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705" r:id="rId2"/>
    <p:sldMasterId id="2147483715" r:id="rId3"/>
    <p:sldMasterId id="2147483727" r:id="rId4"/>
    <p:sldMasterId id="2147483740" r:id="rId5"/>
    <p:sldMasterId id="2147483774" r:id="rId6"/>
  </p:sldMasterIdLst>
  <p:notesMasterIdLst>
    <p:notesMasterId r:id="rId42"/>
  </p:notesMasterIdLst>
  <p:sldIdLst>
    <p:sldId id="256" r:id="rId7"/>
    <p:sldId id="313" r:id="rId8"/>
    <p:sldId id="325" r:id="rId9"/>
    <p:sldId id="318" r:id="rId10"/>
    <p:sldId id="330" r:id="rId11"/>
    <p:sldId id="332" r:id="rId12"/>
    <p:sldId id="334" r:id="rId13"/>
    <p:sldId id="333" r:id="rId14"/>
    <p:sldId id="344" r:id="rId15"/>
    <p:sldId id="341" r:id="rId16"/>
    <p:sldId id="343" r:id="rId17"/>
    <p:sldId id="350" r:id="rId18"/>
    <p:sldId id="342" r:id="rId19"/>
    <p:sldId id="345" r:id="rId20"/>
    <p:sldId id="346" r:id="rId21"/>
    <p:sldId id="351" r:id="rId22"/>
    <p:sldId id="352" r:id="rId23"/>
    <p:sldId id="353" r:id="rId24"/>
    <p:sldId id="356" r:id="rId25"/>
    <p:sldId id="354" r:id="rId26"/>
    <p:sldId id="355" r:id="rId27"/>
    <p:sldId id="357" r:id="rId28"/>
    <p:sldId id="358" r:id="rId29"/>
    <p:sldId id="360" r:id="rId30"/>
    <p:sldId id="359" r:id="rId31"/>
    <p:sldId id="361" r:id="rId32"/>
    <p:sldId id="363" r:id="rId33"/>
    <p:sldId id="362" r:id="rId34"/>
    <p:sldId id="364" r:id="rId35"/>
    <p:sldId id="365" r:id="rId36"/>
    <p:sldId id="319" r:id="rId37"/>
    <p:sldId id="320" r:id="rId38"/>
    <p:sldId id="321" r:id="rId39"/>
    <p:sldId id="322" r:id="rId40"/>
    <p:sldId id="323" r:id="rId41"/>
  </p:sldIdLst>
  <p:sldSz cx="9144000" cy="5143500" type="screen16x9"/>
  <p:notesSz cx="6858000" cy="9144000"/>
  <p:embeddedFontLst>
    <p:embeddedFont>
      <p:font typeface="SimSun" panose="02010600030101010101" pitchFamily="2" charset="-122"/>
      <p:regular r:id="rId43"/>
    </p:embeddedFont>
    <p:embeddedFont>
      <p:font typeface="Palanquin Dark" panose="020B0604020202020204" charset="0"/>
      <p:regular r:id="rId44"/>
      <p:bold r:id="rId45"/>
    </p:embeddedFont>
    <p:embeddedFont>
      <p:font typeface="Cabin" panose="020B0604020202020204" charset="0"/>
      <p:regular r:id="rId46"/>
      <p:bold r:id="rId47"/>
      <p:italic r:id="rId48"/>
      <p:boldItalic r:id="rId49"/>
    </p:embeddedFont>
    <p:embeddedFont>
      <p:font typeface="Calibri Light" panose="020F0302020204030204" pitchFamily="34" charset="0"/>
      <p:regular r:id="rId50"/>
      <p:italic r:id="rId51"/>
    </p:embeddedFont>
    <p:embeddedFont>
      <p:font typeface="#9Slide05 Dancing Script" panose="03080800040507000D00" pitchFamily="66" charset="0"/>
      <p:bold r:id="rId52"/>
    </p:embeddedFont>
    <p:embeddedFont>
      <p:font typeface="Calibri" panose="020F0502020204030204" pitchFamily="34" charset="0"/>
      <p:regular r:id="rId53"/>
      <p:bold r:id="rId54"/>
      <p:italic r:id="rId55"/>
      <p:boldItalic r:id="rId56"/>
    </p:embeddedFont>
    <p:embeddedFont>
      <p:font typeface="Cambria" panose="02040503050406030204" pitchFamily="18" charset="0"/>
      <p:regular r:id="rId57"/>
      <p:bold r:id="rId58"/>
      <p:italic r:id="rId59"/>
      <p:boldItalic r:id="rId60"/>
    </p:embeddedFont>
    <p:embeddedFont>
      <p:font typeface="SimSun" panose="02010600030101010101" pitchFamily="2" charset="-122"/>
      <p:regular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CCCC"/>
    <a:srgbClr val="FCE2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385EB12-A529-4686-8B55-6F447DAD42F5}">
  <a:tblStyle styleId="{8385EB12-A529-4686-8B55-6F447DAD42F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95" d="100"/>
          <a:sy n="95" d="100"/>
        </p:scale>
        <p:origin x="66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font" Target="fonts/font12.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7.fntdata"/><Relationship Id="rId57" Type="http://schemas.openxmlformats.org/officeDocument/2006/relationships/font" Target="fonts/font15.fntdata"/><Relationship Id="rId61"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font" Target="fonts/font9.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4.fntdata"/><Relationship Id="rId59"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17130567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809109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551941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e47e84f11d_4_15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7" name="Google Shape;1117;ge47e84f11d_4_15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9438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e47e84f11d_4_19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e47e84f11d_4_1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7929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e47e84f11d_4_1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e47e84f11d_4_1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950949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25522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69316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645666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754650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26005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60923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67416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124509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2173891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682077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3956235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e47e84f11d_4_1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e47e84f11d_4_1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2838228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e47e84f11d_4_19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e47e84f11d_4_1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9493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e47e84f11d_4_19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e47e84f11d_4_1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93964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e47e84f11d_4_1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e47e84f11d_4_1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9922280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9007237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3FA83839-D09B-4685-88FE-E8D5DABA30CB}" type="slidenum">
              <a:rPr lang="en-US" smtClean="0">
                <a:solidFill>
                  <a:prstClr val="black"/>
                </a:solidFill>
                <a:latin typeface="Calibri" panose="020F0502020204030204"/>
              </a: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2368531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e47e84f11d_4_1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e47e84f11d_4_1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0201455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3FA83839-D09B-4685-88FE-E8D5DABA30CB}" type="slidenum">
              <a:rPr lang="en-US" smtClean="0">
                <a:solidFill>
                  <a:prstClr val="black"/>
                </a:solidFill>
                <a:latin typeface="Calibri" panose="020F0502020204030204"/>
              </a: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37055873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3FA83839-D09B-4685-88FE-E8D5DABA30CB}" type="slidenum">
              <a:rPr lang="en-US" smtClean="0">
                <a:solidFill>
                  <a:prstClr val="black"/>
                </a:solidFill>
                <a:latin typeface="Calibri" panose="020F0502020204030204"/>
              </a: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3796907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02852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039970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000749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405241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276292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20590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998917">
            <a:off x="6070985" y="1746706"/>
            <a:ext cx="5186694" cy="3745340"/>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19495" y="2690540"/>
            <a:ext cx="4512818" cy="3732581"/>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356655">
            <a:off x="-1531471" y="-284583"/>
            <a:ext cx="6807804" cy="540786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352253">
            <a:off x="5491935" y="-301751"/>
            <a:ext cx="4356918" cy="3900306"/>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B9F0F6">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15575" y="-142773"/>
            <a:ext cx="2413507" cy="1384738"/>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6978081" y="3271196"/>
            <a:ext cx="2321264" cy="1990031"/>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1927800" y="1438848"/>
            <a:ext cx="5288400" cy="17043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solidFill>
                  <a:schemeClr val="accent3"/>
                </a:solidFill>
                <a:latin typeface="Palanquin Dark"/>
                <a:ea typeface="Palanquin Dark"/>
                <a:cs typeface="Palanquin Dark"/>
                <a:sym typeface="Palanquin Dark"/>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1927800" y="3143150"/>
            <a:ext cx="5288400" cy="68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solidFill>
                  <a:schemeClr val="accent3"/>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buClrTx/>
              <a:defRPr/>
            </a:pPr>
            <a:endParaRPr lang="en-US" sz="1600" kern="1200">
              <a:solidFill>
                <a:prstClr val="black"/>
              </a:solidFill>
              <a:latin typeface="Calibri"/>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buClrTx/>
              <a:defRPr/>
            </a:pPr>
            <a:endParaRPr lang="en-US" sz="1600" kern="1200">
              <a:solidFill>
                <a:prstClr val="black"/>
              </a:solidFill>
              <a:latin typeface="Calibri"/>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buClrTx/>
              <a:defRPr/>
            </a:pPr>
            <a:fld id="{E979D15E-7C97-46BA-A533-0FCFA23F6052}" type="slidenum">
              <a:rPr lang="en-US" sz="1600" kern="1200" smtClean="0">
                <a:solidFill>
                  <a:prstClr val="black"/>
                </a:solidFill>
                <a:latin typeface="Calibri"/>
              </a:rPr>
              <a:pPr defTabSz="814974">
                <a:buClrTx/>
                <a:defRPr/>
              </a:pPr>
              <a:t>‹#›</a:t>
            </a:fld>
            <a:endParaRPr lang="en-US" sz="1600" kern="1200">
              <a:solidFill>
                <a:prstClr val="black"/>
              </a:solidFill>
              <a:latin typeface="Calibri"/>
            </a:endParaRPr>
          </a:p>
        </p:txBody>
      </p:sp>
    </p:spTree>
    <p:extLst>
      <p:ext uri="{BB962C8B-B14F-4D97-AF65-F5344CB8AC3E}">
        <p14:creationId xmlns:p14="http://schemas.microsoft.com/office/powerpoint/2010/main" val="3596971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52290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buClrTx/>
              <a:defRPr/>
            </a:pPr>
            <a:endParaRPr lang="en-US" sz="1600" kern="1200">
              <a:solidFill>
                <a:prstClr val="black"/>
              </a:solidFill>
              <a:latin typeface="Calibri"/>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buClrTx/>
              <a:defRPr/>
            </a:pPr>
            <a:endParaRPr lang="en-US" sz="1600" kern="1200">
              <a:solidFill>
                <a:prstClr val="black"/>
              </a:solidFill>
              <a:latin typeface="Calibri"/>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buClrTx/>
            </a:pPr>
            <a:fld id="{475E0F57-EEA1-4A8B-9311-4AD2064A14C0}" type="slidenum">
              <a:rPr lang="en-US" sz="1600" kern="1200" smtClean="0">
                <a:solidFill>
                  <a:prstClr val="black"/>
                </a:solidFill>
                <a:latin typeface="Calibri"/>
              </a:rPr>
              <a:pPr defTabSz="814974">
                <a:buClrTx/>
              </a:pPr>
              <a:t>‹#›</a:t>
            </a:fld>
            <a:endParaRPr lang="en-US" sz="1600" kern="1200">
              <a:solidFill>
                <a:prstClr val="black"/>
              </a:solidFill>
              <a:latin typeface="Calibri"/>
            </a:endParaRPr>
          </a:p>
        </p:txBody>
      </p:sp>
    </p:spTree>
    <p:extLst>
      <p:ext uri="{BB962C8B-B14F-4D97-AF65-F5344CB8AC3E}">
        <p14:creationId xmlns:p14="http://schemas.microsoft.com/office/powerpoint/2010/main" val="176489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417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50145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41920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buClrTx/>
              <a:defRPr/>
            </a:pPr>
            <a:endParaRPr lang="en-US" sz="1600" kern="1200">
              <a:latin typeface="Calibri"/>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buClrTx/>
              <a:defRPr/>
            </a:pPr>
            <a:endParaRPr lang="en-US" sz="1600" kern="1200">
              <a:latin typeface="Calibri"/>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buClrTx/>
              <a:defRPr/>
            </a:pPr>
            <a:fld id="{BEF8FD80-C95D-4220-BF8B-01906B7B67AD}" type="slidenum">
              <a:rPr lang="en-US" sz="1600" kern="1200" smtClean="0">
                <a:latin typeface="Calibri"/>
              </a:rPr>
              <a:pPr defTabSz="814974">
                <a:buClrTx/>
                <a:defRPr/>
              </a:pPr>
              <a:t>‹#›</a:t>
            </a:fld>
            <a:endParaRPr lang="en-US" sz="1600" kern="1200">
              <a:latin typeface="Calibri"/>
            </a:endParaRPr>
          </a:p>
        </p:txBody>
      </p:sp>
    </p:spTree>
    <p:extLst>
      <p:ext uri="{BB962C8B-B14F-4D97-AF65-F5344CB8AC3E}">
        <p14:creationId xmlns:p14="http://schemas.microsoft.com/office/powerpoint/2010/main" val="2672210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3"/>
            <a:ext cx="6858000" cy="1790700"/>
          </a:xfrm>
          <a:prstGeom prst="rect">
            <a:avLst/>
          </a:prstGeom>
        </p:spPr>
        <p:txBody>
          <a:bodyPr anchor="b"/>
          <a:lstStyle>
            <a:lvl1pPr algn="ctr">
              <a:defRPr sz="4499"/>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2701529"/>
            <a:ext cx="6858000" cy="1241822"/>
          </a:xfrm>
          <a:prstGeom prst="rect">
            <a:avLst/>
          </a:prstGeom>
        </p:spPr>
        <p:txBody>
          <a:bodyPr/>
          <a:lstStyle>
            <a:lvl1pPr marL="0" indent="0" algn="ctr">
              <a:buNone/>
              <a:defRPr sz="1799"/>
            </a:lvl1pPr>
            <a:lvl2pPr marL="342788" indent="0" algn="ctr">
              <a:buNone/>
              <a:defRPr sz="1499"/>
            </a:lvl2pPr>
            <a:lvl3pPr marL="685577" indent="0" algn="ctr">
              <a:buNone/>
              <a:defRPr sz="1349"/>
            </a:lvl3pPr>
            <a:lvl4pPr marL="1028366" indent="0" algn="ctr">
              <a:buNone/>
              <a:defRPr sz="1199"/>
            </a:lvl4pPr>
            <a:lvl5pPr marL="1371155" indent="0" algn="ctr">
              <a:buNone/>
              <a:defRPr sz="1199"/>
            </a:lvl5pPr>
            <a:lvl6pPr marL="1713943" indent="0" algn="ctr">
              <a:buNone/>
              <a:defRPr sz="1199"/>
            </a:lvl6pPr>
            <a:lvl7pPr marL="2056731" indent="0" algn="ctr">
              <a:buNone/>
              <a:defRPr sz="1199"/>
            </a:lvl7pPr>
            <a:lvl8pPr marL="2399520" indent="0" algn="ctr">
              <a:buNone/>
              <a:defRPr sz="1199"/>
            </a:lvl8pPr>
            <a:lvl9pPr marL="2742308" indent="0" algn="ctr">
              <a:buNone/>
              <a:defRPr sz="1199"/>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577">
              <a:buClrTx/>
            </a:pPr>
            <a:fld id="{ED213BF9-2C63-42AA-BA6C-67E1412DA37E}" type="datetimeFigureOut">
              <a:rPr lang="zh-CN" altLang="en-US" sz="1349" kern="1200" smtClean="0">
                <a:solidFill>
                  <a:prstClr val="black"/>
                </a:solidFill>
                <a:latin typeface="Calibri"/>
                <a:ea typeface="宋体" panose="02010600030101010101" pitchFamily="2" charset="-122"/>
              </a:rPr>
              <a:pPr defTabSz="685577">
                <a:buClrTx/>
              </a:pPr>
              <a:t>2022/11/16</a:t>
            </a:fld>
            <a:endParaRPr lang="zh-CN" altLang="en-US" sz="1349" kern="1200">
              <a:solidFill>
                <a:prstClr val="black"/>
              </a:solidFill>
              <a:latin typeface="Calibri"/>
              <a:ea typeface="宋体" panose="02010600030101010101" pitchFamily="2" charset="-122"/>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pPr defTabSz="685577">
              <a:buClrTx/>
            </a:pPr>
            <a:endParaRPr lang="zh-CN" altLang="en-US" sz="1349" kern="1200">
              <a:solidFill>
                <a:prstClr val="black"/>
              </a:solidFill>
              <a:latin typeface="Calibri"/>
              <a:ea typeface="宋体" panose="02010600030101010101" pitchFamily="2" charset="-122"/>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685577">
              <a:buClrTx/>
            </a:pPr>
            <a:fld id="{1C82B4B2-DDA9-4394-A6AD-947A4CE2D7F7}" type="slidenum">
              <a:rPr lang="zh-CN" altLang="en-US" sz="1349" kern="1200" smtClean="0">
                <a:solidFill>
                  <a:prstClr val="black"/>
                </a:solidFill>
                <a:latin typeface="Calibri"/>
                <a:ea typeface="宋体" panose="02010600030101010101" pitchFamily="2" charset="-122"/>
              </a:rPr>
              <a:pPr defTabSz="685577">
                <a:buClrTx/>
              </a:pPr>
              <a:t>‹#›</a:t>
            </a:fld>
            <a:endParaRPr lang="zh-CN" altLang="en-US" sz="1349"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00385391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577">
              <a:buClrTx/>
            </a:pPr>
            <a:fld id="{ED213BF9-2C63-42AA-BA6C-67E1412DA37E}" type="datetimeFigureOut">
              <a:rPr lang="zh-CN" altLang="en-US" sz="1349" kern="1200" smtClean="0">
                <a:solidFill>
                  <a:prstClr val="black"/>
                </a:solidFill>
                <a:latin typeface="Calibri"/>
                <a:ea typeface="宋体" panose="02010600030101010101" pitchFamily="2" charset="-122"/>
              </a:rPr>
              <a:pPr defTabSz="685577">
                <a:buClrTx/>
              </a:pPr>
              <a:t>2022/11/16</a:t>
            </a:fld>
            <a:endParaRPr lang="zh-CN" altLang="en-US" sz="1349" kern="1200">
              <a:solidFill>
                <a:prstClr val="black"/>
              </a:solidFill>
              <a:latin typeface="Calibri"/>
              <a:ea typeface="宋体" panose="02010600030101010101" pitchFamily="2" charset="-122"/>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pPr defTabSz="685577">
              <a:buClrTx/>
            </a:pPr>
            <a:endParaRPr lang="zh-CN" altLang="en-US" sz="1349" kern="1200">
              <a:solidFill>
                <a:prstClr val="black"/>
              </a:solidFill>
              <a:latin typeface="Calibri"/>
              <a:ea typeface="宋体" panose="02010600030101010101" pitchFamily="2" charset="-122"/>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685577">
              <a:buClrTx/>
            </a:pPr>
            <a:fld id="{1C82B4B2-DDA9-4394-A6AD-947A4CE2D7F7}" type="slidenum">
              <a:rPr lang="zh-CN" altLang="en-US" sz="1349" kern="1200" smtClean="0">
                <a:solidFill>
                  <a:prstClr val="black"/>
                </a:solidFill>
                <a:latin typeface="Calibri"/>
                <a:ea typeface="宋体" panose="02010600030101010101" pitchFamily="2" charset="-122"/>
              </a:rPr>
              <a:pPr defTabSz="685577">
                <a:buClrTx/>
              </a:pPr>
              <a:t>‹#›</a:t>
            </a:fld>
            <a:endParaRPr lang="zh-CN" altLang="en-US" sz="1349"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18360092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a:prstGeom prst="rect">
            <a:avLst/>
          </a:prstGeom>
        </p:spPr>
        <p:txBody>
          <a:bodyPr anchor="b"/>
          <a:lstStyle>
            <a:lvl1pPr>
              <a:defRPr sz="4499"/>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3442097"/>
            <a:ext cx="7886700" cy="1125141"/>
          </a:xfrm>
          <a:prstGeom prst="rect">
            <a:avLst/>
          </a:prstGeom>
        </p:spPr>
        <p:txBody>
          <a:bodyPr/>
          <a:lstStyle>
            <a:lvl1pPr marL="0" indent="0">
              <a:buNone/>
              <a:defRPr sz="1799">
                <a:solidFill>
                  <a:schemeClr val="tx1">
                    <a:tint val="75000"/>
                  </a:schemeClr>
                </a:solidFill>
              </a:defRPr>
            </a:lvl1pPr>
            <a:lvl2pPr marL="342788" indent="0">
              <a:buNone/>
              <a:defRPr sz="1499">
                <a:solidFill>
                  <a:schemeClr val="tx1">
                    <a:tint val="75000"/>
                  </a:schemeClr>
                </a:solidFill>
              </a:defRPr>
            </a:lvl2pPr>
            <a:lvl3pPr marL="685577" indent="0">
              <a:buNone/>
              <a:defRPr sz="1349">
                <a:solidFill>
                  <a:schemeClr val="tx1">
                    <a:tint val="75000"/>
                  </a:schemeClr>
                </a:solidFill>
              </a:defRPr>
            </a:lvl3pPr>
            <a:lvl4pPr marL="1028366" indent="0">
              <a:buNone/>
              <a:defRPr sz="1199">
                <a:solidFill>
                  <a:schemeClr val="tx1">
                    <a:tint val="75000"/>
                  </a:schemeClr>
                </a:solidFill>
              </a:defRPr>
            </a:lvl4pPr>
            <a:lvl5pPr marL="1371155" indent="0">
              <a:buNone/>
              <a:defRPr sz="1199">
                <a:solidFill>
                  <a:schemeClr val="tx1">
                    <a:tint val="75000"/>
                  </a:schemeClr>
                </a:solidFill>
              </a:defRPr>
            </a:lvl5pPr>
            <a:lvl6pPr marL="1713943" indent="0">
              <a:buNone/>
              <a:defRPr sz="1199">
                <a:solidFill>
                  <a:schemeClr val="tx1">
                    <a:tint val="75000"/>
                  </a:schemeClr>
                </a:solidFill>
              </a:defRPr>
            </a:lvl6pPr>
            <a:lvl7pPr marL="2056731" indent="0">
              <a:buNone/>
              <a:defRPr sz="1199">
                <a:solidFill>
                  <a:schemeClr val="tx1">
                    <a:tint val="75000"/>
                  </a:schemeClr>
                </a:solidFill>
              </a:defRPr>
            </a:lvl7pPr>
            <a:lvl8pPr marL="2399520" indent="0">
              <a:buNone/>
              <a:defRPr sz="1199">
                <a:solidFill>
                  <a:schemeClr val="tx1">
                    <a:tint val="75000"/>
                  </a:schemeClr>
                </a:solidFill>
              </a:defRPr>
            </a:lvl8pPr>
            <a:lvl9pPr marL="2742308" indent="0">
              <a:buNone/>
              <a:defRPr sz="1199">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577">
              <a:buClrTx/>
            </a:pPr>
            <a:fld id="{ED213BF9-2C63-42AA-BA6C-67E1412DA37E}" type="datetimeFigureOut">
              <a:rPr lang="zh-CN" altLang="en-US" sz="1349" kern="1200" smtClean="0">
                <a:solidFill>
                  <a:prstClr val="black"/>
                </a:solidFill>
                <a:latin typeface="Calibri"/>
                <a:ea typeface="宋体" panose="02010600030101010101" pitchFamily="2" charset="-122"/>
              </a:rPr>
              <a:pPr defTabSz="685577">
                <a:buClrTx/>
              </a:pPr>
              <a:t>2022/11/16</a:t>
            </a:fld>
            <a:endParaRPr lang="zh-CN" altLang="en-US" sz="1349" kern="1200">
              <a:solidFill>
                <a:prstClr val="black"/>
              </a:solidFill>
              <a:latin typeface="Calibri"/>
              <a:ea typeface="宋体" panose="02010600030101010101" pitchFamily="2" charset="-122"/>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pPr defTabSz="685577">
              <a:buClrTx/>
            </a:pPr>
            <a:endParaRPr lang="zh-CN" altLang="en-US" sz="1349" kern="1200">
              <a:solidFill>
                <a:prstClr val="black"/>
              </a:solidFill>
              <a:latin typeface="Calibri"/>
              <a:ea typeface="宋体" panose="02010600030101010101" pitchFamily="2" charset="-122"/>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685577">
              <a:buClrTx/>
            </a:pPr>
            <a:fld id="{1C82B4B2-DDA9-4394-A6AD-947A4CE2D7F7}" type="slidenum">
              <a:rPr lang="zh-CN" altLang="en-US" sz="1349" kern="1200" smtClean="0">
                <a:solidFill>
                  <a:prstClr val="black"/>
                </a:solidFill>
                <a:latin typeface="Calibri"/>
                <a:ea typeface="宋体" panose="02010600030101010101" pitchFamily="2" charset="-122"/>
              </a:rPr>
              <a:pPr defTabSz="685577">
                <a:buClrTx/>
              </a:pPr>
              <a:t>‹#›</a:t>
            </a:fld>
            <a:endParaRPr lang="zh-CN" altLang="en-US" sz="1349"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02932167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6"/>
          <p:cNvSpPr/>
          <p:nvPr/>
        </p:nvSpPr>
        <p:spPr>
          <a:xfrm rot="-7414492">
            <a:off x="6999632" y="-142779"/>
            <a:ext cx="2413570" cy="1384774"/>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6"/>
          <p:cNvSpPr/>
          <p:nvPr/>
        </p:nvSpPr>
        <p:spPr>
          <a:xfrm rot="4609385">
            <a:off x="-244039" y="3948197"/>
            <a:ext cx="2479161" cy="1790216"/>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6"/>
          <p:cNvSpPr/>
          <p:nvPr/>
        </p:nvSpPr>
        <p:spPr>
          <a:xfrm rot="6135325">
            <a:off x="-1668154" y="3077807"/>
            <a:ext cx="3254033" cy="2584881"/>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a:xfrm>
            <a:off x="628650" y="4767264"/>
            <a:ext cx="2057400" cy="273844"/>
          </a:xfrm>
          <a:prstGeom prst="rect">
            <a:avLst/>
          </a:prstGeom>
        </p:spPr>
        <p:txBody>
          <a:bodyPr/>
          <a:lstStyle/>
          <a:p>
            <a:pPr defTabSz="685577">
              <a:buClrTx/>
            </a:pPr>
            <a:fld id="{ED213BF9-2C63-42AA-BA6C-67E1412DA37E}" type="datetimeFigureOut">
              <a:rPr lang="zh-CN" altLang="en-US" sz="1349" kern="1200" smtClean="0">
                <a:solidFill>
                  <a:prstClr val="black"/>
                </a:solidFill>
                <a:latin typeface="Calibri"/>
                <a:ea typeface="宋体" panose="02010600030101010101" pitchFamily="2" charset="-122"/>
              </a:rPr>
              <a:pPr defTabSz="685577">
                <a:buClrTx/>
              </a:pPr>
              <a:t>2022/11/16</a:t>
            </a:fld>
            <a:endParaRPr lang="zh-CN" altLang="en-US" sz="1349" kern="1200">
              <a:solidFill>
                <a:prstClr val="black"/>
              </a:solidFill>
              <a:latin typeface="Calibri"/>
              <a:ea typeface="宋体" panose="02010600030101010101" pitchFamily="2" charset="-122"/>
            </a:endParaRPr>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pPr defTabSz="685577">
              <a:buClrTx/>
            </a:pPr>
            <a:endParaRPr lang="zh-CN" altLang="en-US" sz="1349" kern="1200">
              <a:solidFill>
                <a:prstClr val="black"/>
              </a:solidFill>
              <a:latin typeface="Calibri"/>
              <a:ea typeface="宋体" panose="02010600030101010101" pitchFamily="2" charset="-122"/>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pPr defTabSz="685577">
              <a:buClrTx/>
            </a:pPr>
            <a:fld id="{1C82B4B2-DDA9-4394-A6AD-947A4CE2D7F7}" type="slidenum">
              <a:rPr lang="zh-CN" altLang="en-US" sz="1349" kern="1200" smtClean="0">
                <a:solidFill>
                  <a:prstClr val="black"/>
                </a:solidFill>
                <a:latin typeface="Calibri"/>
                <a:ea typeface="宋体" panose="02010600030101010101" pitchFamily="2" charset="-122"/>
              </a:rPr>
              <a:pPr defTabSz="685577">
                <a:buClrTx/>
              </a:pPr>
              <a:t>‹#›</a:t>
            </a:fld>
            <a:endParaRPr lang="zh-CN" altLang="en-US" sz="1349"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68767799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799" b="1"/>
            </a:lvl1pPr>
            <a:lvl2pPr marL="342788" indent="0">
              <a:buNone/>
              <a:defRPr sz="1499" b="1"/>
            </a:lvl2pPr>
            <a:lvl3pPr marL="685577" indent="0">
              <a:buNone/>
              <a:defRPr sz="1349" b="1"/>
            </a:lvl3pPr>
            <a:lvl4pPr marL="1028366" indent="0">
              <a:buNone/>
              <a:defRPr sz="1199" b="1"/>
            </a:lvl4pPr>
            <a:lvl5pPr marL="1371155" indent="0">
              <a:buNone/>
              <a:defRPr sz="1199" b="1"/>
            </a:lvl5pPr>
            <a:lvl6pPr marL="1713943" indent="0">
              <a:buNone/>
              <a:defRPr sz="1199" b="1"/>
            </a:lvl6pPr>
            <a:lvl7pPr marL="2056731" indent="0">
              <a:buNone/>
              <a:defRPr sz="1199" b="1"/>
            </a:lvl7pPr>
            <a:lvl8pPr marL="2399520" indent="0">
              <a:buNone/>
              <a:defRPr sz="1199" b="1"/>
            </a:lvl8pPr>
            <a:lvl9pPr marL="2742308" indent="0">
              <a:buNone/>
              <a:defRPr sz="1199" b="1"/>
            </a:lvl9pPr>
          </a:lstStyle>
          <a:p>
            <a:pPr lvl="0"/>
            <a:r>
              <a:rPr lang="zh-CN" altLang="en-US" smtClean="0"/>
              <a:t>单击此处编辑母版文本样式</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1" y="1260872"/>
            <a:ext cx="3887391" cy="617934"/>
          </a:xfrm>
          <a:prstGeom prst="rect">
            <a:avLst/>
          </a:prstGeom>
        </p:spPr>
        <p:txBody>
          <a:bodyPr anchor="b"/>
          <a:lstStyle>
            <a:lvl1pPr marL="0" indent="0">
              <a:buNone/>
              <a:defRPr sz="1799" b="1"/>
            </a:lvl1pPr>
            <a:lvl2pPr marL="342788" indent="0">
              <a:buNone/>
              <a:defRPr sz="1499" b="1"/>
            </a:lvl2pPr>
            <a:lvl3pPr marL="685577" indent="0">
              <a:buNone/>
              <a:defRPr sz="1349" b="1"/>
            </a:lvl3pPr>
            <a:lvl4pPr marL="1028366" indent="0">
              <a:buNone/>
              <a:defRPr sz="1199" b="1"/>
            </a:lvl4pPr>
            <a:lvl5pPr marL="1371155" indent="0">
              <a:buNone/>
              <a:defRPr sz="1199" b="1"/>
            </a:lvl5pPr>
            <a:lvl6pPr marL="1713943" indent="0">
              <a:buNone/>
              <a:defRPr sz="1199" b="1"/>
            </a:lvl6pPr>
            <a:lvl7pPr marL="2056731" indent="0">
              <a:buNone/>
              <a:defRPr sz="1199" b="1"/>
            </a:lvl7pPr>
            <a:lvl8pPr marL="2399520" indent="0">
              <a:buNone/>
              <a:defRPr sz="1199" b="1"/>
            </a:lvl8pPr>
            <a:lvl9pPr marL="2742308" indent="0">
              <a:buNone/>
              <a:defRPr sz="1199"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1" y="1878806"/>
            <a:ext cx="3887391" cy="2763441"/>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a:xfrm>
            <a:off x="628650" y="4767264"/>
            <a:ext cx="2057400" cy="273844"/>
          </a:xfrm>
          <a:prstGeom prst="rect">
            <a:avLst/>
          </a:prstGeom>
        </p:spPr>
        <p:txBody>
          <a:bodyPr/>
          <a:lstStyle/>
          <a:p>
            <a:pPr defTabSz="685577">
              <a:buClrTx/>
            </a:pPr>
            <a:fld id="{ED213BF9-2C63-42AA-BA6C-67E1412DA37E}" type="datetimeFigureOut">
              <a:rPr lang="zh-CN" altLang="en-US" sz="1349" kern="1200" smtClean="0">
                <a:solidFill>
                  <a:prstClr val="black"/>
                </a:solidFill>
                <a:latin typeface="Calibri"/>
                <a:ea typeface="宋体" panose="02010600030101010101" pitchFamily="2" charset="-122"/>
              </a:rPr>
              <a:pPr defTabSz="685577">
                <a:buClrTx/>
              </a:pPr>
              <a:t>2022/11/16</a:t>
            </a:fld>
            <a:endParaRPr lang="zh-CN" altLang="en-US" sz="1349" kern="1200">
              <a:solidFill>
                <a:prstClr val="black"/>
              </a:solidFill>
              <a:latin typeface="Calibri"/>
              <a:ea typeface="宋体" panose="02010600030101010101" pitchFamily="2" charset="-122"/>
            </a:endParaRPr>
          </a:p>
        </p:txBody>
      </p:sp>
      <p:sp>
        <p:nvSpPr>
          <p:cNvPr id="8" name="Footer Placeholder 7"/>
          <p:cNvSpPr>
            <a:spLocks noGrp="1"/>
          </p:cNvSpPr>
          <p:nvPr>
            <p:ph type="ftr" sz="quarter" idx="11"/>
          </p:nvPr>
        </p:nvSpPr>
        <p:spPr>
          <a:xfrm>
            <a:off x="3028950" y="4767264"/>
            <a:ext cx="3086100" cy="273844"/>
          </a:xfrm>
          <a:prstGeom prst="rect">
            <a:avLst/>
          </a:prstGeom>
        </p:spPr>
        <p:txBody>
          <a:bodyPr/>
          <a:lstStyle/>
          <a:p>
            <a:pPr defTabSz="685577">
              <a:buClrTx/>
            </a:pPr>
            <a:endParaRPr lang="zh-CN" altLang="en-US" sz="1349" kern="1200">
              <a:solidFill>
                <a:prstClr val="black"/>
              </a:solidFill>
              <a:latin typeface="Calibri"/>
              <a:ea typeface="宋体" panose="02010600030101010101" pitchFamily="2" charset="-122"/>
            </a:endParaRPr>
          </a:p>
        </p:txBody>
      </p:sp>
      <p:sp>
        <p:nvSpPr>
          <p:cNvPr id="9" name="Slide Number Placeholder 8"/>
          <p:cNvSpPr>
            <a:spLocks noGrp="1"/>
          </p:cNvSpPr>
          <p:nvPr>
            <p:ph type="sldNum" sz="quarter" idx="12"/>
          </p:nvPr>
        </p:nvSpPr>
        <p:spPr>
          <a:xfrm>
            <a:off x="6457950" y="4767264"/>
            <a:ext cx="2057400" cy="273844"/>
          </a:xfrm>
          <a:prstGeom prst="rect">
            <a:avLst/>
          </a:prstGeom>
        </p:spPr>
        <p:txBody>
          <a:bodyPr/>
          <a:lstStyle/>
          <a:p>
            <a:pPr defTabSz="685577">
              <a:buClrTx/>
            </a:pPr>
            <a:fld id="{1C82B4B2-DDA9-4394-A6AD-947A4CE2D7F7}" type="slidenum">
              <a:rPr lang="zh-CN" altLang="en-US" sz="1349" kern="1200" smtClean="0">
                <a:solidFill>
                  <a:prstClr val="black"/>
                </a:solidFill>
                <a:latin typeface="Calibri"/>
                <a:ea typeface="宋体" panose="02010600030101010101" pitchFamily="2" charset="-122"/>
              </a:rPr>
              <a:pPr defTabSz="685577">
                <a:buClrTx/>
              </a:pPr>
              <a:t>‹#›</a:t>
            </a:fld>
            <a:endParaRPr lang="zh-CN" altLang="en-US" sz="1349"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86730790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628650" y="4767264"/>
            <a:ext cx="2057400" cy="273844"/>
          </a:xfrm>
          <a:prstGeom prst="rect">
            <a:avLst/>
          </a:prstGeom>
        </p:spPr>
        <p:txBody>
          <a:bodyPr/>
          <a:lstStyle/>
          <a:p>
            <a:pPr defTabSz="685577">
              <a:buClrTx/>
            </a:pPr>
            <a:fld id="{ED213BF9-2C63-42AA-BA6C-67E1412DA37E}" type="datetimeFigureOut">
              <a:rPr lang="zh-CN" altLang="en-US" sz="1349" kern="1200" smtClean="0">
                <a:solidFill>
                  <a:prstClr val="black"/>
                </a:solidFill>
                <a:latin typeface="Calibri"/>
                <a:ea typeface="宋体" panose="02010600030101010101" pitchFamily="2" charset="-122"/>
              </a:rPr>
              <a:pPr defTabSz="685577">
                <a:buClrTx/>
              </a:pPr>
              <a:t>2022/11/16</a:t>
            </a:fld>
            <a:endParaRPr lang="zh-CN" altLang="en-US" sz="1349" kern="1200">
              <a:solidFill>
                <a:prstClr val="black"/>
              </a:solidFill>
              <a:latin typeface="Calibri"/>
              <a:ea typeface="宋体" panose="02010600030101010101" pitchFamily="2" charset="-122"/>
            </a:endParaRPr>
          </a:p>
        </p:txBody>
      </p:sp>
      <p:sp>
        <p:nvSpPr>
          <p:cNvPr id="4" name="Footer Placeholder 3"/>
          <p:cNvSpPr>
            <a:spLocks noGrp="1"/>
          </p:cNvSpPr>
          <p:nvPr>
            <p:ph type="ftr" sz="quarter" idx="11"/>
          </p:nvPr>
        </p:nvSpPr>
        <p:spPr>
          <a:xfrm>
            <a:off x="3028950" y="4767264"/>
            <a:ext cx="3086100" cy="273844"/>
          </a:xfrm>
          <a:prstGeom prst="rect">
            <a:avLst/>
          </a:prstGeom>
        </p:spPr>
        <p:txBody>
          <a:bodyPr/>
          <a:lstStyle/>
          <a:p>
            <a:pPr defTabSz="685577">
              <a:buClrTx/>
            </a:pPr>
            <a:endParaRPr lang="zh-CN" altLang="en-US" sz="1349" kern="1200">
              <a:solidFill>
                <a:prstClr val="black"/>
              </a:solidFill>
              <a:latin typeface="Calibri"/>
              <a:ea typeface="宋体" panose="02010600030101010101" pitchFamily="2" charset="-122"/>
            </a:endParaRPr>
          </a:p>
        </p:txBody>
      </p:sp>
      <p:sp>
        <p:nvSpPr>
          <p:cNvPr id="5" name="Slide Number Placeholder 4"/>
          <p:cNvSpPr>
            <a:spLocks noGrp="1"/>
          </p:cNvSpPr>
          <p:nvPr>
            <p:ph type="sldNum" sz="quarter" idx="12"/>
          </p:nvPr>
        </p:nvSpPr>
        <p:spPr>
          <a:xfrm>
            <a:off x="6457950" y="4767264"/>
            <a:ext cx="2057400" cy="273844"/>
          </a:xfrm>
          <a:prstGeom prst="rect">
            <a:avLst/>
          </a:prstGeom>
        </p:spPr>
        <p:txBody>
          <a:bodyPr/>
          <a:lstStyle/>
          <a:p>
            <a:pPr defTabSz="685577">
              <a:buClrTx/>
            </a:pPr>
            <a:fld id="{1C82B4B2-DDA9-4394-A6AD-947A4CE2D7F7}" type="slidenum">
              <a:rPr lang="zh-CN" altLang="en-US" sz="1349" kern="1200" smtClean="0">
                <a:solidFill>
                  <a:prstClr val="black"/>
                </a:solidFill>
                <a:latin typeface="Calibri"/>
                <a:ea typeface="宋体" panose="02010600030101010101" pitchFamily="2" charset="-122"/>
              </a:rPr>
              <a:pPr defTabSz="685577">
                <a:buClrTx/>
              </a:pPr>
              <a:t>‹#›</a:t>
            </a:fld>
            <a:endParaRPr lang="zh-CN" altLang="en-US" sz="1349"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277277064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4"/>
            <a:ext cx="2057400" cy="273844"/>
          </a:xfrm>
          <a:prstGeom prst="rect">
            <a:avLst/>
          </a:prstGeom>
        </p:spPr>
        <p:txBody>
          <a:bodyPr/>
          <a:lstStyle/>
          <a:p>
            <a:pPr defTabSz="685577">
              <a:buClrTx/>
            </a:pPr>
            <a:fld id="{ED213BF9-2C63-42AA-BA6C-67E1412DA37E}" type="datetimeFigureOut">
              <a:rPr lang="zh-CN" altLang="en-US" sz="1349" kern="1200" smtClean="0">
                <a:solidFill>
                  <a:prstClr val="black"/>
                </a:solidFill>
                <a:latin typeface="Calibri"/>
                <a:ea typeface="宋体" panose="02010600030101010101" pitchFamily="2" charset="-122"/>
              </a:rPr>
              <a:pPr defTabSz="685577">
                <a:buClrTx/>
              </a:pPr>
              <a:t>2022/11/16</a:t>
            </a:fld>
            <a:endParaRPr lang="zh-CN" altLang="en-US" sz="1349" kern="1200">
              <a:solidFill>
                <a:prstClr val="black"/>
              </a:solidFill>
              <a:latin typeface="Calibri"/>
              <a:ea typeface="宋体" panose="02010600030101010101" pitchFamily="2" charset="-122"/>
            </a:endParaRPr>
          </a:p>
        </p:txBody>
      </p:sp>
      <p:sp>
        <p:nvSpPr>
          <p:cNvPr id="3" name="Footer Placeholder 2"/>
          <p:cNvSpPr>
            <a:spLocks noGrp="1"/>
          </p:cNvSpPr>
          <p:nvPr>
            <p:ph type="ftr" sz="quarter" idx="11"/>
          </p:nvPr>
        </p:nvSpPr>
        <p:spPr>
          <a:xfrm>
            <a:off x="3028950" y="4767264"/>
            <a:ext cx="3086100" cy="273844"/>
          </a:xfrm>
          <a:prstGeom prst="rect">
            <a:avLst/>
          </a:prstGeom>
        </p:spPr>
        <p:txBody>
          <a:bodyPr/>
          <a:lstStyle/>
          <a:p>
            <a:pPr defTabSz="685577">
              <a:buClrTx/>
            </a:pPr>
            <a:endParaRPr lang="zh-CN" altLang="en-US" sz="1349" kern="1200">
              <a:solidFill>
                <a:prstClr val="black"/>
              </a:solidFill>
              <a:latin typeface="Calibri"/>
              <a:ea typeface="宋体" panose="02010600030101010101" pitchFamily="2" charset="-122"/>
            </a:endParaRPr>
          </a:p>
        </p:txBody>
      </p:sp>
      <p:sp>
        <p:nvSpPr>
          <p:cNvPr id="4" name="Slide Number Placeholder 3"/>
          <p:cNvSpPr>
            <a:spLocks noGrp="1"/>
          </p:cNvSpPr>
          <p:nvPr>
            <p:ph type="sldNum" sz="quarter" idx="12"/>
          </p:nvPr>
        </p:nvSpPr>
        <p:spPr>
          <a:xfrm>
            <a:off x="6457950" y="4767264"/>
            <a:ext cx="2057400" cy="273844"/>
          </a:xfrm>
          <a:prstGeom prst="rect">
            <a:avLst/>
          </a:prstGeom>
        </p:spPr>
        <p:txBody>
          <a:bodyPr/>
          <a:lstStyle/>
          <a:p>
            <a:pPr defTabSz="685577">
              <a:buClrTx/>
            </a:pPr>
            <a:fld id="{1C82B4B2-DDA9-4394-A6AD-947A4CE2D7F7}" type="slidenum">
              <a:rPr lang="zh-CN" altLang="en-US" sz="1349" kern="1200" smtClean="0">
                <a:solidFill>
                  <a:prstClr val="black"/>
                </a:solidFill>
                <a:latin typeface="Calibri"/>
                <a:ea typeface="宋体" panose="02010600030101010101" pitchFamily="2" charset="-122"/>
              </a:rPr>
              <a:pPr defTabSz="685577">
                <a:buClrTx/>
              </a:pPr>
              <a:t>‹#›</a:t>
            </a:fld>
            <a:endParaRPr lang="zh-CN" altLang="en-US" sz="1349"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08811180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1"/>
          </a:xfrm>
          <a:prstGeom prst="rect">
            <a:avLst/>
          </a:prstGeom>
        </p:spPr>
        <p:txBody>
          <a:bodyPr anchor="b"/>
          <a:lstStyle>
            <a:lvl1pPr>
              <a:defRPr sz="2399"/>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740570"/>
            <a:ext cx="4629150" cy="3655219"/>
          </a:xfrm>
          <a:prstGeom prst="rect">
            <a:avLst/>
          </a:prstGeom>
        </p:spPr>
        <p:txBody>
          <a:bodyPr/>
          <a:lstStyle>
            <a:lvl1pPr>
              <a:defRPr sz="2399"/>
            </a:lvl1pPr>
            <a:lvl2pPr>
              <a:defRPr sz="2099"/>
            </a:lvl2pPr>
            <a:lvl3pPr>
              <a:defRPr sz="1799"/>
            </a:lvl3pPr>
            <a:lvl4pPr>
              <a:defRPr sz="1499"/>
            </a:lvl4pPr>
            <a:lvl5pPr>
              <a:defRPr sz="1499"/>
            </a:lvl5pPr>
            <a:lvl6pPr>
              <a:defRPr sz="1499"/>
            </a:lvl6pPr>
            <a:lvl7pPr>
              <a:defRPr sz="1499"/>
            </a:lvl7pPr>
            <a:lvl8pPr>
              <a:defRPr sz="1499"/>
            </a:lvl8pPr>
            <a:lvl9pPr>
              <a:defRPr sz="14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1543050"/>
            <a:ext cx="2949178" cy="2858692"/>
          </a:xfrm>
          <a:prstGeom prst="rect">
            <a:avLst/>
          </a:prstGeom>
        </p:spPr>
        <p:txBody>
          <a:bodyPr/>
          <a:lstStyle>
            <a:lvl1pPr marL="0" indent="0">
              <a:buNone/>
              <a:defRPr sz="1199"/>
            </a:lvl1pPr>
            <a:lvl2pPr marL="342788" indent="0">
              <a:buNone/>
              <a:defRPr sz="1050"/>
            </a:lvl2pPr>
            <a:lvl3pPr marL="685577" indent="0">
              <a:buNone/>
              <a:defRPr sz="900"/>
            </a:lvl3pPr>
            <a:lvl4pPr marL="1028366" indent="0">
              <a:buNone/>
              <a:defRPr sz="750"/>
            </a:lvl4pPr>
            <a:lvl5pPr marL="1371155" indent="0">
              <a:buNone/>
              <a:defRPr sz="750"/>
            </a:lvl5pPr>
            <a:lvl6pPr marL="1713943" indent="0">
              <a:buNone/>
              <a:defRPr sz="750"/>
            </a:lvl6pPr>
            <a:lvl7pPr marL="2056731" indent="0">
              <a:buNone/>
              <a:defRPr sz="750"/>
            </a:lvl7pPr>
            <a:lvl8pPr marL="2399520" indent="0">
              <a:buNone/>
              <a:defRPr sz="750"/>
            </a:lvl8pPr>
            <a:lvl9pPr marL="2742308"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a:xfrm>
            <a:off x="628650" y="4767264"/>
            <a:ext cx="2057400" cy="273844"/>
          </a:xfrm>
          <a:prstGeom prst="rect">
            <a:avLst/>
          </a:prstGeom>
        </p:spPr>
        <p:txBody>
          <a:bodyPr/>
          <a:lstStyle/>
          <a:p>
            <a:pPr defTabSz="685577">
              <a:buClrTx/>
            </a:pPr>
            <a:fld id="{ED213BF9-2C63-42AA-BA6C-67E1412DA37E}" type="datetimeFigureOut">
              <a:rPr lang="zh-CN" altLang="en-US" sz="1349" kern="1200" smtClean="0">
                <a:solidFill>
                  <a:prstClr val="black"/>
                </a:solidFill>
                <a:latin typeface="Calibri"/>
                <a:ea typeface="宋体" panose="02010600030101010101" pitchFamily="2" charset="-122"/>
              </a:rPr>
              <a:pPr defTabSz="685577">
                <a:buClrTx/>
              </a:pPr>
              <a:t>2022/11/16</a:t>
            </a:fld>
            <a:endParaRPr lang="zh-CN" altLang="en-US" sz="1349" kern="1200">
              <a:solidFill>
                <a:prstClr val="black"/>
              </a:solidFill>
              <a:latin typeface="Calibri"/>
              <a:ea typeface="宋体" panose="02010600030101010101" pitchFamily="2" charset="-122"/>
            </a:endParaRPr>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pPr defTabSz="685577">
              <a:buClrTx/>
            </a:pPr>
            <a:endParaRPr lang="zh-CN" altLang="en-US" sz="1349" kern="1200">
              <a:solidFill>
                <a:prstClr val="black"/>
              </a:solidFill>
              <a:latin typeface="Calibri"/>
              <a:ea typeface="宋体" panose="02010600030101010101" pitchFamily="2" charset="-122"/>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pPr defTabSz="685577">
              <a:buClrTx/>
            </a:pPr>
            <a:fld id="{1C82B4B2-DDA9-4394-A6AD-947A4CE2D7F7}" type="slidenum">
              <a:rPr lang="zh-CN" altLang="en-US" sz="1349" kern="1200" smtClean="0">
                <a:solidFill>
                  <a:prstClr val="black"/>
                </a:solidFill>
                <a:latin typeface="Calibri"/>
                <a:ea typeface="宋体" panose="02010600030101010101" pitchFamily="2" charset="-122"/>
              </a:rPr>
              <a:pPr defTabSz="685577">
                <a:buClrTx/>
              </a:pPr>
              <a:t>‹#›</a:t>
            </a:fld>
            <a:endParaRPr lang="zh-CN" altLang="en-US" sz="1349"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69780584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1"/>
          </a:xfrm>
          <a:prstGeom prst="rect">
            <a:avLst/>
          </a:prstGeom>
        </p:spPr>
        <p:txBody>
          <a:bodyPr anchor="b"/>
          <a:lstStyle>
            <a:lvl1pPr>
              <a:defRPr sz="2399"/>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9"/>
          </a:xfrm>
          <a:prstGeom prst="rect">
            <a:avLst/>
          </a:prstGeom>
        </p:spPr>
        <p:txBody>
          <a:bodyPr anchor="t"/>
          <a:lstStyle>
            <a:lvl1pPr marL="0" indent="0">
              <a:buNone/>
              <a:defRPr sz="2399"/>
            </a:lvl1pPr>
            <a:lvl2pPr marL="342788" indent="0">
              <a:buNone/>
              <a:defRPr sz="2099"/>
            </a:lvl2pPr>
            <a:lvl3pPr marL="685577" indent="0">
              <a:buNone/>
              <a:defRPr sz="1799"/>
            </a:lvl3pPr>
            <a:lvl4pPr marL="1028366" indent="0">
              <a:buNone/>
              <a:defRPr sz="1499"/>
            </a:lvl4pPr>
            <a:lvl5pPr marL="1371155" indent="0">
              <a:buNone/>
              <a:defRPr sz="1499"/>
            </a:lvl5pPr>
            <a:lvl6pPr marL="1713943" indent="0">
              <a:buNone/>
              <a:defRPr sz="1499"/>
            </a:lvl6pPr>
            <a:lvl7pPr marL="2056731" indent="0">
              <a:buNone/>
              <a:defRPr sz="1499"/>
            </a:lvl7pPr>
            <a:lvl8pPr marL="2399520" indent="0">
              <a:buNone/>
              <a:defRPr sz="1499"/>
            </a:lvl8pPr>
            <a:lvl9pPr marL="2742308" indent="0">
              <a:buNone/>
              <a:defRPr sz="1499"/>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1543050"/>
            <a:ext cx="2949178" cy="2858692"/>
          </a:xfrm>
          <a:prstGeom prst="rect">
            <a:avLst/>
          </a:prstGeom>
        </p:spPr>
        <p:txBody>
          <a:bodyPr/>
          <a:lstStyle>
            <a:lvl1pPr marL="0" indent="0">
              <a:buNone/>
              <a:defRPr sz="1199"/>
            </a:lvl1pPr>
            <a:lvl2pPr marL="342788" indent="0">
              <a:buNone/>
              <a:defRPr sz="1050"/>
            </a:lvl2pPr>
            <a:lvl3pPr marL="685577" indent="0">
              <a:buNone/>
              <a:defRPr sz="900"/>
            </a:lvl3pPr>
            <a:lvl4pPr marL="1028366" indent="0">
              <a:buNone/>
              <a:defRPr sz="750"/>
            </a:lvl4pPr>
            <a:lvl5pPr marL="1371155" indent="0">
              <a:buNone/>
              <a:defRPr sz="750"/>
            </a:lvl5pPr>
            <a:lvl6pPr marL="1713943" indent="0">
              <a:buNone/>
              <a:defRPr sz="750"/>
            </a:lvl6pPr>
            <a:lvl7pPr marL="2056731" indent="0">
              <a:buNone/>
              <a:defRPr sz="750"/>
            </a:lvl7pPr>
            <a:lvl8pPr marL="2399520" indent="0">
              <a:buNone/>
              <a:defRPr sz="750"/>
            </a:lvl8pPr>
            <a:lvl9pPr marL="2742308"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a:xfrm>
            <a:off x="628650" y="4767264"/>
            <a:ext cx="2057400" cy="273844"/>
          </a:xfrm>
          <a:prstGeom prst="rect">
            <a:avLst/>
          </a:prstGeom>
        </p:spPr>
        <p:txBody>
          <a:bodyPr/>
          <a:lstStyle/>
          <a:p>
            <a:pPr defTabSz="685577">
              <a:buClrTx/>
            </a:pPr>
            <a:fld id="{ED213BF9-2C63-42AA-BA6C-67E1412DA37E}" type="datetimeFigureOut">
              <a:rPr lang="zh-CN" altLang="en-US" sz="1349" kern="1200" smtClean="0">
                <a:solidFill>
                  <a:prstClr val="black"/>
                </a:solidFill>
                <a:latin typeface="Calibri"/>
                <a:ea typeface="宋体" panose="02010600030101010101" pitchFamily="2" charset="-122"/>
              </a:rPr>
              <a:pPr defTabSz="685577">
                <a:buClrTx/>
              </a:pPr>
              <a:t>2022/11/16</a:t>
            </a:fld>
            <a:endParaRPr lang="zh-CN" altLang="en-US" sz="1349" kern="1200">
              <a:solidFill>
                <a:prstClr val="black"/>
              </a:solidFill>
              <a:latin typeface="Calibri"/>
              <a:ea typeface="宋体" panose="02010600030101010101" pitchFamily="2" charset="-122"/>
            </a:endParaRPr>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pPr defTabSz="685577">
              <a:buClrTx/>
            </a:pPr>
            <a:endParaRPr lang="zh-CN" altLang="en-US" sz="1349" kern="1200">
              <a:solidFill>
                <a:prstClr val="black"/>
              </a:solidFill>
              <a:latin typeface="Calibri"/>
              <a:ea typeface="宋体" panose="02010600030101010101" pitchFamily="2" charset="-122"/>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pPr defTabSz="685577">
              <a:buClrTx/>
            </a:pPr>
            <a:fld id="{1C82B4B2-DDA9-4394-A6AD-947A4CE2D7F7}" type="slidenum">
              <a:rPr lang="zh-CN" altLang="en-US" sz="1349" kern="1200" smtClean="0">
                <a:solidFill>
                  <a:prstClr val="black"/>
                </a:solidFill>
                <a:latin typeface="Calibri"/>
                <a:ea typeface="宋体" panose="02010600030101010101" pitchFamily="2" charset="-122"/>
              </a:rPr>
              <a:pPr defTabSz="685577">
                <a:buClrTx/>
              </a:pPr>
              <a:t>‹#›</a:t>
            </a:fld>
            <a:endParaRPr lang="zh-CN" altLang="en-US" sz="1349"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61355034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577">
              <a:buClrTx/>
            </a:pPr>
            <a:fld id="{ED213BF9-2C63-42AA-BA6C-67E1412DA37E}" type="datetimeFigureOut">
              <a:rPr lang="zh-CN" altLang="en-US" sz="1349" kern="1200" smtClean="0">
                <a:solidFill>
                  <a:prstClr val="black"/>
                </a:solidFill>
                <a:latin typeface="Calibri"/>
                <a:ea typeface="宋体" panose="02010600030101010101" pitchFamily="2" charset="-122"/>
              </a:rPr>
              <a:pPr defTabSz="685577">
                <a:buClrTx/>
              </a:pPr>
              <a:t>2022/11/16</a:t>
            </a:fld>
            <a:endParaRPr lang="zh-CN" altLang="en-US" sz="1349" kern="1200">
              <a:solidFill>
                <a:prstClr val="black"/>
              </a:solidFill>
              <a:latin typeface="Calibri"/>
              <a:ea typeface="宋体" panose="02010600030101010101" pitchFamily="2" charset="-122"/>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pPr defTabSz="685577">
              <a:buClrTx/>
            </a:pPr>
            <a:endParaRPr lang="zh-CN" altLang="en-US" sz="1349" kern="1200">
              <a:solidFill>
                <a:prstClr val="black"/>
              </a:solidFill>
              <a:latin typeface="Calibri"/>
              <a:ea typeface="宋体" panose="02010600030101010101" pitchFamily="2" charset="-122"/>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685577">
              <a:buClrTx/>
            </a:pPr>
            <a:fld id="{1C82B4B2-DDA9-4394-A6AD-947A4CE2D7F7}" type="slidenum">
              <a:rPr lang="zh-CN" altLang="en-US" sz="1349" kern="1200" smtClean="0">
                <a:solidFill>
                  <a:prstClr val="black"/>
                </a:solidFill>
                <a:latin typeface="Calibri"/>
                <a:ea typeface="宋体" panose="02010600030101010101" pitchFamily="2" charset="-122"/>
              </a:rPr>
              <a:pPr defTabSz="685577">
                <a:buClrTx/>
              </a:pPr>
              <a:t>‹#›</a:t>
            </a:fld>
            <a:endParaRPr lang="zh-CN" altLang="en-US" sz="1349"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95550791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3"/>
            <a:ext cx="1971675" cy="4358879"/>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1" y="273843"/>
            <a:ext cx="5800725" cy="4358879"/>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577">
              <a:buClrTx/>
            </a:pPr>
            <a:fld id="{ED213BF9-2C63-42AA-BA6C-67E1412DA37E}" type="datetimeFigureOut">
              <a:rPr lang="zh-CN" altLang="en-US" sz="1349" kern="1200" smtClean="0">
                <a:solidFill>
                  <a:prstClr val="black"/>
                </a:solidFill>
                <a:latin typeface="Calibri"/>
                <a:ea typeface="宋体" panose="02010600030101010101" pitchFamily="2" charset="-122"/>
              </a:rPr>
              <a:pPr defTabSz="685577">
                <a:buClrTx/>
              </a:pPr>
              <a:t>2022/11/16</a:t>
            </a:fld>
            <a:endParaRPr lang="zh-CN" altLang="en-US" sz="1349" kern="1200">
              <a:solidFill>
                <a:prstClr val="black"/>
              </a:solidFill>
              <a:latin typeface="Calibri"/>
              <a:ea typeface="宋体" panose="02010600030101010101" pitchFamily="2" charset="-122"/>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pPr defTabSz="685577">
              <a:buClrTx/>
            </a:pPr>
            <a:endParaRPr lang="zh-CN" altLang="en-US" sz="1349" kern="1200">
              <a:solidFill>
                <a:prstClr val="black"/>
              </a:solidFill>
              <a:latin typeface="Calibri"/>
              <a:ea typeface="宋体" panose="02010600030101010101" pitchFamily="2" charset="-122"/>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685577">
              <a:buClrTx/>
            </a:pPr>
            <a:fld id="{1C82B4B2-DDA9-4394-A6AD-947A4CE2D7F7}" type="slidenum">
              <a:rPr lang="zh-CN" altLang="en-US" sz="1349" kern="1200" smtClean="0">
                <a:solidFill>
                  <a:prstClr val="black"/>
                </a:solidFill>
                <a:latin typeface="Calibri"/>
                <a:ea typeface="宋体" panose="02010600030101010101" pitchFamily="2" charset="-122"/>
              </a:rPr>
              <a:pPr defTabSz="685577">
                <a:buClrTx/>
              </a:pPr>
              <a:t>‹#›</a:t>
            </a:fld>
            <a:endParaRPr lang="zh-CN" altLang="en-US" sz="1349"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68139879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11/16/2022</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8370594"/>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11/16/2022</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348194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6"/>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3375"/>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11/16/2022</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5883400"/>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2504"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4296" y="1200151"/>
            <a:ext cx="4032504"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E934FF-F4E1-47C5-9CA5-30A81DDE2BE4}" type="datetimeFigureOut">
              <a:rPr lang="en-US" smtClean="0">
                <a:solidFill>
                  <a:srgbClr val="000000"/>
                </a:solidFill>
              </a:rPr>
              <a:pPr/>
              <a:t>11/16/2022</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4414247"/>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E934FF-F4E1-47C5-9CA5-30A81DDE2BE4}" type="datetimeFigureOut">
              <a:rPr lang="en-US" smtClean="0">
                <a:solidFill>
                  <a:srgbClr val="000000"/>
                </a:solidFill>
              </a:rPr>
              <a:pPr/>
              <a:t>11/16/2022</a:t>
            </a:fld>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4120996"/>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solidFill>
                  <a:srgbClr val="000000"/>
                </a:solidFill>
              </a:rPr>
              <a:pPr/>
              <a:t>11/16/2022</a:t>
            </a:fld>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4589000"/>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934FF-F4E1-47C5-9CA5-30A81DDE2BE4}" type="datetimeFigureOut">
              <a:rPr lang="en-US" smtClean="0">
                <a:solidFill>
                  <a:srgbClr val="000000"/>
                </a:solidFill>
              </a:rPr>
              <a:pPr/>
              <a:t>11/16/2022</a:t>
            </a:fld>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5900557"/>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zh-CN" smtClean="0">
              <a:solidFill>
                <a:srgbClr val="000000"/>
              </a:solidFill>
              <a:ea typeface="SimSun" panose="02010600030101010101" pitchFamily="2" charset="-122"/>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zh-CN" smtClean="0">
              <a:solidFill>
                <a:srgbClr val="000000"/>
              </a:solidFill>
              <a:ea typeface="SimSun" panose="02010600030101010101" pitchFamily="2" charset="-122"/>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B2AEB82A-E188-4EC3-A976-6ACB2D5576C4}" type="slidenum">
              <a:rPr lang="en-US" altLang="zh-CN" smtClean="0">
                <a:solidFill>
                  <a:srgbClr val="000000"/>
                </a:solidFill>
                <a:ea typeface="SimSun" panose="02010600030101010101" pitchFamily="2" charset="-122"/>
              </a:rPr>
              <a:pPr fontAlgn="base">
                <a:spcBef>
                  <a:spcPct val="0"/>
                </a:spcBef>
                <a:spcAft>
                  <a:spcPct val="0"/>
                </a:spcAft>
                <a:defRPr/>
              </a:pPr>
              <a:t>‹#›</a:t>
            </a:fld>
            <a:endParaRPr lang="en-US" altLang="zh-CN" smtClean="0">
              <a:solidFill>
                <a:srgbClr val="000000"/>
              </a:solidFill>
              <a:ea typeface="SimSun" panose="02010600030101010101" pitchFamily="2" charset="-122"/>
            </a:endParaRPr>
          </a:p>
        </p:txBody>
      </p:sp>
    </p:spTree>
    <p:extLst>
      <p:ext uri="{BB962C8B-B14F-4D97-AF65-F5344CB8AC3E}">
        <p14:creationId xmlns:p14="http://schemas.microsoft.com/office/powerpoint/2010/main" val="2110315503"/>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E934FF-F4E1-47C5-9CA5-30A81DDE2BE4}" type="datetimeFigureOut">
              <a:rPr lang="en-US" smtClean="0">
                <a:solidFill>
                  <a:srgbClr val="000000"/>
                </a:solidFill>
              </a:rPr>
              <a:pPr/>
              <a:t>11/16/2022</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6220530"/>
      </p:ext>
    </p:extLst>
  </p:cSld>
  <p:clrMapOvr>
    <a:masterClrMapping/>
  </p:clrMapOvr>
  <p:timing>
    <p:tnLst>
      <p:par>
        <p:cTn id="1" dur="indefinite" restart="never" nodeType="tmRoot"/>
      </p:par>
    </p:tnLst>
  </p:timing>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zh-CN" smtClean="0">
              <a:solidFill>
                <a:srgbClr val="000000"/>
              </a:solidFill>
              <a:ea typeface="SimSun" panose="02010600030101010101" pitchFamily="2" charset="-122"/>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zh-CN" smtClean="0">
              <a:solidFill>
                <a:srgbClr val="000000"/>
              </a:solidFill>
              <a:ea typeface="SimSun" panose="02010600030101010101" pitchFamily="2" charset="-122"/>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B2AEB82A-E188-4EC3-A976-6ACB2D5576C4}" type="slidenum">
              <a:rPr lang="en-US" altLang="zh-CN" smtClean="0">
                <a:solidFill>
                  <a:srgbClr val="000000"/>
                </a:solidFill>
                <a:ea typeface="SimSun" panose="02010600030101010101" pitchFamily="2" charset="-122"/>
              </a:rPr>
              <a:pPr fontAlgn="base">
                <a:spcBef>
                  <a:spcPct val="0"/>
                </a:spcBef>
                <a:spcAft>
                  <a:spcPct val="0"/>
                </a:spcAft>
                <a:defRPr/>
              </a:pPr>
              <a:t>‹#›</a:t>
            </a:fld>
            <a:endParaRPr lang="en-US" altLang="zh-CN" smtClean="0">
              <a:solidFill>
                <a:srgbClr val="000000"/>
              </a:solidFill>
              <a:ea typeface="SimSun" panose="02010600030101010101" pitchFamily="2" charset="-122"/>
            </a:endParaRPr>
          </a:p>
        </p:txBody>
      </p:sp>
    </p:spTree>
    <p:extLst>
      <p:ext uri="{BB962C8B-B14F-4D97-AF65-F5344CB8AC3E}">
        <p14:creationId xmlns:p14="http://schemas.microsoft.com/office/powerpoint/2010/main" val="2809954776"/>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5293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11/16/2022</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6569847"/>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cSld name="Content">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228600" y="228600"/>
            <a:ext cx="8686800" cy="44005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5" name="Slide Number Placeholder 4"/>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010116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p:cSld name="CUSTOM_5">
    <p:spTree>
      <p:nvGrpSpPr>
        <p:cNvPr id="1" name="Shape 240"/>
        <p:cNvGrpSpPr/>
        <p:nvPr/>
      </p:nvGrpSpPr>
      <p:grpSpPr>
        <a:xfrm>
          <a:off x="0" y="0"/>
          <a:ext cx="0" cy="0"/>
          <a:chOff x="0" y="0"/>
          <a:chExt cx="0" cy="0"/>
        </a:xfrm>
      </p:grpSpPr>
      <p:sp>
        <p:nvSpPr>
          <p:cNvPr id="241" name="Google Shape;241;p24"/>
          <p:cNvSpPr/>
          <p:nvPr/>
        </p:nvSpPr>
        <p:spPr>
          <a:xfrm rot="-768228">
            <a:off x="-1120600" y="-149335"/>
            <a:ext cx="4356890" cy="3900280"/>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FCAA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4"/>
          <p:cNvSpPr txBox="1">
            <a:spLocks noGrp="1"/>
          </p:cNvSpPr>
          <p:nvPr>
            <p:ph type="title"/>
          </p:nvPr>
        </p:nvSpPr>
        <p:spPr>
          <a:xfrm>
            <a:off x="1069223" y="1414500"/>
            <a:ext cx="2035800" cy="991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3" name="Google Shape;243;p24"/>
          <p:cNvSpPr txBox="1">
            <a:spLocks noGrp="1"/>
          </p:cNvSpPr>
          <p:nvPr>
            <p:ph type="subTitle" idx="1"/>
          </p:nvPr>
        </p:nvSpPr>
        <p:spPr>
          <a:xfrm>
            <a:off x="1069213" y="2577294"/>
            <a:ext cx="2386200" cy="103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4" name="Google Shape;244;p24"/>
          <p:cNvSpPr/>
          <p:nvPr/>
        </p:nvSpPr>
        <p:spPr>
          <a:xfrm rot="-356655">
            <a:off x="3949904" y="455992"/>
            <a:ext cx="6807804" cy="540786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4"/>
          <p:cNvSpPr/>
          <p:nvPr/>
        </p:nvSpPr>
        <p:spPr>
          <a:xfrm rot="-998917">
            <a:off x="6830735" y="1791981"/>
            <a:ext cx="5186694" cy="3745340"/>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998917">
            <a:off x="6070985" y="1746706"/>
            <a:ext cx="5186694" cy="3745340"/>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11" name="Google Shape;11;p2"/>
          <p:cNvSpPr/>
          <p:nvPr/>
        </p:nvSpPr>
        <p:spPr>
          <a:xfrm>
            <a:off x="319495" y="2690540"/>
            <a:ext cx="4512818" cy="3732581"/>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91425" tIns="91425" rIns="91425" bIns="91425" anchor="ctr" anchorCtr="0">
            <a:noAutofit/>
          </a:bodyPr>
          <a:lstStyle/>
          <a:p>
            <a:endParaRPr/>
          </a:p>
        </p:txBody>
      </p:sp>
      <p:sp>
        <p:nvSpPr>
          <p:cNvPr id="12" name="Google Shape;12;p2"/>
          <p:cNvSpPr/>
          <p:nvPr/>
        </p:nvSpPr>
        <p:spPr>
          <a:xfrm rot="-356655">
            <a:off x="-1531471" y="-284583"/>
            <a:ext cx="6807804" cy="540786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13" name="Google Shape;13;p2"/>
          <p:cNvSpPr/>
          <p:nvPr/>
        </p:nvSpPr>
        <p:spPr>
          <a:xfrm rot="-352253">
            <a:off x="5491935" y="-301751"/>
            <a:ext cx="4356918" cy="3900306"/>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14" name="Google Shape;14;p2"/>
          <p:cNvSpPr/>
          <p:nvPr/>
        </p:nvSpPr>
        <p:spPr>
          <a:xfrm>
            <a:off x="-315575" y="-142773"/>
            <a:ext cx="2413507" cy="1384738"/>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15" name="Google Shape;15;p2"/>
          <p:cNvSpPr/>
          <p:nvPr/>
        </p:nvSpPr>
        <p:spPr>
          <a:xfrm>
            <a:off x="6978081" y="3271196"/>
            <a:ext cx="2321264" cy="1990031"/>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16" name="Google Shape;16;p2"/>
          <p:cNvSpPr txBox="1">
            <a:spLocks noGrp="1"/>
          </p:cNvSpPr>
          <p:nvPr>
            <p:ph type="ctrTitle"/>
          </p:nvPr>
        </p:nvSpPr>
        <p:spPr>
          <a:xfrm>
            <a:off x="1927800" y="1438848"/>
            <a:ext cx="5288400" cy="17043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solidFill>
                  <a:schemeClr val="accent3"/>
                </a:solidFill>
                <a:latin typeface="Palanquin Dark"/>
                <a:ea typeface="Palanquin Dark"/>
                <a:cs typeface="Palanquin Dark"/>
                <a:sym typeface="Palanquin Dark"/>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1927800" y="3143150"/>
            <a:ext cx="5288400" cy="68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solidFill>
                  <a:schemeClr val="accent3"/>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6464618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8"/>
        <p:cNvGrpSpPr/>
        <p:nvPr/>
      </p:nvGrpSpPr>
      <p:grpSpPr>
        <a:xfrm>
          <a:off x="0" y="0"/>
          <a:ext cx="0" cy="0"/>
          <a:chOff x="0" y="0"/>
          <a:chExt cx="0" cy="0"/>
        </a:xfrm>
      </p:grpSpPr>
      <p:sp>
        <p:nvSpPr>
          <p:cNvPr id="29" name="Google Shape;29;p4"/>
          <p:cNvSpPr txBox="1">
            <a:spLocks noGrp="1"/>
          </p:cNvSpPr>
          <p:nvPr>
            <p:ph type="subTitle" idx="1"/>
          </p:nvPr>
        </p:nvSpPr>
        <p:spPr>
          <a:xfrm>
            <a:off x="714300" y="1104900"/>
            <a:ext cx="7715400" cy="3499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200"/>
              <a:buAutoNum type="arabicPeriod"/>
              <a:defRPr sz="1200"/>
            </a:lvl1pPr>
            <a:lvl2pPr lvl="1" rtl="0">
              <a:lnSpc>
                <a:spcPct val="100000"/>
              </a:lnSpc>
              <a:spcBef>
                <a:spcPts val="0"/>
              </a:spcBef>
              <a:spcAft>
                <a:spcPts val="0"/>
              </a:spcAft>
              <a:buClr>
                <a:srgbClr val="434343"/>
              </a:buClr>
              <a:buSzPts val="1200"/>
              <a:buFont typeface="Roboto Condensed Light"/>
              <a:buAutoNum type="alphaLcPeriod"/>
              <a:defRPr sz="1200"/>
            </a:lvl2pPr>
            <a:lvl3pPr lvl="2" rtl="0">
              <a:lnSpc>
                <a:spcPct val="100000"/>
              </a:lnSpc>
              <a:spcBef>
                <a:spcPts val="0"/>
              </a:spcBef>
              <a:spcAft>
                <a:spcPts val="0"/>
              </a:spcAft>
              <a:buClr>
                <a:srgbClr val="434343"/>
              </a:buClr>
              <a:buSzPts val="1200"/>
              <a:buFont typeface="Roboto Condensed Light"/>
              <a:buAutoNum type="romanLcPeriod"/>
              <a:defRPr sz="1200"/>
            </a:lvl3pPr>
            <a:lvl4pPr lvl="3" rtl="0">
              <a:lnSpc>
                <a:spcPct val="100000"/>
              </a:lnSpc>
              <a:spcBef>
                <a:spcPts val="0"/>
              </a:spcBef>
              <a:spcAft>
                <a:spcPts val="0"/>
              </a:spcAft>
              <a:buClr>
                <a:srgbClr val="434343"/>
              </a:buClr>
              <a:buSzPts val="1200"/>
              <a:buFont typeface="Roboto Condensed Light"/>
              <a:buAutoNum type="arabicPeriod"/>
              <a:defRPr sz="1200"/>
            </a:lvl4pPr>
            <a:lvl5pPr lvl="4" rtl="0">
              <a:lnSpc>
                <a:spcPct val="100000"/>
              </a:lnSpc>
              <a:spcBef>
                <a:spcPts val="0"/>
              </a:spcBef>
              <a:spcAft>
                <a:spcPts val="0"/>
              </a:spcAft>
              <a:buClr>
                <a:srgbClr val="434343"/>
              </a:buClr>
              <a:buSzPts val="1200"/>
              <a:buFont typeface="Roboto Condensed Light"/>
              <a:buAutoNum type="alphaLcPeriod"/>
              <a:defRPr sz="1200"/>
            </a:lvl5pPr>
            <a:lvl6pPr lvl="5" rtl="0">
              <a:lnSpc>
                <a:spcPct val="100000"/>
              </a:lnSpc>
              <a:spcBef>
                <a:spcPts val="0"/>
              </a:spcBef>
              <a:spcAft>
                <a:spcPts val="0"/>
              </a:spcAft>
              <a:buClr>
                <a:srgbClr val="434343"/>
              </a:buClr>
              <a:buSzPts val="1200"/>
              <a:buFont typeface="Roboto Condensed Light"/>
              <a:buAutoNum type="romanLcPeriod"/>
              <a:defRPr sz="1200"/>
            </a:lvl6pPr>
            <a:lvl7pPr lvl="6" rtl="0">
              <a:lnSpc>
                <a:spcPct val="100000"/>
              </a:lnSpc>
              <a:spcBef>
                <a:spcPts val="0"/>
              </a:spcBef>
              <a:spcAft>
                <a:spcPts val="0"/>
              </a:spcAft>
              <a:buClr>
                <a:srgbClr val="434343"/>
              </a:buClr>
              <a:buSzPts val="1200"/>
              <a:buFont typeface="Roboto Condensed Light"/>
              <a:buAutoNum type="arabicPeriod"/>
              <a:defRPr sz="1200"/>
            </a:lvl7pPr>
            <a:lvl8pPr lvl="7" rtl="0">
              <a:lnSpc>
                <a:spcPct val="100000"/>
              </a:lnSpc>
              <a:spcBef>
                <a:spcPts val="0"/>
              </a:spcBef>
              <a:spcAft>
                <a:spcPts val="0"/>
              </a:spcAft>
              <a:buClr>
                <a:srgbClr val="434343"/>
              </a:buClr>
              <a:buSzPts val="1200"/>
              <a:buFont typeface="Roboto Condensed Light"/>
              <a:buAutoNum type="alphaLcPeriod"/>
              <a:defRPr sz="1200"/>
            </a:lvl8pPr>
            <a:lvl9pPr lvl="8" rtl="0">
              <a:lnSpc>
                <a:spcPct val="100000"/>
              </a:lnSpc>
              <a:spcBef>
                <a:spcPts val="0"/>
              </a:spcBef>
              <a:spcAft>
                <a:spcPts val="0"/>
              </a:spcAft>
              <a:buClr>
                <a:srgbClr val="434343"/>
              </a:buClr>
              <a:buSzPts val="1200"/>
              <a:buFont typeface="Roboto Condensed Light"/>
              <a:buAutoNum type="romanLcPeriod"/>
              <a:defRPr sz="1200"/>
            </a:lvl9pPr>
          </a:lstStyle>
          <a:p>
            <a:endParaRPr/>
          </a:p>
        </p:txBody>
      </p:sp>
      <p:sp>
        <p:nvSpPr>
          <p:cNvPr id="30" name="Google Shape;30;p4"/>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 name="Google Shape;31;p4"/>
          <p:cNvSpPr/>
          <p:nvPr/>
        </p:nvSpPr>
        <p:spPr>
          <a:xfrm rot="-4566704">
            <a:off x="7182910" y="-571588"/>
            <a:ext cx="3423849" cy="2472526"/>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32" name="Google Shape;32;p4"/>
          <p:cNvSpPr/>
          <p:nvPr/>
        </p:nvSpPr>
        <p:spPr>
          <a:xfrm rot="3773783">
            <a:off x="6146568" y="-706038"/>
            <a:ext cx="2568737" cy="2040507"/>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33" name="Google Shape;33;p4"/>
          <p:cNvSpPr/>
          <p:nvPr/>
        </p:nvSpPr>
        <p:spPr>
          <a:xfrm rot="7391375">
            <a:off x="8457991" y="-41986"/>
            <a:ext cx="1236155" cy="1183127"/>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34" name="Google Shape;34;p4"/>
          <p:cNvSpPr/>
          <p:nvPr/>
        </p:nvSpPr>
        <p:spPr>
          <a:xfrm rot="-3794629">
            <a:off x="-798574" y="3754548"/>
            <a:ext cx="1898849" cy="1699846"/>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8403662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7" name="Google Shape;37;p5"/>
          <p:cNvSpPr txBox="1">
            <a:spLocks noGrp="1"/>
          </p:cNvSpPr>
          <p:nvPr>
            <p:ph type="title" idx="2"/>
          </p:nvPr>
        </p:nvSpPr>
        <p:spPr>
          <a:xfrm>
            <a:off x="1607984" y="3362433"/>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 name="Google Shape;38;p5"/>
          <p:cNvSpPr txBox="1">
            <a:spLocks noGrp="1"/>
          </p:cNvSpPr>
          <p:nvPr>
            <p:ph type="subTitle" idx="1"/>
          </p:nvPr>
        </p:nvSpPr>
        <p:spPr>
          <a:xfrm>
            <a:off x="1607984" y="3782327"/>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 name="Google Shape;39;p5"/>
          <p:cNvSpPr txBox="1">
            <a:spLocks noGrp="1"/>
          </p:cNvSpPr>
          <p:nvPr>
            <p:ph type="title" idx="3"/>
          </p:nvPr>
        </p:nvSpPr>
        <p:spPr>
          <a:xfrm>
            <a:off x="5063618" y="3362433"/>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0" name="Google Shape;40;p5"/>
          <p:cNvSpPr txBox="1">
            <a:spLocks noGrp="1"/>
          </p:cNvSpPr>
          <p:nvPr>
            <p:ph type="subTitle" idx="4"/>
          </p:nvPr>
        </p:nvSpPr>
        <p:spPr>
          <a:xfrm>
            <a:off x="5063618" y="3782327"/>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 name="Google Shape;41;p5"/>
          <p:cNvSpPr/>
          <p:nvPr/>
        </p:nvSpPr>
        <p:spPr>
          <a:xfrm rot="-5603121" flipH="1">
            <a:off x="-1306333" y="45330"/>
            <a:ext cx="3708172" cy="3167391"/>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42" name="Google Shape;42;p5"/>
          <p:cNvSpPr/>
          <p:nvPr/>
        </p:nvSpPr>
        <p:spPr>
          <a:xfrm rot="-3717891" flipH="1">
            <a:off x="-1554698" y="-697711"/>
            <a:ext cx="3398098" cy="2416950"/>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43" name="Google Shape;43;p5"/>
          <p:cNvSpPr/>
          <p:nvPr/>
        </p:nvSpPr>
        <p:spPr>
          <a:xfrm rot="4712408" flipH="1">
            <a:off x="7563976" y="3133583"/>
            <a:ext cx="2157865" cy="1849949"/>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41734095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6"/>
          <p:cNvSpPr/>
          <p:nvPr/>
        </p:nvSpPr>
        <p:spPr>
          <a:xfrm rot="-7414492">
            <a:off x="6999632" y="-142779"/>
            <a:ext cx="2413570" cy="1384774"/>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47" name="Google Shape;47;p6"/>
          <p:cNvSpPr/>
          <p:nvPr/>
        </p:nvSpPr>
        <p:spPr>
          <a:xfrm rot="4609385">
            <a:off x="-244039" y="3948197"/>
            <a:ext cx="2479161" cy="1790216"/>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 name="Google Shape;48;p6"/>
          <p:cNvSpPr/>
          <p:nvPr/>
        </p:nvSpPr>
        <p:spPr>
          <a:xfrm rot="6135325">
            <a:off x="-1668154" y="3077807"/>
            <a:ext cx="3254033" cy="2584881"/>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2600831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subTitle" idx="1"/>
          </p:nvPr>
        </p:nvSpPr>
        <p:spPr>
          <a:xfrm>
            <a:off x="714300" y="1638300"/>
            <a:ext cx="3400500" cy="255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1" name="Google Shape;51;p7"/>
          <p:cNvSpPr txBox="1">
            <a:spLocks noGrp="1"/>
          </p:cNvSpPr>
          <p:nvPr>
            <p:ph type="title"/>
          </p:nvPr>
        </p:nvSpPr>
        <p:spPr>
          <a:xfrm>
            <a:off x="714300" y="430675"/>
            <a:ext cx="3486300" cy="1017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2" name="Google Shape;52;p7"/>
          <p:cNvSpPr/>
          <p:nvPr/>
        </p:nvSpPr>
        <p:spPr>
          <a:xfrm rot="5229352">
            <a:off x="4169125" y="557956"/>
            <a:ext cx="6454718" cy="4590139"/>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847B7D">
              <a:alpha val="50000"/>
            </a:srgbClr>
          </a:solidFill>
          <a:ln>
            <a:noFill/>
          </a:ln>
        </p:spPr>
        <p:txBody>
          <a:bodyPr spcFirstLastPara="1" wrap="square" lIns="91425" tIns="91425" rIns="91425" bIns="91425" anchor="ctr" anchorCtr="0">
            <a:noAutofit/>
          </a:bodyPr>
          <a:lstStyle/>
          <a:p>
            <a:endParaRPr/>
          </a:p>
        </p:txBody>
      </p:sp>
      <p:sp>
        <p:nvSpPr>
          <p:cNvPr id="53" name="Google Shape;53;p7"/>
          <p:cNvSpPr/>
          <p:nvPr/>
        </p:nvSpPr>
        <p:spPr>
          <a:xfrm rot="-6438280">
            <a:off x="387401" y="3224867"/>
            <a:ext cx="2349395" cy="2540325"/>
          </a:xfrm>
          <a:custGeom>
            <a:avLst/>
            <a:gdLst/>
            <a:ahLst/>
            <a:cxnLst/>
            <a:rect l="l" t="t" r="r" b="b"/>
            <a:pathLst>
              <a:path w="51603" h="47963" fill="none" extrusionOk="0">
                <a:moveTo>
                  <a:pt x="0" y="47963"/>
                </a:moveTo>
                <a:cubicBezTo>
                  <a:pt x="0" y="47963"/>
                  <a:pt x="9333" y="32771"/>
                  <a:pt x="18080" y="32143"/>
                </a:cubicBezTo>
                <a:cubicBezTo>
                  <a:pt x="26827" y="31557"/>
                  <a:pt x="18164" y="19755"/>
                  <a:pt x="29212" y="11175"/>
                </a:cubicBezTo>
                <a:cubicBezTo>
                  <a:pt x="35867" y="6027"/>
                  <a:pt x="43484" y="2219"/>
                  <a:pt x="51603" y="1"/>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54" name="Google Shape;54;p7"/>
          <p:cNvSpPr/>
          <p:nvPr/>
        </p:nvSpPr>
        <p:spPr>
          <a:xfrm rot="-2113016">
            <a:off x="8285452" y="762909"/>
            <a:ext cx="1062594" cy="1017012"/>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55" name="Google Shape;55;p7"/>
          <p:cNvSpPr/>
          <p:nvPr/>
        </p:nvSpPr>
        <p:spPr>
          <a:xfrm rot="5400000">
            <a:off x="6467651" y="-449431"/>
            <a:ext cx="3924083" cy="2777220"/>
          </a:xfrm>
          <a:custGeom>
            <a:avLst/>
            <a:gdLst/>
            <a:ahLst/>
            <a:cxnLst/>
            <a:rect l="l" t="t" r="r" b="b"/>
            <a:pathLst>
              <a:path w="104922" h="86002" extrusionOk="0">
                <a:moveTo>
                  <a:pt x="90057" y="0"/>
                </a:moveTo>
                <a:cubicBezTo>
                  <a:pt x="89197" y="0"/>
                  <a:pt x="88357" y="35"/>
                  <a:pt x="87554" y="97"/>
                </a:cubicBezTo>
                <a:cubicBezTo>
                  <a:pt x="77970" y="808"/>
                  <a:pt x="69516" y="5830"/>
                  <a:pt x="62652" y="12317"/>
                </a:cubicBezTo>
                <a:cubicBezTo>
                  <a:pt x="58551" y="16210"/>
                  <a:pt x="55203" y="20730"/>
                  <a:pt x="51352" y="24915"/>
                </a:cubicBezTo>
                <a:cubicBezTo>
                  <a:pt x="49385" y="27133"/>
                  <a:pt x="47042" y="29058"/>
                  <a:pt x="44489" y="30565"/>
                </a:cubicBezTo>
                <a:cubicBezTo>
                  <a:pt x="41648" y="32143"/>
                  <a:pt x="38882" y="32494"/>
                  <a:pt x="35770" y="32494"/>
                </a:cubicBezTo>
                <a:cubicBezTo>
                  <a:pt x="35580" y="32494"/>
                  <a:pt x="35390" y="32492"/>
                  <a:pt x="35198" y="32490"/>
                </a:cubicBezTo>
                <a:cubicBezTo>
                  <a:pt x="29715" y="32490"/>
                  <a:pt x="25321" y="34080"/>
                  <a:pt x="21345" y="37931"/>
                </a:cubicBezTo>
                <a:cubicBezTo>
                  <a:pt x="18834" y="40316"/>
                  <a:pt x="16825" y="43204"/>
                  <a:pt x="14816" y="46050"/>
                </a:cubicBezTo>
                <a:cubicBezTo>
                  <a:pt x="14398" y="46092"/>
                  <a:pt x="14021" y="46385"/>
                  <a:pt x="13770" y="46719"/>
                </a:cubicBezTo>
                <a:cubicBezTo>
                  <a:pt x="12807" y="48184"/>
                  <a:pt x="11887" y="49649"/>
                  <a:pt x="10966" y="51114"/>
                </a:cubicBezTo>
                <a:lnTo>
                  <a:pt x="10589" y="51532"/>
                </a:lnTo>
                <a:cubicBezTo>
                  <a:pt x="10380" y="51741"/>
                  <a:pt x="10254" y="52034"/>
                  <a:pt x="10212" y="52327"/>
                </a:cubicBezTo>
                <a:cubicBezTo>
                  <a:pt x="8455" y="55090"/>
                  <a:pt x="6739" y="57852"/>
                  <a:pt x="5107" y="60698"/>
                </a:cubicBezTo>
                <a:cubicBezTo>
                  <a:pt x="2721" y="64757"/>
                  <a:pt x="1" y="69194"/>
                  <a:pt x="629" y="74132"/>
                </a:cubicBezTo>
                <a:cubicBezTo>
                  <a:pt x="1565" y="81740"/>
                  <a:pt x="9376" y="86002"/>
                  <a:pt x="16499" y="86002"/>
                </a:cubicBezTo>
                <a:cubicBezTo>
                  <a:pt x="17017" y="86002"/>
                  <a:pt x="17531" y="85979"/>
                  <a:pt x="18039" y="85934"/>
                </a:cubicBezTo>
                <a:cubicBezTo>
                  <a:pt x="28878" y="84930"/>
                  <a:pt x="36872" y="76852"/>
                  <a:pt x="46916" y="73672"/>
                </a:cubicBezTo>
                <a:cubicBezTo>
                  <a:pt x="52106" y="72039"/>
                  <a:pt x="57588" y="72583"/>
                  <a:pt x="62819" y="71202"/>
                </a:cubicBezTo>
                <a:cubicBezTo>
                  <a:pt x="67298" y="70072"/>
                  <a:pt x="71315" y="67561"/>
                  <a:pt x="74873" y="64715"/>
                </a:cubicBezTo>
                <a:cubicBezTo>
                  <a:pt x="82531" y="58605"/>
                  <a:pt x="88307" y="50360"/>
                  <a:pt x="93873" y="42367"/>
                </a:cubicBezTo>
                <a:cubicBezTo>
                  <a:pt x="96886" y="38182"/>
                  <a:pt x="99230" y="33536"/>
                  <a:pt x="100779" y="28640"/>
                </a:cubicBezTo>
                <a:cubicBezTo>
                  <a:pt x="102285" y="23785"/>
                  <a:pt x="103038" y="18721"/>
                  <a:pt x="103708" y="13657"/>
                </a:cubicBezTo>
                <a:cubicBezTo>
                  <a:pt x="104210" y="9681"/>
                  <a:pt x="104922" y="5245"/>
                  <a:pt x="101071" y="2692"/>
                </a:cubicBezTo>
                <a:cubicBezTo>
                  <a:pt x="98034" y="678"/>
                  <a:pt x="93856" y="0"/>
                  <a:pt x="90057" y="0"/>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2935624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6"/>
        <p:cNvGrpSpPr/>
        <p:nvPr/>
      </p:nvGrpSpPr>
      <p:grpSpPr>
        <a:xfrm>
          <a:off x="0" y="0"/>
          <a:ext cx="0" cy="0"/>
          <a:chOff x="0" y="0"/>
          <a:chExt cx="0" cy="0"/>
        </a:xfrm>
      </p:grpSpPr>
      <p:sp>
        <p:nvSpPr>
          <p:cNvPr id="57" name="Google Shape;57;p8"/>
          <p:cNvSpPr/>
          <p:nvPr/>
        </p:nvSpPr>
        <p:spPr>
          <a:xfrm>
            <a:off x="5292275" y="1757799"/>
            <a:ext cx="4467316" cy="3661750"/>
          </a:xfrm>
          <a:custGeom>
            <a:avLst/>
            <a:gdLst/>
            <a:ahLst/>
            <a:cxnLst/>
            <a:rect l="l" t="t" r="r" b="b"/>
            <a:pathLst>
              <a:path w="104922" h="86002" extrusionOk="0">
                <a:moveTo>
                  <a:pt x="90057" y="0"/>
                </a:moveTo>
                <a:cubicBezTo>
                  <a:pt x="89197" y="0"/>
                  <a:pt x="88357" y="35"/>
                  <a:pt x="87554" y="97"/>
                </a:cubicBezTo>
                <a:cubicBezTo>
                  <a:pt x="77970" y="808"/>
                  <a:pt x="69516" y="5830"/>
                  <a:pt x="62652" y="12317"/>
                </a:cubicBezTo>
                <a:cubicBezTo>
                  <a:pt x="58551" y="16210"/>
                  <a:pt x="55203" y="20730"/>
                  <a:pt x="51352" y="24915"/>
                </a:cubicBezTo>
                <a:cubicBezTo>
                  <a:pt x="49385" y="27133"/>
                  <a:pt x="47042" y="29058"/>
                  <a:pt x="44489" y="30565"/>
                </a:cubicBezTo>
                <a:cubicBezTo>
                  <a:pt x="41648" y="32143"/>
                  <a:pt x="38882" y="32494"/>
                  <a:pt x="35770" y="32494"/>
                </a:cubicBezTo>
                <a:cubicBezTo>
                  <a:pt x="35580" y="32494"/>
                  <a:pt x="35390" y="32492"/>
                  <a:pt x="35198" y="32490"/>
                </a:cubicBezTo>
                <a:cubicBezTo>
                  <a:pt x="29715" y="32490"/>
                  <a:pt x="25321" y="34080"/>
                  <a:pt x="21345" y="37931"/>
                </a:cubicBezTo>
                <a:cubicBezTo>
                  <a:pt x="18834" y="40316"/>
                  <a:pt x="16825" y="43204"/>
                  <a:pt x="14816" y="46050"/>
                </a:cubicBezTo>
                <a:cubicBezTo>
                  <a:pt x="14398" y="46092"/>
                  <a:pt x="14021" y="46385"/>
                  <a:pt x="13770" y="46719"/>
                </a:cubicBezTo>
                <a:cubicBezTo>
                  <a:pt x="12807" y="48184"/>
                  <a:pt x="11887" y="49649"/>
                  <a:pt x="10966" y="51114"/>
                </a:cubicBezTo>
                <a:lnTo>
                  <a:pt x="10589" y="51532"/>
                </a:lnTo>
                <a:cubicBezTo>
                  <a:pt x="10380" y="51741"/>
                  <a:pt x="10254" y="52034"/>
                  <a:pt x="10212" y="52327"/>
                </a:cubicBezTo>
                <a:cubicBezTo>
                  <a:pt x="8455" y="55090"/>
                  <a:pt x="6739" y="57852"/>
                  <a:pt x="5107" y="60698"/>
                </a:cubicBezTo>
                <a:cubicBezTo>
                  <a:pt x="2721" y="64757"/>
                  <a:pt x="1" y="69194"/>
                  <a:pt x="629" y="74132"/>
                </a:cubicBezTo>
                <a:cubicBezTo>
                  <a:pt x="1565" y="81740"/>
                  <a:pt x="9376" y="86002"/>
                  <a:pt x="16499" y="86002"/>
                </a:cubicBezTo>
                <a:cubicBezTo>
                  <a:pt x="17017" y="86002"/>
                  <a:pt x="17531" y="85979"/>
                  <a:pt x="18039" y="85934"/>
                </a:cubicBezTo>
                <a:cubicBezTo>
                  <a:pt x="28878" y="84930"/>
                  <a:pt x="36872" y="76852"/>
                  <a:pt x="46916" y="73672"/>
                </a:cubicBezTo>
                <a:cubicBezTo>
                  <a:pt x="52106" y="72039"/>
                  <a:pt x="57588" y="72583"/>
                  <a:pt x="62819" y="71202"/>
                </a:cubicBezTo>
                <a:cubicBezTo>
                  <a:pt x="67298" y="70072"/>
                  <a:pt x="71315" y="67561"/>
                  <a:pt x="74873" y="64715"/>
                </a:cubicBezTo>
                <a:cubicBezTo>
                  <a:pt x="82531" y="58605"/>
                  <a:pt x="88307" y="50360"/>
                  <a:pt x="93873" y="42367"/>
                </a:cubicBezTo>
                <a:cubicBezTo>
                  <a:pt x="96886" y="38182"/>
                  <a:pt x="99230" y="33536"/>
                  <a:pt x="100779" y="28640"/>
                </a:cubicBezTo>
                <a:cubicBezTo>
                  <a:pt x="102285" y="23785"/>
                  <a:pt x="103038" y="18721"/>
                  <a:pt x="103708" y="13657"/>
                </a:cubicBezTo>
                <a:cubicBezTo>
                  <a:pt x="104210" y="9681"/>
                  <a:pt x="104922" y="5245"/>
                  <a:pt x="101071" y="2692"/>
                </a:cubicBezTo>
                <a:cubicBezTo>
                  <a:pt x="98034" y="678"/>
                  <a:pt x="93856" y="0"/>
                  <a:pt x="90057" y="0"/>
                </a:cubicBezTo>
                <a:close/>
              </a:path>
            </a:pathLst>
          </a:custGeom>
          <a:solidFill>
            <a:srgbClr val="847B7D">
              <a:alpha val="50000"/>
            </a:srgbClr>
          </a:solidFill>
          <a:ln>
            <a:noFill/>
          </a:ln>
        </p:spPr>
        <p:txBody>
          <a:bodyPr spcFirstLastPara="1" wrap="square" lIns="91425" tIns="91425" rIns="91425" bIns="91425" anchor="ctr" anchorCtr="0">
            <a:noAutofit/>
          </a:bodyPr>
          <a:lstStyle/>
          <a:p>
            <a:endParaRPr/>
          </a:p>
        </p:txBody>
      </p:sp>
      <p:sp>
        <p:nvSpPr>
          <p:cNvPr id="58" name="Google Shape;58;p8"/>
          <p:cNvSpPr/>
          <p:nvPr/>
        </p:nvSpPr>
        <p:spPr>
          <a:xfrm>
            <a:off x="-679625" y="-275575"/>
            <a:ext cx="3765651" cy="3086612"/>
          </a:xfrm>
          <a:custGeom>
            <a:avLst/>
            <a:gdLst/>
            <a:ahLst/>
            <a:cxnLst/>
            <a:rect l="l" t="t" r="r" b="b"/>
            <a:pathLst>
              <a:path w="104922" h="86002" extrusionOk="0">
                <a:moveTo>
                  <a:pt x="90057" y="0"/>
                </a:moveTo>
                <a:cubicBezTo>
                  <a:pt x="89197" y="0"/>
                  <a:pt x="88357" y="35"/>
                  <a:pt x="87554" y="97"/>
                </a:cubicBezTo>
                <a:cubicBezTo>
                  <a:pt x="77970" y="808"/>
                  <a:pt x="69516" y="5830"/>
                  <a:pt x="62652" y="12317"/>
                </a:cubicBezTo>
                <a:cubicBezTo>
                  <a:pt x="58551" y="16210"/>
                  <a:pt x="55203" y="20730"/>
                  <a:pt x="51352" y="24915"/>
                </a:cubicBezTo>
                <a:cubicBezTo>
                  <a:pt x="49385" y="27133"/>
                  <a:pt x="47042" y="29058"/>
                  <a:pt x="44489" y="30565"/>
                </a:cubicBezTo>
                <a:cubicBezTo>
                  <a:pt x="41648" y="32143"/>
                  <a:pt x="38882" y="32494"/>
                  <a:pt x="35770" y="32494"/>
                </a:cubicBezTo>
                <a:cubicBezTo>
                  <a:pt x="35580" y="32494"/>
                  <a:pt x="35390" y="32492"/>
                  <a:pt x="35198" y="32490"/>
                </a:cubicBezTo>
                <a:cubicBezTo>
                  <a:pt x="29715" y="32490"/>
                  <a:pt x="25321" y="34080"/>
                  <a:pt x="21345" y="37931"/>
                </a:cubicBezTo>
                <a:cubicBezTo>
                  <a:pt x="18834" y="40316"/>
                  <a:pt x="16825" y="43204"/>
                  <a:pt x="14816" y="46050"/>
                </a:cubicBezTo>
                <a:cubicBezTo>
                  <a:pt x="14398" y="46092"/>
                  <a:pt x="14021" y="46385"/>
                  <a:pt x="13770" y="46719"/>
                </a:cubicBezTo>
                <a:cubicBezTo>
                  <a:pt x="12807" y="48184"/>
                  <a:pt x="11887" y="49649"/>
                  <a:pt x="10966" y="51114"/>
                </a:cubicBezTo>
                <a:lnTo>
                  <a:pt x="10589" y="51532"/>
                </a:lnTo>
                <a:cubicBezTo>
                  <a:pt x="10380" y="51741"/>
                  <a:pt x="10254" y="52034"/>
                  <a:pt x="10212" y="52327"/>
                </a:cubicBezTo>
                <a:cubicBezTo>
                  <a:pt x="8455" y="55090"/>
                  <a:pt x="6739" y="57852"/>
                  <a:pt x="5107" y="60698"/>
                </a:cubicBezTo>
                <a:cubicBezTo>
                  <a:pt x="2721" y="64757"/>
                  <a:pt x="1" y="69194"/>
                  <a:pt x="629" y="74132"/>
                </a:cubicBezTo>
                <a:cubicBezTo>
                  <a:pt x="1565" y="81740"/>
                  <a:pt x="9376" y="86002"/>
                  <a:pt x="16499" y="86002"/>
                </a:cubicBezTo>
                <a:cubicBezTo>
                  <a:pt x="17017" y="86002"/>
                  <a:pt x="17531" y="85979"/>
                  <a:pt x="18039" y="85934"/>
                </a:cubicBezTo>
                <a:cubicBezTo>
                  <a:pt x="28878" y="84930"/>
                  <a:pt x="36495" y="77396"/>
                  <a:pt x="46539" y="74258"/>
                </a:cubicBezTo>
                <a:cubicBezTo>
                  <a:pt x="51729" y="72625"/>
                  <a:pt x="57588" y="72583"/>
                  <a:pt x="62819" y="71202"/>
                </a:cubicBezTo>
                <a:cubicBezTo>
                  <a:pt x="67298" y="70031"/>
                  <a:pt x="71315" y="67561"/>
                  <a:pt x="74873" y="64715"/>
                </a:cubicBezTo>
                <a:cubicBezTo>
                  <a:pt x="82573" y="58605"/>
                  <a:pt x="88307" y="50360"/>
                  <a:pt x="93873" y="42367"/>
                </a:cubicBezTo>
                <a:cubicBezTo>
                  <a:pt x="96886" y="38182"/>
                  <a:pt x="99230" y="33536"/>
                  <a:pt x="100779" y="28640"/>
                </a:cubicBezTo>
                <a:cubicBezTo>
                  <a:pt x="102285" y="23785"/>
                  <a:pt x="103038" y="18721"/>
                  <a:pt x="103708" y="13657"/>
                </a:cubicBezTo>
                <a:cubicBezTo>
                  <a:pt x="104210" y="9681"/>
                  <a:pt x="104922" y="5245"/>
                  <a:pt x="101071" y="2692"/>
                </a:cubicBezTo>
                <a:cubicBezTo>
                  <a:pt x="98034" y="678"/>
                  <a:pt x="93856" y="0"/>
                  <a:pt x="90057" y="0"/>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59" name="Google Shape;59;p8"/>
          <p:cNvSpPr/>
          <p:nvPr/>
        </p:nvSpPr>
        <p:spPr>
          <a:xfrm>
            <a:off x="6638700" y="3440150"/>
            <a:ext cx="2938145" cy="2328600"/>
          </a:xfrm>
          <a:custGeom>
            <a:avLst/>
            <a:gdLst/>
            <a:ahLst/>
            <a:cxnLst/>
            <a:rect l="l" t="t" r="r" b="b"/>
            <a:pathLst>
              <a:path w="32686" h="25905" extrusionOk="0">
                <a:moveTo>
                  <a:pt x="21329" y="0"/>
                </a:moveTo>
                <a:cubicBezTo>
                  <a:pt x="19366" y="0"/>
                  <a:pt x="17336" y="548"/>
                  <a:pt x="15527" y="1166"/>
                </a:cubicBezTo>
                <a:cubicBezTo>
                  <a:pt x="11384" y="2547"/>
                  <a:pt x="7324" y="4723"/>
                  <a:pt x="4143" y="7737"/>
                </a:cubicBezTo>
                <a:cubicBezTo>
                  <a:pt x="1758" y="9997"/>
                  <a:pt x="0" y="13052"/>
                  <a:pt x="544" y="16442"/>
                </a:cubicBezTo>
                <a:cubicBezTo>
                  <a:pt x="963" y="18576"/>
                  <a:pt x="2051" y="20543"/>
                  <a:pt x="3641" y="22050"/>
                </a:cubicBezTo>
                <a:cubicBezTo>
                  <a:pt x="3683" y="22133"/>
                  <a:pt x="3767" y="22259"/>
                  <a:pt x="3850" y="22343"/>
                </a:cubicBezTo>
                <a:cubicBezTo>
                  <a:pt x="6010" y="24865"/>
                  <a:pt x="8762" y="25904"/>
                  <a:pt x="11596" y="25904"/>
                </a:cubicBezTo>
                <a:cubicBezTo>
                  <a:pt x="15627" y="25904"/>
                  <a:pt x="19825" y="23802"/>
                  <a:pt x="22725" y="20878"/>
                </a:cubicBezTo>
                <a:cubicBezTo>
                  <a:pt x="27329" y="16316"/>
                  <a:pt x="32686" y="7151"/>
                  <a:pt x="26241" y="1668"/>
                </a:cubicBezTo>
                <a:cubicBezTo>
                  <a:pt x="24796" y="441"/>
                  <a:pt x="23089" y="0"/>
                  <a:pt x="21329" y="0"/>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60" name="Google Shape;60;p8"/>
          <p:cNvSpPr/>
          <p:nvPr/>
        </p:nvSpPr>
        <p:spPr>
          <a:xfrm>
            <a:off x="-340189" y="1496776"/>
            <a:ext cx="3224730" cy="2328596"/>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61" name="Google Shape;61;p8"/>
          <p:cNvSpPr/>
          <p:nvPr/>
        </p:nvSpPr>
        <p:spPr>
          <a:xfrm rot="-6438256">
            <a:off x="6844977" y="-582414"/>
            <a:ext cx="2259668" cy="2264037"/>
          </a:xfrm>
          <a:custGeom>
            <a:avLst/>
            <a:gdLst/>
            <a:ahLst/>
            <a:cxnLst/>
            <a:rect l="l" t="t" r="r" b="b"/>
            <a:pathLst>
              <a:path w="51603" h="47963" fill="none" extrusionOk="0">
                <a:moveTo>
                  <a:pt x="0" y="47963"/>
                </a:moveTo>
                <a:cubicBezTo>
                  <a:pt x="0" y="47963"/>
                  <a:pt x="9333" y="32771"/>
                  <a:pt x="18080" y="32143"/>
                </a:cubicBezTo>
                <a:cubicBezTo>
                  <a:pt x="26827" y="31557"/>
                  <a:pt x="18164" y="19755"/>
                  <a:pt x="29212" y="11175"/>
                </a:cubicBezTo>
                <a:cubicBezTo>
                  <a:pt x="35867" y="6027"/>
                  <a:pt x="43484" y="2219"/>
                  <a:pt x="51603" y="1"/>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62" name="Google Shape;62;p8"/>
          <p:cNvSpPr/>
          <p:nvPr/>
        </p:nvSpPr>
        <p:spPr>
          <a:xfrm>
            <a:off x="-245531" y="3769438"/>
            <a:ext cx="787204" cy="753435"/>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63" name="Google Shape;63;p8"/>
          <p:cNvSpPr txBox="1">
            <a:spLocks noGrp="1"/>
          </p:cNvSpPr>
          <p:nvPr>
            <p:ph type="title"/>
          </p:nvPr>
        </p:nvSpPr>
        <p:spPr>
          <a:xfrm>
            <a:off x="2238300" y="1640238"/>
            <a:ext cx="4667400" cy="1863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7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26869581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4"/>
        <p:cNvGrpSpPr/>
        <p:nvPr/>
      </p:nvGrpSpPr>
      <p:grpSpPr>
        <a:xfrm>
          <a:off x="0" y="0"/>
          <a:ext cx="0" cy="0"/>
          <a:chOff x="0" y="0"/>
          <a:chExt cx="0" cy="0"/>
        </a:xfrm>
      </p:grpSpPr>
      <p:sp>
        <p:nvSpPr>
          <p:cNvPr id="65" name="Google Shape;65;p9"/>
          <p:cNvSpPr/>
          <p:nvPr/>
        </p:nvSpPr>
        <p:spPr>
          <a:xfrm rot="-5176318">
            <a:off x="3700103" y="2441808"/>
            <a:ext cx="4356925" cy="3900312"/>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847B7D">
              <a:alpha val="50000"/>
            </a:srgbClr>
          </a:solidFill>
          <a:ln>
            <a:noFill/>
          </a:ln>
        </p:spPr>
        <p:txBody>
          <a:bodyPr spcFirstLastPara="1" wrap="square" lIns="91425" tIns="91425" rIns="91425" bIns="91425" anchor="ctr" anchorCtr="0">
            <a:noAutofit/>
          </a:bodyPr>
          <a:lstStyle/>
          <a:p>
            <a:endParaRPr/>
          </a:p>
        </p:txBody>
      </p:sp>
      <p:sp>
        <p:nvSpPr>
          <p:cNvPr id="66" name="Google Shape;66;p9"/>
          <p:cNvSpPr/>
          <p:nvPr/>
        </p:nvSpPr>
        <p:spPr>
          <a:xfrm rot="5400000">
            <a:off x="3755276" y="-33235"/>
            <a:ext cx="6774088" cy="6017608"/>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67" name="Google Shape;67;p9"/>
          <p:cNvSpPr txBox="1">
            <a:spLocks noGrp="1"/>
          </p:cNvSpPr>
          <p:nvPr>
            <p:ph type="title"/>
          </p:nvPr>
        </p:nvSpPr>
        <p:spPr>
          <a:xfrm>
            <a:off x="4306200" y="647563"/>
            <a:ext cx="4045200" cy="6771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8" name="Google Shape;68;p9"/>
          <p:cNvSpPr txBox="1">
            <a:spLocks noGrp="1"/>
          </p:cNvSpPr>
          <p:nvPr>
            <p:ph type="subTitle" idx="1"/>
          </p:nvPr>
        </p:nvSpPr>
        <p:spPr>
          <a:xfrm>
            <a:off x="4562400" y="1477063"/>
            <a:ext cx="3789000" cy="1409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9" name="Google Shape;69;p9"/>
          <p:cNvSpPr/>
          <p:nvPr/>
        </p:nvSpPr>
        <p:spPr>
          <a:xfrm rot="3560212">
            <a:off x="-571500" y="3660852"/>
            <a:ext cx="3403362" cy="2814878"/>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70" name="Google Shape;70;p9"/>
          <p:cNvSpPr/>
          <p:nvPr/>
        </p:nvSpPr>
        <p:spPr>
          <a:xfrm>
            <a:off x="-187107" y="-176854"/>
            <a:ext cx="2321264" cy="1990031"/>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524348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6"/>
        <p:cNvGrpSpPr/>
        <p:nvPr/>
      </p:nvGrpSpPr>
      <p:grpSpPr>
        <a:xfrm>
          <a:off x="0" y="0"/>
          <a:ext cx="0" cy="0"/>
          <a:chOff x="0" y="0"/>
          <a:chExt cx="0" cy="0"/>
        </a:xfrm>
      </p:grpSpPr>
    </p:spTree>
    <p:extLst>
      <p:ext uri="{BB962C8B-B14F-4D97-AF65-F5344CB8AC3E}">
        <p14:creationId xmlns:p14="http://schemas.microsoft.com/office/powerpoint/2010/main" val="4685322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9" name="Google Shape;89;p13"/>
          <p:cNvSpPr txBox="1">
            <a:spLocks noGrp="1"/>
          </p:cNvSpPr>
          <p:nvPr>
            <p:ph type="title" idx="2"/>
          </p:nvPr>
        </p:nvSpPr>
        <p:spPr>
          <a:xfrm>
            <a:off x="1996388" y="1517850"/>
            <a:ext cx="23337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90" name="Google Shape;90;p13"/>
          <p:cNvSpPr txBox="1">
            <a:spLocks noGrp="1"/>
          </p:cNvSpPr>
          <p:nvPr>
            <p:ph type="subTitle" idx="1"/>
          </p:nvPr>
        </p:nvSpPr>
        <p:spPr>
          <a:xfrm>
            <a:off x="1996388" y="1966800"/>
            <a:ext cx="2333700" cy="62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1" name="Google Shape;91;p13"/>
          <p:cNvSpPr txBox="1">
            <a:spLocks noGrp="1"/>
          </p:cNvSpPr>
          <p:nvPr>
            <p:ph type="title" idx="3" hasCustomPrompt="1"/>
          </p:nvPr>
        </p:nvSpPr>
        <p:spPr>
          <a:xfrm>
            <a:off x="984912" y="1705700"/>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92" name="Google Shape;92;p13"/>
          <p:cNvSpPr txBox="1">
            <a:spLocks noGrp="1"/>
          </p:cNvSpPr>
          <p:nvPr>
            <p:ph type="title" idx="4"/>
          </p:nvPr>
        </p:nvSpPr>
        <p:spPr>
          <a:xfrm>
            <a:off x="5825438" y="1517850"/>
            <a:ext cx="23337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93" name="Google Shape;93;p13"/>
          <p:cNvSpPr txBox="1">
            <a:spLocks noGrp="1"/>
          </p:cNvSpPr>
          <p:nvPr>
            <p:ph type="subTitle" idx="5"/>
          </p:nvPr>
        </p:nvSpPr>
        <p:spPr>
          <a:xfrm>
            <a:off x="5825438" y="1966800"/>
            <a:ext cx="2333700" cy="62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4" name="Google Shape;94;p13"/>
          <p:cNvSpPr txBox="1">
            <a:spLocks noGrp="1"/>
          </p:cNvSpPr>
          <p:nvPr>
            <p:ph type="title" idx="6" hasCustomPrompt="1"/>
          </p:nvPr>
        </p:nvSpPr>
        <p:spPr>
          <a:xfrm>
            <a:off x="4813962" y="1705700"/>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95" name="Google Shape;95;p13"/>
          <p:cNvSpPr txBox="1">
            <a:spLocks noGrp="1"/>
          </p:cNvSpPr>
          <p:nvPr>
            <p:ph type="title" idx="7"/>
          </p:nvPr>
        </p:nvSpPr>
        <p:spPr>
          <a:xfrm>
            <a:off x="1996388" y="3134625"/>
            <a:ext cx="23337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96" name="Google Shape;96;p13"/>
          <p:cNvSpPr txBox="1">
            <a:spLocks noGrp="1"/>
          </p:cNvSpPr>
          <p:nvPr>
            <p:ph type="subTitle" idx="8"/>
          </p:nvPr>
        </p:nvSpPr>
        <p:spPr>
          <a:xfrm>
            <a:off x="1996388" y="3583575"/>
            <a:ext cx="2333700" cy="62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7" name="Google Shape;97;p13"/>
          <p:cNvSpPr txBox="1">
            <a:spLocks noGrp="1"/>
          </p:cNvSpPr>
          <p:nvPr>
            <p:ph type="title" idx="9" hasCustomPrompt="1"/>
          </p:nvPr>
        </p:nvSpPr>
        <p:spPr>
          <a:xfrm>
            <a:off x="984912" y="3322475"/>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98" name="Google Shape;98;p13"/>
          <p:cNvSpPr txBox="1">
            <a:spLocks noGrp="1"/>
          </p:cNvSpPr>
          <p:nvPr>
            <p:ph type="title" idx="13"/>
          </p:nvPr>
        </p:nvSpPr>
        <p:spPr>
          <a:xfrm>
            <a:off x="5825438" y="3134625"/>
            <a:ext cx="23337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99" name="Google Shape;99;p13"/>
          <p:cNvSpPr txBox="1">
            <a:spLocks noGrp="1"/>
          </p:cNvSpPr>
          <p:nvPr>
            <p:ph type="subTitle" idx="14"/>
          </p:nvPr>
        </p:nvSpPr>
        <p:spPr>
          <a:xfrm>
            <a:off x="5825438" y="3583575"/>
            <a:ext cx="2333700" cy="62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0" name="Google Shape;100;p13"/>
          <p:cNvSpPr txBox="1">
            <a:spLocks noGrp="1"/>
          </p:cNvSpPr>
          <p:nvPr>
            <p:ph type="title" idx="15" hasCustomPrompt="1"/>
          </p:nvPr>
        </p:nvSpPr>
        <p:spPr>
          <a:xfrm>
            <a:off x="4813962" y="3322475"/>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101" name="Google Shape;101;p13"/>
          <p:cNvSpPr/>
          <p:nvPr/>
        </p:nvSpPr>
        <p:spPr>
          <a:xfrm rot="5270767">
            <a:off x="6651499" y="-644138"/>
            <a:ext cx="3164683" cy="2617605"/>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91425" tIns="91425" rIns="91425" bIns="91425" anchor="ctr" anchorCtr="0">
            <a:noAutofit/>
          </a:bodyPr>
          <a:lstStyle/>
          <a:p>
            <a:endParaRPr/>
          </a:p>
        </p:txBody>
      </p:sp>
      <p:sp>
        <p:nvSpPr>
          <p:cNvPr id="102" name="Google Shape;102;p13"/>
          <p:cNvSpPr/>
          <p:nvPr/>
        </p:nvSpPr>
        <p:spPr>
          <a:xfrm rot="-4956263">
            <a:off x="7218527" y="-335331"/>
            <a:ext cx="3503719" cy="2530055"/>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103" name="Google Shape;103;p13"/>
          <p:cNvSpPr/>
          <p:nvPr/>
        </p:nvSpPr>
        <p:spPr>
          <a:xfrm rot="4415037">
            <a:off x="7380578" y="-251825"/>
            <a:ext cx="1869657" cy="1602867"/>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6275" cap="flat" cmpd="sng">
            <a:solidFill>
              <a:srgbClr val="87725D"/>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104" name="Google Shape;104;p13"/>
          <p:cNvSpPr/>
          <p:nvPr/>
        </p:nvSpPr>
        <p:spPr>
          <a:xfrm rot="4500066">
            <a:off x="-362918" y="3520386"/>
            <a:ext cx="2413501" cy="1384735"/>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8612859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4"/>
        <p:cNvGrpSpPr/>
        <p:nvPr/>
      </p:nvGrpSpPr>
      <p:grpSpPr>
        <a:xfrm>
          <a:off x="0" y="0"/>
          <a:ext cx="0" cy="0"/>
          <a:chOff x="0" y="0"/>
          <a:chExt cx="0" cy="0"/>
        </a:xfrm>
      </p:grpSpPr>
      <p:sp>
        <p:nvSpPr>
          <p:cNvPr id="115" name="Google Shape;115;p15"/>
          <p:cNvSpPr/>
          <p:nvPr/>
        </p:nvSpPr>
        <p:spPr>
          <a:xfrm rot="3584790">
            <a:off x="6956331" y="-680817"/>
            <a:ext cx="2946740" cy="2460840"/>
          </a:xfrm>
          <a:custGeom>
            <a:avLst/>
            <a:gdLst/>
            <a:ahLst/>
            <a:cxnLst/>
            <a:rect l="l" t="t" r="r" b="b"/>
            <a:pathLst>
              <a:path w="104922" h="86002" extrusionOk="0">
                <a:moveTo>
                  <a:pt x="90057" y="0"/>
                </a:moveTo>
                <a:cubicBezTo>
                  <a:pt x="89197" y="0"/>
                  <a:pt x="88357" y="35"/>
                  <a:pt x="87554" y="97"/>
                </a:cubicBezTo>
                <a:cubicBezTo>
                  <a:pt x="77970" y="808"/>
                  <a:pt x="69516" y="5830"/>
                  <a:pt x="62652" y="12317"/>
                </a:cubicBezTo>
                <a:cubicBezTo>
                  <a:pt x="58551" y="16210"/>
                  <a:pt x="55203" y="20730"/>
                  <a:pt x="51352" y="24915"/>
                </a:cubicBezTo>
                <a:cubicBezTo>
                  <a:pt x="49385" y="27133"/>
                  <a:pt x="47042" y="29058"/>
                  <a:pt x="44489" y="30565"/>
                </a:cubicBezTo>
                <a:cubicBezTo>
                  <a:pt x="41648" y="32143"/>
                  <a:pt x="38882" y="32494"/>
                  <a:pt x="35770" y="32494"/>
                </a:cubicBezTo>
                <a:cubicBezTo>
                  <a:pt x="35580" y="32494"/>
                  <a:pt x="35390" y="32492"/>
                  <a:pt x="35198" y="32490"/>
                </a:cubicBezTo>
                <a:cubicBezTo>
                  <a:pt x="29715" y="32490"/>
                  <a:pt x="25321" y="34080"/>
                  <a:pt x="21345" y="37931"/>
                </a:cubicBezTo>
                <a:cubicBezTo>
                  <a:pt x="18834" y="40316"/>
                  <a:pt x="16825" y="43204"/>
                  <a:pt x="14816" y="46050"/>
                </a:cubicBezTo>
                <a:cubicBezTo>
                  <a:pt x="14398" y="46092"/>
                  <a:pt x="14021" y="46385"/>
                  <a:pt x="13770" y="46719"/>
                </a:cubicBezTo>
                <a:cubicBezTo>
                  <a:pt x="12807" y="48184"/>
                  <a:pt x="11887" y="49649"/>
                  <a:pt x="10966" y="51114"/>
                </a:cubicBezTo>
                <a:lnTo>
                  <a:pt x="10589" y="51532"/>
                </a:lnTo>
                <a:cubicBezTo>
                  <a:pt x="10380" y="51741"/>
                  <a:pt x="10254" y="52034"/>
                  <a:pt x="10212" y="52327"/>
                </a:cubicBezTo>
                <a:cubicBezTo>
                  <a:pt x="8455" y="55090"/>
                  <a:pt x="6739" y="57852"/>
                  <a:pt x="5107" y="60698"/>
                </a:cubicBezTo>
                <a:cubicBezTo>
                  <a:pt x="2721" y="64757"/>
                  <a:pt x="1" y="69194"/>
                  <a:pt x="629" y="74132"/>
                </a:cubicBezTo>
                <a:cubicBezTo>
                  <a:pt x="1565" y="81740"/>
                  <a:pt x="9376" y="86002"/>
                  <a:pt x="16499" y="86002"/>
                </a:cubicBezTo>
                <a:cubicBezTo>
                  <a:pt x="17017" y="86002"/>
                  <a:pt x="17531" y="85979"/>
                  <a:pt x="18039" y="85934"/>
                </a:cubicBezTo>
                <a:cubicBezTo>
                  <a:pt x="28878" y="84930"/>
                  <a:pt x="36872" y="76852"/>
                  <a:pt x="46916" y="73672"/>
                </a:cubicBezTo>
                <a:cubicBezTo>
                  <a:pt x="52106" y="72039"/>
                  <a:pt x="57588" y="72583"/>
                  <a:pt x="62819" y="71202"/>
                </a:cubicBezTo>
                <a:cubicBezTo>
                  <a:pt x="67298" y="70072"/>
                  <a:pt x="71315" y="67561"/>
                  <a:pt x="74873" y="64715"/>
                </a:cubicBezTo>
                <a:cubicBezTo>
                  <a:pt x="82531" y="58605"/>
                  <a:pt x="88307" y="50360"/>
                  <a:pt x="93873" y="42367"/>
                </a:cubicBezTo>
                <a:cubicBezTo>
                  <a:pt x="96886" y="38182"/>
                  <a:pt x="99230" y="33536"/>
                  <a:pt x="100779" y="28640"/>
                </a:cubicBezTo>
                <a:cubicBezTo>
                  <a:pt x="102285" y="23785"/>
                  <a:pt x="103038" y="18721"/>
                  <a:pt x="103708" y="13657"/>
                </a:cubicBezTo>
                <a:cubicBezTo>
                  <a:pt x="104210" y="9681"/>
                  <a:pt x="104922" y="5245"/>
                  <a:pt x="101071" y="2692"/>
                </a:cubicBezTo>
                <a:cubicBezTo>
                  <a:pt x="98034" y="678"/>
                  <a:pt x="93856" y="0"/>
                  <a:pt x="90057" y="0"/>
                </a:cubicBezTo>
                <a:close/>
              </a:path>
            </a:pathLst>
          </a:custGeom>
          <a:solidFill>
            <a:srgbClr val="847B7D">
              <a:alpha val="50000"/>
            </a:srgbClr>
          </a:solidFill>
          <a:ln>
            <a:noFill/>
          </a:ln>
        </p:spPr>
        <p:txBody>
          <a:bodyPr spcFirstLastPara="1" wrap="square" lIns="91425" tIns="91425" rIns="91425" bIns="91425" anchor="ctr" anchorCtr="0">
            <a:noAutofit/>
          </a:bodyPr>
          <a:lstStyle/>
          <a:p>
            <a:endParaRPr/>
          </a:p>
        </p:txBody>
      </p:sp>
      <p:sp>
        <p:nvSpPr>
          <p:cNvPr id="116" name="Google Shape;116;p15"/>
          <p:cNvSpPr/>
          <p:nvPr/>
        </p:nvSpPr>
        <p:spPr>
          <a:xfrm rot="4788513">
            <a:off x="-466981" y="3024871"/>
            <a:ext cx="2794270" cy="2639946"/>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117" name="Google Shape;117;p15"/>
          <p:cNvSpPr/>
          <p:nvPr/>
        </p:nvSpPr>
        <p:spPr>
          <a:xfrm rot="-5399798">
            <a:off x="-866013" y="1463371"/>
            <a:ext cx="4469940" cy="3973070"/>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118" name="Google Shape;118;p15"/>
          <p:cNvSpPr/>
          <p:nvPr/>
        </p:nvSpPr>
        <p:spPr>
          <a:xfrm>
            <a:off x="-248606" y="4147850"/>
            <a:ext cx="1279462" cy="675396"/>
          </a:xfrm>
          <a:custGeom>
            <a:avLst/>
            <a:gdLst/>
            <a:ahLst/>
            <a:cxnLst/>
            <a:rect l="l" t="t" r="r" b="b"/>
            <a:pathLst>
              <a:path w="19504" h="10799" fill="none" extrusionOk="0">
                <a:moveTo>
                  <a:pt x="1" y="10798"/>
                </a:moveTo>
                <a:cubicBezTo>
                  <a:pt x="1" y="10798"/>
                  <a:pt x="11217" y="1"/>
                  <a:pt x="11175" y="3098"/>
                </a:cubicBezTo>
                <a:cubicBezTo>
                  <a:pt x="11133" y="8957"/>
                  <a:pt x="14105" y="8078"/>
                  <a:pt x="19504" y="2219"/>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119" name="Google Shape;119;p15"/>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0" name="Google Shape;120;p15"/>
          <p:cNvSpPr txBox="1">
            <a:spLocks noGrp="1"/>
          </p:cNvSpPr>
          <p:nvPr>
            <p:ph type="title" idx="2"/>
          </p:nvPr>
        </p:nvSpPr>
        <p:spPr>
          <a:xfrm>
            <a:off x="880151" y="2584650"/>
            <a:ext cx="23280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21" name="Google Shape;121;p15"/>
          <p:cNvSpPr txBox="1">
            <a:spLocks noGrp="1"/>
          </p:cNvSpPr>
          <p:nvPr>
            <p:ph type="subTitle" idx="1"/>
          </p:nvPr>
        </p:nvSpPr>
        <p:spPr>
          <a:xfrm>
            <a:off x="880151" y="3072347"/>
            <a:ext cx="2328000" cy="75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15"/>
          <p:cNvSpPr txBox="1">
            <a:spLocks noGrp="1"/>
          </p:cNvSpPr>
          <p:nvPr>
            <p:ph type="title" idx="3"/>
          </p:nvPr>
        </p:nvSpPr>
        <p:spPr>
          <a:xfrm>
            <a:off x="3407991" y="2584650"/>
            <a:ext cx="23280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23" name="Google Shape;123;p15"/>
          <p:cNvSpPr txBox="1">
            <a:spLocks noGrp="1"/>
          </p:cNvSpPr>
          <p:nvPr>
            <p:ph type="subTitle" idx="4"/>
          </p:nvPr>
        </p:nvSpPr>
        <p:spPr>
          <a:xfrm>
            <a:off x="3407987" y="3072347"/>
            <a:ext cx="2328000" cy="75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 name="Google Shape;124;p15"/>
          <p:cNvSpPr txBox="1">
            <a:spLocks noGrp="1"/>
          </p:cNvSpPr>
          <p:nvPr>
            <p:ph type="title" idx="5"/>
          </p:nvPr>
        </p:nvSpPr>
        <p:spPr>
          <a:xfrm>
            <a:off x="5935831" y="2584650"/>
            <a:ext cx="23280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25" name="Google Shape;125;p15"/>
          <p:cNvSpPr txBox="1">
            <a:spLocks noGrp="1"/>
          </p:cNvSpPr>
          <p:nvPr>
            <p:ph type="subTitle" idx="6"/>
          </p:nvPr>
        </p:nvSpPr>
        <p:spPr>
          <a:xfrm>
            <a:off x="5935823" y="3072347"/>
            <a:ext cx="2328000" cy="75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6" name="Google Shape;126;p15"/>
          <p:cNvSpPr/>
          <p:nvPr/>
        </p:nvSpPr>
        <p:spPr>
          <a:xfrm>
            <a:off x="7341200" y="3618574"/>
            <a:ext cx="2177002" cy="1971759"/>
          </a:xfrm>
          <a:custGeom>
            <a:avLst/>
            <a:gdLst/>
            <a:ahLst/>
            <a:cxnLst/>
            <a:rect l="l" t="t" r="r" b="b"/>
            <a:pathLst>
              <a:path w="51603" h="47963" fill="none" extrusionOk="0">
                <a:moveTo>
                  <a:pt x="0" y="47963"/>
                </a:moveTo>
                <a:cubicBezTo>
                  <a:pt x="0" y="47963"/>
                  <a:pt x="9333" y="32771"/>
                  <a:pt x="18080" y="32143"/>
                </a:cubicBezTo>
                <a:cubicBezTo>
                  <a:pt x="26827" y="31557"/>
                  <a:pt x="18164" y="19755"/>
                  <a:pt x="29212" y="11175"/>
                </a:cubicBezTo>
                <a:cubicBezTo>
                  <a:pt x="35867" y="6027"/>
                  <a:pt x="43484" y="2219"/>
                  <a:pt x="51603" y="1"/>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860237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276"/>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2"/>
        <p:cNvGrpSpPr/>
        <p:nvPr/>
      </p:nvGrpSpPr>
      <p:grpSpPr>
        <a:xfrm>
          <a:off x="0" y="0"/>
          <a:ext cx="0" cy="0"/>
          <a:chOff x="0" y="0"/>
          <a:chExt cx="0" cy="0"/>
        </a:xfrm>
      </p:grpSpPr>
      <p:sp>
        <p:nvSpPr>
          <p:cNvPr id="143" name="Google Shape;143;p17"/>
          <p:cNvSpPr/>
          <p:nvPr/>
        </p:nvSpPr>
        <p:spPr>
          <a:xfrm rot="5353502">
            <a:off x="7382770" y="-282590"/>
            <a:ext cx="2715105" cy="2594236"/>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847B7D">
              <a:alpha val="50000"/>
            </a:srgbClr>
          </a:solidFill>
          <a:ln>
            <a:noFill/>
          </a:ln>
        </p:spPr>
        <p:txBody>
          <a:bodyPr spcFirstLastPara="1" wrap="square" lIns="91425" tIns="91425" rIns="91425" bIns="91425" anchor="ctr" anchorCtr="0">
            <a:noAutofit/>
          </a:bodyPr>
          <a:lstStyle/>
          <a:p>
            <a:endParaRPr/>
          </a:p>
        </p:txBody>
      </p:sp>
      <p:sp>
        <p:nvSpPr>
          <p:cNvPr id="144" name="Google Shape;144;p17"/>
          <p:cNvSpPr/>
          <p:nvPr/>
        </p:nvSpPr>
        <p:spPr>
          <a:xfrm rot="5567869">
            <a:off x="5887204" y="73635"/>
            <a:ext cx="4083743" cy="346218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145" name="Google Shape;145;p17"/>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6" name="Google Shape;146;p17"/>
          <p:cNvSpPr txBox="1">
            <a:spLocks noGrp="1"/>
          </p:cNvSpPr>
          <p:nvPr>
            <p:ph type="title" idx="2"/>
          </p:nvPr>
        </p:nvSpPr>
        <p:spPr>
          <a:xfrm>
            <a:off x="714301" y="1412388"/>
            <a:ext cx="23280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7" name="Google Shape;147;p17"/>
          <p:cNvSpPr txBox="1">
            <a:spLocks noGrp="1"/>
          </p:cNvSpPr>
          <p:nvPr>
            <p:ph type="subTitle" idx="1"/>
          </p:nvPr>
        </p:nvSpPr>
        <p:spPr>
          <a:xfrm>
            <a:off x="714301" y="1900085"/>
            <a:ext cx="2328000" cy="75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8" name="Google Shape;148;p17"/>
          <p:cNvSpPr txBox="1">
            <a:spLocks noGrp="1"/>
          </p:cNvSpPr>
          <p:nvPr>
            <p:ph type="title" idx="3"/>
          </p:nvPr>
        </p:nvSpPr>
        <p:spPr>
          <a:xfrm>
            <a:off x="6101707" y="1412388"/>
            <a:ext cx="2328000" cy="46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9" name="Google Shape;149;p17"/>
          <p:cNvSpPr txBox="1">
            <a:spLocks noGrp="1"/>
          </p:cNvSpPr>
          <p:nvPr>
            <p:ph type="subTitle" idx="4"/>
          </p:nvPr>
        </p:nvSpPr>
        <p:spPr>
          <a:xfrm>
            <a:off x="6101707" y="1900085"/>
            <a:ext cx="2328000" cy="755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 name="Google Shape;150;p17"/>
          <p:cNvSpPr txBox="1">
            <a:spLocks noGrp="1"/>
          </p:cNvSpPr>
          <p:nvPr>
            <p:ph type="title" idx="5"/>
          </p:nvPr>
        </p:nvSpPr>
        <p:spPr>
          <a:xfrm>
            <a:off x="714306" y="2974488"/>
            <a:ext cx="23280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51" name="Google Shape;151;p17"/>
          <p:cNvSpPr txBox="1">
            <a:spLocks noGrp="1"/>
          </p:cNvSpPr>
          <p:nvPr>
            <p:ph type="subTitle" idx="6"/>
          </p:nvPr>
        </p:nvSpPr>
        <p:spPr>
          <a:xfrm>
            <a:off x="714298" y="3462185"/>
            <a:ext cx="2328000" cy="75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2" name="Google Shape;152;p17"/>
          <p:cNvSpPr txBox="1">
            <a:spLocks noGrp="1"/>
          </p:cNvSpPr>
          <p:nvPr>
            <p:ph type="title" idx="7"/>
          </p:nvPr>
        </p:nvSpPr>
        <p:spPr>
          <a:xfrm>
            <a:off x="6101707" y="2974488"/>
            <a:ext cx="2328000" cy="46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53" name="Google Shape;153;p17"/>
          <p:cNvSpPr txBox="1">
            <a:spLocks noGrp="1"/>
          </p:cNvSpPr>
          <p:nvPr>
            <p:ph type="subTitle" idx="8"/>
          </p:nvPr>
        </p:nvSpPr>
        <p:spPr>
          <a:xfrm>
            <a:off x="6101707" y="3462185"/>
            <a:ext cx="2328000" cy="755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7"/>
          <p:cNvSpPr/>
          <p:nvPr/>
        </p:nvSpPr>
        <p:spPr>
          <a:xfrm rot="3217063">
            <a:off x="-591918" y="3998645"/>
            <a:ext cx="1817409" cy="1211605"/>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155" name="Google Shape;155;p17"/>
          <p:cNvSpPr/>
          <p:nvPr/>
        </p:nvSpPr>
        <p:spPr>
          <a:xfrm rot="5599243">
            <a:off x="-353873" y="3986135"/>
            <a:ext cx="1756879" cy="1924855"/>
          </a:xfrm>
          <a:custGeom>
            <a:avLst/>
            <a:gdLst/>
            <a:ahLst/>
            <a:cxnLst/>
            <a:rect l="l" t="t" r="r" b="b"/>
            <a:pathLst>
              <a:path w="42271" h="44824" fill="none" extrusionOk="0">
                <a:moveTo>
                  <a:pt x="8120" y="38546"/>
                </a:moveTo>
                <a:cubicBezTo>
                  <a:pt x="8120" y="38546"/>
                  <a:pt x="1" y="26493"/>
                  <a:pt x="14858" y="13267"/>
                </a:cubicBezTo>
                <a:cubicBezTo>
                  <a:pt x="29715" y="1"/>
                  <a:pt x="42271" y="8873"/>
                  <a:pt x="36244" y="18792"/>
                </a:cubicBezTo>
                <a:cubicBezTo>
                  <a:pt x="30259" y="28752"/>
                  <a:pt x="21178" y="44823"/>
                  <a:pt x="8120" y="38546"/>
                </a:cubicBezTo>
                <a:close/>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41397161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0"/>
        <p:cNvGrpSpPr/>
        <p:nvPr/>
      </p:nvGrpSpPr>
      <p:grpSpPr>
        <a:xfrm>
          <a:off x="0" y="0"/>
          <a:ext cx="0" cy="0"/>
          <a:chOff x="0" y="0"/>
          <a:chExt cx="0" cy="0"/>
        </a:xfrm>
      </p:grpSpPr>
      <p:sp>
        <p:nvSpPr>
          <p:cNvPr id="171" name="Google Shape;171;p19"/>
          <p:cNvSpPr/>
          <p:nvPr/>
        </p:nvSpPr>
        <p:spPr>
          <a:xfrm rot="5400000">
            <a:off x="6335146" y="-631141"/>
            <a:ext cx="3868736" cy="3463286"/>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172" name="Google Shape;172;p19"/>
          <p:cNvSpPr/>
          <p:nvPr/>
        </p:nvSpPr>
        <p:spPr>
          <a:xfrm rot="4622985">
            <a:off x="7656636" y="-466822"/>
            <a:ext cx="2411387" cy="1994530"/>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173" name="Google Shape;173;p19"/>
          <p:cNvSpPr/>
          <p:nvPr/>
        </p:nvSpPr>
        <p:spPr>
          <a:xfrm rot="4568820">
            <a:off x="7486758" y="63306"/>
            <a:ext cx="1885876" cy="1202733"/>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174" name="Google Shape;174;p19"/>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5" name="Google Shape;175;p19"/>
          <p:cNvSpPr txBox="1">
            <a:spLocks noGrp="1"/>
          </p:cNvSpPr>
          <p:nvPr>
            <p:ph type="title" idx="2"/>
          </p:nvPr>
        </p:nvSpPr>
        <p:spPr>
          <a:xfrm>
            <a:off x="714301" y="1781213"/>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76" name="Google Shape;176;p19"/>
          <p:cNvSpPr txBox="1">
            <a:spLocks noGrp="1"/>
          </p:cNvSpPr>
          <p:nvPr>
            <p:ph type="subTitle" idx="1"/>
          </p:nvPr>
        </p:nvSpPr>
        <p:spPr>
          <a:xfrm>
            <a:off x="714300" y="2201108"/>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 name="Google Shape;177;p19"/>
          <p:cNvSpPr txBox="1">
            <a:spLocks noGrp="1"/>
          </p:cNvSpPr>
          <p:nvPr>
            <p:ph type="title" idx="3"/>
          </p:nvPr>
        </p:nvSpPr>
        <p:spPr>
          <a:xfrm>
            <a:off x="3378911" y="1781213"/>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78" name="Google Shape;178;p19"/>
          <p:cNvSpPr txBox="1">
            <a:spLocks noGrp="1"/>
          </p:cNvSpPr>
          <p:nvPr>
            <p:ph type="subTitle" idx="4"/>
          </p:nvPr>
        </p:nvSpPr>
        <p:spPr>
          <a:xfrm>
            <a:off x="3378907" y="2201108"/>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 name="Google Shape;179;p19"/>
          <p:cNvSpPr txBox="1">
            <a:spLocks noGrp="1"/>
          </p:cNvSpPr>
          <p:nvPr>
            <p:ph type="title" idx="5"/>
          </p:nvPr>
        </p:nvSpPr>
        <p:spPr>
          <a:xfrm>
            <a:off x="6043497" y="1781213"/>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80" name="Google Shape;180;p19"/>
          <p:cNvSpPr txBox="1">
            <a:spLocks noGrp="1"/>
          </p:cNvSpPr>
          <p:nvPr>
            <p:ph type="subTitle" idx="6"/>
          </p:nvPr>
        </p:nvSpPr>
        <p:spPr>
          <a:xfrm>
            <a:off x="6043489" y="2201108"/>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1" name="Google Shape;181;p19"/>
          <p:cNvSpPr txBox="1">
            <a:spLocks noGrp="1"/>
          </p:cNvSpPr>
          <p:nvPr>
            <p:ph type="title" idx="7"/>
          </p:nvPr>
        </p:nvSpPr>
        <p:spPr>
          <a:xfrm>
            <a:off x="714301" y="3585669"/>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82" name="Google Shape;182;p19"/>
          <p:cNvSpPr txBox="1">
            <a:spLocks noGrp="1"/>
          </p:cNvSpPr>
          <p:nvPr>
            <p:ph type="subTitle" idx="8"/>
          </p:nvPr>
        </p:nvSpPr>
        <p:spPr>
          <a:xfrm>
            <a:off x="714300" y="4005564"/>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3" name="Google Shape;183;p19"/>
          <p:cNvSpPr txBox="1">
            <a:spLocks noGrp="1"/>
          </p:cNvSpPr>
          <p:nvPr>
            <p:ph type="title" idx="9"/>
          </p:nvPr>
        </p:nvSpPr>
        <p:spPr>
          <a:xfrm>
            <a:off x="3378911" y="3585669"/>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84" name="Google Shape;184;p19"/>
          <p:cNvSpPr txBox="1">
            <a:spLocks noGrp="1"/>
          </p:cNvSpPr>
          <p:nvPr>
            <p:ph type="subTitle" idx="13"/>
          </p:nvPr>
        </p:nvSpPr>
        <p:spPr>
          <a:xfrm>
            <a:off x="3378907" y="4005564"/>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5" name="Google Shape;185;p19"/>
          <p:cNvSpPr txBox="1">
            <a:spLocks noGrp="1"/>
          </p:cNvSpPr>
          <p:nvPr>
            <p:ph type="title" idx="14"/>
          </p:nvPr>
        </p:nvSpPr>
        <p:spPr>
          <a:xfrm>
            <a:off x="6043497" y="3585669"/>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86" name="Google Shape;186;p19"/>
          <p:cNvSpPr txBox="1">
            <a:spLocks noGrp="1"/>
          </p:cNvSpPr>
          <p:nvPr>
            <p:ph type="subTitle" idx="15"/>
          </p:nvPr>
        </p:nvSpPr>
        <p:spPr>
          <a:xfrm>
            <a:off x="6043489" y="4005564"/>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19"/>
          <p:cNvSpPr/>
          <p:nvPr/>
        </p:nvSpPr>
        <p:spPr>
          <a:xfrm>
            <a:off x="-125625" y="4249625"/>
            <a:ext cx="820556" cy="785357"/>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7288034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188"/>
        <p:cNvGrpSpPr/>
        <p:nvPr/>
      </p:nvGrpSpPr>
      <p:grpSpPr>
        <a:xfrm>
          <a:off x="0" y="0"/>
          <a:ext cx="0" cy="0"/>
          <a:chOff x="0" y="0"/>
          <a:chExt cx="0" cy="0"/>
        </a:xfrm>
      </p:grpSpPr>
      <p:sp>
        <p:nvSpPr>
          <p:cNvPr id="189" name="Google Shape;189;p20"/>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0" name="Google Shape;190;p20"/>
          <p:cNvSpPr txBox="1">
            <a:spLocks noGrp="1"/>
          </p:cNvSpPr>
          <p:nvPr>
            <p:ph type="title" idx="2"/>
          </p:nvPr>
        </p:nvSpPr>
        <p:spPr>
          <a:xfrm>
            <a:off x="3524105" y="3595347"/>
            <a:ext cx="2095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1" name="Google Shape;191;p20"/>
          <p:cNvSpPr txBox="1">
            <a:spLocks noGrp="1"/>
          </p:cNvSpPr>
          <p:nvPr>
            <p:ph type="subTitle" idx="1"/>
          </p:nvPr>
        </p:nvSpPr>
        <p:spPr>
          <a:xfrm>
            <a:off x="3524105" y="4015242"/>
            <a:ext cx="20958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 name="Google Shape;192;p20"/>
          <p:cNvSpPr txBox="1">
            <a:spLocks noGrp="1"/>
          </p:cNvSpPr>
          <p:nvPr>
            <p:ph type="title" idx="3"/>
          </p:nvPr>
        </p:nvSpPr>
        <p:spPr>
          <a:xfrm>
            <a:off x="6333904" y="3595353"/>
            <a:ext cx="2095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3" name="Google Shape;193;p20"/>
          <p:cNvSpPr txBox="1">
            <a:spLocks noGrp="1"/>
          </p:cNvSpPr>
          <p:nvPr>
            <p:ph type="subTitle" idx="4"/>
          </p:nvPr>
        </p:nvSpPr>
        <p:spPr>
          <a:xfrm>
            <a:off x="6333904" y="4015248"/>
            <a:ext cx="20958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4" name="Google Shape;194;p20"/>
          <p:cNvSpPr txBox="1">
            <a:spLocks noGrp="1"/>
          </p:cNvSpPr>
          <p:nvPr>
            <p:ph type="title" idx="5"/>
          </p:nvPr>
        </p:nvSpPr>
        <p:spPr>
          <a:xfrm>
            <a:off x="4929004" y="1834313"/>
            <a:ext cx="2095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5" name="Google Shape;195;p20"/>
          <p:cNvSpPr txBox="1">
            <a:spLocks noGrp="1"/>
          </p:cNvSpPr>
          <p:nvPr>
            <p:ph type="subTitle" idx="6"/>
          </p:nvPr>
        </p:nvSpPr>
        <p:spPr>
          <a:xfrm>
            <a:off x="4929004" y="2254208"/>
            <a:ext cx="20958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 name="Google Shape;196;p20"/>
          <p:cNvSpPr txBox="1">
            <a:spLocks noGrp="1"/>
          </p:cNvSpPr>
          <p:nvPr>
            <p:ph type="title" idx="7"/>
          </p:nvPr>
        </p:nvSpPr>
        <p:spPr>
          <a:xfrm>
            <a:off x="714300" y="3594917"/>
            <a:ext cx="2095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7" name="Google Shape;197;p20"/>
          <p:cNvSpPr txBox="1">
            <a:spLocks noGrp="1"/>
          </p:cNvSpPr>
          <p:nvPr>
            <p:ph type="subTitle" idx="8"/>
          </p:nvPr>
        </p:nvSpPr>
        <p:spPr>
          <a:xfrm>
            <a:off x="714300" y="4014812"/>
            <a:ext cx="20958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8" name="Google Shape;198;p20"/>
          <p:cNvSpPr txBox="1">
            <a:spLocks noGrp="1"/>
          </p:cNvSpPr>
          <p:nvPr>
            <p:ph type="title" idx="9"/>
          </p:nvPr>
        </p:nvSpPr>
        <p:spPr>
          <a:xfrm>
            <a:off x="2119205" y="1834313"/>
            <a:ext cx="2095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9" name="Google Shape;199;p20"/>
          <p:cNvSpPr txBox="1">
            <a:spLocks noGrp="1"/>
          </p:cNvSpPr>
          <p:nvPr>
            <p:ph type="subTitle" idx="13"/>
          </p:nvPr>
        </p:nvSpPr>
        <p:spPr>
          <a:xfrm>
            <a:off x="2119205" y="2254208"/>
            <a:ext cx="20958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0" name="Google Shape;200;p20"/>
          <p:cNvSpPr txBox="1">
            <a:spLocks noGrp="1"/>
          </p:cNvSpPr>
          <p:nvPr>
            <p:ph type="title" idx="14" hasCustomPrompt="1"/>
          </p:nvPr>
        </p:nvSpPr>
        <p:spPr>
          <a:xfrm>
            <a:off x="2728055" y="1160731"/>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01" name="Google Shape;201;p20"/>
          <p:cNvSpPr txBox="1">
            <a:spLocks noGrp="1"/>
          </p:cNvSpPr>
          <p:nvPr>
            <p:ph type="title" idx="15" hasCustomPrompt="1"/>
          </p:nvPr>
        </p:nvSpPr>
        <p:spPr>
          <a:xfrm>
            <a:off x="4132955" y="2921767"/>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02" name="Google Shape;202;p20"/>
          <p:cNvSpPr txBox="1">
            <a:spLocks noGrp="1"/>
          </p:cNvSpPr>
          <p:nvPr>
            <p:ph type="title" idx="16" hasCustomPrompt="1"/>
          </p:nvPr>
        </p:nvSpPr>
        <p:spPr>
          <a:xfrm>
            <a:off x="1323150" y="2921331"/>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03" name="Google Shape;203;p20"/>
          <p:cNvSpPr txBox="1">
            <a:spLocks noGrp="1"/>
          </p:cNvSpPr>
          <p:nvPr>
            <p:ph type="title" idx="17" hasCustomPrompt="1"/>
          </p:nvPr>
        </p:nvSpPr>
        <p:spPr>
          <a:xfrm>
            <a:off x="5537854" y="1160731"/>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04" name="Google Shape;204;p20"/>
          <p:cNvSpPr txBox="1">
            <a:spLocks noGrp="1"/>
          </p:cNvSpPr>
          <p:nvPr>
            <p:ph type="title" idx="18" hasCustomPrompt="1"/>
          </p:nvPr>
        </p:nvSpPr>
        <p:spPr>
          <a:xfrm>
            <a:off x="6942754" y="2921767"/>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05" name="Google Shape;205;p20"/>
          <p:cNvSpPr/>
          <p:nvPr/>
        </p:nvSpPr>
        <p:spPr>
          <a:xfrm rot="6275148">
            <a:off x="7732052" y="-200371"/>
            <a:ext cx="2274259" cy="2148633"/>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91425" tIns="91425" rIns="91425" bIns="91425" anchor="ctr" anchorCtr="0">
            <a:noAutofit/>
          </a:bodyPr>
          <a:lstStyle/>
          <a:p>
            <a:endParaRPr/>
          </a:p>
        </p:txBody>
      </p:sp>
      <p:sp>
        <p:nvSpPr>
          <p:cNvPr id="206" name="Google Shape;206;p20"/>
          <p:cNvSpPr/>
          <p:nvPr/>
        </p:nvSpPr>
        <p:spPr>
          <a:xfrm rot="6238415">
            <a:off x="6630717" y="-14755"/>
            <a:ext cx="3257705" cy="2895676"/>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207" name="Google Shape;207;p20"/>
          <p:cNvSpPr/>
          <p:nvPr/>
        </p:nvSpPr>
        <p:spPr>
          <a:xfrm rot="-4680824">
            <a:off x="7645501" y="128742"/>
            <a:ext cx="1794003" cy="1662423"/>
          </a:xfrm>
          <a:custGeom>
            <a:avLst/>
            <a:gdLst/>
            <a:ahLst/>
            <a:cxnLst/>
            <a:rect l="l" t="t" r="r" b="b"/>
            <a:pathLst>
              <a:path w="51603" h="47963" fill="none" extrusionOk="0">
                <a:moveTo>
                  <a:pt x="0" y="47963"/>
                </a:moveTo>
                <a:cubicBezTo>
                  <a:pt x="0" y="47963"/>
                  <a:pt x="9333" y="32771"/>
                  <a:pt x="18080" y="32143"/>
                </a:cubicBezTo>
                <a:cubicBezTo>
                  <a:pt x="26827" y="31557"/>
                  <a:pt x="18164" y="19755"/>
                  <a:pt x="29212" y="11175"/>
                </a:cubicBezTo>
                <a:cubicBezTo>
                  <a:pt x="35867" y="6027"/>
                  <a:pt x="43484" y="2219"/>
                  <a:pt x="51603" y="1"/>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208" name="Google Shape;208;p20"/>
          <p:cNvSpPr/>
          <p:nvPr/>
        </p:nvSpPr>
        <p:spPr>
          <a:xfrm>
            <a:off x="-359931" y="2367275"/>
            <a:ext cx="1279462" cy="675396"/>
          </a:xfrm>
          <a:custGeom>
            <a:avLst/>
            <a:gdLst/>
            <a:ahLst/>
            <a:cxnLst/>
            <a:rect l="l" t="t" r="r" b="b"/>
            <a:pathLst>
              <a:path w="19504" h="10799" fill="none" extrusionOk="0">
                <a:moveTo>
                  <a:pt x="1" y="10798"/>
                </a:moveTo>
                <a:cubicBezTo>
                  <a:pt x="1" y="10798"/>
                  <a:pt x="11217" y="1"/>
                  <a:pt x="11175" y="3098"/>
                </a:cubicBezTo>
                <a:cubicBezTo>
                  <a:pt x="11133" y="8957"/>
                  <a:pt x="14105" y="8078"/>
                  <a:pt x="19504" y="2219"/>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4832647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9"/>
        <p:cNvGrpSpPr/>
        <p:nvPr/>
      </p:nvGrpSpPr>
      <p:grpSpPr>
        <a:xfrm>
          <a:off x="0" y="0"/>
          <a:ext cx="0" cy="0"/>
          <a:chOff x="0" y="0"/>
          <a:chExt cx="0" cy="0"/>
        </a:xfrm>
      </p:grpSpPr>
      <p:sp>
        <p:nvSpPr>
          <p:cNvPr id="210" name="Google Shape;210;p21"/>
          <p:cNvSpPr/>
          <p:nvPr/>
        </p:nvSpPr>
        <p:spPr>
          <a:xfrm rot="4177519">
            <a:off x="-193236" y="1222111"/>
            <a:ext cx="4789743" cy="4091132"/>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211" name="Google Shape;211;p21"/>
          <p:cNvSpPr/>
          <p:nvPr/>
        </p:nvSpPr>
        <p:spPr>
          <a:xfrm rot="5140792">
            <a:off x="3859630" y="-322682"/>
            <a:ext cx="6807852" cy="5407901"/>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212" name="Google Shape;212;p21"/>
          <p:cNvSpPr/>
          <p:nvPr/>
        </p:nvSpPr>
        <p:spPr>
          <a:xfrm rot="-4081846">
            <a:off x="6251241" y="158993"/>
            <a:ext cx="4356925" cy="3900312"/>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213" name="Google Shape;213;p21"/>
          <p:cNvSpPr/>
          <p:nvPr/>
        </p:nvSpPr>
        <p:spPr>
          <a:xfrm>
            <a:off x="7025381" y="3180296"/>
            <a:ext cx="2321264" cy="1990031"/>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214" name="Google Shape;214;p21"/>
          <p:cNvSpPr txBox="1">
            <a:spLocks noGrp="1"/>
          </p:cNvSpPr>
          <p:nvPr>
            <p:ph type="title"/>
          </p:nvPr>
        </p:nvSpPr>
        <p:spPr>
          <a:xfrm>
            <a:off x="2193000" y="2978225"/>
            <a:ext cx="47580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5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15" name="Google Shape;215;p21"/>
          <p:cNvSpPr txBox="1">
            <a:spLocks noGrp="1"/>
          </p:cNvSpPr>
          <p:nvPr>
            <p:ph type="subTitle" idx="1"/>
          </p:nvPr>
        </p:nvSpPr>
        <p:spPr>
          <a:xfrm>
            <a:off x="2192925" y="1739600"/>
            <a:ext cx="4758000" cy="114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664671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6"/>
        <p:cNvGrpSpPr/>
        <p:nvPr/>
      </p:nvGrpSpPr>
      <p:grpSpPr>
        <a:xfrm>
          <a:off x="0" y="0"/>
          <a:ext cx="0" cy="0"/>
          <a:chOff x="0" y="0"/>
          <a:chExt cx="0" cy="0"/>
        </a:xfrm>
      </p:grpSpPr>
      <p:sp>
        <p:nvSpPr>
          <p:cNvPr id="217" name="Google Shape;217;p22"/>
          <p:cNvSpPr/>
          <p:nvPr/>
        </p:nvSpPr>
        <p:spPr>
          <a:xfrm rot="-5778727">
            <a:off x="5973632" y="-947599"/>
            <a:ext cx="2521152" cy="2485765"/>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218" name="Google Shape;218;p22"/>
          <p:cNvSpPr/>
          <p:nvPr/>
        </p:nvSpPr>
        <p:spPr>
          <a:xfrm rot="-5678897">
            <a:off x="6440600" y="-852060"/>
            <a:ext cx="4595694" cy="3650645"/>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219" name="Google Shape;219;p22"/>
          <p:cNvSpPr txBox="1">
            <a:spLocks noGrp="1"/>
          </p:cNvSpPr>
          <p:nvPr>
            <p:ph type="title" hasCustomPrompt="1"/>
          </p:nvPr>
        </p:nvSpPr>
        <p:spPr>
          <a:xfrm>
            <a:off x="1470150" y="2162225"/>
            <a:ext cx="879300" cy="46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4800"/>
              <a:buNone/>
              <a:defRPr sz="2400">
                <a:solidFill>
                  <a:schemeClr val="lt2"/>
                </a:solidFill>
              </a:defRPr>
            </a:lvl1pPr>
            <a:lvl2pPr lvl="1" algn="ctr" rtl="0">
              <a:spcBef>
                <a:spcPts val="0"/>
              </a:spcBef>
              <a:spcAft>
                <a:spcPts val="0"/>
              </a:spcAft>
              <a:buClr>
                <a:schemeClr val="lt2"/>
              </a:buClr>
              <a:buSzPts val="4800"/>
              <a:buNone/>
              <a:defRPr sz="4800">
                <a:solidFill>
                  <a:schemeClr val="lt2"/>
                </a:solidFill>
              </a:defRPr>
            </a:lvl2pPr>
            <a:lvl3pPr lvl="2" algn="ctr" rtl="0">
              <a:spcBef>
                <a:spcPts val="0"/>
              </a:spcBef>
              <a:spcAft>
                <a:spcPts val="0"/>
              </a:spcAft>
              <a:buClr>
                <a:schemeClr val="lt2"/>
              </a:buClr>
              <a:buSzPts val="4800"/>
              <a:buNone/>
              <a:defRPr sz="4800">
                <a:solidFill>
                  <a:schemeClr val="lt2"/>
                </a:solidFill>
              </a:defRPr>
            </a:lvl3pPr>
            <a:lvl4pPr lvl="3" algn="ctr" rtl="0">
              <a:spcBef>
                <a:spcPts val="0"/>
              </a:spcBef>
              <a:spcAft>
                <a:spcPts val="0"/>
              </a:spcAft>
              <a:buClr>
                <a:schemeClr val="lt2"/>
              </a:buClr>
              <a:buSzPts val="4800"/>
              <a:buNone/>
              <a:defRPr sz="4800">
                <a:solidFill>
                  <a:schemeClr val="lt2"/>
                </a:solidFill>
              </a:defRPr>
            </a:lvl4pPr>
            <a:lvl5pPr lvl="4" algn="ctr" rtl="0">
              <a:spcBef>
                <a:spcPts val="0"/>
              </a:spcBef>
              <a:spcAft>
                <a:spcPts val="0"/>
              </a:spcAft>
              <a:buClr>
                <a:schemeClr val="lt2"/>
              </a:buClr>
              <a:buSzPts val="4800"/>
              <a:buNone/>
              <a:defRPr sz="4800">
                <a:solidFill>
                  <a:schemeClr val="lt2"/>
                </a:solidFill>
              </a:defRPr>
            </a:lvl5pPr>
            <a:lvl6pPr lvl="5" algn="ctr" rtl="0">
              <a:spcBef>
                <a:spcPts val="0"/>
              </a:spcBef>
              <a:spcAft>
                <a:spcPts val="0"/>
              </a:spcAft>
              <a:buClr>
                <a:schemeClr val="lt2"/>
              </a:buClr>
              <a:buSzPts val="4800"/>
              <a:buNone/>
              <a:defRPr sz="4800">
                <a:solidFill>
                  <a:schemeClr val="lt2"/>
                </a:solidFill>
              </a:defRPr>
            </a:lvl6pPr>
            <a:lvl7pPr lvl="6" algn="ctr" rtl="0">
              <a:spcBef>
                <a:spcPts val="0"/>
              </a:spcBef>
              <a:spcAft>
                <a:spcPts val="0"/>
              </a:spcAft>
              <a:buClr>
                <a:schemeClr val="lt2"/>
              </a:buClr>
              <a:buSzPts val="4800"/>
              <a:buNone/>
              <a:defRPr sz="4800">
                <a:solidFill>
                  <a:schemeClr val="lt2"/>
                </a:solidFill>
              </a:defRPr>
            </a:lvl7pPr>
            <a:lvl8pPr lvl="7" algn="ctr" rtl="0">
              <a:spcBef>
                <a:spcPts val="0"/>
              </a:spcBef>
              <a:spcAft>
                <a:spcPts val="0"/>
              </a:spcAft>
              <a:buClr>
                <a:schemeClr val="lt2"/>
              </a:buClr>
              <a:buSzPts val="4800"/>
              <a:buNone/>
              <a:defRPr sz="4800">
                <a:solidFill>
                  <a:schemeClr val="lt2"/>
                </a:solidFill>
              </a:defRPr>
            </a:lvl8pPr>
            <a:lvl9pPr lvl="8" algn="ctr" rtl="0">
              <a:spcBef>
                <a:spcPts val="0"/>
              </a:spcBef>
              <a:spcAft>
                <a:spcPts val="0"/>
              </a:spcAft>
              <a:buClr>
                <a:schemeClr val="lt2"/>
              </a:buClr>
              <a:buSzPts val="4800"/>
              <a:buNone/>
              <a:defRPr sz="4800">
                <a:solidFill>
                  <a:schemeClr val="lt2"/>
                </a:solidFill>
              </a:defRPr>
            </a:lvl9pPr>
          </a:lstStyle>
          <a:p>
            <a:r>
              <a:t>xx%</a:t>
            </a:r>
          </a:p>
        </p:txBody>
      </p:sp>
      <p:sp>
        <p:nvSpPr>
          <p:cNvPr id="220" name="Google Shape;220;p22"/>
          <p:cNvSpPr txBox="1">
            <a:spLocks noGrp="1"/>
          </p:cNvSpPr>
          <p:nvPr>
            <p:ph type="subTitle" idx="1"/>
          </p:nvPr>
        </p:nvSpPr>
        <p:spPr>
          <a:xfrm>
            <a:off x="714300" y="3459350"/>
            <a:ext cx="2391000" cy="61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1" name="Google Shape;221;p22"/>
          <p:cNvSpPr txBox="1">
            <a:spLocks noGrp="1"/>
          </p:cNvSpPr>
          <p:nvPr>
            <p:ph type="title" idx="2" hasCustomPrompt="1"/>
          </p:nvPr>
        </p:nvSpPr>
        <p:spPr>
          <a:xfrm>
            <a:off x="4132350" y="2162225"/>
            <a:ext cx="879300" cy="46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4800"/>
              <a:buNone/>
              <a:defRPr sz="2400">
                <a:solidFill>
                  <a:schemeClr val="lt2"/>
                </a:solidFill>
              </a:defRPr>
            </a:lvl1pPr>
            <a:lvl2pPr lvl="1" algn="ctr" rtl="0">
              <a:spcBef>
                <a:spcPts val="0"/>
              </a:spcBef>
              <a:spcAft>
                <a:spcPts val="0"/>
              </a:spcAft>
              <a:buClr>
                <a:schemeClr val="lt2"/>
              </a:buClr>
              <a:buSzPts val="4800"/>
              <a:buNone/>
              <a:defRPr sz="4800">
                <a:solidFill>
                  <a:schemeClr val="lt2"/>
                </a:solidFill>
              </a:defRPr>
            </a:lvl2pPr>
            <a:lvl3pPr lvl="2" algn="ctr" rtl="0">
              <a:spcBef>
                <a:spcPts val="0"/>
              </a:spcBef>
              <a:spcAft>
                <a:spcPts val="0"/>
              </a:spcAft>
              <a:buClr>
                <a:schemeClr val="lt2"/>
              </a:buClr>
              <a:buSzPts val="4800"/>
              <a:buNone/>
              <a:defRPr sz="4800">
                <a:solidFill>
                  <a:schemeClr val="lt2"/>
                </a:solidFill>
              </a:defRPr>
            </a:lvl3pPr>
            <a:lvl4pPr lvl="3" algn="ctr" rtl="0">
              <a:spcBef>
                <a:spcPts val="0"/>
              </a:spcBef>
              <a:spcAft>
                <a:spcPts val="0"/>
              </a:spcAft>
              <a:buClr>
                <a:schemeClr val="lt2"/>
              </a:buClr>
              <a:buSzPts val="4800"/>
              <a:buNone/>
              <a:defRPr sz="4800">
                <a:solidFill>
                  <a:schemeClr val="lt2"/>
                </a:solidFill>
              </a:defRPr>
            </a:lvl4pPr>
            <a:lvl5pPr lvl="4" algn="ctr" rtl="0">
              <a:spcBef>
                <a:spcPts val="0"/>
              </a:spcBef>
              <a:spcAft>
                <a:spcPts val="0"/>
              </a:spcAft>
              <a:buClr>
                <a:schemeClr val="lt2"/>
              </a:buClr>
              <a:buSzPts val="4800"/>
              <a:buNone/>
              <a:defRPr sz="4800">
                <a:solidFill>
                  <a:schemeClr val="lt2"/>
                </a:solidFill>
              </a:defRPr>
            </a:lvl5pPr>
            <a:lvl6pPr lvl="5" algn="ctr" rtl="0">
              <a:spcBef>
                <a:spcPts val="0"/>
              </a:spcBef>
              <a:spcAft>
                <a:spcPts val="0"/>
              </a:spcAft>
              <a:buClr>
                <a:schemeClr val="lt2"/>
              </a:buClr>
              <a:buSzPts val="4800"/>
              <a:buNone/>
              <a:defRPr sz="4800">
                <a:solidFill>
                  <a:schemeClr val="lt2"/>
                </a:solidFill>
              </a:defRPr>
            </a:lvl6pPr>
            <a:lvl7pPr lvl="6" algn="ctr" rtl="0">
              <a:spcBef>
                <a:spcPts val="0"/>
              </a:spcBef>
              <a:spcAft>
                <a:spcPts val="0"/>
              </a:spcAft>
              <a:buClr>
                <a:schemeClr val="lt2"/>
              </a:buClr>
              <a:buSzPts val="4800"/>
              <a:buNone/>
              <a:defRPr sz="4800">
                <a:solidFill>
                  <a:schemeClr val="lt2"/>
                </a:solidFill>
              </a:defRPr>
            </a:lvl7pPr>
            <a:lvl8pPr lvl="7" algn="ctr" rtl="0">
              <a:spcBef>
                <a:spcPts val="0"/>
              </a:spcBef>
              <a:spcAft>
                <a:spcPts val="0"/>
              </a:spcAft>
              <a:buClr>
                <a:schemeClr val="lt2"/>
              </a:buClr>
              <a:buSzPts val="4800"/>
              <a:buNone/>
              <a:defRPr sz="4800">
                <a:solidFill>
                  <a:schemeClr val="lt2"/>
                </a:solidFill>
              </a:defRPr>
            </a:lvl8pPr>
            <a:lvl9pPr lvl="8" algn="ctr" rtl="0">
              <a:spcBef>
                <a:spcPts val="0"/>
              </a:spcBef>
              <a:spcAft>
                <a:spcPts val="0"/>
              </a:spcAft>
              <a:buClr>
                <a:schemeClr val="lt2"/>
              </a:buClr>
              <a:buSzPts val="4800"/>
              <a:buNone/>
              <a:defRPr sz="4800">
                <a:solidFill>
                  <a:schemeClr val="lt2"/>
                </a:solidFill>
              </a:defRPr>
            </a:lvl9pPr>
          </a:lstStyle>
          <a:p>
            <a:r>
              <a:t>xx%</a:t>
            </a:r>
          </a:p>
        </p:txBody>
      </p:sp>
      <p:sp>
        <p:nvSpPr>
          <p:cNvPr id="222" name="Google Shape;222;p22"/>
          <p:cNvSpPr txBox="1">
            <a:spLocks noGrp="1"/>
          </p:cNvSpPr>
          <p:nvPr>
            <p:ph type="subTitle" idx="3"/>
          </p:nvPr>
        </p:nvSpPr>
        <p:spPr>
          <a:xfrm>
            <a:off x="3376500" y="3459350"/>
            <a:ext cx="2391000" cy="61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3" name="Google Shape;223;p22"/>
          <p:cNvSpPr txBox="1">
            <a:spLocks noGrp="1"/>
          </p:cNvSpPr>
          <p:nvPr>
            <p:ph type="title" idx="4" hasCustomPrompt="1"/>
          </p:nvPr>
        </p:nvSpPr>
        <p:spPr>
          <a:xfrm>
            <a:off x="6794550" y="2162225"/>
            <a:ext cx="879300" cy="46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4800"/>
              <a:buNone/>
              <a:defRPr sz="2400">
                <a:solidFill>
                  <a:schemeClr val="lt2"/>
                </a:solidFill>
              </a:defRPr>
            </a:lvl1pPr>
            <a:lvl2pPr lvl="1" algn="ctr" rtl="0">
              <a:spcBef>
                <a:spcPts val="0"/>
              </a:spcBef>
              <a:spcAft>
                <a:spcPts val="0"/>
              </a:spcAft>
              <a:buClr>
                <a:schemeClr val="lt2"/>
              </a:buClr>
              <a:buSzPts val="4800"/>
              <a:buNone/>
              <a:defRPr sz="4800">
                <a:solidFill>
                  <a:schemeClr val="lt2"/>
                </a:solidFill>
              </a:defRPr>
            </a:lvl2pPr>
            <a:lvl3pPr lvl="2" algn="ctr" rtl="0">
              <a:spcBef>
                <a:spcPts val="0"/>
              </a:spcBef>
              <a:spcAft>
                <a:spcPts val="0"/>
              </a:spcAft>
              <a:buClr>
                <a:schemeClr val="lt2"/>
              </a:buClr>
              <a:buSzPts val="4800"/>
              <a:buNone/>
              <a:defRPr sz="4800">
                <a:solidFill>
                  <a:schemeClr val="lt2"/>
                </a:solidFill>
              </a:defRPr>
            </a:lvl3pPr>
            <a:lvl4pPr lvl="3" algn="ctr" rtl="0">
              <a:spcBef>
                <a:spcPts val="0"/>
              </a:spcBef>
              <a:spcAft>
                <a:spcPts val="0"/>
              </a:spcAft>
              <a:buClr>
                <a:schemeClr val="lt2"/>
              </a:buClr>
              <a:buSzPts val="4800"/>
              <a:buNone/>
              <a:defRPr sz="4800">
                <a:solidFill>
                  <a:schemeClr val="lt2"/>
                </a:solidFill>
              </a:defRPr>
            </a:lvl4pPr>
            <a:lvl5pPr lvl="4" algn="ctr" rtl="0">
              <a:spcBef>
                <a:spcPts val="0"/>
              </a:spcBef>
              <a:spcAft>
                <a:spcPts val="0"/>
              </a:spcAft>
              <a:buClr>
                <a:schemeClr val="lt2"/>
              </a:buClr>
              <a:buSzPts val="4800"/>
              <a:buNone/>
              <a:defRPr sz="4800">
                <a:solidFill>
                  <a:schemeClr val="lt2"/>
                </a:solidFill>
              </a:defRPr>
            </a:lvl5pPr>
            <a:lvl6pPr lvl="5" algn="ctr" rtl="0">
              <a:spcBef>
                <a:spcPts val="0"/>
              </a:spcBef>
              <a:spcAft>
                <a:spcPts val="0"/>
              </a:spcAft>
              <a:buClr>
                <a:schemeClr val="lt2"/>
              </a:buClr>
              <a:buSzPts val="4800"/>
              <a:buNone/>
              <a:defRPr sz="4800">
                <a:solidFill>
                  <a:schemeClr val="lt2"/>
                </a:solidFill>
              </a:defRPr>
            </a:lvl6pPr>
            <a:lvl7pPr lvl="6" algn="ctr" rtl="0">
              <a:spcBef>
                <a:spcPts val="0"/>
              </a:spcBef>
              <a:spcAft>
                <a:spcPts val="0"/>
              </a:spcAft>
              <a:buClr>
                <a:schemeClr val="lt2"/>
              </a:buClr>
              <a:buSzPts val="4800"/>
              <a:buNone/>
              <a:defRPr sz="4800">
                <a:solidFill>
                  <a:schemeClr val="lt2"/>
                </a:solidFill>
              </a:defRPr>
            </a:lvl7pPr>
            <a:lvl8pPr lvl="7" algn="ctr" rtl="0">
              <a:spcBef>
                <a:spcPts val="0"/>
              </a:spcBef>
              <a:spcAft>
                <a:spcPts val="0"/>
              </a:spcAft>
              <a:buClr>
                <a:schemeClr val="lt2"/>
              </a:buClr>
              <a:buSzPts val="4800"/>
              <a:buNone/>
              <a:defRPr sz="4800">
                <a:solidFill>
                  <a:schemeClr val="lt2"/>
                </a:solidFill>
              </a:defRPr>
            </a:lvl8pPr>
            <a:lvl9pPr lvl="8" algn="ctr" rtl="0">
              <a:spcBef>
                <a:spcPts val="0"/>
              </a:spcBef>
              <a:spcAft>
                <a:spcPts val="0"/>
              </a:spcAft>
              <a:buClr>
                <a:schemeClr val="lt2"/>
              </a:buClr>
              <a:buSzPts val="4800"/>
              <a:buNone/>
              <a:defRPr sz="4800">
                <a:solidFill>
                  <a:schemeClr val="lt2"/>
                </a:solidFill>
              </a:defRPr>
            </a:lvl9pPr>
          </a:lstStyle>
          <a:p>
            <a:r>
              <a:t>xx%</a:t>
            </a:r>
          </a:p>
        </p:txBody>
      </p:sp>
      <p:sp>
        <p:nvSpPr>
          <p:cNvPr id="224" name="Google Shape;224;p22"/>
          <p:cNvSpPr txBox="1">
            <a:spLocks noGrp="1"/>
          </p:cNvSpPr>
          <p:nvPr>
            <p:ph type="subTitle" idx="5"/>
          </p:nvPr>
        </p:nvSpPr>
        <p:spPr>
          <a:xfrm>
            <a:off x="6038700" y="3459350"/>
            <a:ext cx="2391000" cy="61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5" name="Google Shape;225;p22"/>
          <p:cNvSpPr txBox="1">
            <a:spLocks noGrp="1"/>
          </p:cNvSpPr>
          <p:nvPr>
            <p:ph type="title" idx="6"/>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6" name="Google Shape;226;p22"/>
          <p:cNvSpPr/>
          <p:nvPr/>
        </p:nvSpPr>
        <p:spPr>
          <a:xfrm rot="4055280">
            <a:off x="-252534" y="3825053"/>
            <a:ext cx="2168051" cy="1243909"/>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7901013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40"/>
        <p:cNvGrpSpPr/>
        <p:nvPr/>
      </p:nvGrpSpPr>
      <p:grpSpPr>
        <a:xfrm>
          <a:off x="0" y="0"/>
          <a:ext cx="0" cy="0"/>
          <a:chOff x="0" y="0"/>
          <a:chExt cx="0" cy="0"/>
        </a:xfrm>
      </p:grpSpPr>
      <p:sp>
        <p:nvSpPr>
          <p:cNvPr id="241" name="Google Shape;241;p24"/>
          <p:cNvSpPr/>
          <p:nvPr/>
        </p:nvSpPr>
        <p:spPr>
          <a:xfrm rot="-768228">
            <a:off x="-1120600" y="-149335"/>
            <a:ext cx="4356890" cy="3900280"/>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242" name="Google Shape;242;p24"/>
          <p:cNvSpPr txBox="1">
            <a:spLocks noGrp="1"/>
          </p:cNvSpPr>
          <p:nvPr>
            <p:ph type="title"/>
          </p:nvPr>
        </p:nvSpPr>
        <p:spPr>
          <a:xfrm>
            <a:off x="1069223" y="1414500"/>
            <a:ext cx="2035800" cy="991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3" name="Google Shape;243;p24"/>
          <p:cNvSpPr txBox="1">
            <a:spLocks noGrp="1"/>
          </p:cNvSpPr>
          <p:nvPr>
            <p:ph type="subTitle" idx="1"/>
          </p:nvPr>
        </p:nvSpPr>
        <p:spPr>
          <a:xfrm>
            <a:off x="1069213" y="2577294"/>
            <a:ext cx="2386200" cy="103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4" name="Google Shape;244;p24"/>
          <p:cNvSpPr/>
          <p:nvPr/>
        </p:nvSpPr>
        <p:spPr>
          <a:xfrm rot="-356655">
            <a:off x="3949904" y="455992"/>
            <a:ext cx="6807804" cy="540786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245" name="Google Shape;245;p24"/>
          <p:cNvSpPr/>
          <p:nvPr/>
        </p:nvSpPr>
        <p:spPr>
          <a:xfrm rot="-998917">
            <a:off x="6830735" y="1791981"/>
            <a:ext cx="5186694" cy="3745340"/>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527956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53"/>
        <p:cNvGrpSpPr/>
        <p:nvPr/>
      </p:nvGrpSpPr>
      <p:grpSpPr>
        <a:xfrm>
          <a:off x="0" y="0"/>
          <a:ext cx="0" cy="0"/>
          <a:chOff x="0" y="0"/>
          <a:chExt cx="0" cy="0"/>
        </a:xfrm>
      </p:grpSpPr>
      <p:sp>
        <p:nvSpPr>
          <p:cNvPr id="254" name="Google Shape;254;p26"/>
          <p:cNvSpPr/>
          <p:nvPr/>
        </p:nvSpPr>
        <p:spPr>
          <a:xfrm rot="4956184">
            <a:off x="-728309" y="2318483"/>
            <a:ext cx="4000081" cy="3308483"/>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255" name="Google Shape;255;p26"/>
          <p:cNvSpPr/>
          <p:nvPr/>
        </p:nvSpPr>
        <p:spPr>
          <a:xfrm rot="-6273318">
            <a:off x="-807590" y="299218"/>
            <a:ext cx="6807805" cy="540786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256" name="Google Shape;256;p26"/>
          <p:cNvSpPr/>
          <p:nvPr/>
        </p:nvSpPr>
        <p:spPr>
          <a:xfrm rot="-1682655">
            <a:off x="-383294" y="-149562"/>
            <a:ext cx="1460998" cy="1398326"/>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257" name="Google Shape;257;p26"/>
          <p:cNvSpPr/>
          <p:nvPr/>
        </p:nvSpPr>
        <p:spPr>
          <a:xfrm rot="-6300005">
            <a:off x="-47873" y="2546739"/>
            <a:ext cx="3326664" cy="2851966"/>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258" name="Google Shape;258;p26"/>
          <p:cNvSpPr/>
          <p:nvPr/>
        </p:nvSpPr>
        <p:spPr>
          <a:xfrm rot="-5400000">
            <a:off x="5014166" y="-936977"/>
            <a:ext cx="4830673" cy="4762506"/>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847B7D">
              <a:alpha val="50000"/>
            </a:srgbClr>
          </a:solidFill>
          <a:ln>
            <a:noFill/>
          </a:ln>
        </p:spPr>
        <p:txBody>
          <a:bodyPr spcFirstLastPara="1" wrap="square" lIns="91425" tIns="91425" rIns="91425" bIns="91425" anchor="ctr" anchorCtr="0">
            <a:noAutofit/>
          </a:bodyPr>
          <a:lstStyle/>
          <a:p>
            <a:endParaRPr/>
          </a:p>
        </p:txBody>
      </p:sp>
      <p:sp>
        <p:nvSpPr>
          <p:cNvPr id="259" name="Google Shape;259;p26"/>
          <p:cNvSpPr txBox="1">
            <a:spLocks noGrp="1"/>
          </p:cNvSpPr>
          <p:nvPr>
            <p:ph type="title"/>
          </p:nvPr>
        </p:nvSpPr>
        <p:spPr>
          <a:xfrm>
            <a:off x="2806475" y="1514725"/>
            <a:ext cx="3531000" cy="947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7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60" name="Google Shape;260;p26"/>
          <p:cNvSpPr txBox="1">
            <a:spLocks noGrp="1"/>
          </p:cNvSpPr>
          <p:nvPr>
            <p:ph type="subTitle" idx="1"/>
          </p:nvPr>
        </p:nvSpPr>
        <p:spPr>
          <a:xfrm>
            <a:off x="2475825" y="2696575"/>
            <a:ext cx="4192200" cy="8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272932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8"/>
          <p:cNvSpPr/>
          <p:nvPr/>
        </p:nvSpPr>
        <p:spPr>
          <a:xfrm rot="-6410965">
            <a:off x="-1170806" y="736946"/>
            <a:ext cx="6807800" cy="5407859"/>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847B7D">
              <a:alpha val="50000"/>
            </a:srgbClr>
          </a:solidFill>
          <a:ln>
            <a:noFill/>
          </a:ln>
        </p:spPr>
        <p:txBody>
          <a:bodyPr spcFirstLastPara="1" wrap="square" lIns="91425" tIns="91425" rIns="91425" bIns="91425" anchor="ctr" anchorCtr="0">
            <a:noAutofit/>
          </a:bodyPr>
          <a:lstStyle/>
          <a:p>
            <a:endParaRPr/>
          </a:p>
        </p:txBody>
      </p:sp>
      <p:grpSp>
        <p:nvGrpSpPr>
          <p:cNvPr id="268" name="Google Shape;268;p28"/>
          <p:cNvGrpSpPr/>
          <p:nvPr/>
        </p:nvGrpSpPr>
        <p:grpSpPr>
          <a:xfrm>
            <a:off x="4205700" y="-395646"/>
            <a:ext cx="5889967" cy="5925070"/>
            <a:chOff x="4205700" y="-395646"/>
            <a:chExt cx="5889967" cy="5925070"/>
          </a:xfrm>
        </p:grpSpPr>
        <p:sp>
          <p:nvSpPr>
            <p:cNvPr id="269" name="Google Shape;269;p28"/>
            <p:cNvSpPr/>
            <p:nvPr/>
          </p:nvSpPr>
          <p:spPr>
            <a:xfrm>
              <a:off x="7086600" y="-19050"/>
              <a:ext cx="2114700" cy="5143500"/>
            </a:xfrm>
            <a:prstGeom prst="rect">
              <a:avLst/>
            </a:prstGeom>
            <a:solidFill>
              <a:schemeClr val="dk1"/>
            </a:solidFill>
            <a:ln>
              <a:noFill/>
            </a:ln>
          </p:spPr>
          <p:txBody>
            <a:bodyPr spcFirstLastPara="1" wrap="square" lIns="91425" tIns="91425" rIns="91425" bIns="91425" anchor="ctr" anchorCtr="0">
              <a:noAutofit/>
            </a:bodyPr>
            <a:lstStyle/>
            <a:p>
              <a:endParaRPr/>
            </a:p>
          </p:txBody>
        </p:sp>
        <p:sp>
          <p:nvSpPr>
            <p:cNvPr id="270" name="Google Shape;270;p28"/>
            <p:cNvSpPr/>
            <p:nvPr/>
          </p:nvSpPr>
          <p:spPr>
            <a:xfrm rot="-10523676" flipH="1">
              <a:off x="4417718" y="-185084"/>
              <a:ext cx="5465931" cy="5503946"/>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271" name="Google Shape;271;p28"/>
          <p:cNvSpPr/>
          <p:nvPr/>
        </p:nvSpPr>
        <p:spPr>
          <a:xfrm rot="4954971">
            <a:off x="-921479" y="2857372"/>
            <a:ext cx="4512762" cy="3732537"/>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272" name="Google Shape;272;p28"/>
          <p:cNvSpPr/>
          <p:nvPr/>
        </p:nvSpPr>
        <p:spPr>
          <a:xfrm rot="-6722174">
            <a:off x="-277462" y="3697611"/>
            <a:ext cx="2413498" cy="1384733"/>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273" name="Google Shape;273;p28"/>
          <p:cNvSpPr txBox="1">
            <a:spLocks noGrp="1"/>
          </p:cNvSpPr>
          <p:nvPr>
            <p:ph type="title"/>
          </p:nvPr>
        </p:nvSpPr>
        <p:spPr>
          <a:xfrm>
            <a:off x="4571997" y="587725"/>
            <a:ext cx="3857700" cy="962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None/>
              <a:defRPr sz="5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74" name="Google Shape;274;p28"/>
          <p:cNvSpPr txBox="1">
            <a:spLocks noGrp="1"/>
          </p:cNvSpPr>
          <p:nvPr>
            <p:ph type="subTitle" idx="1"/>
          </p:nvPr>
        </p:nvSpPr>
        <p:spPr>
          <a:xfrm>
            <a:off x="4572075" y="1636218"/>
            <a:ext cx="3857700" cy="1399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5" name="Google Shape;275;p28"/>
          <p:cNvSpPr txBox="1"/>
          <p:nvPr/>
        </p:nvSpPr>
        <p:spPr>
          <a:xfrm>
            <a:off x="5174050" y="3122125"/>
            <a:ext cx="3218700" cy="743100"/>
          </a:xfrm>
          <a:prstGeom prst="rect">
            <a:avLst/>
          </a:prstGeom>
          <a:noFill/>
          <a:ln>
            <a:noFill/>
          </a:ln>
        </p:spPr>
        <p:txBody>
          <a:bodyPr spcFirstLastPara="1" wrap="square" lIns="91425" tIns="91425" rIns="91425" bIns="91425" anchor="t" anchorCtr="0">
            <a:noAutofit/>
          </a:bodyPr>
          <a:lstStyle/>
          <a:p>
            <a:pPr algn="r">
              <a:spcBef>
                <a:spcPts val="300"/>
              </a:spcBef>
            </a:pPr>
            <a:r>
              <a:rPr lang="en" sz="1200">
                <a:solidFill>
                  <a:srgbClr val="87725D"/>
                </a:solidFill>
                <a:latin typeface="Cabin"/>
                <a:ea typeface="Cabin"/>
                <a:cs typeface="Cabin"/>
                <a:sym typeface="Cabin"/>
              </a:rPr>
              <a:t>CREDITS: This presentation template was created by </a:t>
            </a:r>
            <a:r>
              <a:rPr lang="en" sz="1200" b="1">
                <a:solidFill>
                  <a:srgbClr val="87725D"/>
                </a:solidFill>
                <a:uFill>
                  <a:noFill/>
                </a:uFill>
                <a:latin typeface="Cabin"/>
                <a:ea typeface="Cabin"/>
                <a:cs typeface="Cabin"/>
                <a:sym typeface="Cabin"/>
                <a:hlinkClick r:id="rId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lang="en" sz="1200">
                <a:solidFill>
                  <a:srgbClr val="87725D"/>
                </a:solidFill>
                <a:latin typeface="Cabin"/>
                <a:ea typeface="Cabin"/>
                <a:cs typeface="Cabin"/>
                <a:sym typeface="Cabin"/>
              </a:rPr>
              <a:t>, including icons by </a:t>
            </a:r>
            <a:r>
              <a:rPr lang="en" sz="1200" b="1">
                <a:solidFill>
                  <a:srgbClr val="87725D"/>
                </a:solidFill>
                <a:uFill>
                  <a:noFill/>
                </a:uFill>
                <a:latin typeface="Cabin"/>
                <a:ea typeface="Cabin"/>
                <a:cs typeface="Cabin"/>
                <a:sym typeface="Cabin"/>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en" sz="1200">
                <a:solidFill>
                  <a:srgbClr val="87725D"/>
                </a:solidFill>
                <a:latin typeface="Cabin"/>
                <a:ea typeface="Cabin"/>
                <a:cs typeface="Cabin"/>
                <a:sym typeface="Cabin"/>
              </a:rPr>
              <a:t> and infographics &amp; images by </a:t>
            </a:r>
            <a:r>
              <a:rPr lang="en" sz="1200" b="1">
                <a:solidFill>
                  <a:srgbClr val="87725D"/>
                </a:solidFill>
                <a:uFill>
                  <a:noFill/>
                </a:uFill>
                <a:latin typeface="Cabin"/>
                <a:ea typeface="Cabin"/>
                <a:cs typeface="Cabin"/>
                <a:sym typeface="Cabin"/>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endParaRPr sz="1200" b="1">
              <a:solidFill>
                <a:srgbClr val="87725D"/>
              </a:solidFill>
              <a:latin typeface="Cabin"/>
              <a:ea typeface="Cabin"/>
              <a:cs typeface="Cabin"/>
              <a:sym typeface="Cabin"/>
            </a:endParaRPr>
          </a:p>
        </p:txBody>
      </p:sp>
    </p:spTree>
    <p:extLst>
      <p:ext uri="{BB962C8B-B14F-4D97-AF65-F5344CB8AC3E}">
        <p14:creationId xmlns:p14="http://schemas.microsoft.com/office/powerpoint/2010/main" val="27856512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0921721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77"/>
        <p:cNvGrpSpPr/>
        <p:nvPr/>
      </p:nvGrpSpPr>
      <p:grpSpPr>
        <a:xfrm>
          <a:off x="0" y="0"/>
          <a:ext cx="0" cy="0"/>
          <a:chOff x="0" y="0"/>
          <a:chExt cx="0" cy="0"/>
        </a:xfrm>
      </p:grpSpPr>
      <p:sp>
        <p:nvSpPr>
          <p:cNvPr id="278" name="Google Shape;278;p30"/>
          <p:cNvSpPr/>
          <p:nvPr/>
        </p:nvSpPr>
        <p:spPr>
          <a:xfrm rot="-5400000">
            <a:off x="3248800" y="-132152"/>
            <a:ext cx="6807742" cy="540781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279" name="Google Shape;279;p30"/>
          <p:cNvSpPr/>
          <p:nvPr/>
        </p:nvSpPr>
        <p:spPr>
          <a:xfrm rot="4954971">
            <a:off x="4031396" y="2247772"/>
            <a:ext cx="4512762" cy="3732537"/>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280" name="Google Shape;280;p30"/>
          <p:cNvSpPr/>
          <p:nvPr/>
        </p:nvSpPr>
        <p:spPr>
          <a:xfrm rot="-5400000">
            <a:off x="-292863" y="3119028"/>
            <a:ext cx="2321264" cy="1990031"/>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281" name="Google Shape;281;p30"/>
          <p:cNvSpPr/>
          <p:nvPr/>
        </p:nvSpPr>
        <p:spPr>
          <a:xfrm>
            <a:off x="8569369" y="172875"/>
            <a:ext cx="787204" cy="753435"/>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472407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6">
    <p:spTree>
      <p:nvGrpSpPr>
        <p:cNvPr id="1" name="Shape 277"/>
        <p:cNvGrpSpPr/>
        <p:nvPr/>
      </p:nvGrpSpPr>
      <p:grpSpPr>
        <a:xfrm>
          <a:off x="0" y="0"/>
          <a:ext cx="0" cy="0"/>
          <a:chOff x="0" y="0"/>
          <a:chExt cx="0" cy="0"/>
        </a:xfrm>
      </p:grpSpPr>
      <p:sp>
        <p:nvSpPr>
          <p:cNvPr id="278" name="Google Shape;278;p30"/>
          <p:cNvSpPr/>
          <p:nvPr/>
        </p:nvSpPr>
        <p:spPr>
          <a:xfrm rot="-5400000">
            <a:off x="3248800" y="-132152"/>
            <a:ext cx="6807742" cy="540781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FCAA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0"/>
          <p:cNvSpPr/>
          <p:nvPr/>
        </p:nvSpPr>
        <p:spPr>
          <a:xfrm rot="4954971">
            <a:off x="4031396" y="2247772"/>
            <a:ext cx="4512762" cy="3732537"/>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0"/>
          <p:cNvSpPr/>
          <p:nvPr/>
        </p:nvSpPr>
        <p:spPr>
          <a:xfrm rot="-5400000">
            <a:off x="-292863" y="3119028"/>
            <a:ext cx="2321264" cy="1990031"/>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0"/>
          <p:cNvSpPr/>
          <p:nvPr/>
        </p:nvSpPr>
        <p:spPr>
          <a:xfrm>
            <a:off x="8569369" y="172875"/>
            <a:ext cx="787204" cy="753435"/>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82"/>
        <p:cNvGrpSpPr/>
        <p:nvPr/>
      </p:nvGrpSpPr>
      <p:grpSpPr>
        <a:xfrm>
          <a:off x="0" y="0"/>
          <a:ext cx="0" cy="0"/>
          <a:chOff x="0" y="0"/>
          <a:chExt cx="0" cy="0"/>
        </a:xfrm>
      </p:grpSpPr>
      <p:sp>
        <p:nvSpPr>
          <p:cNvPr id="283" name="Google Shape;283;p31"/>
          <p:cNvSpPr/>
          <p:nvPr/>
        </p:nvSpPr>
        <p:spPr>
          <a:xfrm rot="-928921">
            <a:off x="2122187" y="-624817"/>
            <a:ext cx="4357078" cy="3900449"/>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284" name="Google Shape;284;p31"/>
          <p:cNvSpPr/>
          <p:nvPr/>
        </p:nvSpPr>
        <p:spPr>
          <a:xfrm rot="9772828">
            <a:off x="7239597" y="3280594"/>
            <a:ext cx="3201185" cy="2647695"/>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91425" tIns="91425" rIns="91425" bIns="91425" anchor="ctr" anchorCtr="0">
            <a:noAutofit/>
          </a:bodyPr>
          <a:lstStyle/>
          <a:p>
            <a:endParaRPr/>
          </a:p>
        </p:txBody>
      </p:sp>
      <p:sp>
        <p:nvSpPr>
          <p:cNvPr id="285" name="Google Shape;285;p31"/>
          <p:cNvSpPr/>
          <p:nvPr/>
        </p:nvSpPr>
        <p:spPr>
          <a:xfrm rot="-891676">
            <a:off x="-1488054" y="-779896"/>
            <a:ext cx="6807831" cy="540788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286" name="Google Shape;286;p31"/>
          <p:cNvSpPr/>
          <p:nvPr/>
        </p:nvSpPr>
        <p:spPr>
          <a:xfrm rot="9726913">
            <a:off x="-492559" y="73675"/>
            <a:ext cx="2413700" cy="1384849"/>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287" name="Google Shape;287;p31"/>
          <p:cNvSpPr/>
          <p:nvPr/>
        </p:nvSpPr>
        <p:spPr>
          <a:xfrm rot="10263989">
            <a:off x="7061232" y="3116875"/>
            <a:ext cx="2321378" cy="1990129"/>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093150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682715"/>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buClrTx/>
            </a:pPr>
            <a:fld id="{7FE5A9CD-1CA5-4BB6-ABF6-C3DB2F9C09D1}" type="datetimeFigureOut">
              <a:rPr lang="en-US" sz="1600" kern="1200" smtClean="0">
                <a:solidFill>
                  <a:prstClr val="black"/>
                </a:solidFill>
                <a:latin typeface="Calibri"/>
              </a:rPr>
              <a:pPr defTabSz="814974">
                <a:buClrTx/>
              </a:pPr>
              <a:t>11/16/2022</a:t>
            </a:fld>
            <a:endParaRPr lang="en-US" sz="1600" kern="1200">
              <a:solidFill>
                <a:prstClr val="black"/>
              </a:solidFill>
              <a:latin typeface="Calibri"/>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buClrTx/>
            </a:pPr>
            <a:endParaRPr lang="en-US" sz="1600" kern="1200">
              <a:solidFill>
                <a:prstClr val="black"/>
              </a:solidFill>
              <a:latin typeface="Calibri"/>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buClrTx/>
            </a:pPr>
            <a:fld id="{E9E3A461-C528-4C33-83FA-271D1850C3B5}" type="slidenum">
              <a:rPr lang="en-US" sz="1600" kern="1200" smtClean="0">
                <a:solidFill>
                  <a:prstClr val="black"/>
                </a:solidFill>
                <a:latin typeface="Calibri"/>
              </a:rPr>
              <a:pPr defTabSz="814974">
                <a:buClrTx/>
              </a:pPr>
              <a:t>‹#›</a:t>
            </a:fld>
            <a:endParaRPr lang="en-US" sz="1600" kern="1200">
              <a:solidFill>
                <a:prstClr val="black"/>
              </a:solidFill>
              <a:latin typeface="Calibri"/>
            </a:endParaRPr>
          </a:p>
        </p:txBody>
      </p:sp>
    </p:spTree>
    <p:extLst>
      <p:ext uri="{BB962C8B-B14F-4D97-AF65-F5344CB8AC3E}">
        <p14:creationId xmlns:p14="http://schemas.microsoft.com/office/powerpoint/2010/main" val="1850998774"/>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buClrTx/>
              <a:defRPr/>
            </a:pPr>
            <a:endParaRPr lang="en-US" sz="1600" kern="1200">
              <a:solidFill>
                <a:prstClr val="black"/>
              </a:solidFill>
              <a:latin typeface="Calibri"/>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buClrTx/>
              <a:defRPr/>
            </a:pPr>
            <a:endParaRPr lang="en-US" sz="1600" kern="1200">
              <a:solidFill>
                <a:prstClr val="black"/>
              </a:solidFill>
              <a:latin typeface="Calibri"/>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buClrTx/>
              <a:defRPr/>
            </a:pPr>
            <a:fld id="{E979D15E-7C97-46BA-A533-0FCFA23F6052}" type="slidenum">
              <a:rPr lang="en-US" sz="1600" kern="1200" smtClean="0">
                <a:solidFill>
                  <a:prstClr val="black"/>
                </a:solidFill>
                <a:latin typeface="Calibri"/>
              </a:rPr>
              <a:pPr defTabSz="814974">
                <a:buClrTx/>
                <a:defRPr/>
              </a:pPr>
              <a:t>‹#›</a:t>
            </a:fld>
            <a:endParaRPr lang="en-US" sz="1600" kern="1200">
              <a:solidFill>
                <a:prstClr val="black"/>
              </a:solidFill>
              <a:latin typeface="Calibri"/>
            </a:endParaRPr>
          </a:p>
        </p:txBody>
      </p:sp>
    </p:spTree>
    <p:extLst>
      <p:ext uri="{BB962C8B-B14F-4D97-AF65-F5344CB8AC3E}">
        <p14:creationId xmlns:p14="http://schemas.microsoft.com/office/powerpoint/2010/main" val="22190269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756165"/>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buClrTx/>
              <a:defRPr/>
            </a:pPr>
            <a:endParaRPr lang="en-US" sz="1600" kern="1200">
              <a:solidFill>
                <a:prstClr val="black"/>
              </a:solidFill>
              <a:latin typeface="Calibri"/>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buClrTx/>
              <a:defRPr/>
            </a:pPr>
            <a:endParaRPr lang="en-US" sz="1600" kern="1200">
              <a:solidFill>
                <a:prstClr val="black"/>
              </a:solidFill>
              <a:latin typeface="Calibri"/>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buClrTx/>
            </a:pPr>
            <a:fld id="{475E0F57-EEA1-4A8B-9311-4AD2064A14C0}" type="slidenum">
              <a:rPr lang="en-US" sz="1600" kern="1200" smtClean="0">
                <a:solidFill>
                  <a:prstClr val="black"/>
                </a:solidFill>
                <a:latin typeface="Calibri"/>
              </a:rPr>
              <a:pPr defTabSz="814974">
                <a:buClrTx/>
              </a:pPr>
              <a:t>‹#›</a:t>
            </a:fld>
            <a:endParaRPr lang="en-US" sz="1600" kern="1200">
              <a:solidFill>
                <a:prstClr val="black"/>
              </a:solidFill>
              <a:latin typeface="Calibri"/>
            </a:endParaRPr>
          </a:p>
        </p:txBody>
      </p:sp>
    </p:spTree>
    <p:extLst>
      <p:ext uri="{BB962C8B-B14F-4D97-AF65-F5344CB8AC3E}">
        <p14:creationId xmlns:p14="http://schemas.microsoft.com/office/powerpoint/2010/main" val="13851432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97108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290059"/>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149996"/>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buClrTx/>
              <a:defRPr/>
            </a:pPr>
            <a:endParaRPr lang="en-US" sz="1600" kern="1200">
              <a:latin typeface="Calibri"/>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buClrTx/>
              <a:defRPr/>
            </a:pPr>
            <a:endParaRPr lang="en-US" sz="1600" kern="1200">
              <a:latin typeface="Calibri"/>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buClrTx/>
              <a:defRPr/>
            </a:pPr>
            <a:fld id="{BEF8FD80-C95D-4220-BF8B-01906B7B67AD}" type="slidenum">
              <a:rPr lang="en-US" sz="1600" kern="1200" smtClean="0">
                <a:latin typeface="Calibri"/>
              </a:rPr>
              <a:pPr defTabSz="814974">
                <a:buClrTx/>
                <a:defRPr/>
              </a:pPr>
              <a:t>‹#›</a:t>
            </a:fld>
            <a:endParaRPr lang="en-US" sz="1600" kern="1200">
              <a:latin typeface="Calibri"/>
            </a:endParaRPr>
          </a:p>
        </p:txBody>
      </p:sp>
    </p:spTree>
    <p:extLst>
      <p:ext uri="{BB962C8B-B14F-4D97-AF65-F5344CB8AC3E}">
        <p14:creationId xmlns:p14="http://schemas.microsoft.com/office/powerpoint/2010/main" val="1479846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CUSTOM_6_1">
    <p:spTree>
      <p:nvGrpSpPr>
        <p:cNvPr id="1" name="Shape 282"/>
        <p:cNvGrpSpPr/>
        <p:nvPr/>
      </p:nvGrpSpPr>
      <p:grpSpPr>
        <a:xfrm>
          <a:off x="0" y="0"/>
          <a:ext cx="0" cy="0"/>
          <a:chOff x="0" y="0"/>
          <a:chExt cx="0" cy="0"/>
        </a:xfrm>
      </p:grpSpPr>
      <p:sp>
        <p:nvSpPr>
          <p:cNvPr id="283" name="Google Shape;283;p31"/>
          <p:cNvSpPr/>
          <p:nvPr/>
        </p:nvSpPr>
        <p:spPr>
          <a:xfrm rot="-928921">
            <a:off x="2122187" y="-624817"/>
            <a:ext cx="4357078" cy="3900449"/>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1"/>
          <p:cNvSpPr/>
          <p:nvPr/>
        </p:nvSpPr>
        <p:spPr>
          <a:xfrm rot="9772828">
            <a:off x="7239597" y="3280594"/>
            <a:ext cx="3201185" cy="2647695"/>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1"/>
          <p:cNvSpPr/>
          <p:nvPr/>
        </p:nvSpPr>
        <p:spPr>
          <a:xfrm rot="-891676">
            <a:off x="-1488054" y="-779896"/>
            <a:ext cx="6807831" cy="540788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1"/>
          <p:cNvSpPr/>
          <p:nvPr/>
        </p:nvSpPr>
        <p:spPr>
          <a:xfrm rot="9726913">
            <a:off x="-492559" y="73675"/>
            <a:ext cx="2413700" cy="1384849"/>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1"/>
          <p:cNvSpPr/>
          <p:nvPr/>
        </p:nvSpPr>
        <p:spPr>
          <a:xfrm rot="10263989">
            <a:off x="7061232" y="3116875"/>
            <a:ext cx="2321378" cy="1990129"/>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65779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buClrTx/>
            </a:pPr>
            <a:fld id="{7FE5A9CD-1CA5-4BB6-ABF6-C3DB2F9C09D1}" type="datetimeFigureOut">
              <a:rPr lang="en-US" sz="1600" kern="1200" smtClean="0">
                <a:solidFill>
                  <a:prstClr val="black"/>
                </a:solidFill>
                <a:latin typeface="Calibri"/>
              </a:rPr>
              <a:pPr defTabSz="814974">
                <a:buClrTx/>
              </a:pPr>
              <a:t>11/16/2022</a:t>
            </a:fld>
            <a:endParaRPr lang="en-US" sz="1600" kern="1200">
              <a:solidFill>
                <a:prstClr val="black"/>
              </a:solidFill>
              <a:latin typeface="Calibri"/>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buClrTx/>
            </a:pPr>
            <a:endParaRPr lang="en-US" sz="1600" kern="1200">
              <a:solidFill>
                <a:prstClr val="black"/>
              </a:solidFill>
              <a:latin typeface="Calibri"/>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buClrTx/>
            </a:pPr>
            <a:fld id="{E9E3A461-C528-4C33-83FA-271D1850C3B5}" type="slidenum">
              <a:rPr lang="en-US" sz="1600" kern="1200" smtClean="0">
                <a:solidFill>
                  <a:prstClr val="black"/>
                </a:solidFill>
                <a:latin typeface="Calibri"/>
              </a:rPr>
              <a:pPr defTabSz="814974">
                <a:buClrTx/>
              </a:pPr>
              <a:t>‹#›</a:t>
            </a:fld>
            <a:endParaRPr lang="en-US" sz="1600" kern="1200">
              <a:solidFill>
                <a:prstClr val="black"/>
              </a:solidFill>
              <a:latin typeface="Calibri"/>
            </a:endParaRPr>
          </a:p>
        </p:txBody>
      </p:sp>
    </p:spTree>
    <p:extLst>
      <p:ext uri="{BB962C8B-B14F-4D97-AF65-F5344CB8AC3E}">
        <p14:creationId xmlns:p14="http://schemas.microsoft.com/office/powerpoint/2010/main" val="147153778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1.emf"/><Relationship Id="rId5" Type="http://schemas.openxmlformats.org/officeDocument/2006/relationships/slideLayout" Target="../slideLayouts/slideLayout12.xml"/><Relationship Id="rId10"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image" Target="../media/image1.emf"/><Relationship Id="rId5" Type="http://schemas.openxmlformats.org/officeDocument/2006/relationships/slideLayout" Target="../slideLayouts/slideLayout65.xml"/><Relationship Id="rId10" Type="http://schemas.openxmlformats.org/officeDocument/2006/relationships/theme" Target="../theme/theme6.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4300" y="549600"/>
            <a:ext cx="7715400" cy="468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accent3"/>
              </a:buClr>
              <a:buSzPts val="3000"/>
              <a:buFont typeface="Palanquin Dark"/>
              <a:buNone/>
              <a:defRPr sz="3000">
                <a:solidFill>
                  <a:schemeClr val="accent3"/>
                </a:solidFill>
                <a:latin typeface="Palanquin Dark"/>
                <a:ea typeface="Palanquin Dark"/>
                <a:cs typeface="Palanquin Dark"/>
                <a:sym typeface="Palanquin Dark"/>
              </a:defRPr>
            </a:lvl1pPr>
            <a:lvl2pPr lvl="1">
              <a:lnSpc>
                <a:spcPct val="100000"/>
              </a:lnSpc>
              <a:spcBef>
                <a:spcPts val="0"/>
              </a:spcBef>
              <a:spcAft>
                <a:spcPts val="0"/>
              </a:spcAft>
              <a:buClr>
                <a:schemeClr val="accent3"/>
              </a:buClr>
              <a:buSzPts val="3000"/>
              <a:buNone/>
              <a:defRPr sz="3000">
                <a:solidFill>
                  <a:schemeClr val="accent3"/>
                </a:solidFill>
              </a:defRPr>
            </a:lvl2pPr>
            <a:lvl3pPr lvl="2">
              <a:lnSpc>
                <a:spcPct val="100000"/>
              </a:lnSpc>
              <a:spcBef>
                <a:spcPts val="0"/>
              </a:spcBef>
              <a:spcAft>
                <a:spcPts val="0"/>
              </a:spcAft>
              <a:buClr>
                <a:schemeClr val="accent3"/>
              </a:buClr>
              <a:buSzPts val="3000"/>
              <a:buNone/>
              <a:defRPr sz="3000">
                <a:solidFill>
                  <a:schemeClr val="accent3"/>
                </a:solidFill>
              </a:defRPr>
            </a:lvl3pPr>
            <a:lvl4pPr lvl="3">
              <a:lnSpc>
                <a:spcPct val="100000"/>
              </a:lnSpc>
              <a:spcBef>
                <a:spcPts val="0"/>
              </a:spcBef>
              <a:spcAft>
                <a:spcPts val="0"/>
              </a:spcAft>
              <a:buClr>
                <a:schemeClr val="accent3"/>
              </a:buClr>
              <a:buSzPts val="3000"/>
              <a:buNone/>
              <a:defRPr sz="3000">
                <a:solidFill>
                  <a:schemeClr val="accent3"/>
                </a:solidFill>
              </a:defRPr>
            </a:lvl4pPr>
            <a:lvl5pPr lvl="4">
              <a:lnSpc>
                <a:spcPct val="100000"/>
              </a:lnSpc>
              <a:spcBef>
                <a:spcPts val="0"/>
              </a:spcBef>
              <a:spcAft>
                <a:spcPts val="0"/>
              </a:spcAft>
              <a:buClr>
                <a:schemeClr val="accent3"/>
              </a:buClr>
              <a:buSzPts val="3000"/>
              <a:buNone/>
              <a:defRPr sz="3000">
                <a:solidFill>
                  <a:schemeClr val="accent3"/>
                </a:solidFill>
              </a:defRPr>
            </a:lvl5pPr>
            <a:lvl6pPr lvl="5">
              <a:lnSpc>
                <a:spcPct val="100000"/>
              </a:lnSpc>
              <a:spcBef>
                <a:spcPts val="0"/>
              </a:spcBef>
              <a:spcAft>
                <a:spcPts val="0"/>
              </a:spcAft>
              <a:buClr>
                <a:schemeClr val="accent3"/>
              </a:buClr>
              <a:buSzPts val="3000"/>
              <a:buNone/>
              <a:defRPr sz="3000">
                <a:solidFill>
                  <a:schemeClr val="accent3"/>
                </a:solidFill>
              </a:defRPr>
            </a:lvl6pPr>
            <a:lvl7pPr lvl="6">
              <a:lnSpc>
                <a:spcPct val="100000"/>
              </a:lnSpc>
              <a:spcBef>
                <a:spcPts val="0"/>
              </a:spcBef>
              <a:spcAft>
                <a:spcPts val="0"/>
              </a:spcAft>
              <a:buClr>
                <a:schemeClr val="accent3"/>
              </a:buClr>
              <a:buSzPts val="3000"/>
              <a:buNone/>
              <a:defRPr sz="3000">
                <a:solidFill>
                  <a:schemeClr val="accent3"/>
                </a:solidFill>
              </a:defRPr>
            </a:lvl7pPr>
            <a:lvl8pPr lvl="7">
              <a:lnSpc>
                <a:spcPct val="100000"/>
              </a:lnSpc>
              <a:spcBef>
                <a:spcPts val="0"/>
              </a:spcBef>
              <a:spcAft>
                <a:spcPts val="0"/>
              </a:spcAft>
              <a:buClr>
                <a:schemeClr val="accent3"/>
              </a:buClr>
              <a:buSzPts val="3000"/>
              <a:buNone/>
              <a:defRPr sz="3000">
                <a:solidFill>
                  <a:schemeClr val="accent3"/>
                </a:solidFill>
              </a:defRPr>
            </a:lvl8pPr>
            <a:lvl9pPr lvl="8">
              <a:lnSpc>
                <a:spcPct val="100000"/>
              </a:lnSpc>
              <a:spcBef>
                <a:spcPts val="0"/>
              </a:spcBef>
              <a:spcAft>
                <a:spcPts val="0"/>
              </a:spcAft>
              <a:buClr>
                <a:schemeClr val="accent3"/>
              </a:buClr>
              <a:buSzPts val="3000"/>
              <a:buNone/>
              <a:defRPr sz="3000">
                <a:solidFill>
                  <a:schemeClr val="accent3"/>
                </a:solidFill>
              </a:defRPr>
            </a:lvl9pPr>
          </a:lstStyle>
          <a:p>
            <a:endParaRPr/>
          </a:p>
        </p:txBody>
      </p:sp>
      <p:sp>
        <p:nvSpPr>
          <p:cNvPr id="7" name="Google Shape;7;p1"/>
          <p:cNvSpPr txBox="1">
            <a:spLocks noGrp="1"/>
          </p:cNvSpPr>
          <p:nvPr>
            <p:ph type="body" idx="1"/>
          </p:nvPr>
        </p:nvSpPr>
        <p:spPr>
          <a:xfrm>
            <a:off x="714300" y="1152475"/>
            <a:ext cx="77154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3"/>
              </a:buClr>
              <a:buSzPts val="1800"/>
              <a:buFont typeface="Cabin"/>
              <a:buChar char="●"/>
              <a:defRPr sz="1800">
                <a:solidFill>
                  <a:schemeClr val="accent3"/>
                </a:solidFill>
                <a:latin typeface="Cabin"/>
                <a:ea typeface="Cabin"/>
                <a:cs typeface="Cabin"/>
                <a:sym typeface="Cabin"/>
              </a:defRPr>
            </a:lvl1pPr>
            <a:lvl2pPr marL="914400" lvl="1"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2pPr>
            <a:lvl3pPr marL="1371600" lvl="2"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3pPr>
            <a:lvl4pPr marL="1828800" lvl="3"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4pPr>
            <a:lvl5pPr marL="2286000" lvl="4"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5pPr>
            <a:lvl6pPr marL="2743200" lvl="5"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6pPr>
            <a:lvl7pPr marL="3200400" lvl="6"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7pPr>
            <a:lvl8pPr marL="3657600" lvl="7"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8pPr>
            <a:lvl9pPr marL="4114800" lvl="8"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8" r:id="rId3"/>
    <p:sldLayoutId id="2147483670" r:id="rId4"/>
    <p:sldLayoutId id="2147483675" r:id="rId5"/>
    <p:sldLayoutId id="2147483676" r:id="rId6"/>
    <p:sldLayoutId id="214748367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011588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251520" y="409102"/>
            <a:ext cx="179512" cy="431915"/>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77">
              <a:buClrTx/>
              <a:buFontTx/>
              <a:buNone/>
            </a:pPr>
            <a:endParaRPr lang="zh-CN" altLang="en-US" sz="1349" kern="1200">
              <a:solidFill>
                <a:prstClr val="white"/>
              </a:solidFill>
            </a:endParaRPr>
          </a:p>
        </p:txBody>
      </p:sp>
    </p:spTree>
    <p:extLst>
      <p:ext uri="{BB962C8B-B14F-4D97-AF65-F5344CB8AC3E}">
        <p14:creationId xmlns:p14="http://schemas.microsoft.com/office/powerpoint/2010/main" val="9946008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685577"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395" indent="-171395" algn="l" defTabSz="685577" rtl="0" eaLnBrk="1" latinLnBrk="0" hangingPunct="1">
        <a:lnSpc>
          <a:spcPct val="90000"/>
        </a:lnSpc>
        <a:spcBef>
          <a:spcPts val="750"/>
        </a:spcBef>
        <a:buFont typeface="Arial" panose="020B0604020202090204" pitchFamily="34" charset="0"/>
        <a:buChar char="•"/>
        <a:defRPr sz="2099" kern="1200">
          <a:solidFill>
            <a:schemeClr val="tx1"/>
          </a:solidFill>
          <a:latin typeface="+mn-lt"/>
          <a:ea typeface="+mn-ea"/>
          <a:cs typeface="+mn-cs"/>
        </a:defRPr>
      </a:lvl1pPr>
      <a:lvl2pPr marL="514183" indent="-171395" algn="l" defTabSz="685577" rtl="0" eaLnBrk="1" latinLnBrk="0" hangingPunct="1">
        <a:lnSpc>
          <a:spcPct val="90000"/>
        </a:lnSpc>
        <a:spcBef>
          <a:spcPts val="375"/>
        </a:spcBef>
        <a:buFont typeface="Arial" panose="020B0604020202090204" pitchFamily="34" charset="0"/>
        <a:buChar char="•"/>
        <a:defRPr sz="1799" kern="1200">
          <a:solidFill>
            <a:schemeClr val="tx1"/>
          </a:solidFill>
          <a:latin typeface="+mn-lt"/>
          <a:ea typeface="+mn-ea"/>
          <a:cs typeface="+mn-cs"/>
        </a:defRPr>
      </a:lvl2pPr>
      <a:lvl3pPr marL="856972" indent="-171395" algn="l" defTabSz="685577" rtl="0" eaLnBrk="1" latinLnBrk="0" hangingPunct="1">
        <a:lnSpc>
          <a:spcPct val="90000"/>
        </a:lnSpc>
        <a:spcBef>
          <a:spcPts val="375"/>
        </a:spcBef>
        <a:buFont typeface="Arial" panose="020B0604020202090204" pitchFamily="34" charset="0"/>
        <a:buChar char="•"/>
        <a:defRPr sz="1499" kern="1200">
          <a:solidFill>
            <a:schemeClr val="tx1"/>
          </a:solidFill>
          <a:latin typeface="+mn-lt"/>
          <a:ea typeface="+mn-ea"/>
          <a:cs typeface="+mn-cs"/>
        </a:defRPr>
      </a:lvl3pPr>
      <a:lvl4pPr marL="1199760" indent="-171395" algn="l" defTabSz="685577" rtl="0" eaLnBrk="1" latinLnBrk="0" hangingPunct="1">
        <a:lnSpc>
          <a:spcPct val="90000"/>
        </a:lnSpc>
        <a:spcBef>
          <a:spcPts val="375"/>
        </a:spcBef>
        <a:buFont typeface="Arial" panose="020B0604020202090204" pitchFamily="34" charset="0"/>
        <a:buChar char="•"/>
        <a:defRPr sz="1349" kern="1200">
          <a:solidFill>
            <a:schemeClr val="tx1"/>
          </a:solidFill>
          <a:latin typeface="+mn-lt"/>
          <a:ea typeface="+mn-ea"/>
          <a:cs typeface="+mn-cs"/>
        </a:defRPr>
      </a:lvl4pPr>
      <a:lvl5pPr marL="1542548" indent="-171395" algn="l" defTabSz="685577" rtl="0" eaLnBrk="1" latinLnBrk="0" hangingPunct="1">
        <a:lnSpc>
          <a:spcPct val="90000"/>
        </a:lnSpc>
        <a:spcBef>
          <a:spcPts val="375"/>
        </a:spcBef>
        <a:buFont typeface="Arial" panose="020B0604020202090204" pitchFamily="34" charset="0"/>
        <a:buChar char="•"/>
        <a:defRPr sz="1349" kern="1200">
          <a:solidFill>
            <a:schemeClr val="tx1"/>
          </a:solidFill>
          <a:latin typeface="+mn-lt"/>
          <a:ea typeface="+mn-ea"/>
          <a:cs typeface="+mn-cs"/>
        </a:defRPr>
      </a:lvl5pPr>
      <a:lvl6pPr marL="1885337" indent="-171395" algn="l" defTabSz="685577" rtl="0" eaLnBrk="1" latinLnBrk="0" hangingPunct="1">
        <a:lnSpc>
          <a:spcPct val="90000"/>
        </a:lnSpc>
        <a:spcBef>
          <a:spcPts val="375"/>
        </a:spcBef>
        <a:buFont typeface="Arial" panose="020B0604020202090204" pitchFamily="34" charset="0"/>
        <a:buChar char="•"/>
        <a:defRPr sz="1349" kern="1200">
          <a:solidFill>
            <a:schemeClr val="tx1"/>
          </a:solidFill>
          <a:latin typeface="+mn-lt"/>
          <a:ea typeface="+mn-ea"/>
          <a:cs typeface="+mn-cs"/>
        </a:defRPr>
      </a:lvl6pPr>
      <a:lvl7pPr marL="2228126" indent="-171395" algn="l" defTabSz="685577" rtl="0" eaLnBrk="1" latinLnBrk="0" hangingPunct="1">
        <a:lnSpc>
          <a:spcPct val="90000"/>
        </a:lnSpc>
        <a:spcBef>
          <a:spcPts val="375"/>
        </a:spcBef>
        <a:buFont typeface="Arial" panose="020B0604020202090204" pitchFamily="34" charset="0"/>
        <a:buChar char="•"/>
        <a:defRPr sz="1349" kern="1200">
          <a:solidFill>
            <a:schemeClr val="tx1"/>
          </a:solidFill>
          <a:latin typeface="+mn-lt"/>
          <a:ea typeface="+mn-ea"/>
          <a:cs typeface="+mn-cs"/>
        </a:defRPr>
      </a:lvl7pPr>
      <a:lvl8pPr marL="2570915" indent="-171395" algn="l" defTabSz="685577" rtl="0" eaLnBrk="1" latinLnBrk="0" hangingPunct="1">
        <a:lnSpc>
          <a:spcPct val="90000"/>
        </a:lnSpc>
        <a:spcBef>
          <a:spcPts val="375"/>
        </a:spcBef>
        <a:buFont typeface="Arial" panose="020B0604020202090204" pitchFamily="34" charset="0"/>
        <a:buChar char="•"/>
        <a:defRPr sz="1349" kern="1200">
          <a:solidFill>
            <a:schemeClr val="tx1"/>
          </a:solidFill>
          <a:latin typeface="+mn-lt"/>
          <a:ea typeface="+mn-ea"/>
          <a:cs typeface="+mn-cs"/>
        </a:defRPr>
      </a:lvl8pPr>
      <a:lvl9pPr marL="2913703" indent="-171395" algn="l" defTabSz="685577" rtl="0" eaLnBrk="1" latinLnBrk="0" hangingPunct="1">
        <a:lnSpc>
          <a:spcPct val="90000"/>
        </a:lnSpc>
        <a:spcBef>
          <a:spcPts val="375"/>
        </a:spcBef>
        <a:buFont typeface="Arial" panose="020B0604020202090204" pitchFamily="34" charset="0"/>
        <a:buChar char="•"/>
        <a:defRPr sz="1349" kern="1200">
          <a:solidFill>
            <a:schemeClr val="tx1"/>
          </a:solidFill>
          <a:latin typeface="+mn-lt"/>
          <a:ea typeface="+mn-ea"/>
          <a:cs typeface="+mn-cs"/>
        </a:defRPr>
      </a:lvl9pPr>
    </p:bodyStyle>
    <p:otherStyle>
      <a:defPPr>
        <a:defRPr lang="en-US"/>
      </a:defPPr>
      <a:lvl1pPr marL="0" algn="l" defTabSz="685577" rtl="0" eaLnBrk="1" latinLnBrk="0" hangingPunct="1">
        <a:defRPr sz="1349" kern="1200">
          <a:solidFill>
            <a:schemeClr val="tx1"/>
          </a:solidFill>
          <a:latin typeface="+mn-lt"/>
          <a:ea typeface="+mn-ea"/>
          <a:cs typeface="+mn-cs"/>
        </a:defRPr>
      </a:lvl1pPr>
      <a:lvl2pPr marL="342788" algn="l" defTabSz="685577" rtl="0" eaLnBrk="1" latinLnBrk="0" hangingPunct="1">
        <a:defRPr sz="1349" kern="1200">
          <a:solidFill>
            <a:schemeClr val="tx1"/>
          </a:solidFill>
          <a:latin typeface="+mn-lt"/>
          <a:ea typeface="+mn-ea"/>
          <a:cs typeface="+mn-cs"/>
        </a:defRPr>
      </a:lvl2pPr>
      <a:lvl3pPr marL="685577" algn="l" defTabSz="685577" rtl="0" eaLnBrk="1" latinLnBrk="0" hangingPunct="1">
        <a:defRPr sz="1349" kern="1200">
          <a:solidFill>
            <a:schemeClr val="tx1"/>
          </a:solidFill>
          <a:latin typeface="+mn-lt"/>
          <a:ea typeface="+mn-ea"/>
          <a:cs typeface="+mn-cs"/>
        </a:defRPr>
      </a:lvl3pPr>
      <a:lvl4pPr marL="1028366" algn="l" defTabSz="685577" rtl="0" eaLnBrk="1" latinLnBrk="0" hangingPunct="1">
        <a:defRPr sz="1349" kern="1200">
          <a:solidFill>
            <a:schemeClr val="tx1"/>
          </a:solidFill>
          <a:latin typeface="+mn-lt"/>
          <a:ea typeface="+mn-ea"/>
          <a:cs typeface="+mn-cs"/>
        </a:defRPr>
      </a:lvl4pPr>
      <a:lvl5pPr marL="1371155" algn="l" defTabSz="685577" rtl="0" eaLnBrk="1" latinLnBrk="0" hangingPunct="1">
        <a:defRPr sz="1349" kern="1200">
          <a:solidFill>
            <a:schemeClr val="tx1"/>
          </a:solidFill>
          <a:latin typeface="+mn-lt"/>
          <a:ea typeface="+mn-ea"/>
          <a:cs typeface="+mn-cs"/>
        </a:defRPr>
      </a:lvl5pPr>
      <a:lvl6pPr marL="1713943" algn="l" defTabSz="685577" rtl="0" eaLnBrk="1" latinLnBrk="0" hangingPunct="1">
        <a:defRPr sz="1349" kern="1200">
          <a:solidFill>
            <a:schemeClr val="tx1"/>
          </a:solidFill>
          <a:latin typeface="+mn-lt"/>
          <a:ea typeface="+mn-ea"/>
          <a:cs typeface="+mn-cs"/>
        </a:defRPr>
      </a:lvl6pPr>
      <a:lvl7pPr marL="2056731" algn="l" defTabSz="685577" rtl="0" eaLnBrk="1" latinLnBrk="0" hangingPunct="1">
        <a:defRPr sz="1349" kern="1200">
          <a:solidFill>
            <a:schemeClr val="tx1"/>
          </a:solidFill>
          <a:latin typeface="+mn-lt"/>
          <a:ea typeface="+mn-ea"/>
          <a:cs typeface="+mn-cs"/>
        </a:defRPr>
      </a:lvl7pPr>
      <a:lvl8pPr marL="2399520" algn="l" defTabSz="685577" rtl="0" eaLnBrk="1" latinLnBrk="0" hangingPunct="1">
        <a:defRPr sz="1349" kern="1200">
          <a:solidFill>
            <a:schemeClr val="tx1"/>
          </a:solidFill>
          <a:latin typeface="+mn-lt"/>
          <a:ea typeface="+mn-ea"/>
          <a:cs typeface="+mn-cs"/>
        </a:defRPr>
      </a:lvl8pPr>
      <a:lvl9pPr marL="2742308" algn="l" defTabSz="685577" rtl="0" eaLnBrk="1" latinLnBrk="0" hangingPunct="1">
        <a:defRPr sz="134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457200" y="205979"/>
            <a:ext cx="8229600" cy="85725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457200" y="1200151"/>
            <a:ext cx="8229600" cy="3394472"/>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457200" y="4683919"/>
            <a:ext cx="2133600" cy="357188"/>
          </a:xfrm>
          <a:prstGeom prst="rect">
            <a:avLst/>
          </a:prstGeom>
          <a:noFill/>
          <a:ln w="9525">
            <a:noFill/>
          </a:ln>
        </p:spPr>
        <p:txBody>
          <a:bodyPr/>
          <a:lstStyle>
            <a:lvl1pPr>
              <a:defRPr sz="1050"/>
            </a:lvl1pPr>
          </a:lstStyle>
          <a:p>
            <a:pPr>
              <a:buClrTx/>
              <a:buFontTx/>
              <a:buNone/>
            </a:pPr>
            <a:fld id="{FDE934FF-F4E1-47C5-9CA5-30A81DDE2BE4}" type="datetimeFigureOut">
              <a:rPr lang="en-US" kern="1200" smtClean="0"/>
              <a:pPr>
                <a:buClrTx/>
                <a:buFontTx/>
                <a:buNone/>
              </a:pPr>
              <a:t>11/16/2022</a:t>
            </a:fld>
            <a:endParaRPr lang="en-US" kern="1200"/>
          </a:p>
        </p:txBody>
      </p:sp>
      <p:sp>
        <p:nvSpPr>
          <p:cNvPr id="1029" name="Footer Placeholder 1028"/>
          <p:cNvSpPr>
            <a:spLocks noGrp="1"/>
          </p:cNvSpPr>
          <p:nvPr>
            <p:ph type="ftr" sz="quarter" idx="3"/>
          </p:nvPr>
        </p:nvSpPr>
        <p:spPr>
          <a:xfrm>
            <a:off x="3124200" y="4683919"/>
            <a:ext cx="2895600" cy="357188"/>
          </a:xfrm>
          <a:prstGeom prst="rect">
            <a:avLst/>
          </a:prstGeom>
          <a:noFill/>
          <a:ln w="9525">
            <a:noFill/>
          </a:ln>
        </p:spPr>
        <p:txBody>
          <a:bodyPr/>
          <a:lstStyle>
            <a:lvl1pPr algn="ctr">
              <a:defRPr sz="1050"/>
            </a:lvl1pPr>
          </a:lstStyle>
          <a:p>
            <a:pPr>
              <a:buClrTx/>
              <a:buFontTx/>
              <a:buNone/>
            </a:pPr>
            <a:endParaRPr lang="en-US" kern="1200"/>
          </a:p>
        </p:txBody>
      </p:sp>
      <p:sp>
        <p:nvSpPr>
          <p:cNvPr id="1030" name="Slide Number Placeholder 1029"/>
          <p:cNvSpPr>
            <a:spLocks noGrp="1"/>
          </p:cNvSpPr>
          <p:nvPr>
            <p:ph type="sldNum" sz="quarter" idx="4"/>
          </p:nvPr>
        </p:nvSpPr>
        <p:spPr>
          <a:xfrm>
            <a:off x="6553200" y="4683919"/>
            <a:ext cx="2133600" cy="357188"/>
          </a:xfrm>
          <a:prstGeom prst="rect">
            <a:avLst/>
          </a:prstGeom>
          <a:noFill/>
          <a:ln w="9525">
            <a:noFill/>
          </a:ln>
        </p:spPr>
        <p:txBody>
          <a:bodyPr/>
          <a:lstStyle>
            <a:lvl1pPr algn="r">
              <a:defRPr sz="1050"/>
            </a:lvl1pPr>
          </a:lstStyle>
          <a:p>
            <a:pPr>
              <a:buClrTx/>
              <a:buFontTx/>
              <a:buNone/>
            </a:pPr>
            <a:fld id="{B3561BA9-CDCF-4958-B8AB-66F3BF063E13}" type="slidenum">
              <a:rPr lang="en-US" kern="1200" smtClean="0"/>
              <a:pPr>
                <a:buClrTx/>
                <a:buFontTx/>
                <a:buNone/>
              </a:pPr>
              <a:t>‹#›</a:t>
            </a:fld>
            <a:endParaRPr lang="en-US" kern="1200"/>
          </a:p>
        </p:txBody>
      </p:sp>
    </p:spTree>
    <p:extLst>
      <p:ext uri="{BB962C8B-B14F-4D97-AF65-F5344CB8AC3E}">
        <p14:creationId xmlns:p14="http://schemas.microsoft.com/office/powerpoint/2010/main" val="1752363428"/>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hf sldNum="0" hdr="0" ftr="0" dt="0"/>
  <p:txStyles>
    <p:titleStyle>
      <a:lvl1pPr marL="0" lvl="0" indent="0" algn="ctr" defTabSz="685800" eaLnBrk="1" fontAlgn="base" latinLnBrk="0" hangingPunct="1">
        <a:lnSpc>
          <a:spcPct val="100000"/>
        </a:lnSpc>
        <a:spcBef>
          <a:spcPct val="0"/>
        </a:spcBef>
        <a:spcAft>
          <a:spcPct val="0"/>
        </a:spcAft>
        <a:buNone/>
        <a:defRPr sz="3300" b="0" i="0" u="none" kern="1200" baseline="0">
          <a:solidFill>
            <a:schemeClr val="tx2"/>
          </a:solidFill>
          <a:latin typeface="+mj-lt"/>
          <a:ea typeface="+mj-ea"/>
          <a:cs typeface="+mj-cs"/>
        </a:defRPr>
      </a:lvl1pPr>
    </p:titleStyle>
    <p:bodyStyle>
      <a:lvl1pPr marL="257175" lvl="0" indent="-257175" algn="l" defTabSz="6858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1pPr>
      <a:lvl2pPr marL="557213" lvl="1" indent="-214313" algn="l" defTabSz="685800" eaLnBrk="1" fontAlgn="base" latinLnBrk="0" hangingPunct="1">
        <a:lnSpc>
          <a:spcPct val="100000"/>
        </a:lnSpc>
        <a:spcBef>
          <a:spcPct val="20000"/>
        </a:spcBef>
        <a:spcAft>
          <a:spcPct val="0"/>
        </a:spcAft>
        <a:buChar char="–"/>
        <a:defRPr sz="2100" b="0" i="0" u="none" kern="1200" baseline="0">
          <a:solidFill>
            <a:schemeClr val="tx1"/>
          </a:solidFill>
          <a:latin typeface="+mn-lt"/>
          <a:ea typeface="+mn-ea"/>
          <a:cs typeface="+mn-cs"/>
        </a:defRPr>
      </a:lvl2pPr>
      <a:lvl3pPr marL="857250" lvl="2" indent="-171450" algn="l" defTabSz="685800"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3pPr>
      <a:lvl4pPr marL="1200150" lvl="3"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4pPr>
      <a:lvl5pPr marL="1543050" lvl="4"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5pPr>
      <a:lvl6pPr marL="1885950" lvl="5"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6pPr>
      <a:lvl7pPr marL="2228850" lvl="6"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7pPr>
      <a:lvl8pPr marL="2571750" lvl="7"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8pPr>
      <a:lvl9pPr marL="2914650" lvl="8"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9pPr>
    </p:bodyStyle>
    <p:otherStyle>
      <a:lvl1pPr marL="0" lvl="0" indent="0" algn="l" defTabSz="685800" eaLnBrk="1" fontAlgn="base" latinLnBrk="0" hangingPunct="1">
        <a:lnSpc>
          <a:spcPct val="100000"/>
        </a:lnSpc>
        <a:spcBef>
          <a:spcPct val="0"/>
        </a:spcBef>
        <a:spcAft>
          <a:spcPct val="0"/>
        </a:spcAft>
        <a:buFont typeface="Arial" panose="020B0604020202020204" pitchFamily="34" charset="0"/>
        <a:buNone/>
        <a:defRPr sz="1350" b="0" i="0" u="none" kern="1200" baseline="0">
          <a:solidFill>
            <a:schemeClr val="tx1"/>
          </a:solidFill>
          <a:latin typeface="+mn-lt"/>
          <a:ea typeface="+mn-ea"/>
          <a:cs typeface="+mn-cs"/>
        </a:defRPr>
      </a:lvl1pPr>
      <a:lvl2pPr marL="342900" lvl="1"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685800" lvl="2"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028700" lvl="3"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371600" lvl="4"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1714500" lvl="5"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057400" lvl="6"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2400300" lvl="7"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2743200" lvl="8"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4300" y="549600"/>
            <a:ext cx="7715400" cy="468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accent3"/>
              </a:buClr>
              <a:buSzPts val="3000"/>
              <a:buFont typeface="Palanquin Dark"/>
              <a:buNone/>
              <a:defRPr sz="3000">
                <a:solidFill>
                  <a:schemeClr val="accent3"/>
                </a:solidFill>
                <a:latin typeface="Palanquin Dark"/>
                <a:ea typeface="Palanquin Dark"/>
                <a:cs typeface="Palanquin Dark"/>
                <a:sym typeface="Palanquin Dark"/>
              </a:defRPr>
            </a:lvl1pPr>
            <a:lvl2pPr lvl="1">
              <a:lnSpc>
                <a:spcPct val="100000"/>
              </a:lnSpc>
              <a:spcBef>
                <a:spcPts val="0"/>
              </a:spcBef>
              <a:spcAft>
                <a:spcPts val="0"/>
              </a:spcAft>
              <a:buClr>
                <a:schemeClr val="accent3"/>
              </a:buClr>
              <a:buSzPts val="3000"/>
              <a:buNone/>
              <a:defRPr sz="3000">
                <a:solidFill>
                  <a:schemeClr val="accent3"/>
                </a:solidFill>
              </a:defRPr>
            </a:lvl2pPr>
            <a:lvl3pPr lvl="2">
              <a:lnSpc>
                <a:spcPct val="100000"/>
              </a:lnSpc>
              <a:spcBef>
                <a:spcPts val="0"/>
              </a:spcBef>
              <a:spcAft>
                <a:spcPts val="0"/>
              </a:spcAft>
              <a:buClr>
                <a:schemeClr val="accent3"/>
              </a:buClr>
              <a:buSzPts val="3000"/>
              <a:buNone/>
              <a:defRPr sz="3000">
                <a:solidFill>
                  <a:schemeClr val="accent3"/>
                </a:solidFill>
              </a:defRPr>
            </a:lvl3pPr>
            <a:lvl4pPr lvl="3">
              <a:lnSpc>
                <a:spcPct val="100000"/>
              </a:lnSpc>
              <a:spcBef>
                <a:spcPts val="0"/>
              </a:spcBef>
              <a:spcAft>
                <a:spcPts val="0"/>
              </a:spcAft>
              <a:buClr>
                <a:schemeClr val="accent3"/>
              </a:buClr>
              <a:buSzPts val="3000"/>
              <a:buNone/>
              <a:defRPr sz="3000">
                <a:solidFill>
                  <a:schemeClr val="accent3"/>
                </a:solidFill>
              </a:defRPr>
            </a:lvl4pPr>
            <a:lvl5pPr lvl="4">
              <a:lnSpc>
                <a:spcPct val="100000"/>
              </a:lnSpc>
              <a:spcBef>
                <a:spcPts val="0"/>
              </a:spcBef>
              <a:spcAft>
                <a:spcPts val="0"/>
              </a:spcAft>
              <a:buClr>
                <a:schemeClr val="accent3"/>
              </a:buClr>
              <a:buSzPts val="3000"/>
              <a:buNone/>
              <a:defRPr sz="3000">
                <a:solidFill>
                  <a:schemeClr val="accent3"/>
                </a:solidFill>
              </a:defRPr>
            </a:lvl5pPr>
            <a:lvl6pPr lvl="5">
              <a:lnSpc>
                <a:spcPct val="100000"/>
              </a:lnSpc>
              <a:spcBef>
                <a:spcPts val="0"/>
              </a:spcBef>
              <a:spcAft>
                <a:spcPts val="0"/>
              </a:spcAft>
              <a:buClr>
                <a:schemeClr val="accent3"/>
              </a:buClr>
              <a:buSzPts val="3000"/>
              <a:buNone/>
              <a:defRPr sz="3000">
                <a:solidFill>
                  <a:schemeClr val="accent3"/>
                </a:solidFill>
              </a:defRPr>
            </a:lvl6pPr>
            <a:lvl7pPr lvl="6">
              <a:lnSpc>
                <a:spcPct val="100000"/>
              </a:lnSpc>
              <a:spcBef>
                <a:spcPts val="0"/>
              </a:spcBef>
              <a:spcAft>
                <a:spcPts val="0"/>
              </a:spcAft>
              <a:buClr>
                <a:schemeClr val="accent3"/>
              </a:buClr>
              <a:buSzPts val="3000"/>
              <a:buNone/>
              <a:defRPr sz="3000">
                <a:solidFill>
                  <a:schemeClr val="accent3"/>
                </a:solidFill>
              </a:defRPr>
            </a:lvl7pPr>
            <a:lvl8pPr lvl="7">
              <a:lnSpc>
                <a:spcPct val="100000"/>
              </a:lnSpc>
              <a:spcBef>
                <a:spcPts val="0"/>
              </a:spcBef>
              <a:spcAft>
                <a:spcPts val="0"/>
              </a:spcAft>
              <a:buClr>
                <a:schemeClr val="accent3"/>
              </a:buClr>
              <a:buSzPts val="3000"/>
              <a:buNone/>
              <a:defRPr sz="3000">
                <a:solidFill>
                  <a:schemeClr val="accent3"/>
                </a:solidFill>
              </a:defRPr>
            </a:lvl8pPr>
            <a:lvl9pPr lvl="8">
              <a:lnSpc>
                <a:spcPct val="100000"/>
              </a:lnSpc>
              <a:spcBef>
                <a:spcPts val="0"/>
              </a:spcBef>
              <a:spcAft>
                <a:spcPts val="0"/>
              </a:spcAft>
              <a:buClr>
                <a:schemeClr val="accent3"/>
              </a:buClr>
              <a:buSzPts val="3000"/>
              <a:buNone/>
              <a:defRPr sz="3000">
                <a:solidFill>
                  <a:schemeClr val="accent3"/>
                </a:solidFill>
              </a:defRPr>
            </a:lvl9pPr>
          </a:lstStyle>
          <a:p>
            <a:endParaRPr/>
          </a:p>
        </p:txBody>
      </p:sp>
      <p:sp>
        <p:nvSpPr>
          <p:cNvPr id="7" name="Google Shape;7;p1"/>
          <p:cNvSpPr txBox="1">
            <a:spLocks noGrp="1"/>
          </p:cNvSpPr>
          <p:nvPr>
            <p:ph type="body" idx="1"/>
          </p:nvPr>
        </p:nvSpPr>
        <p:spPr>
          <a:xfrm>
            <a:off x="714300" y="1152475"/>
            <a:ext cx="77154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3"/>
              </a:buClr>
              <a:buSzPts val="1800"/>
              <a:buFont typeface="Cabin"/>
              <a:buChar char="●"/>
              <a:defRPr sz="1800">
                <a:solidFill>
                  <a:schemeClr val="accent3"/>
                </a:solidFill>
                <a:latin typeface="Cabin"/>
                <a:ea typeface="Cabin"/>
                <a:cs typeface="Cabin"/>
                <a:sym typeface="Cabin"/>
              </a:defRPr>
            </a:lvl1pPr>
            <a:lvl2pPr marL="914400" lvl="1"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2pPr>
            <a:lvl3pPr marL="1371600" lvl="2"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3pPr>
            <a:lvl4pPr marL="1828800" lvl="3"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4pPr>
            <a:lvl5pPr marL="2286000" lvl="4"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5pPr>
            <a:lvl6pPr marL="2743200" lvl="5"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6pPr>
            <a:lvl7pPr marL="3200400" lvl="6"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7pPr>
            <a:lvl8pPr marL="3657600" lvl="7"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8pPr>
            <a:lvl9pPr marL="4114800" lvl="8"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a:solidFill>
                  <a:srgbClr val="C4F6FA"/>
                </a:solidFill>
              </a:rPr>
              <a:pPr/>
              <a:t>‹#›</a:t>
            </a:fld>
            <a:endParaRPr>
              <a:solidFill>
                <a:srgbClr val="C4F6FA"/>
              </a:solidFill>
            </a:endParaRPr>
          </a:p>
        </p:txBody>
      </p:sp>
    </p:spTree>
    <p:extLst>
      <p:ext uri="{BB962C8B-B14F-4D97-AF65-F5344CB8AC3E}">
        <p14:creationId xmlns:p14="http://schemas.microsoft.com/office/powerpoint/2010/main" val="2984401601"/>
      </p:ext>
    </p:extLst>
  </p:cSld>
  <p:clrMap bg1="lt1" tx1="dk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157436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5.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57.xml"/><Relationship Id="rId5" Type="http://schemas.openxmlformats.org/officeDocument/2006/relationships/image" Target="../media/image26.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57.xml"/><Relationship Id="rId5" Type="http://schemas.openxmlformats.org/officeDocument/2006/relationships/image" Target="../media/image35.png"/><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57.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7.xml"/><Relationship Id="rId5" Type="http://schemas.openxmlformats.org/officeDocument/2006/relationships/image" Target="../media/image8.png"/><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28.xml"/><Relationship Id="rId7" Type="http://schemas.openxmlformats.org/officeDocument/2006/relationships/image" Target="../media/image4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9.jpeg"/><Relationship Id="rId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notesSlide" Target="../notesSlides/notesSlide29.xml"/><Relationship Id="rId9" Type="http://schemas.microsoft.com/office/2007/relationships/hdphoto" Target="../media/hdphoto6.wdp"/></Relationships>
</file>

<file path=ppt/slides/_rels/slide3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7.png"/><Relationship Id="rId3" Type="http://schemas.openxmlformats.org/officeDocument/2006/relationships/slideLayout" Target="../slideLayouts/slideLayout28.xml"/><Relationship Id="rId7" Type="http://schemas.microsoft.com/office/2007/relationships/hdphoto" Target="../media/hdphoto7.wdp"/><Relationship Id="rId12" Type="http://schemas.microsoft.com/office/2007/relationships/hdphoto" Target="../media/hdphoto9.wdp"/><Relationship Id="rId2" Type="http://schemas.openxmlformats.org/officeDocument/2006/relationships/audio" Target="../media/media2.wav"/><Relationship Id="rId16" Type="http://schemas.openxmlformats.org/officeDocument/2006/relationships/image" Target="../media/image49.png"/><Relationship Id="rId1" Type="http://schemas.microsoft.com/office/2007/relationships/media" Target="../media/media2.wav"/><Relationship Id="rId6" Type="http://schemas.openxmlformats.org/officeDocument/2006/relationships/image" Target="../media/image44.png"/><Relationship Id="rId11" Type="http://schemas.openxmlformats.org/officeDocument/2006/relationships/image" Target="../media/image46.jpeg"/><Relationship Id="rId5" Type="http://schemas.openxmlformats.org/officeDocument/2006/relationships/image" Target="../media/image43.png"/><Relationship Id="rId15" Type="http://schemas.openxmlformats.org/officeDocument/2006/relationships/image" Target="../media/image48.png"/><Relationship Id="rId10" Type="http://schemas.openxmlformats.org/officeDocument/2006/relationships/image" Target="../media/image40.png"/><Relationship Id="rId4" Type="http://schemas.openxmlformats.org/officeDocument/2006/relationships/notesSlide" Target="../notesSlides/notesSlide30.xml"/><Relationship Id="rId9" Type="http://schemas.microsoft.com/office/2007/relationships/hdphoto" Target="../media/hdphoto8.wdp"/><Relationship Id="rId14" Type="http://schemas.openxmlformats.org/officeDocument/2006/relationships/image" Target="../media/image38.png"/></Relationships>
</file>

<file path=ppt/slides/_rels/slide33.xml.rels><?xml version="1.0" encoding="UTF-8" standalone="yes"?>
<Relationships xmlns="http://schemas.openxmlformats.org/package/2006/relationships"><Relationship Id="rId8" Type="http://schemas.microsoft.com/office/2007/relationships/hdphoto" Target="../media/hdphoto10.wdp"/><Relationship Id="rId13" Type="http://schemas.microsoft.com/office/2007/relationships/hdphoto" Target="../media/hdphoto9.wdp"/><Relationship Id="rId3" Type="http://schemas.openxmlformats.org/officeDocument/2006/relationships/slideLayout" Target="../slideLayouts/slideLayout28.xml"/><Relationship Id="rId7" Type="http://schemas.openxmlformats.org/officeDocument/2006/relationships/image" Target="../media/image51.png"/><Relationship Id="rId12" Type="http://schemas.openxmlformats.org/officeDocument/2006/relationships/image" Target="../media/image46.jpeg"/><Relationship Id="rId2" Type="http://schemas.openxmlformats.org/officeDocument/2006/relationships/audio" Target="../media/media2.wav"/><Relationship Id="rId16" Type="http://schemas.openxmlformats.org/officeDocument/2006/relationships/image" Target="../media/image49.png"/><Relationship Id="rId1" Type="http://schemas.microsoft.com/office/2007/relationships/media" Target="../media/media2.wav"/><Relationship Id="rId6" Type="http://schemas.openxmlformats.org/officeDocument/2006/relationships/image" Target="../media/image47.png"/><Relationship Id="rId11" Type="http://schemas.openxmlformats.org/officeDocument/2006/relationships/image" Target="../media/image40.png"/><Relationship Id="rId5" Type="http://schemas.openxmlformats.org/officeDocument/2006/relationships/image" Target="../media/image50.jpeg"/><Relationship Id="rId15" Type="http://schemas.openxmlformats.org/officeDocument/2006/relationships/image" Target="../media/image48.png"/><Relationship Id="rId10" Type="http://schemas.microsoft.com/office/2007/relationships/hdphoto" Target="../media/hdphoto11.wdp"/><Relationship Id="rId4" Type="http://schemas.openxmlformats.org/officeDocument/2006/relationships/notesSlide" Target="../notesSlides/notesSlide31.xml"/><Relationship Id="rId9" Type="http://schemas.openxmlformats.org/officeDocument/2006/relationships/image" Target="../media/image52.png"/><Relationship Id="rId14" Type="http://schemas.openxmlformats.org/officeDocument/2006/relationships/image" Target="../media/image38.png"/></Relationships>
</file>

<file path=ppt/slides/_rels/slide34.xml.rels><?xml version="1.0" encoding="UTF-8" standalone="yes"?>
<Relationships xmlns="http://schemas.openxmlformats.org/package/2006/relationships"><Relationship Id="rId8" Type="http://schemas.openxmlformats.org/officeDocument/2006/relationships/image" Target="../media/image55.png"/><Relationship Id="rId13" Type="http://schemas.microsoft.com/office/2007/relationships/hdphoto" Target="../media/hdphoto15.wdp"/><Relationship Id="rId18" Type="http://schemas.openxmlformats.org/officeDocument/2006/relationships/image" Target="../media/image48.png"/><Relationship Id="rId3" Type="http://schemas.openxmlformats.org/officeDocument/2006/relationships/slideLayout" Target="../slideLayouts/slideLayout28.xml"/><Relationship Id="rId7" Type="http://schemas.microsoft.com/office/2007/relationships/hdphoto" Target="../media/hdphoto12.wdp"/><Relationship Id="rId12" Type="http://schemas.openxmlformats.org/officeDocument/2006/relationships/image" Target="../media/image57.png"/><Relationship Id="rId17" Type="http://schemas.openxmlformats.org/officeDocument/2006/relationships/image" Target="../media/image38.png"/><Relationship Id="rId2" Type="http://schemas.openxmlformats.org/officeDocument/2006/relationships/audio" Target="../media/media2.wav"/><Relationship Id="rId16" Type="http://schemas.openxmlformats.org/officeDocument/2006/relationships/image" Target="../media/image47.png"/><Relationship Id="rId1" Type="http://schemas.microsoft.com/office/2007/relationships/media" Target="../media/media2.wav"/><Relationship Id="rId6" Type="http://schemas.openxmlformats.org/officeDocument/2006/relationships/image" Target="../media/image54.png"/><Relationship Id="rId11" Type="http://schemas.microsoft.com/office/2007/relationships/hdphoto" Target="../media/hdphoto14.wdp"/><Relationship Id="rId5" Type="http://schemas.openxmlformats.org/officeDocument/2006/relationships/image" Target="../media/image40.png"/><Relationship Id="rId15" Type="http://schemas.microsoft.com/office/2007/relationships/hdphoto" Target="../media/hdphoto9.wdp"/><Relationship Id="rId10" Type="http://schemas.openxmlformats.org/officeDocument/2006/relationships/image" Target="../media/image56.png"/><Relationship Id="rId19" Type="http://schemas.openxmlformats.org/officeDocument/2006/relationships/image" Target="../media/image49.png"/><Relationship Id="rId4" Type="http://schemas.openxmlformats.org/officeDocument/2006/relationships/image" Target="../media/image53.jpeg"/><Relationship Id="rId9" Type="http://schemas.microsoft.com/office/2007/relationships/hdphoto" Target="../media/hdphoto13.wdp"/><Relationship Id="rId14" Type="http://schemas.openxmlformats.org/officeDocument/2006/relationships/image" Target="../media/image46.jpeg"/></Relationships>
</file>

<file path=ppt/slides/_rels/slide35.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49.png"/><Relationship Id="rId3" Type="http://schemas.openxmlformats.org/officeDocument/2006/relationships/slideLayout" Target="../slideLayouts/slideLayout28.xml"/><Relationship Id="rId7" Type="http://schemas.openxmlformats.org/officeDocument/2006/relationships/image" Target="../media/image40.png"/><Relationship Id="rId12" Type="http://schemas.openxmlformats.org/officeDocument/2006/relationships/image" Target="../media/image48.png"/><Relationship Id="rId2" Type="http://schemas.openxmlformats.org/officeDocument/2006/relationships/audio" Target="../media/media2.wav"/><Relationship Id="rId1" Type="http://schemas.microsoft.com/office/2007/relationships/media" Target="../media/media2.wav"/><Relationship Id="rId6" Type="http://schemas.microsoft.com/office/2007/relationships/hdphoto" Target="../media/hdphoto16.wdp"/><Relationship Id="rId11" Type="http://schemas.openxmlformats.org/officeDocument/2006/relationships/image" Target="../media/image38.png"/><Relationship Id="rId5" Type="http://schemas.openxmlformats.org/officeDocument/2006/relationships/image" Target="../media/image59.png"/><Relationship Id="rId10" Type="http://schemas.openxmlformats.org/officeDocument/2006/relationships/image" Target="../media/image47.png"/><Relationship Id="rId4" Type="http://schemas.openxmlformats.org/officeDocument/2006/relationships/image" Target="../media/image58.jpeg"/><Relationship Id="rId9" Type="http://schemas.microsoft.com/office/2007/relationships/hdphoto" Target="../media/hdphoto9.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65814" y="265814"/>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296;p34"/>
          <p:cNvSpPr/>
          <p:nvPr/>
        </p:nvSpPr>
        <p:spPr>
          <a:xfrm rot="-10523714" flipH="1">
            <a:off x="392184" y="1523956"/>
            <a:ext cx="3488977" cy="3288745"/>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b="9476"/>
          <a:stretch/>
        </p:blipFill>
        <p:spPr>
          <a:xfrm>
            <a:off x="436851" y="1572832"/>
            <a:ext cx="3570693" cy="3232339"/>
          </a:xfrm>
          <a:prstGeom prst="rect">
            <a:avLst/>
          </a:prstGeom>
        </p:spPr>
      </p:pic>
      <p:sp>
        <p:nvSpPr>
          <p:cNvPr id="14" name="Title 1"/>
          <p:cNvSpPr txBox="1">
            <a:spLocks/>
          </p:cNvSpPr>
          <p:nvPr/>
        </p:nvSpPr>
        <p:spPr>
          <a:xfrm>
            <a:off x="4007545" y="1132853"/>
            <a:ext cx="3115648" cy="59501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buClrTx/>
              <a:buFontTx/>
              <a:buNone/>
            </a:pPr>
            <a:r>
              <a:rPr lang="en-US" sz="2700" dirty="0">
                <a:solidFill>
                  <a:prstClr val="black"/>
                </a:solidFill>
                <a:latin typeface="Times New Roman" panose="02020603050405020304" pitchFamily="18" charset="0"/>
                <a:cs typeface="Times New Roman" panose="02020603050405020304" pitchFamily="18" charset="0"/>
              </a:rPr>
              <a:t>- Robot </a:t>
            </a:r>
            <a:r>
              <a:rPr lang="en-US" sz="2700" dirty="0" err="1">
                <a:solidFill>
                  <a:prstClr val="black"/>
                </a:solidFill>
                <a:latin typeface="Times New Roman" panose="02020603050405020304" pitchFamily="18" charset="0"/>
                <a:cs typeface="Times New Roman" panose="02020603050405020304" pitchFamily="18" charset="0"/>
              </a:rPr>
              <a:t>dẫn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đường</a:t>
            </a:r>
            <a:endParaRPr lang="en-US" sz="2700" dirty="0">
              <a:solidFill>
                <a:prstClr val="black"/>
              </a:solidFill>
              <a:latin typeface="Times New Roman" panose="02020603050405020304" pitchFamily="18" charset="0"/>
              <a:cs typeface="Times New Roman" panose="02020603050405020304" pitchFamily="18" charset="0"/>
            </a:endParaRPr>
          </a:p>
        </p:txBody>
      </p:sp>
      <p:sp>
        <p:nvSpPr>
          <p:cNvPr id="15" name="Title 1"/>
          <p:cNvSpPr txBox="1">
            <a:spLocks/>
          </p:cNvSpPr>
          <p:nvPr/>
        </p:nvSpPr>
        <p:spPr>
          <a:xfrm>
            <a:off x="4007544" y="1726033"/>
            <a:ext cx="2225929" cy="59501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buClrTx/>
              <a:buFontTx/>
              <a:buNone/>
            </a:pP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Xe</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tự</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lái</a:t>
            </a:r>
            <a:endParaRPr lang="en-US" sz="2700" dirty="0">
              <a:solidFill>
                <a:prstClr val="black"/>
              </a:solidFill>
              <a:latin typeface="Times New Roman" panose="02020603050405020304" pitchFamily="18" charset="0"/>
              <a:cs typeface="Times New Roman" panose="02020603050405020304" pitchFamily="18" charset="0"/>
            </a:endParaRPr>
          </a:p>
        </p:txBody>
      </p:sp>
      <p:sp>
        <p:nvSpPr>
          <p:cNvPr id="16" name="Title 1"/>
          <p:cNvSpPr txBox="1">
            <a:spLocks/>
          </p:cNvSpPr>
          <p:nvPr/>
        </p:nvSpPr>
        <p:spPr>
          <a:xfrm>
            <a:off x="4007544" y="2312662"/>
            <a:ext cx="4445340" cy="59501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buClrTx/>
              <a:buFontTx/>
              <a:buNone/>
            </a:pP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Thiết</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bị</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tiêu</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diệt</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virut</a:t>
            </a:r>
            <a:endParaRPr lang="en-US" sz="2700" dirty="0">
              <a:solidFill>
                <a:prstClr val="black"/>
              </a:solidFill>
              <a:latin typeface="Times New Roman" panose="02020603050405020304" pitchFamily="18" charset="0"/>
              <a:cs typeface="Times New Roman" panose="02020603050405020304" pitchFamily="18" charset="0"/>
            </a:endParaRPr>
          </a:p>
        </p:txBody>
      </p:sp>
      <p:sp>
        <p:nvSpPr>
          <p:cNvPr id="17" name="Title 1"/>
          <p:cNvSpPr txBox="1">
            <a:spLocks/>
          </p:cNvSpPr>
          <p:nvPr/>
        </p:nvSpPr>
        <p:spPr>
          <a:xfrm>
            <a:off x="4007544" y="3096318"/>
            <a:ext cx="4552889" cy="59501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buClrTx/>
              <a:buFontTx/>
              <a:buNone/>
            </a:pP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Chiếc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áo</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dự</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đoán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cơn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đau</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tim</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nhận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biết</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bệnh</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ung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thư</a:t>
            </a:r>
            <a:endParaRPr lang="en-US" sz="2700" dirty="0">
              <a:solidFill>
                <a:prstClr val="black"/>
              </a:solidFill>
              <a:latin typeface="Times New Roman" panose="02020603050405020304" pitchFamily="18" charset="0"/>
              <a:cs typeface="Times New Roman" panose="02020603050405020304" pitchFamily="18" charset="0"/>
            </a:endParaRPr>
          </a:p>
        </p:txBody>
      </p:sp>
      <p:sp>
        <p:nvSpPr>
          <p:cNvPr id="18" name="Title 1"/>
          <p:cNvSpPr txBox="1">
            <a:spLocks/>
          </p:cNvSpPr>
          <p:nvPr/>
        </p:nvSpPr>
        <p:spPr>
          <a:xfrm>
            <a:off x="4007544" y="4004517"/>
            <a:ext cx="4552889" cy="59501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buClrTx/>
              <a:buFontTx/>
              <a:buNone/>
            </a:pP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Kính</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thông</a:t>
            </a:r>
            <a:r>
              <a:rPr lang="en-US" sz="2700" dirty="0">
                <a:solidFill>
                  <a:prstClr val="black"/>
                </a:solidFill>
                <a:latin typeface="Times New Roman" panose="02020603050405020304" pitchFamily="18" charset="0"/>
                <a:cs typeface="Times New Roman" panose="02020603050405020304" pitchFamily="18" charset="0"/>
              </a:rPr>
              <a:t> minh </a:t>
            </a:r>
            <a:r>
              <a:rPr lang="en-US" sz="2700" dirty="0" err="1">
                <a:solidFill>
                  <a:prstClr val="black"/>
                </a:solidFill>
                <a:latin typeface="Times New Roman" panose="02020603050405020304" pitchFamily="18" charset="0"/>
                <a:cs typeface="Times New Roman" panose="02020603050405020304" pitchFamily="18" charset="0"/>
              </a:rPr>
              <a:t>nhận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diện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khuôn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mặt</a:t>
            </a:r>
            <a:endParaRPr lang="en-US" sz="2700" dirty="0">
              <a:solidFill>
                <a:prstClr val="black"/>
              </a:solidFill>
              <a:latin typeface="Times New Roman" panose="02020603050405020304" pitchFamily="18" charset="0"/>
              <a:cs typeface="Times New Roman" panose="02020603050405020304" pitchFamily="18" charset="0"/>
            </a:endParaRPr>
          </a:p>
        </p:txBody>
      </p:sp>
      <p:sp>
        <p:nvSpPr>
          <p:cNvPr id="19" name="Title 1"/>
          <p:cNvSpPr txBox="1">
            <a:spLocks/>
          </p:cNvSpPr>
          <p:nvPr/>
        </p:nvSpPr>
        <p:spPr>
          <a:xfrm>
            <a:off x="3664973" y="4451430"/>
            <a:ext cx="5150875" cy="59501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buClrTx/>
              <a:buFontTx/>
              <a:buNone/>
            </a:pPr>
            <a:endParaRPr lang="en-US" sz="2700" dirty="0">
              <a:solidFill>
                <a:prstClr val="black"/>
              </a:solidFill>
              <a:latin typeface="#9Slide05 Dancing Script" panose="03080800040507000D00" pitchFamily="66" charset="0"/>
            </a:endParaRPr>
          </a:p>
        </p:txBody>
      </p:sp>
      <p:pic>
        <p:nvPicPr>
          <p:cNvPr id="5" name="Picture 4"/>
          <p:cNvPicPr>
            <a:picLocks noChangeAspect="1"/>
          </p:cNvPicPr>
          <p:nvPr/>
        </p:nvPicPr>
        <p:blipFill>
          <a:blip r:embed="rId4"/>
          <a:stretch>
            <a:fillRect/>
          </a:stretch>
        </p:blipFill>
        <p:spPr>
          <a:xfrm>
            <a:off x="494343" y="201865"/>
            <a:ext cx="8199831" cy="10790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grpId="0" nodeType="withEffect" nodePh="1">
                                  <p:stCondLst>
                                    <p:cond delay="0"/>
                                  </p:stCondLst>
                                  <p:endCondLst>
                                    <p:cond evt="begin" delay="0">
                                      <p:tn val="28"/>
                                    </p:cond>
                                  </p:end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65814" y="265814"/>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lumMod val="10000"/>
                </a:schemeClr>
              </a:solidFill>
            </a:endParaRPr>
          </a:p>
        </p:txBody>
      </p:sp>
      <p:sp>
        <p:nvSpPr>
          <p:cNvPr id="20" name="Google Shape;138;p5"/>
          <p:cNvSpPr txBox="1"/>
          <p:nvPr/>
        </p:nvSpPr>
        <p:spPr>
          <a:xfrm>
            <a:off x="586505" y="382771"/>
            <a:ext cx="3834923" cy="500107"/>
          </a:xfrm>
          <a:prstGeom prst="rect">
            <a:avLst/>
          </a:prstGeom>
          <a:noFill/>
          <a:ln>
            <a:noFill/>
          </a:ln>
        </p:spPr>
        <p:txBody>
          <a:bodyPr spcFirstLastPara="1" wrap="square" lIns="68569" tIns="34275" rIns="68569" bIns="34275" anchor="t" anchorCtr="0">
            <a:spAutoFit/>
          </a:bodyPr>
          <a:lstStyle/>
          <a:p>
            <a:r>
              <a:rPr lang="en-US" sz="2800" b="1" dirty="0" smtClean="0">
                <a:solidFill>
                  <a:srgbClr val="FF0000"/>
                </a:solidFill>
                <a:latin typeface="Times New Roman" panose="02020603050405020304" pitchFamily="18" charset="0"/>
                <a:ea typeface="Cambria"/>
                <a:cs typeface="Times New Roman" panose="02020603050405020304" pitchFamily="18" charset="0"/>
                <a:sym typeface="Cambria"/>
              </a:rPr>
              <a:t>2. </a:t>
            </a:r>
            <a:r>
              <a:rPr lang="en-US" sz="2800" b="1" dirty="0" err="1" smtClean="0">
                <a:solidFill>
                  <a:srgbClr val="FF0000"/>
                </a:solidFill>
                <a:latin typeface="Times New Roman" panose="02020603050405020304" pitchFamily="18" charset="0"/>
                <a:ea typeface="Cambria"/>
                <a:cs typeface="Times New Roman" panose="02020603050405020304" pitchFamily="18" charset="0"/>
                <a:sym typeface="Cambria"/>
              </a:rPr>
              <a:t>Tìm</a:t>
            </a:r>
            <a:r>
              <a:rPr lang="en-US" sz="2800" b="1" dirty="0" smtClean="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b="1" dirty="0" err="1" smtClean="0">
                <a:solidFill>
                  <a:srgbClr val="FF0000"/>
                </a:solidFill>
                <a:latin typeface="Times New Roman" panose="02020603050405020304" pitchFamily="18" charset="0"/>
                <a:ea typeface="Cambria"/>
                <a:cs typeface="Times New Roman" panose="02020603050405020304" pitchFamily="18" charset="0"/>
                <a:sym typeface="Cambria"/>
              </a:rPr>
              <a:t>hiểu</a:t>
            </a:r>
            <a:r>
              <a:rPr lang="en-US" sz="2800" b="1" dirty="0" smtClean="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b="1" dirty="0" err="1" smtClean="0">
                <a:solidFill>
                  <a:srgbClr val="FF0000"/>
                </a:solidFill>
                <a:latin typeface="Times New Roman" panose="02020603050405020304" pitchFamily="18" charset="0"/>
                <a:ea typeface="Cambria"/>
                <a:cs typeface="Times New Roman" panose="02020603050405020304" pitchFamily="18" charset="0"/>
                <a:sym typeface="Cambria"/>
              </a:rPr>
              <a:t>chung</a:t>
            </a:r>
            <a:endParaRPr sz="2800" b="1" dirty="0">
              <a:solidFill>
                <a:srgbClr val="FF0000"/>
              </a:solidFill>
              <a:latin typeface="Times New Roman" panose="02020603050405020304" pitchFamily="18" charset="0"/>
              <a:ea typeface="Cambria"/>
              <a:cs typeface="Times New Roman" panose="02020603050405020304" pitchFamily="18" charset="0"/>
              <a:sym typeface="Cambria"/>
            </a:endParaRPr>
          </a:p>
        </p:txBody>
      </p:sp>
      <p:sp>
        <p:nvSpPr>
          <p:cNvPr id="3" name="Rectangle 2"/>
          <p:cNvSpPr/>
          <p:nvPr/>
        </p:nvSpPr>
        <p:spPr>
          <a:xfrm>
            <a:off x="923632" y="918702"/>
            <a:ext cx="4572000" cy="461665"/>
          </a:xfrm>
          <a:prstGeom prst="rect">
            <a:avLst/>
          </a:prstGeom>
        </p:spPr>
        <p:txBody>
          <a:bodyPr>
            <a:spAutoFit/>
          </a:bodyPr>
          <a:lstStyle/>
          <a:p>
            <a:pPr>
              <a:buClrTx/>
              <a:buFontTx/>
              <a:buNone/>
            </a:pPr>
            <a:r>
              <a:rPr lang="en-US" sz="2400" b="1" kern="1200" dirty="0">
                <a:solidFill>
                  <a:prstClr val="black"/>
                </a:solidFill>
                <a:latin typeface="Times New Roman" panose="02020603050405020304" pitchFamily="18" charset="0"/>
                <a:cs typeface="Times New Roman" panose="02020603050405020304" pitchFamily="18" charset="0"/>
              </a:rPr>
              <a:t>b</a:t>
            </a:r>
            <a:r>
              <a:rPr lang="en-US" sz="2400" b="1" kern="1200" dirty="0" smtClean="0">
                <a:solidFill>
                  <a:prstClr val="black"/>
                </a:solidFill>
                <a:latin typeface="Times New Roman" panose="02020603050405020304" pitchFamily="18" charset="0"/>
                <a:cs typeface="Times New Roman" panose="02020603050405020304" pitchFamily="18" charset="0"/>
              </a:rPr>
              <a:t>. </a:t>
            </a:r>
            <a:r>
              <a:rPr lang="en-US" sz="2400" b="1" kern="1200" dirty="0" err="1" smtClean="0">
                <a:solidFill>
                  <a:prstClr val="black"/>
                </a:solidFill>
                <a:latin typeface="Times New Roman" panose="02020603050405020304" pitchFamily="18" charset="0"/>
                <a:cs typeface="Times New Roman" panose="02020603050405020304" pitchFamily="18" charset="0"/>
              </a:rPr>
              <a:t>Tác</a:t>
            </a:r>
            <a:r>
              <a:rPr lang="en-US" sz="2400" b="1" kern="1200" dirty="0" smtClean="0">
                <a:solidFill>
                  <a:prstClr val="black"/>
                </a:solidFill>
                <a:latin typeface="Times New Roman" panose="02020603050405020304" pitchFamily="18" charset="0"/>
                <a:cs typeface="Times New Roman" panose="02020603050405020304" pitchFamily="18" charset="0"/>
              </a:rPr>
              <a:t> </a:t>
            </a:r>
            <a:r>
              <a:rPr lang="en-US" sz="2400" b="1" kern="1200" dirty="0" err="1" smtClean="0">
                <a:solidFill>
                  <a:prstClr val="black"/>
                </a:solidFill>
                <a:latin typeface="Times New Roman" panose="02020603050405020304" pitchFamily="18" charset="0"/>
                <a:cs typeface="Times New Roman" panose="02020603050405020304" pitchFamily="18" charset="0"/>
              </a:rPr>
              <a:t>phẩm</a:t>
            </a:r>
            <a:endParaRPr lang="en-US" sz="2400" b="1" kern="1200" dirty="0">
              <a:solidFill>
                <a:prstClr val="black"/>
              </a:solidFill>
              <a:latin typeface="Times New Roman" panose="02020603050405020304" pitchFamily="18" charset="0"/>
              <a:cs typeface="Times New Roman" panose="02020603050405020304" pitchFamily="18" charset="0"/>
            </a:endParaRPr>
          </a:p>
        </p:txBody>
      </p:sp>
      <p:sp>
        <p:nvSpPr>
          <p:cNvPr id="11" name="Google Shape;326;p37"/>
          <p:cNvSpPr/>
          <p:nvPr/>
        </p:nvSpPr>
        <p:spPr>
          <a:xfrm>
            <a:off x="984862" y="1677225"/>
            <a:ext cx="878171" cy="755020"/>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sp>
        <p:nvSpPr>
          <p:cNvPr id="12" name="Google Shape;328;p37"/>
          <p:cNvSpPr txBox="1">
            <a:spLocks/>
          </p:cNvSpPr>
          <p:nvPr/>
        </p:nvSpPr>
        <p:spPr>
          <a:xfrm>
            <a:off x="1996388" y="1517850"/>
            <a:ext cx="2333700" cy="468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smtClean="0">
                <a:solidFill>
                  <a:schemeClr val="bg1">
                    <a:lumMod val="10000"/>
                  </a:schemeClr>
                </a:solidFill>
                <a:latin typeface="Times New Roman" panose="02020603050405020304" pitchFamily="18" charset="0"/>
                <a:cs typeface="Times New Roman" panose="02020603050405020304" pitchFamily="18" charset="0"/>
              </a:rPr>
              <a:t>Thể loại</a:t>
            </a:r>
            <a:endParaRPr lang="en-US" sz="2000" b="1"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15" name="Google Shape;329;p37"/>
          <p:cNvSpPr txBox="1">
            <a:spLocks noGrp="1"/>
          </p:cNvSpPr>
          <p:nvPr>
            <p:ph type="subTitle" idx="1"/>
          </p:nvPr>
        </p:nvSpPr>
        <p:spPr>
          <a:xfrm>
            <a:off x="1996388" y="1966800"/>
            <a:ext cx="2333700" cy="62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smtClean="0">
                <a:solidFill>
                  <a:schemeClr val="bg1">
                    <a:lumMod val="10000"/>
                  </a:schemeClr>
                </a:solidFill>
                <a:latin typeface="Times New Roman" panose="02020603050405020304" pitchFamily="18" charset="0"/>
                <a:cs typeface="Times New Roman" panose="02020603050405020304" pitchFamily="18" charset="0"/>
              </a:rPr>
              <a:t>T</a:t>
            </a:r>
            <a:r>
              <a:rPr lang="en" sz="2000" dirty="0" smtClean="0">
                <a:solidFill>
                  <a:schemeClr val="bg1">
                    <a:lumMod val="10000"/>
                  </a:schemeClr>
                </a:solidFill>
                <a:latin typeface="Times New Roman" panose="02020603050405020304" pitchFamily="18" charset="0"/>
                <a:cs typeface="Times New Roman" panose="02020603050405020304" pitchFamily="18" charset="0"/>
              </a:rPr>
              <a:t>ruyện khoa học viễn tưởng</a:t>
            </a:r>
            <a:endParaRPr sz="20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16" name="Google Shape;330;p37"/>
          <p:cNvSpPr txBox="1">
            <a:spLocks/>
          </p:cNvSpPr>
          <p:nvPr/>
        </p:nvSpPr>
        <p:spPr>
          <a:xfrm>
            <a:off x="984912" y="1705700"/>
            <a:ext cx="878100" cy="621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2000" dirty="0">
              <a:solidFill>
                <a:schemeClr val="bg1">
                  <a:lumMod val="10000"/>
                </a:schemeClr>
              </a:solidFill>
              <a:latin typeface="Times New Roman" panose="02020603050405020304" pitchFamily="18" charset="0"/>
              <a:cs typeface="Times New Roman" panose="02020603050405020304" pitchFamily="18" charset="0"/>
            </a:endParaRPr>
          </a:p>
        </p:txBody>
      </p:sp>
      <p:pic>
        <p:nvPicPr>
          <p:cNvPr id="27" name="Google Shape;161;p7" descr="Hai vạn dặm dưới đáy biển – DINHTIBOOKS"/>
          <p:cNvPicPr preferRelativeResize="0"/>
          <p:nvPr/>
        </p:nvPicPr>
        <p:blipFill rotWithShape="1">
          <a:blip r:embed="rId3">
            <a:alphaModFix/>
          </a:blip>
          <a:srcRect/>
          <a:stretch/>
        </p:blipFill>
        <p:spPr>
          <a:xfrm>
            <a:off x="5854127" y="1227422"/>
            <a:ext cx="2141557" cy="3046867"/>
          </a:xfrm>
          <a:prstGeom prst="rect">
            <a:avLst/>
          </a:prstGeom>
          <a:noFill/>
          <a:ln>
            <a:noFill/>
          </a:ln>
        </p:spPr>
      </p:pic>
      <p:sp>
        <p:nvSpPr>
          <p:cNvPr id="28" name="Google Shape;328;p37"/>
          <p:cNvSpPr txBox="1">
            <a:spLocks/>
          </p:cNvSpPr>
          <p:nvPr/>
        </p:nvSpPr>
        <p:spPr>
          <a:xfrm>
            <a:off x="1996388" y="2850464"/>
            <a:ext cx="2333700" cy="468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err="1" smtClean="0">
                <a:solidFill>
                  <a:schemeClr val="bg1">
                    <a:lumMod val="10000"/>
                  </a:schemeClr>
                </a:solidFill>
                <a:latin typeface="Times New Roman" panose="02020603050405020304" pitchFamily="18" charset="0"/>
                <a:cs typeface="Times New Roman" panose="02020603050405020304" pitchFamily="18" charset="0"/>
              </a:rPr>
              <a:t>Đề</a:t>
            </a:r>
            <a:r>
              <a:rPr lang="en-US" sz="2000" b="1" dirty="0" smtClean="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smtClean="0">
                <a:solidFill>
                  <a:schemeClr val="bg1">
                    <a:lumMod val="10000"/>
                  </a:schemeClr>
                </a:solidFill>
                <a:latin typeface="Times New Roman" panose="02020603050405020304" pitchFamily="18" charset="0"/>
                <a:cs typeface="Times New Roman" panose="02020603050405020304" pitchFamily="18" charset="0"/>
              </a:rPr>
              <a:t>tài</a:t>
            </a:r>
            <a:endParaRPr lang="en-US" sz="2000" b="1"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30" name="Google Shape;329;p37"/>
          <p:cNvSpPr txBox="1">
            <a:spLocks/>
          </p:cNvSpPr>
          <p:nvPr/>
        </p:nvSpPr>
        <p:spPr>
          <a:xfrm>
            <a:off x="1996388" y="3461555"/>
            <a:ext cx="2333700" cy="621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accent3"/>
              </a:buClr>
              <a:buSzPts val="1800"/>
              <a:buFont typeface="Cabin"/>
              <a:buNone/>
              <a:defRPr sz="1800" b="0" i="0" u="none" strike="noStrike" cap="none">
                <a:solidFill>
                  <a:schemeClr val="accent3"/>
                </a:solidFill>
                <a:latin typeface="Cabin"/>
                <a:ea typeface="Cabin"/>
                <a:cs typeface="Cabin"/>
                <a:sym typeface="Cabin"/>
              </a:defRPr>
            </a:lvl1pPr>
            <a:lvl2pPr marL="914400" marR="0" lvl="1" indent="-317500" algn="ctr" rtl="0">
              <a:lnSpc>
                <a:spcPct val="100000"/>
              </a:lnSpc>
              <a:spcBef>
                <a:spcPts val="0"/>
              </a:spcBef>
              <a:spcAft>
                <a:spcPts val="0"/>
              </a:spcAft>
              <a:buClr>
                <a:schemeClr val="accent3"/>
              </a:buClr>
              <a:buSzPts val="1800"/>
              <a:buFont typeface="Cabin"/>
              <a:buNone/>
              <a:defRPr sz="1800" b="0" i="0" u="none" strike="noStrike" cap="none">
                <a:solidFill>
                  <a:schemeClr val="accent3"/>
                </a:solidFill>
                <a:latin typeface="Cabin"/>
                <a:ea typeface="Cabin"/>
                <a:cs typeface="Cabin"/>
                <a:sym typeface="Cabin"/>
              </a:defRPr>
            </a:lvl2pPr>
            <a:lvl3pPr marL="1371600" marR="0" lvl="2" indent="-317500" algn="ctr" rtl="0">
              <a:lnSpc>
                <a:spcPct val="100000"/>
              </a:lnSpc>
              <a:spcBef>
                <a:spcPts val="0"/>
              </a:spcBef>
              <a:spcAft>
                <a:spcPts val="0"/>
              </a:spcAft>
              <a:buClr>
                <a:schemeClr val="accent3"/>
              </a:buClr>
              <a:buSzPts val="1800"/>
              <a:buFont typeface="Cabin"/>
              <a:buNone/>
              <a:defRPr sz="1800" b="0" i="0" u="none" strike="noStrike" cap="none">
                <a:solidFill>
                  <a:schemeClr val="accent3"/>
                </a:solidFill>
                <a:latin typeface="Cabin"/>
                <a:ea typeface="Cabin"/>
                <a:cs typeface="Cabin"/>
                <a:sym typeface="Cabin"/>
              </a:defRPr>
            </a:lvl3pPr>
            <a:lvl4pPr marL="1828800" marR="0" lvl="3" indent="-317500" algn="ctr" rtl="0">
              <a:lnSpc>
                <a:spcPct val="100000"/>
              </a:lnSpc>
              <a:spcBef>
                <a:spcPts val="0"/>
              </a:spcBef>
              <a:spcAft>
                <a:spcPts val="0"/>
              </a:spcAft>
              <a:buClr>
                <a:schemeClr val="accent3"/>
              </a:buClr>
              <a:buSzPts val="1800"/>
              <a:buFont typeface="Cabin"/>
              <a:buNone/>
              <a:defRPr sz="1800" b="0" i="0" u="none" strike="noStrike" cap="none">
                <a:solidFill>
                  <a:schemeClr val="accent3"/>
                </a:solidFill>
                <a:latin typeface="Cabin"/>
                <a:ea typeface="Cabin"/>
                <a:cs typeface="Cabin"/>
                <a:sym typeface="Cabin"/>
              </a:defRPr>
            </a:lvl4pPr>
            <a:lvl5pPr marL="2286000" marR="0" lvl="4" indent="-317500" algn="ctr" rtl="0">
              <a:lnSpc>
                <a:spcPct val="100000"/>
              </a:lnSpc>
              <a:spcBef>
                <a:spcPts val="0"/>
              </a:spcBef>
              <a:spcAft>
                <a:spcPts val="0"/>
              </a:spcAft>
              <a:buClr>
                <a:schemeClr val="accent3"/>
              </a:buClr>
              <a:buSzPts val="1800"/>
              <a:buFont typeface="Cabin"/>
              <a:buNone/>
              <a:defRPr sz="1800" b="0" i="0" u="none" strike="noStrike" cap="none">
                <a:solidFill>
                  <a:schemeClr val="accent3"/>
                </a:solidFill>
                <a:latin typeface="Cabin"/>
                <a:ea typeface="Cabin"/>
                <a:cs typeface="Cabin"/>
                <a:sym typeface="Cabin"/>
              </a:defRPr>
            </a:lvl5pPr>
            <a:lvl6pPr marL="2743200" marR="0" lvl="5" indent="-317500" algn="ctr" rtl="0">
              <a:lnSpc>
                <a:spcPct val="100000"/>
              </a:lnSpc>
              <a:spcBef>
                <a:spcPts val="0"/>
              </a:spcBef>
              <a:spcAft>
                <a:spcPts val="0"/>
              </a:spcAft>
              <a:buClr>
                <a:schemeClr val="accent3"/>
              </a:buClr>
              <a:buSzPts val="1800"/>
              <a:buFont typeface="Cabin"/>
              <a:buNone/>
              <a:defRPr sz="1800" b="0" i="0" u="none" strike="noStrike" cap="none">
                <a:solidFill>
                  <a:schemeClr val="accent3"/>
                </a:solidFill>
                <a:latin typeface="Cabin"/>
                <a:ea typeface="Cabin"/>
                <a:cs typeface="Cabin"/>
                <a:sym typeface="Cabin"/>
              </a:defRPr>
            </a:lvl6pPr>
            <a:lvl7pPr marL="3200400" marR="0" lvl="6" indent="-317500" algn="ctr" rtl="0">
              <a:lnSpc>
                <a:spcPct val="100000"/>
              </a:lnSpc>
              <a:spcBef>
                <a:spcPts val="0"/>
              </a:spcBef>
              <a:spcAft>
                <a:spcPts val="0"/>
              </a:spcAft>
              <a:buClr>
                <a:schemeClr val="accent3"/>
              </a:buClr>
              <a:buSzPts val="1800"/>
              <a:buFont typeface="Cabin"/>
              <a:buNone/>
              <a:defRPr sz="1800" b="0" i="0" u="none" strike="noStrike" cap="none">
                <a:solidFill>
                  <a:schemeClr val="accent3"/>
                </a:solidFill>
                <a:latin typeface="Cabin"/>
                <a:ea typeface="Cabin"/>
                <a:cs typeface="Cabin"/>
                <a:sym typeface="Cabin"/>
              </a:defRPr>
            </a:lvl7pPr>
            <a:lvl8pPr marL="3657600" marR="0" lvl="7" indent="-317500" algn="ctr" rtl="0">
              <a:lnSpc>
                <a:spcPct val="100000"/>
              </a:lnSpc>
              <a:spcBef>
                <a:spcPts val="0"/>
              </a:spcBef>
              <a:spcAft>
                <a:spcPts val="0"/>
              </a:spcAft>
              <a:buClr>
                <a:schemeClr val="accent3"/>
              </a:buClr>
              <a:buSzPts val="1800"/>
              <a:buFont typeface="Cabin"/>
              <a:buNone/>
              <a:defRPr sz="1800" b="0" i="0" u="none" strike="noStrike" cap="none">
                <a:solidFill>
                  <a:schemeClr val="accent3"/>
                </a:solidFill>
                <a:latin typeface="Cabin"/>
                <a:ea typeface="Cabin"/>
                <a:cs typeface="Cabin"/>
                <a:sym typeface="Cabin"/>
              </a:defRPr>
            </a:lvl8pPr>
            <a:lvl9pPr marL="4114800" marR="0" lvl="8" indent="-317500" algn="ctr" rtl="0">
              <a:lnSpc>
                <a:spcPct val="100000"/>
              </a:lnSpc>
              <a:spcBef>
                <a:spcPts val="0"/>
              </a:spcBef>
              <a:spcAft>
                <a:spcPts val="0"/>
              </a:spcAft>
              <a:buClr>
                <a:schemeClr val="accent3"/>
              </a:buClr>
              <a:buSzPts val="1800"/>
              <a:buFont typeface="Cabin"/>
              <a:buNone/>
              <a:defRPr sz="1800" b="0" i="0" u="none" strike="noStrike" cap="none">
                <a:solidFill>
                  <a:schemeClr val="accent3"/>
                </a:solidFill>
                <a:latin typeface="Cabin"/>
                <a:ea typeface="Cabin"/>
                <a:cs typeface="Cabin"/>
                <a:sym typeface="Cabin"/>
              </a:defRPr>
            </a:lvl9pPr>
          </a:lstStyle>
          <a:p>
            <a:pPr marL="0" indent="0" algn="l"/>
            <a:r>
              <a:rPr lang="en-US" sz="2000" dirty="0" err="1" smtClean="0">
                <a:solidFill>
                  <a:schemeClr val="bg1">
                    <a:lumMod val="10000"/>
                  </a:schemeClr>
                </a:solidFill>
                <a:latin typeface="Times New Roman" panose="02020603050405020304" pitchFamily="18" charset="0"/>
                <a:cs typeface="Times New Roman" panose="02020603050405020304" pitchFamily="18" charset="0"/>
              </a:rPr>
              <a:t>Viết</a:t>
            </a:r>
            <a:r>
              <a:rPr lang="en-US" sz="20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000" dirty="0" err="1" smtClean="0">
                <a:solidFill>
                  <a:schemeClr val="bg1">
                    <a:lumMod val="10000"/>
                  </a:schemeClr>
                </a:solidFill>
                <a:latin typeface="Times New Roman" panose="02020603050405020304" pitchFamily="18" charset="0"/>
                <a:cs typeface="Times New Roman" panose="02020603050405020304" pitchFamily="18" charset="0"/>
              </a:rPr>
              <a:t>về</a:t>
            </a:r>
            <a:r>
              <a:rPr lang="en-US" sz="20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000" dirty="0" err="1" smtClean="0">
                <a:solidFill>
                  <a:schemeClr val="bg1">
                    <a:lumMod val="10000"/>
                  </a:schemeClr>
                </a:solidFill>
                <a:latin typeface="Times New Roman" panose="02020603050405020304" pitchFamily="18" charset="0"/>
                <a:cs typeface="Times New Roman" panose="02020603050405020304" pitchFamily="18" charset="0"/>
              </a:rPr>
              <a:t>phát</a:t>
            </a:r>
            <a:r>
              <a:rPr lang="en-US" sz="20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000" dirty="0" err="1" smtClean="0">
                <a:solidFill>
                  <a:schemeClr val="bg1">
                    <a:lumMod val="10000"/>
                  </a:schemeClr>
                </a:solidFill>
                <a:latin typeface="Times New Roman" panose="02020603050405020304" pitchFamily="18" charset="0"/>
                <a:cs typeface="Times New Roman" panose="02020603050405020304" pitchFamily="18" charset="0"/>
              </a:rPr>
              <a:t>kiến</a:t>
            </a:r>
            <a:r>
              <a:rPr lang="en-US" sz="20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000" dirty="0" err="1" smtClean="0">
                <a:solidFill>
                  <a:schemeClr val="bg1">
                    <a:lumMod val="10000"/>
                  </a:schemeClr>
                </a:solidFill>
                <a:latin typeface="Times New Roman" panose="02020603050405020304" pitchFamily="18" charset="0"/>
                <a:cs typeface="Times New Roman" panose="02020603050405020304" pitchFamily="18" charset="0"/>
              </a:rPr>
              <a:t>khoa</a:t>
            </a:r>
            <a:r>
              <a:rPr lang="en-US" sz="20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000" dirty="0" err="1" smtClean="0">
                <a:solidFill>
                  <a:schemeClr val="bg1">
                    <a:lumMod val="10000"/>
                  </a:schemeClr>
                </a:solidFill>
                <a:latin typeface="Times New Roman" panose="02020603050405020304" pitchFamily="18" charset="0"/>
                <a:cs typeface="Times New Roman" panose="02020603050405020304" pitchFamily="18" charset="0"/>
              </a:rPr>
              <a:t>học</a:t>
            </a:r>
            <a:r>
              <a:rPr lang="en-US" sz="20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000" dirty="0" err="1" smtClean="0">
                <a:solidFill>
                  <a:schemeClr val="bg1">
                    <a:lumMod val="10000"/>
                  </a:schemeClr>
                </a:solidFill>
                <a:latin typeface="Times New Roman" panose="02020603050405020304" pitchFamily="18" charset="0"/>
                <a:cs typeface="Times New Roman" panose="02020603050405020304" pitchFamily="18" charset="0"/>
              </a:rPr>
              <a:t>công</a:t>
            </a:r>
            <a:r>
              <a:rPr lang="en-US" sz="20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000" dirty="0" err="1" smtClean="0">
                <a:solidFill>
                  <a:schemeClr val="bg1">
                    <a:lumMod val="10000"/>
                  </a:schemeClr>
                </a:solidFill>
                <a:latin typeface="Times New Roman" panose="02020603050405020304" pitchFamily="18" charset="0"/>
                <a:cs typeface="Times New Roman" panose="02020603050405020304" pitchFamily="18" charset="0"/>
              </a:rPr>
              <a:t>nghệ</a:t>
            </a:r>
            <a:r>
              <a:rPr lang="en-US" sz="20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000" dirty="0" err="1" smtClean="0">
                <a:solidFill>
                  <a:schemeClr val="bg1">
                    <a:lumMod val="10000"/>
                  </a:schemeClr>
                </a:solidFill>
                <a:latin typeface="Times New Roman" panose="02020603050405020304" pitchFamily="18" charset="0"/>
                <a:cs typeface="Times New Roman" panose="02020603050405020304" pitchFamily="18" charset="0"/>
              </a:rPr>
              <a:t>trong</a:t>
            </a:r>
            <a:r>
              <a:rPr lang="en-US" sz="20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000" dirty="0" err="1" smtClean="0">
                <a:solidFill>
                  <a:schemeClr val="bg1">
                    <a:lumMod val="10000"/>
                  </a:schemeClr>
                </a:solidFill>
                <a:latin typeface="Times New Roman" panose="02020603050405020304" pitchFamily="18" charset="0"/>
                <a:cs typeface="Times New Roman" panose="02020603050405020304" pitchFamily="18" charset="0"/>
              </a:rPr>
              <a:t>tương</a:t>
            </a:r>
            <a:r>
              <a:rPr lang="en-US" sz="20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000" dirty="0" err="1" smtClean="0">
                <a:solidFill>
                  <a:schemeClr val="bg1">
                    <a:lumMod val="10000"/>
                  </a:schemeClr>
                </a:solidFill>
                <a:latin typeface="Times New Roman" panose="02020603050405020304" pitchFamily="18" charset="0"/>
                <a:cs typeface="Times New Roman" panose="02020603050405020304" pitchFamily="18" charset="0"/>
              </a:rPr>
              <a:t>lai</a:t>
            </a:r>
            <a:endParaRPr lang="vi-VN" sz="2000" dirty="0">
              <a:solidFill>
                <a:schemeClr val="bg1">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339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barn(inVertical)">
                                      <p:cBhvr>
                                        <p:cTn id="15" dur="500"/>
                                        <p:tgtEl>
                                          <p:spTgt spid="1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build="p"/>
      <p:bldP spid="28"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65814" y="265814"/>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8F1E5">
                  <a:lumMod val="10000"/>
                </a:srgbClr>
              </a:solidFill>
            </a:endParaRPr>
          </a:p>
        </p:txBody>
      </p:sp>
      <p:sp>
        <p:nvSpPr>
          <p:cNvPr id="20" name="Google Shape;138;p5"/>
          <p:cNvSpPr txBox="1"/>
          <p:nvPr/>
        </p:nvSpPr>
        <p:spPr>
          <a:xfrm>
            <a:off x="586505" y="382771"/>
            <a:ext cx="3834923" cy="500107"/>
          </a:xfrm>
          <a:prstGeom prst="rect">
            <a:avLst/>
          </a:prstGeom>
          <a:noFill/>
          <a:ln>
            <a:noFill/>
          </a:ln>
        </p:spPr>
        <p:txBody>
          <a:bodyPr spcFirstLastPara="1" wrap="square" lIns="68569" tIns="34275" rIns="68569" bIns="34275" anchor="t" anchorCtr="0">
            <a:spAutoFit/>
          </a:bodyPr>
          <a:lstStyle/>
          <a:p>
            <a:r>
              <a:rPr lang="en-US" sz="2800" b="1" dirty="0" smtClean="0">
                <a:solidFill>
                  <a:srgbClr val="FF0000"/>
                </a:solidFill>
                <a:latin typeface="Times New Roman" panose="02020603050405020304" pitchFamily="18" charset="0"/>
                <a:ea typeface="Cambria"/>
                <a:cs typeface="Times New Roman" panose="02020603050405020304" pitchFamily="18" charset="0"/>
                <a:sym typeface="Cambria"/>
              </a:rPr>
              <a:t>2. </a:t>
            </a:r>
            <a:r>
              <a:rPr lang="en-US" sz="2800" b="1" dirty="0" err="1" smtClean="0">
                <a:solidFill>
                  <a:srgbClr val="FF0000"/>
                </a:solidFill>
                <a:latin typeface="Times New Roman" panose="02020603050405020304" pitchFamily="18" charset="0"/>
                <a:ea typeface="Cambria"/>
                <a:cs typeface="Times New Roman" panose="02020603050405020304" pitchFamily="18" charset="0"/>
                <a:sym typeface="Cambria"/>
              </a:rPr>
              <a:t>Tìm</a:t>
            </a:r>
            <a:r>
              <a:rPr lang="en-US" sz="2800" b="1" dirty="0" smtClean="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b="1" dirty="0" err="1" smtClean="0">
                <a:solidFill>
                  <a:srgbClr val="FF0000"/>
                </a:solidFill>
                <a:latin typeface="Times New Roman" panose="02020603050405020304" pitchFamily="18" charset="0"/>
                <a:ea typeface="Cambria"/>
                <a:cs typeface="Times New Roman" panose="02020603050405020304" pitchFamily="18" charset="0"/>
                <a:sym typeface="Cambria"/>
              </a:rPr>
              <a:t>hiểu</a:t>
            </a:r>
            <a:r>
              <a:rPr lang="en-US" sz="2800" b="1" dirty="0" smtClean="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b="1" dirty="0" err="1" smtClean="0">
                <a:solidFill>
                  <a:srgbClr val="FF0000"/>
                </a:solidFill>
                <a:latin typeface="Times New Roman" panose="02020603050405020304" pitchFamily="18" charset="0"/>
                <a:ea typeface="Cambria"/>
                <a:cs typeface="Times New Roman" panose="02020603050405020304" pitchFamily="18" charset="0"/>
                <a:sym typeface="Cambria"/>
              </a:rPr>
              <a:t>chung</a:t>
            </a:r>
            <a:endParaRPr sz="2800" b="1" dirty="0">
              <a:solidFill>
                <a:srgbClr val="FF0000"/>
              </a:solidFill>
              <a:latin typeface="Times New Roman" panose="02020603050405020304" pitchFamily="18" charset="0"/>
              <a:ea typeface="Cambria"/>
              <a:cs typeface="Times New Roman" panose="02020603050405020304" pitchFamily="18" charset="0"/>
              <a:sym typeface="Cambria"/>
            </a:endParaRPr>
          </a:p>
        </p:txBody>
      </p:sp>
      <p:sp>
        <p:nvSpPr>
          <p:cNvPr id="3" name="Rectangle 2"/>
          <p:cNvSpPr/>
          <p:nvPr/>
        </p:nvSpPr>
        <p:spPr>
          <a:xfrm>
            <a:off x="923632" y="918702"/>
            <a:ext cx="4572000" cy="461665"/>
          </a:xfrm>
          <a:prstGeom prst="rect">
            <a:avLst/>
          </a:prstGeom>
        </p:spPr>
        <p:txBody>
          <a:bodyPr>
            <a:spAutoFit/>
          </a:bodyPr>
          <a:lstStyle/>
          <a:p>
            <a:pPr>
              <a:buClrTx/>
              <a:buFontTx/>
              <a:buNone/>
            </a:pPr>
            <a:r>
              <a:rPr lang="en-US" sz="2400" b="1" kern="1200" dirty="0">
                <a:solidFill>
                  <a:prstClr val="black"/>
                </a:solidFill>
                <a:latin typeface="Times New Roman" panose="02020603050405020304" pitchFamily="18" charset="0"/>
                <a:cs typeface="Times New Roman" panose="02020603050405020304" pitchFamily="18" charset="0"/>
              </a:rPr>
              <a:t>b</a:t>
            </a:r>
            <a:r>
              <a:rPr lang="en-US" sz="2400" b="1" kern="1200" dirty="0" smtClean="0">
                <a:solidFill>
                  <a:prstClr val="black"/>
                </a:solidFill>
                <a:latin typeface="Times New Roman" panose="02020603050405020304" pitchFamily="18" charset="0"/>
                <a:cs typeface="Times New Roman" panose="02020603050405020304" pitchFamily="18" charset="0"/>
              </a:rPr>
              <a:t>. </a:t>
            </a:r>
            <a:r>
              <a:rPr lang="en-US" sz="2400" b="1" kern="1200" dirty="0" err="1" smtClean="0">
                <a:solidFill>
                  <a:prstClr val="black"/>
                </a:solidFill>
                <a:latin typeface="Times New Roman" panose="02020603050405020304" pitchFamily="18" charset="0"/>
                <a:cs typeface="Times New Roman" panose="02020603050405020304" pitchFamily="18" charset="0"/>
              </a:rPr>
              <a:t>Tác</a:t>
            </a:r>
            <a:r>
              <a:rPr lang="en-US" sz="2400" b="1" kern="1200" dirty="0" smtClean="0">
                <a:solidFill>
                  <a:prstClr val="black"/>
                </a:solidFill>
                <a:latin typeface="Times New Roman" panose="02020603050405020304" pitchFamily="18" charset="0"/>
                <a:cs typeface="Times New Roman" panose="02020603050405020304" pitchFamily="18" charset="0"/>
              </a:rPr>
              <a:t> </a:t>
            </a:r>
            <a:r>
              <a:rPr lang="en-US" sz="2400" b="1" kern="1200" dirty="0" err="1" smtClean="0">
                <a:solidFill>
                  <a:prstClr val="black"/>
                </a:solidFill>
                <a:latin typeface="Times New Roman" panose="02020603050405020304" pitchFamily="18" charset="0"/>
                <a:cs typeface="Times New Roman" panose="02020603050405020304" pitchFamily="18" charset="0"/>
              </a:rPr>
              <a:t>phẩm</a:t>
            </a:r>
            <a:endParaRPr lang="en-US" sz="2400" b="1" kern="1200" dirty="0">
              <a:solidFill>
                <a:prstClr val="black"/>
              </a:solidFill>
              <a:latin typeface="Times New Roman" panose="02020603050405020304" pitchFamily="18" charset="0"/>
              <a:cs typeface="Times New Roman" panose="02020603050405020304" pitchFamily="18" charset="0"/>
            </a:endParaRPr>
          </a:p>
        </p:txBody>
      </p:sp>
      <p:sp>
        <p:nvSpPr>
          <p:cNvPr id="8" name="Google Shape;323;p37"/>
          <p:cNvSpPr/>
          <p:nvPr/>
        </p:nvSpPr>
        <p:spPr>
          <a:xfrm>
            <a:off x="4813924" y="1733011"/>
            <a:ext cx="878171" cy="755020"/>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sp>
        <p:nvSpPr>
          <p:cNvPr id="9" name="Google Shape;324;p37"/>
          <p:cNvSpPr/>
          <p:nvPr/>
        </p:nvSpPr>
        <p:spPr>
          <a:xfrm>
            <a:off x="923632" y="1741371"/>
            <a:ext cx="878171" cy="755020"/>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sp>
        <p:nvSpPr>
          <p:cNvPr id="10" name="Google Shape;325;p37"/>
          <p:cNvSpPr/>
          <p:nvPr/>
        </p:nvSpPr>
        <p:spPr>
          <a:xfrm>
            <a:off x="923632" y="3591691"/>
            <a:ext cx="878171" cy="755020"/>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sp>
        <p:nvSpPr>
          <p:cNvPr id="17" name="Google Shape;331;p37"/>
          <p:cNvSpPr txBox="1">
            <a:spLocks/>
          </p:cNvSpPr>
          <p:nvPr/>
        </p:nvSpPr>
        <p:spPr>
          <a:xfrm>
            <a:off x="5825450" y="1574467"/>
            <a:ext cx="2333700" cy="468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FFFFFF"/>
              </a:buClr>
              <a:buSzPts val="1100"/>
            </a:pPr>
            <a:r>
              <a:rPr lang="en-US" sz="2000" b="1" dirty="0" smtClean="0">
                <a:solidFill>
                  <a:srgbClr val="F8F1E5">
                    <a:lumMod val="10000"/>
                  </a:srgbClr>
                </a:solidFill>
                <a:latin typeface="Times New Roman" panose="02020603050405020304" pitchFamily="18" charset="0"/>
                <a:cs typeface="Times New Roman" panose="02020603050405020304" pitchFamily="18" charset="0"/>
              </a:rPr>
              <a:t>PTBĐ</a:t>
            </a:r>
            <a:endParaRPr lang="en-US" sz="2000" b="1" dirty="0">
              <a:solidFill>
                <a:srgbClr val="F8F1E5">
                  <a:lumMod val="10000"/>
                </a:srgbClr>
              </a:solidFill>
              <a:latin typeface="Times New Roman" panose="02020603050405020304" pitchFamily="18" charset="0"/>
              <a:cs typeface="Times New Roman" panose="02020603050405020304" pitchFamily="18" charset="0"/>
            </a:endParaRPr>
          </a:p>
        </p:txBody>
      </p:sp>
      <p:sp>
        <p:nvSpPr>
          <p:cNvPr id="18" name="Google Shape;332;p37"/>
          <p:cNvSpPr txBox="1">
            <a:spLocks/>
          </p:cNvSpPr>
          <p:nvPr/>
        </p:nvSpPr>
        <p:spPr>
          <a:xfrm>
            <a:off x="5825450" y="2023417"/>
            <a:ext cx="2333700" cy="621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FFFFFF"/>
              </a:buClr>
              <a:buSzPts val="1100"/>
            </a:pPr>
            <a:r>
              <a:rPr lang="en-US" sz="2000" dirty="0" err="1" smtClean="0">
                <a:solidFill>
                  <a:srgbClr val="F8F1E5">
                    <a:lumMod val="10000"/>
                  </a:srgbClr>
                </a:solidFill>
                <a:latin typeface="Times New Roman" panose="02020603050405020304" pitchFamily="18" charset="0"/>
                <a:cs typeface="Times New Roman" panose="02020603050405020304" pitchFamily="18" charset="0"/>
              </a:rPr>
              <a:t>Tự</a:t>
            </a:r>
            <a:r>
              <a:rPr lang="en-US" sz="2000" dirty="0" smtClean="0">
                <a:solidFill>
                  <a:srgbClr val="F8F1E5">
                    <a:lumMod val="10000"/>
                  </a:srgbClr>
                </a:solidFill>
                <a:latin typeface="Times New Roman" panose="02020603050405020304" pitchFamily="18" charset="0"/>
                <a:cs typeface="Times New Roman" panose="02020603050405020304" pitchFamily="18" charset="0"/>
              </a:rPr>
              <a:t> </a:t>
            </a:r>
            <a:r>
              <a:rPr lang="en-US" sz="2000" dirty="0" err="1" smtClean="0">
                <a:solidFill>
                  <a:srgbClr val="F8F1E5">
                    <a:lumMod val="10000"/>
                  </a:srgbClr>
                </a:solidFill>
                <a:latin typeface="Times New Roman" panose="02020603050405020304" pitchFamily="18" charset="0"/>
                <a:cs typeface="Times New Roman" panose="02020603050405020304" pitchFamily="18" charset="0"/>
              </a:rPr>
              <a:t>sự</a:t>
            </a:r>
            <a:r>
              <a:rPr lang="en-US" sz="2000" dirty="0" smtClean="0">
                <a:solidFill>
                  <a:srgbClr val="F8F1E5">
                    <a:lumMod val="10000"/>
                  </a:srgbClr>
                </a:solidFill>
                <a:latin typeface="Times New Roman" panose="02020603050405020304" pitchFamily="18" charset="0"/>
                <a:cs typeface="Times New Roman" panose="02020603050405020304" pitchFamily="18" charset="0"/>
              </a:rPr>
              <a:t> </a:t>
            </a:r>
            <a:r>
              <a:rPr lang="en-US" sz="2000" dirty="0" err="1" smtClean="0">
                <a:solidFill>
                  <a:srgbClr val="F8F1E5">
                    <a:lumMod val="10000"/>
                  </a:srgbClr>
                </a:solidFill>
                <a:latin typeface="Times New Roman" panose="02020603050405020304" pitchFamily="18" charset="0"/>
                <a:cs typeface="Times New Roman" panose="02020603050405020304" pitchFamily="18" charset="0"/>
              </a:rPr>
              <a:t>kết</a:t>
            </a:r>
            <a:r>
              <a:rPr lang="en-US" sz="2000" dirty="0" smtClean="0">
                <a:solidFill>
                  <a:srgbClr val="F8F1E5">
                    <a:lumMod val="10000"/>
                  </a:srgbClr>
                </a:solidFill>
                <a:latin typeface="Times New Roman" panose="02020603050405020304" pitchFamily="18" charset="0"/>
                <a:cs typeface="Times New Roman" panose="02020603050405020304" pitchFamily="18" charset="0"/>
              </a:rPr>
              <a:t> </a:t>
            </a:r>
            <a:r>
              <a:rPr lang="en-US" sz="2000" dirty="0" err="1" smtClean="0">
                <a:solidFill>
                  <a:srgbClr val="F8F1E5">
                    <a:lumMod val="10000"/>
                  </a:srgbClr>
                </a:solidFill>
                <a:latin typeface="Times New Roman" panose="02020603050405020304" pitchFamily="18" charset="0"/>
                <a:cs typeface="Times New Roman" panose="02020603050405020304" pitchFamily="18" charset="0"/>
              </a:rPr>
              <a:t>hợp</a:t>
            </a:r>
            <a:r>
              <a:rPr lang="en-US" sz="2000" dirty="0" smtClean="0">
                <a:solidFill>
                  <a:srgbClr val="F8F1E5">
                    <a:lumMod val="10000"/>
                  </a:srgbClr>
                </a:solidFill>
                <a:latin typeface="Times New Roman" panose="02020603050405020304" pitchFamily="18" charset="0"/>
                <a:cs typeface="Times New Roman" panose="02020603050405020304" pitchFamily="18" charset="0"/>
              </a:rPr>
              <a:t> </a:t>
            </a:r>
            <a:r>
              <a:rPr lang="en-US" sz="2000" dirty="0" err="1" smtClean="0">
                <a:solidFill>
                  <a:srgbClr val="F8F1E5">
                    <a:lumMod val="10000"/>
                  </a:srgbClr>
                </a:solidFill>
                <a:latin typeface="Times New Roman" panose="02020603050405020304" pitchFamily="18" charset="0"/>
                <a:cs typeface="Times New Roman" panose="02020603050405020304" pitchFamily="18" charset="0"/>
              </a:rPr>
              <a:t>miêu</a:t>
            </a:r>
            <a:r>
              <a:rPr lang="en-US" sz="2000" dirty="0" smtClean="0">
                <a:solidFill>
                  <a:srgbClr val="F8F1E5">
                    <a:lumMod val="10000"/>
                  </a:srgbClr>
                </a:solidFill>
                <a:latin typeface="Times New Roman" panose="02020603050405020304" pitchFamily="18" charset="0"/>
                <a:cs typeface="Times New Roman" panose="02020603050405020304" pitchFamily="18" charset="0"/>
              </a:rPr>
              <a:t> </a:t>
            </a:r>
            <a:r>
              <a:rPr lang="en-US" sz="2000" dirty="0" err="1" smtClean="0">
                <a:solidFill>
                  <a:srgbClr val="F8F1E5">
                    <a:lumMod val="10000"/>
                  </a:srgbClr>
                </a:solidFill>
                <a:latin typeface="Times New Roman" panose="02020603050405020304" pitchFamily="18" charset="0"/>
                <a:cs typeface="Times New Roman" panose="02020603050405020304" pitchFamily="18" charset="0"/>
              </a:rPr>
              <a:t>tả</a:t>
            </a:r>
            <a:r>
              <a:rPr lang="en-US" sz="2000" dirty="0" smtClean="0">
                <a:solidFill>
                  <a:srgbClr val="F8F1E5">
                    <a:lumMod val="10000"/>
                  </a:srgbClr>
                </a:solidFill>
                <a:latin typeface="Times New Roman" panose="02020603050405020304" pitchFamily="18" charset="0"/>
                <a:cs typeface="Times New Roman" panose="02020603050405020304" pitchFamily="18" charset="0"/>
              </a:rPr>
              <a:t>, </a:t>
            </a:r>
            <a:r>
              <a:rPr lang="en-US" sz="2000" dirty="0" err="1" smtClean="0">
                <a:solidFill>
                  <a:srgbClr val="F8F1E5">
                    <a:lumMod val="10000"/>
                  </a:srgbClr>
                </a:solidFill>
                <a:latin typeface="Times New Roman" panose="02020603050405020304" pitchFamily="18" charset="0"/>
                <a:cs typeface="Times New Roman" panose="02020603050405020304" pitchFamily="18" charset="0"/>
              </a:rPr>
              <a:t>biểu</a:t>
            </a:r>
            <a:r>
              <a:rPr lang="en-US" sz="2000" dirty="0" smtClean="0">
                <a:solidFill>
                  <a:srgbClr val="F8F1E5">
                    <a:lumMod val="10000"/>
                  </a:srgbClr>
                </a:solidFill>
                <a:latin typeface="Times New Roman" panose="02020603050405020304" pitchFamily="18" charset="0"/>
                <a:cs typeface="Times New Roman" panose="02020603050405020304" pitchFamily="18" charset="0"/>
              </a:rPr>
              <a:t> </a:t>
            </a:r>
            <a:r>
              <a:rPr lang="en-US" sz="2000" dirty="0" err="1" smtClean="0">
                <a:solidFill>
                  <a:srgbClr val="F8F1E5">
                    <a:lumMod val="10000"/>
                  </a:srgbClr>
                </a:solidFill>
                <a:latin typeface="Times New Roman" panose="02020603050405020304" pitchFamily="18" charset="0"/>
                <a:cs typeface="Times New Roman" panose="02020603050405020304" pitchFamily="18" charset="0"/>
              </a:rPr>
              <a:t>cảm</a:t>
            </a:r>
            <a:endParaRPr lang="en-US" sz="2000" dirty="0">
              <a:solidFill>
                <a:srgbClr val="F8F1E5">
                  <a:lumMod val="10000"/>
                </a:srgbClr>
              </a:solidFill>
              <a:latin typeface="Times New Roman" panose="02020603050405020304" pitchFamily="18" charset="0"/>
              <a:cs typeface="Times New Roman" panose="02020603050405020304" pitchFamily="18" charset="0"/>
            </a:endParaRPr>
          </a:p>
        </p:txBody>
      </p:sp>
      <p:sp>
        <p:nvSpPr>
          <p:cNvPr id="19" name="Google Shape;333;p37"/>
          <p:cNvSpPr txBox="1">
            <a:spLocks/>
          </p:cNvSpPr>
          <p:nvPr/>
        </p:nvSpPr>
        <p:spPr>
          <a:xfrm>
            <a:off x="4813974" y="1762317"/>
            <a:ext cx="878100" cy="621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2000" dirty="0">
              <a:solidFill>
                <a:srgbClr val="F8F1E5">
                  <a:lumMod val="10000"/>
                </a:srgbClr>
              </a:solidFill>
              <a:latin typeface="Times New Roman" panose="02020603050405020304" pitchFamily="18" charset="0"/>
              <a:cs typeface="Times New Roman" panose="02020603050405020304" pitchFamily="18" charset="0"/>
            </a:endParaRPr>
          </a:p>
        </p:txBody>
      </p:sp>
      <p:sp>
        <p:nvSpPr>
          <p:cNvPr id="21" name="Google Shape;334;p37"/>
          <p:cNvSpPr txBox="1">
            <a:spLocks/>
          </p:cNvSpPr>
          <p:nvPr/>
        </p:nvSpPr>
        <p:spPr>
          <a:xfrm>
            <a:off x="1935146" y="3433147"/>
            <a:ext cx="2333700" cy="468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FFFFFF"/>
              </a:buClr>
              <a:buSzPts val="1100"/>
            </a:pPr>
            <a:r>
              <a:rPr lang="en-US" sz="2000" b="1" dirty="0" err="1" smtClean="0">
                <a:solidFill>
                  <a:srgbClr val="F8F1E5">
                    <a:lumMod val="10000"/>
                  </a:srgbClr>
                </a:solidFill>
                <a:latin typeface="Times New Roman" panose="02020603050405020304" pitchFamily="18" charset="0"/>
                <a:cs typeface="Times New Roman" panose="02020603050405020304" pitchFamily="18" charset="0"/>
              </a:rPr>
              <a:t>Ngôi</a:t>
            </a:r>
            <a:r>
              <a:rPr lang="en-US" sz="2000" b="1" dirty="0" smtClean="0">
                <a:solidFill>
                  <a:srgbClr val="F8F1E5">
                    <a:lumMod val="10000"/>
                  </a:srgbClr>
                </a:solidFill>
                <a:latin typeface="Times New Roman" panose="02020603050405020304" pitchFamily="18" charset="0"/>
                <a:cs typeface="Times New Roman" panose="02020603050405020304" pitchFamily="18" charset="0"/>
              </a:rPr>
              <a:t> </a:t>
            </a:r>
            <a:r>
              <a:rPr lang="en-US" sz="2000" b="1" dirty="0" err="1" smtClean="0">
                <a:solidFill>
                  <a:srgbClr val="F8F1E5">
                    <a:lumMod val="10000"/>
                  </a:srgbClr>
                </a:solidFill>
                <a:latin typeface="Times New Roman" panose="02020603050405020304" pitchFamily="18" charset="0"/>
                <a:cs typeface="Times New Roman" panose="02020603050405020304" pitchFamily="18" charset="0"/>
              </a:rPr>
              <a:t>kể</a:t>
            </a:r>
            <a:endParaRPr lang="en-US" sz="2000" b="1" dirty="0">
              <a:solidFill>
                <a:srgbClr val="F8F1E5">
                  <a:lumMod val="10000"/>
                </a:srgbClr>
              </a:solidFill>
              <a:latin typeface="Times New Roman" panose="02020603050405020304" pitchFamily="18" charset="0"/>
              <a:cs typeface="Times New Roman" panose="02020603050405020304" pitchFamily="18" charset="0"/>
            </a:endParaRPr>
          </a:p>
        </p:txBody>
      </p:sp>
      <p:sp>
        <p:nvSpPr>
          <p:cNvPr id="22" name="Google Shape;335;p37"/>
          <p:cNvSpPr txBox="1">
            <a:spLocks/>
          </p:cNvSpPr>
          <p:nvPr/>
        </p:nvSpPr>
        <p:spPr>
          <a:xfrm>
            <a:off x="1935146" y="3882097"/>
            <a:ext cx="2333700" cy="621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FFFFFF"/>
              </a:buClr>
              <a:buSzPts val="1100"/>
            </a:pPr>
            <a:r>
              <a:rPr lang="en-US" sz="2000" dirty="0" err="1" smtClean="0">
                <a:solidFill>
                  <a:srgbClr val="F8F1E5">
                    <a:lumMod val="10000"/>
                  </a:srgbClr>
                </a:solidFill>
                <a:latin typeface="Times New Roman" panose="02020603050405020304" pitchFamily="18" charset="0"/>
                <a:cs typeface="Times New Roman" panose="02020603050405020304" pitchFamily="18" charset="0"/>
              </a:rPr>
              <a:t>Ngôi</a:t>
            </a:r>
            <a:r>
              <a:rPr lang="en-US" sz="2000" dirty="0" smtClean="0">
                <a:solidFill>
                  <a:srgbClr val="F8F1E5">
                    <a:lumMod val="10000"/>
                  </a:srgbClr>
                </a:solidFill>
                <a:latin typeface="Times New Roman" panose="02020603050405020304" pitchFamily="18" charset="0"/>
                <a:cs typeface="Times New Roman" panose="02020603050405020304" pitchFamily="18" charset="0"/>
              </a:rPr>
              <a:t> </a:t>
            </a:r>
            <a:r>
              <a:rPr lang="en-US" sz="2000" dirty="0" err="1" smtClean="0">
                <a:solidFill>
                  <a:srgbClr val="F8F1E5">
                    <a:lumMod val="10000"/>
                  </a:srgbClr>
                </a:solidFill>
                <a:latin typeface="Times New Roman" panose="02020603050405020304" pitchFamily="18" charset="0"/>
                <a:cs typeface="Times New Roman" panose="02020603050405020304" pitchFamily="18" charset="0"/>
              </a:rPr>
              <a:t>thứ</a:t>
            </a:r>
            <a:r>
              <a:rPr lang="en-US" sz="2000" dirty="0" smtClean="0">
                <a:solidFill>
                  <a:srgbClr val="F8F1E5">
                    <a:lumMod val="10000"/>
                  </a:srgbClr>
                </a:solidFill>
                <a:latin typeface="Times New Roman" panose="02020603050405020304" pitchFamily="18" charset="0"/>
                <a:cs typeface="Times New Roman" panose="02020603050405020304" pitchFamily="18" charset="0"/>
              </a:rPr>
              <a:t> </a:t>
            </a:r>
            <a:r>
              <a:rPr lang="en-US" sz="2000" dirty="0" err="1" smtClean="0">
                <a:solidFill>
                  <a:srgbClr val="F8F1E5">
                    <a:lumMod val="10000"/>
                  </a:srgbClr>
                </a:solidFill>
                <a:latin typeface="Times New Roman" panose="02020603050405020304" pitchFamily="18" charset="0"/>
                <a:cs typeface="Times New Roman" panose="02020603050405020304" pitchFamily="18" charset="0"/>
              </a:rPr>
              <a:t>nhất</a:t>
            </a:r>
            <a:endParaRPr lang="en-US" sz="2000" dirty="0">
              <a:solidFill>
                <a:srgbClr val="F8F1E5">
                  <a:lumMod val="10000"/>
                </a:srgbClr>
              </a:solidFill>
              <a:latin typeface="Times New Roman" panose="02020603050405020304" pitchFamily="18" charset="0"/>
              <a:cs typeface="Times New Roman" panose="02020603050405020304" pitchFamily="18" charset="0"/>
            </a:endParaRPr>
          </a:p>
        </p:txBody>
      </p:sp>
      <p:sp>
        <p:nvSpPr>
          <p:cNvPr id="23" name="Google Shape;336;p37"/>
          <p:cNvSpPr txBox="1">
            <a:spLocks/>
          </p:cNvSpPr>
          <p:nvPr/>
        </p:nvSpPr>
        <p:spPr>
          <a:xfrm>
            <a:off x="923670" y="3620997"/>
            <a:ext cx="878100" cy="621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2000" dirty="0">
              <a:solidFill>
                <a:srgbClr val="F8F1E5">
                  <a:lumMod val="10000"/>
                </a:srgbClr>
              </a:solidFill>
              <a:latin typeface="Times New Roman" panose="02020603050405020304" pitchFamily="18" charset="0"/>
              <a:cs typeface="Times New Roman" panose="02020603050405020304" pitchFamily="18" charset="0"/>
            </a:endParaRPr>
          </a:p>
        </p:txBody>
      </p:sp>
      <p:sp>
        <p:nvSpPr>
          <p:cNvPr id="24" name="Google Shape;337;p37"/>
          <p:cNvSpPr txBox="1">
            <a:spLocks/>
          </p:cNvSpPr>
          <p:nvPr/>
        </p:nvSpPr>
        <p:spPr>
          <a:xfrm>
            <a:off x="1935146" y="1581996"/>
            <a:ext cx="2333700" cy="468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FFFFFF"/>
              </a:buClr>
              <a:buSzPts val="1100"/>
            </a:pPr>
            <a:r>
              <a:rPr lang="en-US" sz="2000" b="1" smtClean="0">
                <a:solidFill>
                  <a:srgbClr val="F8F1E5">
                    <a:lumMod val="10000"/>
                  </a:srgbClr>
                </a:solidFill>
                <a:latin typeface="Times New Roman" panose="02020603050405020304" pitchFamily="18" charset="0"/>
                <a:cs typeface="Times New Roman" panose="02020603050405020304" pitchFamily="18" charset="0"/>
              </a:rPr>
              <a:t>Xuất xứ, hcst</a:t>
            </a:r>
            <a:endParaRPr lang="en-US" sz="2000" b="1" dirty="0">
              <a:solidFill>
                <a:srgbClr val="F8F1E5">
                  <a:lumMod val="10000"/>
                </a:srgbClr>
              </a:solidFill>
              <a:latin typeface="Times New Roman" panose="02020603050405020304" pitchFamily="18" charset="0"/>
              <a:cs typeface="Times New Roman" panose="02020603050405020304" pitchFamily="18" charset="0"/>
            </a:endParaRPr>
          </a:p>
        </p:txBody>
      </p:sp>
      <p:sp>
        <p:nvSpPr>
          <p:cNvPr id="25" name="Google Shape;338;p37"/>
          <p:cNvSpPr txBox="1">
            <a:spLocks/>
          </p:cNvSpPr>
          <p:nvPr/>
        </p:nvSpPr>
        <p:spPr>
          <a:xfrm>
            <a:off x="1935146" y="2030946"/>
            <a:ext cx="2333700" cy="621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buClr>
                <a:srgbClr val="FFFFFF"/>
              </a:buClr>
              <a:buSzPts val="1100"/>
            </a:pPr>
            <a:r>
              <a:rPr lang="vi-VN" sz="2000" dirty="0">
                <a:latin typeface="Times New Roman" panose="02020603050405020304" pitchFamily="18" charset="0"/>
              </a:rPr>
              <a:t>Trích tác phẩm Hai vạn dặm dưới biển (1986)</a:t>
            </a:r>
            <a:endParaRPr lang="en-US" sz="2000" dirty="0">
              <a:solidFill>
                <a:srgbClr val="F8F1E5">
                  <a:lumMod val="10000"/>
                </a:srgbClr>
              </a:solidFill>
              <a:cs typeface="Times New Roman" panose="02020603050405020304" pitchFamily="18" charset="0"/>
            </a:endParaRPr>
          </a:p>
        </p:txBody>
      </p:sp>
      <p:sp>
        <p:nvSpPr>
          <p:cNvPr id="26" name="Google Shape;339;p37"/>
          <p:cNvSpPr txBox="1">
            <a:spLocks/>
          </p:cNvSpPr>
          <p:nvPr/>
        </p:nvSpPr>
        <p:spPr>
          <a:xfrm>
            <a:off x="923670" y="1769846"/>
            <a:ext cx="878100" cy="621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2000" dirty="0">
              <a:solidFill>
                <a:srgbClr val="F8F1E5">
                  <a:lumMod val="10000"/>
                </a:srgbClr>
              </a:solidFill>
              <a:latin typeface="Times New Roman" panose="02020603050405020304" pitchFamily="18" charset="0"/>
              <a:cs typeface="Times New Roman" panose="02020603050405020304" pitchFamily="18" charset="0"/>
            </a:endParaRPr>
          </a:p>
        </p:txBody>
      </p:sp>
      <p:pic>
        <p:nvPicPr>
          <p:cNvPr id="27" name="Picture 26"/>
          <p:cNvPicPr>
            <a:picLocks noChangeAspect="1"/>
          </p:cNvPicPr>
          <p:nvPr/>
        </p:nvPicPr>
        <p:blipFill>
          <a:blip r:embed="rId3">
            <a:extLst>
              <a:ext uri="{BEBA8EAE-BF5A-486C-A8C5-ECC9F3942E4B}">
                <a14:imgProps xmlns:a14="http://schemas.microsoft.com/office/drawing/2010/main">
                  <a14:imgLayer r:embed="rId4">
                    <a14:imgEffect>
                      <a14:backgroundRemoval t="5313" b="93125" l="4844" r="96563"/>
                    </a14:imgEffect>
                  </a14:imgLayer>
                </a14:imgProps>
              </a:ext>
            </a:extLst>
          </a:blip>
          <a:stretch>
            <a:fillRect/>
          </a:stretch>
        </p:blipFill>
        <p:spPr>
          <a:xfrm>
            <a:off x="6295689" y="2633683"/>
            <a:ext cx="2423414" cy="2423414"/>
          </a:xfrm>
          <a:prstGeom prst="rect">
            <a:avLst/>
          </a:prstGeom>
        </p:spPr>
      </p:pic>
    </p:spTree>
    <p:extLst>
      <p:ext uri="{BB962C8B-B14F-4D97-AF65-F5344CB8AC3E}">
        <p14:creationId xmlns:p14="http://schemas.microsoft.com/office/powerpoint/2010/main" val="200313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circle(in)">
                                      <p:cBhvr>
                                        <p:cTn id="28" dur="20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circle(in)">
                                      <p:cBhvr>
                                        <p:cTn id="4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p:bldP spid="22" grpId="0"/>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65814" y="265814"/>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8F1E5">
                  <a:lumMod val="10000"/>
                </a:srgbClr>
              </a:solidFill>
            </a:endParaRPr>
          </a:p>
        </p:txBody>
      </p:sp>
      <p:pic>
        <p:nvPicPr>
          <p:cNvPr id="30" name="Picture 29"/>
          <p:cNvPicPr>
            <a:picLocks noChangeAspect="1"/>
          </p:cNvPicPr>
          <p:nvPr/>
        </p:nvPicPr>
        <p:blipFill>
          <a:blip r:embed="rId3"/>
          <a:stretch>
            <a:fillRect/>
          </a:stretch>
        </p:blipFill>
        <p:spPr>
          <a:xfrm>
            <a:off x="3027718" y="482347"/>
            <a:ext cx="3056666" cy="828128"/>
          </a:xfrm>
          <a:prstGeom prst="rect">
            <a:avLst/>
          </a:prstGeom>
        </p:spPr>
      </p:pic>
      <p:sp>
        <p:nvSpPr>
          <p:cNvPr id="13" name="Google Shape;341;p28"/>
          <p:cNvSpPr txBox="1"/>
          <p:nvPr/>
        </p:nvSpPr>
        <p:spPr>
          <a:xfrm>
            <a:off x="346442" y="1091082"/>
            <a:ext cx="7981770" cy="1731213"/>
          </a:xfrm>
          <a:prstGeom prst="rect">
            <a:avLst/>
          </a:prstGeom>
          <a:noFill/>
          <a:ln>
            <a:noFill/>
          </a:ln>
        </p:spPr>
        <p:txBody>
          <a:bodyPr spcFirstLastPara="1" wrap="square" lIns="68569" tIns="34275" rIns="68569" bIns="34275" anchor="t" anchorCtr="0">
            <a:spAutoFit/>
          </a:bodyPr>
          <a:lstStyle/>
          <a:p>
            <a:pPr marR="22860" algn="just">
              <a:lnSpc>
                <a:spcPct val="150000"/>
              </a:lnSpc>
            </a:pPr>
            <a:r>
              <a:rPr lang="en-US" sz="2400" b="1" dirty="0">
                <a:latin typeface="Times New Roman" panose="02020603050405020304" pitchFamily="18" charset="0"/>
                <a:ea typeface="Cambria"/>
                <a:cs typeface="Times New Roman" panose="02020603050405020304" pitchFamily="18" charset="0"/>
                <a:sym typeface="Cambria"/>
              </a:rPr>
              <a:t>+ Pi-e A-</a:t>
            </a:r>
            <a:r>
              <a:rPr lang="en-US" sz="2400" b="1" dirty="0" err="1">
                <a:latin typeface="Times New Roman" panose="02020603050405020304" pitchFamily="18" charset="0"/>
                <a:ea typeface="Cambria"/>
                <a:cs typeface="Times New Roman" panose="02020603050405020304" pitchFamily="18" charset="0"/>
                <a:sym typeface="Cambria"/>
              </a:rPr>
              <a:t>rôn</a:t>
            </a:r>
            <a:r>
              <a:rPr lang="en-US" sz="2400" b="1" dirty="0">
                <a:latin typeface="Times New Roman" panose="02020603050405020304" pitchFamily="18" charset="0"/>
                <a:ea typeface="Cambria"/>
                <a:cs typeface="Times New Roman" panose="02020603050405020304" pitchFamily="18" charset="0"/>
                <a:sym typeface="Cambria"/>
              </a:rPr>
              <a:t>-</a:t>
            </a:r>
            <a:r>
              <a:rPr lang="en-US" sz="2400" b="1" dirty="0" err="1">
                <a:latin typeface="Times New Roman" panose="02020603050405020304" pitchFamily="18" charset="0"/>
                <a:ea typeface="Cambria"/>
                <a:cs typeface="Times New Roman" panose="02020603050405020304" pitchFamily="18" charset="0"/>
                <a:sym typeface="Cambria"/>
              </a:rPr>
              <a:t>nác</a:t>
            </a:r>
            <a:r>
              <a:rPr lang="en-US" sz="2400" b="1"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vị</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giáo</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sư</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nhà</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sinh</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học</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biển</a:t>
            </a:r>
            <a:endParaRPr sz="2400" dirty="0">
              <a:latin typeface="Times New Roman" panose="02020603050405020304" pitchFamily="18" charset="0"/>
              <a:ea typeface="Cambria"/>
              <a:cs typeface="Times New Roman" panose="02020603050405020304" pitchFamily="18" charset="0"/>
              <a:sym typeface="Cambria"/>
            </a:endParaRPr>
          </a:p>
          <a:p>
            <a:pPr marR="22860" algn="just">
              <a:lnSpc>
                <a:spcPct val="150000"/>
              </a:lnSpc>
            </a:pPr>
            <a:r>
              <a:rPr lang="en-US" sz="2400" b="1" dirty="0" smtClean="0">
                <a:latin typeface="Times New Roman" panose="02020603050405020304" pitchFamily="18" charset="0"/>
                <a:ea typeface="Cambria"/>
                <a:cs typeface="Times New Roman" panose="02020603050405020304" pitchFamily="18" charset="0"/>
                <a:sym typeface="Cambria"/>
              </a:rPr>
              <a:t>+ </a:t>
            </a:r>
            <a:r>
              <a:rPr lang="en-US" sz="2400" b="1" dirty="0" err="1" smtClean="0">
                <a:latin typeface="Times New Roman" panose="02020603050405020304" pitchFamily="18" charset="0"/>
                <a:ea typeface="Cambria"/>
                <a:cs typeface="Times New Roman" panose="02020603050405020304" pitchFamily="18" charset="0"/>
                <a:sym typeface="Cambria"/>
              </a:rPr>
              <a:t>Công-xây</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anh</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thợ</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việc</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trung</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thành</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của</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giáo</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sư</a:t>
            </a:r>
            <a:endParaRPr sz="2400" dirty="0">
              <a:latin typeface="Times New Roman" panose="02020603050405020304" pitchFamily="18" charset="0"/>
              <a:ea typeface="Cambria"/>
              <a:cs typeface="Times New Roman" panose="02020603050405020304" pitchFamily="18" charset="0"/>
              <a:sym typeface="Cambria"/>
            </a:endParaRPr>
          </a:p>
          <a:p>
            <a:pPr marR="22860" algn="just">
              <a:lnSpc>
                <a:spcPct val="150000"/>
              </a:lnSpc>
            </a:pPr>
            <a:r>
              <a:rPr lang="en-US" sz="2400" b="1" dirty="0">
                <a:latin typeface="Times New Roman" panose="02020603050405020304" pitchFamily="18" charset="0"/>
                <a:ea typeface="Cambria"/>
                <a:cs typeface="Times New Roman" panose="02020603050405020304" pitchFamily="18" charset="0"/>
                <a:sym typeface="Cambria"/>
              </a:rPr>
              <a:t>+ </a:t>
            </a:r>
            <a:r>
              <a:rPr lang="en-US" sz="2400" b="1" dirty="0" err="1">
                <a:latin typeface="Times New Roman" panose="02020603050405020304" pitchFamily="18" charset="0"/>
                <a:ea typeface="Cambria"/>
                <a:cs typeface="Times New Roman" panose="02020603050405020304" pitchFamily="18" charset="0"/>
                <a:sym typeface="Cambria"/>
              </a:rPr>
              <a:t>Nét</a:t>
            </a:r>
            <a:r>
              <a:rPr lang="en-US" sz="2400" b="1" dirty="0">
                <a:latin typeface="Times New Roman" panose="02020603050405020304" pitchFamily="18" charset="0"/>
                <a:ea typeface="Cambria"/>
                <a:cs typeface="Times New Roman" panose="02020603050405020304" pitchFamily="18" charset="0"/>
                <a:sym typeface="Cambria"/>
              </a:rPr>
              <a:t> Len: </a:t>
            </a:r>
            <a:r>
              <a:rPr lang="en-US" sz="2400" dirty="0" err="1">
                <a:latin typeface="Times New Roman" panose="02020603050405020304" pitchFamily="18" charset="0"/>
                <a:ea typeface="Cambria"/>
                <a:cs typeface="Times New Roman" panose="02020603050405020304" pitchFamily="18" charset="0"/>
                <a:sym typeface="Cambria"/>
              </a:rPr>
              <a:t>thợ</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săn</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cá</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voi</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của</a:t>
            </a:r>
            <a:r>
              <a:rPr lang="en-US" sz="2400" dirty="0">
                <a:latin typeface="Times New Roman" panose="02020603050405020304" pitchFamily="18" charset="0"/>
                <a:ea typeface="Cambria"/>
                <a:cs typeface="Times New Roman" panose="02020603050405020304" pitchFamily="18" charset="0"/>
                <a:sym typeface="Cambria"/>
              </a:rPr>
              <a:t> Canada</a:t>
            </a:r>
            <a:endParaRPr sz="2400" dirty="0">
              <a:latin typeface="Times New Roman" panose="02020603050405020304" pitchFamily="18" charset="0"/>
              <a:ea typeface="Cambria"/>
              <a:cs typeface="Times New Roman" panose="02020603050405020304" pitchFamily="18" charset="0"/>
              <a:sym typeface="Cambria"/>
            </a:endParaRPr>
          </a:p>
        </p:txBody>
      </p:sp>
      <p:pic>
        <p:nvPicPr>
          <p:cNvPr id="14" name="Google Shape;343;p28" descr="Clip nghệ thuật Giáo dục Giáo viên Trường giáo sư - png tải về - Miễn phí  trong suốt Phim Hoạt Hình png Tải về."/>
          <p:cNvPicPr preferRelativeResize="0"/>
          <p:nvPr/>
        </p:nvPicPr>
        <p:blipFill rotWithShape="1">
          <a:blip r:embed="rId4">
            <a:alphaModFix/>
          </a:blip>
          <a:srcRect/>
          <a:stretch/>
        </p:blipFill>
        <p:spPr>
          <a:xfrm>
            <a:off x="3777159" y="3050882"/>
            <a:ext cx="1589682" cy="1836966"/>
          </a:xfrm>
          <a:prstGeom prst="rect">
            <a:avLst/>
          </a:prstGeom>
          <a:noFill/>
          <a:ln>
            <a:noFill/>
          </a:ln>
        </p:spPr>
      </p:pic>
      <p:pic>
        <p:nvPicPr>
          <p:cNvPr id="15" name="Google Shape;344;p28" descr="Thợ Lặn, Lặn, Tranh Minh Hoạ PNG, Thợ Lặn Hoạt Hình Tệp ảnh Vector, PSD -  Pngtree"/>
          <p:cNvPicPr preferRelativeResize="0"/>
          <p:nvPr/>
        </p:nvPicPr>
        <p:blipFill rotWithShape="1">
          <a:blip r:embed="rId5">
            <a:alphaModFix/>
          </a:blip>
          <a:srcRect/>
          <a:stretch/>
        </p:blipFill>
        <p:spPr>
          <a:xfrm>
            <a:off x="860959" y="2426473"/>
            <a:ext cx="2717027" cy="2717027"/>
          </a:xfrm>
          <a:prstGeom prst="rect">
            <a:avLst/>
          </a:prstGeom>
          <a:noFill/>
          <a:ln>
            <a:noFill/>
          </a:ln>
        </p:spPr>
      </p:pic>
      <p:pic>
        <p:nvPicPr>
          <p:cNvPr id="16" name="Google Shape;345;p28" descr="Hình ảnh Thợ Lặn Phẳng Thợ Lặn Hoạt Hình đại Dương Lặn PNG , Diver Clipart, Thợ  Lặn Phẳng, Thợ Lặn Hoạt Hình PNG miễn phí tải tập tin PSDComment và Vector"/>
          <p:cNvPicPr preferRelativeResize="0"/>
          <p:nvPr/>
        </p:nvPicPr>
        <p:blipFill rotWithShape="1">
          <a:blip r:embed="rId6">
            <a:alphaModFix/>
          </a:blip>
          <a:srcRect/>
          <a:stretch/>
        </p:blipFill>
        <p:spPr>
          <a:xfrm>
            <a:off x="5829300" y="2535531"/>
            <a:ext cx="2498912" cy="2498912"/>
          </a:xfrm>
          <a:prstGeom prst="rect">
            <a:avLst/>
          </a:prstGeom>
          <a:noFill/>
          <a:ln>
            <a:noFill/>
          </a:ln>
        </p:spPr>
      </p:pic>
    </p:spTree>
    <p:extLst>
      <p:ext uri="{BB962C8B-B14F-4D97-AF65-F5344CB8AC3E}">
        <p14:creationId xmlns:p14="http://schemas.microsoft.com/office/powerpoint/2010/main" val="246558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par>
                                <p:cTn id="13" presetID="6" presetClass="entr" presetSubtype="16"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par>
                                <p:cTn id="16" presetID="6" presetClass="entr" presetSubtype="16"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625" b="92813" l="708" r="99292">
                        <a14:foregroundMark x1="17453" y1="15000" x2="17453" y2="15000"/>
                        <a14:foregroundMark x1="20755" y1="6875" x2="20755" y2="6875"/>
                        <a14:foregroundMark x1="18396" y1="20313" x2="18396" y2="20313"/>
                        <a14:foregroundMark x1="10142" y1="35313" x2="10142" y2="35313"/>
                        <a14:foregroundMark x1="9906" y1="41563" x2="9906" y2="41563"/>
                        <a14:foregroundMark x1="11321" y1="46875" x2="11321" y2="46875"/>
                        <a14:foregroundMark x1="71934" y1="58438" x2="71934" y2="58438"/>
                        <a14:foregroundMark x1="49764" y1="47813" x2="49764" y2="47813"/>
                        <a14:foregroundMark x1="91274" y1="65000" x2="91274" y2="65000"/>
                      </a14:backgroundRemoval>
                    </a14:imgEffect>
                  </a14:imgLayer>
                </a14:imgProps>
              </a:ext>
            </a:extLst>
          </a:blip>
          <a:stretch>
            <a:fillRect/>
          </a:stretch>
        </p:blipFill>
        <p:spPr>
          <a:xfrm>
            <a:off x="-369341" y="2670542"/>
            <a:ext cx="3784045" cy="2855883"/>
          </a:xfrm>
          <a:prstGeom prst="rect">
            <a:avLst/>
          </a:prstGeom>
        </p:spPr>
      </p:pic>
      <p:sp>
        <p:nvSpPr>
          <p:cNvPr id="1119" name="Google Shape;1119;p61"/>
          <p:cNvSpPr/>
          <p:nvPr/>
        </p:nvSpPr>
        <p:spPr>
          <a:xfrm>
            <a:off x="790115" y="1271249"/>
            <a:ext cx="2122689" cy="3300751"/>
          </a:xfrm>
          <a:custGeom>
            <a:avLst/>
            <a:gdLst/>
            <a:ahLst/>
            <a:cxnLst/>
            <a:rect l="l" t="t" r="r" b="b"/>
            <a:pathLst>
              <a:path w="89313" h="119985" extrusionOk="0">
                <a:moveTo>
                  <a:pt x="8502" y="10872"/>
                </a:moveTo>
                <a:cubicBezTo>
                  <a:pt x="-3677" y="26308"/>
                  <a:pt x="-2216" y="89261"/>
                  <a:pt x="9341" y="105771"/>
                </a:cubicBezTo>
                <a:cubicBezTo>
                  <a:pt x="20898" y="122281"/>
                  <a:pt x="65665" y="125368"/>
                  <a:pt x="77844" y="109932"/>
                </a:cubicBezTo>
                <a:cubicBezTo>
                  <a:pt x="90023" y="94497"/>
                  <a:pt x="93973" y="29668"/>
                  <a:pt x="82416" y="13158"/>
                </a:cubicBezTo>
                <a:cubicBezTo>
                  <a:pt x="70859" y="-3352"/>
                  <a:pt x="20681" y="-4563"/>
                  <a:pt x="8502" y="10872"/>
                </a:cubicBezTo>
                <a:close/>
              </a:path>
            </a:pathLst>
          </a:custGeom>
          <a:solidFill>
            <a:schemeClr val="dk1"/>
          </a:solidFill>
          <a:ln>
            <a:noFill/>
          </a:ln>
        </p:spPr>
      </p:sp>
      <p:sp>
        <p:nvSpPr>
          <p:cNvPr id="1120" name="Google Shape;1120;p61"/>
          <p:cNvSpPr/>
          <p:nvPr/>
        </p:nvSpPr>
        <p:spPr>
          <a:xfrm>
            <a:off x="3414704" y="1271250"/>
            <a:ext cx="2122689" cy="3300751"/>
          </a:xfrm>
          <a:custGeom>
            <a:avLst/>
            <a:gdLst/>
            <a:ahLst/>
            <a:cxnLst/>
            <a:rect l="l" t="t" r="r" b="b"/>
            <a:pathLst>
              <a:path w="89313" h="119985" extrusionOk="0">
                <a:moveTo>
                  <a:pt x="8502" y="10872"/>
                </a:moveTo>
                <a:cubicBezTo>
                  <a:pt x="-3677" y="26308"/>
                  <a:pt x="-2216" y="89261"/>
                  <a:pt x="9341" y="105771"/>
                </a:cubicBezTo>
                <a:cubicBezTo>
                  <a:pt x="20898" y="122281"/>
                  <a:pt x="65665" y="125368"/>
                  <a:pt x="77844" y="109932"/>
                </a:cubicBezTo>
                <a:cubicBezTo>
                  <a:pt x="90023" y="94497"/>
                  <a:pt x="93973" y="29668"/>
                  <a:pt x="82416" y="13158"/>
                </a:cubicBezTo>
                <a:cubicBezTo>
                  <a:pt x="70859" y="-3352"/>
                  <a:pt x="20681" y="-4563"/>
                  <a:pt x="8502" y="10872"/>
                </a:cubicBezTo>
                <a:close/>
              </a:path>
            </a:pathLst>
          </a:custGeom>
          <a:solidFill>
            <a:schemeClr val="dk1"/>
          </a:solidFill>
          <a:ln>
            <a:noFill/>
          </a:ln>
        </p:spPr>
      </p:sp>
      <p:sp>
        <p:nvSpPr>
          <p:cNvPr id="1121" name="Google Shape;1121;p61"/>
          <p:cNvSpPr/>
          <p:nvPr/>
        </p:nvSpPr>
        <p:spPr>
          <a:xfrm>
            <a:off x="6039293" y="1271249"/>
            <a:ext cx="2122689" cy="3300751"/>
          </a:xfrm>
          <a:custGeom>
            <a:avLst/>
            <a:gdLst/>
            <a:ahLst/>
            <a:cxnLst/>
            <a:rect l="l" t="t" r="r" b="b"/>
            <a:pathLst>
              <a:path w="89313" h="119985" extrusionOk="0">
                <a:moveTo>
                  <a:pt x="8502" y="10872"/>
                </a:moveTo>
                <a:cubicBezTo>
                  <a:pt x="-3677" y="26308"/>
                  <a:pt x="-2216" y="89261"/>
                  <a:pt x="9341" y="105771"/>
                </a:cubicBezTo>
                <a:cubicBezTo>
                  <a:pt x="20898" y="122281"/>
                  <a:pt x="65665" y="125368"/>
                  <a:pt x="77844" y="109932"/>
                </a:cubicBezTo>
                <a:cubicBezTo>
                  <a:pt x="90023" y="94497"/>
                  <a:pt x="93973" y="29668"/>
                  <a:pt x="82416" y="13158"/>
                </a:cubicBezTo>
                <a:cubicBezTo>
                  <a:pt x="70859" y="-3352"/>
                  <a:pt x="20681" y="-4563"/>
                  <a:pt x="8502" y="10872"/>
                </a:cubicBezTo>
                <a:close/>
              </a:path>
            </a:pathLst>
          </a:custGeom>
          <a:solidFill>
            <a:schemeClr val="dk1"/>
          </a:solidFill>
          <a:ln>
            <a:noFill/>
          </a:ln>
        </p:spPr>
      </p:sp>
      <p:sp>
        <p:nvSpPr>
          <p:cNvPr id="1124" name="Google Shape;1124;p61"/>
          <p:cNvSpPr/>
          <p:nvPr/>
        </p:nvSpPr>
        <p:spPr>
          <a:xfrm rot="3386392">
            <a:off x="7615562" y="1186959"/>
            <a:ext cx="668882" cy="506750"/>
          </a:xfrm>
          <a:custGeom>
            <a:avLst/>
            <a:gdLst/>
            <a:ahLst/>
            <a:cxnLst/>
            <a:rect l="l" t="t" r="r" b="b"/>
            <a:pathLst>
              <a:path w="33148" h="31997" extrusionOk="0">
                <a:moveTo>
                  <a:pt x="21103" y="1"/>
                </a:moveTo>
                <a:cubicBezTo>
                  <a:pt x="16934" y="1"/>
                  <a:pt x="13364" y="2166"/>
                  <a:pt x="10589" y="5187"/>
                </a:cubicBezTo>
                <a:cubicBezTo>
                  <a:pt x="5525" y="9372"/>
                  <a:pt x="1" y="16780"/>
                  <a:pt x="1675" y="23601"/>
                </a:cubicBezTo>
                <a:cubicBezTo>
                  <a:pt x="2921" y="28856"/>
                  <a:pt x="7583" y="31996"/>
                  <a:pt x="12607" y="31996"/>
                </a:cubicBezTo>
                <a:cubicBezTo>
                  <a:pt x="13825" y="31996"/>
                  <a:pt x="15064" y="31812"/>
                  <a:pt x="16281" y="31428"/>
                </a:cubicBezTo>
                <a:cubicBezTo>
                  <a:pt x="23145" y="29335"/>
                  <a:pt x="29087" y="21593"/>
                  <a:pt x="31180" y="14896"/>
                </a:cubicBezTo>
                <a:cubicBezTo>
                  <a:pt x="33147" y="8577"/>
                  <a:pt x="30469" y="1629"/>
                  <a:pt x="23563" y="248"/>
                </a:cubicBezTo>
                <a:cubicBezTo>
                  <a:pt x="22722" y="80"/>
                  <a:pt x="21901" y="1"/>
                  <a:pt x="21103" y="1"/>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pic>
        <p:nvPicPr>
          <p:cNvPr id="4" name="Picture 3"/>
          <p:cNvPicPr>
            <a:picLocks noChangeAspect="1"/>
          </p:cNvPicPr>
          <p:nvPr/>
        </p:nvPicPr>
        <p:blipFill>
          <a:blip r:embed="rId5"/>
          <a:stretch>
            <a:fillRect/>
          </a:stretch>
        </p:blipFill>
        <p:spPr>
          <a:xfrm>
            <a:off x="2912804" y="-197946"/>
            <a:ext cx="3213176" cy="1888523"/>
          </a:xfrm>
          <a:prstGeom prst="rect">
            <a:avLst/>
          </a:prstGeom>
        </p:spPr>
      </p:pic>
      <p:sp>
        <p:nvSpPr>
          <p:cNvPr id="11" name="Google Shape;209;p13"/>
          <p:cNvSpPr/>
          <p:nvPr/>
        </p:nvSpPr>
        <p:spPr>
          <a:xfrm>
            <a:off x="1039378" y="1535931"/>
            <a:ext cx="1722422" cy="2654543"/>
          </a:xfrm>
          <a:prstGeom prst="rect">
            <a:avLst/>
          </a:prstGeom>
          <a:noFill/>
          <a:ln>
            <a:noFill/>
          </a:ln>
        </p:spPr>
        <p:txBody>
          <a:bodyPr spcFirstLastPara="1" wrap="square" lIns="68569" tIns="34275" rIns="68569" bIns="34275" anchor="ctr" anchorCtr="0">
            <a:spAutoFit/>
          </a:bodyPr>
          <a:lstStyle/>
          <a:p>
            <a:pPr algn="just">
              <a:buSzPts val="2800"/>
              <a:buFont typeface="Cambria"/>
              <a:buNone/>
            </a:pP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Phần</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1</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Từ</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đầu</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nhưng</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nó</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vẫn</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phớt</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lờ</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a:t>
            </a:r>
            <a:endParaRPr sz="1050" dirty="0">
              <a:solidFill>
                <a:schemeClr val="bg1">
                  <a:lumMod val="10000"/>
                </a:schemeClr>
              </a:solidFill>
              <a:latin typeface="Times New Roman" panose="02020603050405020304" pitchFamily="18" charset="0"/>
              <a:cs typeface="Times New Roman" panose="02020603050405020304" pitchFamily="18" charset="0"/>
            </a:endParaRPr>
          </a:p>
          <a:p>
            <a:pPr algn="just">
              <a:buSzPts val="2800"/>
              <a:buFont typeface="Cambria"/>
              <a:buNone/>
            </a:pP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Cuộc</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rượt</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đuổi</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con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cá</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của</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chiếc</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tàu</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chiến</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a:t>
            </a:r>
            <a:endParaRPr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endParaRPr>
          </a:p>
        </p:txBody>
      </p:sp>
      <p:sp>
        <p:nvSpPr>
          <p:cNvPr id="12" name="Google Shape;210;p13"/>
          <p:cNvSpPr/>
          <p:nvPr/>
        </p:nvSpPr>
        <p:spPr>
          <a:xfrm>
            <a:off x="3670406" y="1535931"/>
            <a:ext cx="1722422" cy="2654543"/>
          </a:xfrm>
          <a:prstGeom prst="rect">
            <a:avLst/>
          </a:prstGeom>
          <a:noFill/>
          <a:ln>
            <a:noFill/>
          </a:ln>
        </p:spPr>
        <p:txBody>
          <a:bodyPr spcFirstLastPara="1" wrap="square" lIns="68569" tIns="34275" rIns="68569" bIns="34275" anchor="ctr" anchorCtr="0">
            <a:spAutoFit/>
          </a:bodyPr>
          <a:lstStyle/>
          <a:p>
            <a:pPr algn="just">
              <a:buSzPts val="2800"/>
              <a:buFont typeface="Cambria"/>
              <a:buNone/>
            </a:pP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Phần</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2: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Tiếp</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theo</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rơi</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xuống</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nước</a:t>
            </a:r>
            <a:endParaRPr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endParaRPr>
          </a:p>
          <a:p>
            <a:pPr algn="just">
              <a:buSzPts val="2800"/>
              <a:buFont typeface="Cambria"/>
              <a:buNone/>
            </a:pP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Cuộc</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đọ</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sức</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giữa</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tàu</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chiến</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và</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con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cá</a:t>
            </a:r>
            <a:endParaRPr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endParaRPr>
          </a:p>
        </p:txBody>
      </p:sp>
      <p:sp>
        <p:nvSpPr>
          <p:cNvPr id="13" name="Google Shape;212;p13"/>
          <p:cNvSpPr/>
          <p:nvPr/>
        </p:nvSpPr>
        <p:spPr>
          <a:xfrm>
            <a:off x="6294995" y="1535931"/>
            <a:ext cx="1722422" cy="2008212"/>
          </a:xfrm>
          <a:prstGeom prst="rect">
            <a:avLst/>
          </a:prstGeom>
          <a:noFill/>
          <a:ln>
            <a:noFill/>
          </a:ln>
        </p:spPr>
        <p:txBody>
          <a:bodyPr spcFirstLastPara="1" wrap="square" lIns="68569" tIns="34275" rIns="68569" bIns="34275" anchor="ctr" anchorCtr="0">
            <a:spAutoFit/>
          </a:bodyPr>
          <a:lstStyle/>
          <a:p>
            <a:pPr algn="just">
              <a:buSzPts val="2800"/>
              <a:buFont typeface="Cambria"/>
              <a:buNone/>
            </a:pP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Phần</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3: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Đoạn</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còn</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lại</a:t>
            </a:r>
            <a:endParaRPr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endParaRPr>
          </a:p>
          <a:p>
            <a:pPr algn="just">
              <a:buSzPts val="2800"/>
              <a:buFont typeface="Cambria"/>
              <a:buNone/>
            </a:pPr>
            <a:endPar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endParaRPr>
          </a:p>
          <a:p>
            <a:pPr algn="just">
              <a:buSzPts val="2800"/>
              <a:buFont typeface="Cambria"/>
              <a:buNone/>
            </a:pP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Phát</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hiện</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sự</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thật</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về</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con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cá</a:t>
            </a:r>
            <a:endParaRPr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endParaRPr>
          </a:p>
        </p:txBody>
      </p:sp>
    </p:spTree>
    <p:extLst>
      <p:ext uri="{BB962C8B-B14F-4D97-AF65-F5344CB8AC3E}">
        <p14:creationId xmlns:p14="http://schemas.microsoft.com/office/powerpoint/2010/main" val="193934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2" name="Google Shape;1192;p64"/>
          <p:cNvSpPr/>
          <p:nvPr/>
        </p:nvSpPr>
        <p:spPr>
          <a:xfrm rot="-10523825" flipH="1">
            <a:off x="177188" y="411325"/>
            <a:ext cx="2671099" cy="1543644"/>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96" name="Google Shape;1196;p64"/>
          <p:cNvSpPr/>
          <p:nvPr/>
        </p:nvSpPr>
        <p:spPr>
          <a:xfrm>
            <a:off x="3011910" y="0"/>
            <a:ext cx="5876909" cy="5143499"/>
          </a:xfrm>
          <a:custGeom>
            <a:avLst/>
            <a:gdLst/>
            <a:ahLst/>
            <a:cxnLst/>
            <a:rect l="l" t="t" r="r" b="b"/>
            <a:pathLst>
              <a:path w="131696" h="100673" extrusionOk="0">
                <a:moveTo>
                  <a:pt x="128192" y="0"/>
                </a:moveTo>
                <a:lnTo>
                  <a:pt x="3504" y="0"/>
                </a:lnTo>
                <a:lnTo>
                  <a:pt x="3504" y="0"/>
                </a:lnTo>
                <a:lnTo>
                  <a:pt x="2821" y="0"/>
                </a:lnTo>
                <a:lnTo>
                  <a:pt x="2137" y="257"/>
                </a:lnTo>
                <a:lnTo>
                  <a:pt x="1624" y="598"/>
                </a:lnTo>
                <a:lnTo>
                  <a:pt x="1026" y="1026"/>
                </a:lnTo>
                <a:lnTo>
                  <a:pt x="599" y="1538"/>
                </a:lnTo>
                <a:lnTo>
                  <a:pt x="342" y="2137"/>
                </a:lnTo>
                <a:lnTo>
                  <a:pt x="86" y="2735"/>
                </a:lnTo>
                <a:lnTo>
                  <a:pt x="0" y="3504"/>
                </a:lnTo>
                <a:lnTo>
                  <a:pt x="0" y="79991"/>
                </a:lnTo>
                <a:lnTo>
                  <a:pt x="0" y="79991"/>
                </a:lnTo>
                <a:lnTo>
                  <a:pt x="86" y="80675"/>
                </a:lnTo>
                <a:lnTo>
                  <a:pt x="342" y="81359"/>
                </a:lnTo>
                <a:lnTo>
                  <a:pt x="599" y="81957"/>
                </a:lnTo>
                <a:lnTo>
                  <a:pt x="1026" y="82470"/>
                </a:lnTo>
                <a:lnTo>
                  <a:pt x="1624" y="82897"/>
                </a:lnTo>
                <a:lnTo>
                  <a:pt x="2137" y="83239"/>
                </a:lnTo>
                <a:lnTo>
                  <a:pt x="2821" y="83410"/>
                </a:lnTo>
                <a:lnTo>
                  <a:pt x="3504" y="83495"/>
                </a:lnTo>
                <a:lnTo>
                  <a:pt x="52132" y="83495"/>
                </a:lnTo>
                <a:lnTo>
                  <a:pt x="51191" y="89990"/>
                </a:lnTo>
                <a:lnTo>
                  <a:pt x="51191" y="89990"/>
                </a:lnTo>
                <a:lnTo>
                  <a:pt x="50850" y="91272"/>
                </a:lnTo>
                <a:lnTo>
                  <a:pt x="50251" y="92640"/>
                </a:lnTo>
                <a:lnTo>
                  <a:pt x="49910" y="93238"/>
                </a:lnTo>
                <a:lnTo>
                  <a:pt x="49482" y="93836"/>
                </a:lnTo>
                <a:lnTo>
                  <a:pt x="49055" y="94349"/>
                </a:lnTo>
                <a:lnTo>
                  <a:pt x="48628" y="94862"/>
                </a:lnTo>
                <a:lnTo>
                  <a:pt x="43842" y="98024"/>
                </a:lnTo>
                <a:lnTo>
                  <a:pt x="43842" y="98024"/>
                </a:lnTo>
                <a:lnTo>
                  <a:pt x="43585" y="98280"/>
                </a:lnTo>
                <a:lnTo>
                  <a:pt x="43415" y="98536"/>
                </a:lnTo>
                <a:lnTo>
                  <a:pt x="43329" y="98878"/>
                </a:lnTo>
                <a:lnTo>
                  <a:pt x="43244" y="99220"/>
                </a:lnTo>
                <a:lnTo>
                  <a:pt x="43329" y="99562"/>
                </a:lnTo>
                <a:lnTo>
                  <a:pt x="43415" y="99818"/>
                </a:lnTo>
                <a:lnTo>
                  <a:pt x="43585" y="100160"/>
                </a:lnTo>
                <a:lnTo>
                  <a:pt x="43842" y="100417"/>
                </a:lnTo>
                <a:lnTo>
                  <a:pt x="43842" y="100417"/>
                </a:lnTo>
                <a:lnTo>
                  <a:pt x="44269" y="100588"/>
                </a:lnTo>
                <a:lnTo>
                  <a:pt x="44782" y="100673"/>
                </a:lnTo>
                <a:lnTo>
                  <a:pt x="65891" y="100673"/>
                </a:lnTo>
                <a:lnTo>
                  <a:pt x="86914" y="100673"/>
                </a:lnTo>
                <a:lnTo>
                  <a:pt x="86914" y="100673"/>
                </a:lnTo>
                <a:lnTo>
                  <a:pt x="87427" y="100588"/>
                </a:lnTo>
                <a:lnTo>
                  <a:pt x="87854" y="100417"/>
                </a:lnTo>
                <a:lnTo>
                  <a:pt x="87854" y="100417"/>
                </a:lnTo>
                <a:lnTo>
                  <a:pt x="88111" y="100160"/>
                </a:lnTo>
                <a:lnTo>
                  <a:pt x="88281" y="99818"/>
                </a:lnTo>
                <a:lnTo>
                  <a:pt x="88367" y="99562"/>
                </a:lnTo>
                <a:lnTo>
                  <a:pt x="88452" y="99220"/>
                </a:lnTo>
                <a:lnTo>
                  <a:pt x="88367" y="98878"/>
                </a:lnTo>
                <a:lnTo>
                  <a:pt x="88281" y="98536"/>
                </a:lnTo>
                <a:lnTo>
                  <a:pt x="88111" y="98280"/>
                </a:lnTo>
                <a:lnTo>
                  <a:pt x="87854" y="98024"/>
                </a:lnTo>
                <a:lnTo>
                  <a:pt x="83154" y="94862"/>
                </a:lnTo>
                <a:lnTo>
                  <a:pt x="83154" y="94862"/>
                </a:lnTo>
                <a:lnTo>
                  <a:pt x="83068" y="94862"/>
                </a:lnTo>
                <a:lnTo>
                  <a:pt x="83068" y="94862"/>
                </a:lnTo>
                <a:lnTo>
                  <a:pt x="82556" y="94349"/>
                </a:lnTo>
                <a:lnTo>
                  <a:pt x="82128" y="93836"/>
                </a:lnTo>
                <a:lnTo>
                  <a:pt x="81786" y="93238"/>
                </a:lnTo>
                <a:lnTo>
                  <a:pt x="81445" y="92640"/>
                </a:lnTo>
                <a:lnTo>
                  <a:pt x="80846" y="91272"/>
                </a:lnTo>
                <a:lnTo>
                  <a:pt x="80505" y="89990"/>
                </a:lnTo>
                <a:lnTo>
                  <a:pt x="79564" y="83495"/>
                </a:lnTo>
                <a:lnTo>
                  <a:pt x="128192" y="83495"/>
                </a:lnTo>
                <a:lnTo>
                  <a:pt x="128192" y="83495"/>
                </a:lnTo>
                <a:lnTo>
                  <a:pt x="128875" y="83410"/>
                </a:lnTo>
                <a:lnTo>
                  <a:pt x="129559" y="83239"/>
                </a:lnTo>
                <a:lnTo>
                  <a:pt x="130157" y="82897"/>
                </a:lnTo>
                <a:lnTo>
                  <a:pt x="130670" y="82470"/>
                </a:lnTo>
                <a:lnTo>
                  <a:pt x="131097" y="81957"/>
                </a:lnTo>
                <a:lnTo>
                  <a:pt x="131354" y="81359"/>
                </a:lnTo>
                <a:lnTo>
                  <a:pt x="131610" y="80675"/>
                </a:lnTo>
                <a:lnTo>
                  <a:pt x="131696" y="79991"/>
                </a:lnTo>
                <a:lnTo>
                  <a:pt x="131696" y="3504"/>
                </a:lnTo>
                <a:lnTo>
                  <a:pt x="131696" y="3504"/>
                </a:lnTo>
                <a:lnTo>
                  <a:pt x="131610" y="2735"/>
                </a:lnTo>
                <a:lnTo>
                  <a:pt x="131354" y="2137"/>
                </a:lnTo>
                <a:lnTo>
                  <a:pt x="131097" y="1538"/>
                </a:lnTo>
                <a:lnTo>
                  <a:pt x="130670" y="1026"/>
                </a:lnTo>
                <a:lnTo>
                  <a:pt x="130157" y="598"/>
                </a:lnTo>
                <a:lnTo>
                  <a:pt x="129559" y="257"/>
                </a:lnTo>
                <a:lnTo>
                  <a:pt x="128875" y="0"/>
                </a:lnTo>
                <a:lnTo>
                  <a:pt x="128192" y="0"/>
                </a:lnTo>
                <a:lnTo>
                  <a:pt x="128192" y="0"/>
                </a:lnTo>
                <a:close/>
                <a:moveTo>
                  <a:pt x="65891" y="80932"/>
                </a:moveTo>
                <a:lnTo>
                  <a:pt x="65891" y="80932"/>
                </a:lnTo>
                <a:lnTo>
                  <a:pt x="65463" y="80846"/>
                </a:lnTo>
                <a:lnTo>
                  <a:pt x="65036" y="80761"/>
                </a:lnTo>
                <a:lnTo>
                  <a:pt x="64694" y="80504"/>
                </a:lnTo>
                <a:lnTo>
                  <a:pt x="64352" y="80248"/>
                </a:lnTo>
                <a:lnTo>
                  <a:pt x="64096" y="79991"/>
                </a:lnTo>
                <a:lnTo>
                  <a:pt x="63925" y="79650"/>
                </a:lnTo>
                <a:lnTo>
                  <a:pt x="63840" y="79222"/>
                </a:lnTo>
                <a:lnTo>
                  <a:pt x="63754" y="78795"/>
                </a:lnTo>
                <a:lnTo>
                  <a:pt x="63754" y="78795"/>
                </a:lnTo>
                <a:lnTo>
                  <a:pt x="63840" y="78368"/>
                </a:lnTo>
                <a:lnTo>
                  <a:pt x="63925" y="78026"/>
                </a:lnTo>
                <a:lnTo>
                  <a:pt x="64096" y="77599"/>
                </a:lnTo>
                <a:lnTo>
                  <a:pt x="64352" y="77342"/>
                </a:lnTo>
                <a:lnTo>
                  <a:pt x="64694" y="77086"/>
                </a:lnTo>
                <a:lnTo>
                  <a:pt x="65036" y="76915"/>
                </a:lnTo>
                <a:lnTo>
                  <a:pt x="65463" y="76744"/>
                </a:lnTo>
                <a:lnTo>
                  <a:pt x="65891" y="76744"/>
                </a:lnTo>
                <a:lnTo>
                  <a:pt x="65891" y="76744"/>
                </a:lnTo>
                <a:lnTo>
                  <a:pt x="66233" y="76744"/>
                </a:lnTo>
                <a:lnTo>
                  <a:pt x="66660" y="76915"/>
                </a:lnTo>
                <a:lnTo>
                  <a:pt x="67002" y="77086"/>
                </a:lnTo>
                <a:lnTo>
                  <a:pt x="67344" y="77342"/>
                </a:lnTo>
                <a:lnTo>
                  <a:pt x="67600" y="77599"/>
                </a:lnTo>
                <a:lnTo>
                  <a:pt x="67771" y="78026"/>
                </a:lnTo>
                <a:lnTo>
                  <a:pt x="67856" y="78368"/>
                </a:lnTo>
                <a:lnTo>
                  <a:pt x="67942" y="78795"/>
                </a:lnTo>
                <a:lnTo>
                  <a:pt x="67942" y="78795"/>
                </a:lnTo>
                <a:lnTo>
                  <a:pt x="67856" y="79222"/>
                </a:lnTo>
                <a:lnTo>
                  <a:pt x="67771" y="79650"/>
                </a:lnTo>
                <a:lnTo>
                  <a:pt x="67600" y="79991"/>
                </a:lnTo>
                <a:lnTo>
                  <a:pt x="67344" y="80248"/>
                </a:lnTo>
                <a:lnTo>
                  <a:pt x="67002" y="80504"/>
                </a:lnTo>
                <a:lnTo>
                  <a:pt x="66660" y="80761"/>
                </a:lnTo>
                <a:lnTo>
                  <a:pt x="66233" y="80846"/>
                </a:lnTo>
                <a:lnTo>
                  <a:pt x="65891" y="80932"/>
                </a:lnTo>
                <a:lnTo>
                  <a:pt x="65891" y="80932"/>
                </a:lnTo>
                <a:close/>
                <a:moveTo>
                  <a:pt x="126568" y="74009"/>
                </a:moveTo>
                <a:lnTo>
                  <a:pt x="5128" y="74009"/>
                </a:lnTo>
                <a:lnTo>
                  <a:pt x="5128" y="4871"/>
                </a:lnTo>
                <a:lnTo>
                  <a:pt x="126568" y="4871"/>
                </a:lnTo>
                <a:lnTo>
                  <a:pt x="126568" y="74009"/>
                </a:ln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97" name="Google Shape;1197;p64"/>
          <p:cNvSpPr/>
          <p:nvPr/>
        </p:nvSpPr>
        <p:spPr>
          <a:xfrm rot="2468524">
            <a:off x="1748045" y="3856874"/>
            <a:ext cx="1028556" cy="779115"/>
          </a:xfrm>
          <a:custGeom>
            <a:avLst/>
            <a:gdLst/>
            <a:ahLst/>
            <a:cxnLst/>
            <a:rect l="l" t="t" r="r" b="b"/>
            <a:pathLst>
              <a:path w="33148" h="31997" extrusionOk="0">
                <a:moveTo>
                  <a:pt x="21103" y="1"/>
                </a:moveTo>
                <a:cubicBezTo>
                  <a:pt x="16934" y="1"/>
                  <a:pt x="13364" y="2166"/>
                  <a:pt x="10589" y="5187"/>
                </a:cubicBezTo>
                <a:cubicBezTo>
                  <a:pt x="5525" y="9372"/>
                  <a:pt x="1" y="16780"/>
                  <a:pt x="1675" y="23601"/>
                </a:cubicBezTo>
                <a:cubicBezTo>
                  <a:pt x="2921" y="28856"/>
                  <a:pt x="7583" y="31996"/>
                  <a:pt x="12607" y="31996"/>
                </a:cubicBezTo>
                <a:cubicBezTo>
                  <a:pt x="13825" y="31996"/>
                  <a:pt x="15064" y="31812"/>
                  <a:pt x="16281" y="31428"/>
                </a:cubicBezTo>
                <a:cubicBezTo>
                  <a:pt x="23145" y="29335"/>
                  <a:pt x="29087" y="21593"/>
                  <a:pt x="31180" y="14896"/>
                </a:cubicBezTo>
                <a:cubicBezTo>
                  <a:pt x="33147" y="8577"/>
                  <a:pt x="30469" y="1629"/>
                  <a:pt x="23563" y="248"/>
                </a:cubicBezTo>
                <a:cubicBezTo>
                  <a:pt x="22722" y="80"/>
                  <a:pt x="21901" y="1"/>
                  <a:pt x="21103"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0889" y1="36346" x2="28000" y2="36538"/>
                        <a14:foregroundMark x1="14444" y1="33846" x2="20111" y2="35769"/>
                        <a14:foregroundMark x1="14556" y1="29231" x2="17000" y2="33462"/>
                        <a14:foregroundMark x1="10667" y1="21346" x2="11667" y2="29423"/>
                        <a14:foregroundMark x1="49333" y1="70385" x2="70556" y2="71346"/>
                        <a14:foregroundMark x1="66778" y1="69423" x2="74333" y2="66538"/>
                        <a14:foregroundMark x1="35778" y1="30000" x2="45667" y2="37885"/>
                        <a14:foregroundMark x1="39000" y1="27500" x2="45667" y2="26154"/>
                        <a14:foregroundMark x1="48333" y1="24615" x2="63111" y2="18846"/>
                        <a14:foregroundMark x1="52444" y1="19615" x2="58778" y2="19038"/>
                      </a14:backgroundRemoval>
                    </a14:imgEffect>
                  </a14:imgLayer>
                </a14:imgProps>
              </a:ext>
            </a:extLst>
          </a:blip>
          <a:stretch>
            <a:fillRect/>
          </a:stretch>
        </p:blipFill>
        <p:spPr>
          <a:xfrm>
            <a:off x="-259369" y="3469980"/>
            <a:ext cx="3756195" cy="2170246"/>
          </a:xfrm>
          <a:prstGeom prst="rect">
            <a:avLst/>
          </a:prstGeom>
        </p:spPr>
      </p:pic>
      <p:sp>
        <p:nvSpPr>
          <p:cNvPr id="4" name="Rectangle 3"/>
          <p:cNvSpPr/>
          <p:nvPr/>
        </p:nvSpPr>
        <p:spPr>
          <a:xfrm>
            <a:off x="3260327" y="383051"/>
            <a:ext cx="5380074" cy="3231654"/>
          </a:xfrm>
          <a:prstGeom prst="rect">
            <a:avLst/>
          </a:prstGeom>
          <a:solidFill>
            <a:schemeClr val="tx1"/>
          </a:solidFill>
        </p:spPr>
        <p:txBody>
          <a:bodyPr wrap="square">
            <a:spAutoFit/>
          </a:bodyPr>
          <a:lstStyle/>
          <a:p>
            <a:pPr algn="just"/>
            <a:r>
              <a:rPr lang="en-US" sz="1700" dirty="0" smtClean="0">
                <a:latin typeface="+mj-lt"/>
              </a:rPr>
              <a:t>       </a:t>
            </a:r>
            <a:r>
              <a:rPr lang="vi-VN" sz="1700" dirty="0" smtClean="0">
                <a:latin typeface="+mj-lt"/>
              </a:rPr>
              <a:t>Đoàn </a:t>
            </a:r>
            <a:r>
              <a:rPr lang="vi-VN" sz="1700" dirty="0">
                <a:latin typeface="+mj-lt"/>
              </a:rPr>
              <a:t>thám hiểm khởi hành từ Brooklyn trên tàu Hải quân Hoa Kỳ Abraham Lincoln, đi vòng quanh Cape Horn và đi về phía nam đến Thái Bình Dương. Con tàu đụng độ con quái vật sau một thời gian dài tìm kiếm và tấn công nó. Ned ném một ngọn giáo vào con cá. Con quái vật quay lại và tấn công tàu Lincoln, làm hỏng bánh lái. Aronas rơi xuống biển, Conseil đã chủ động nhảy cùng chủ của mình. Cả hai nổi trên mặt nước, ngày hôm sau họ gặp Ned trên lưng một con cá. Bộ ba phát hiện ra rằng "con cá quái vật" là một chiếc tàu ngầm khác xa so với thời của nó. Họ nhanh chóng bị bắt và đưa vào bên trong con tàu, nơi họ gặp thuyền trưởng Nemo, người sáng tạo và chỉ huy bí ẩn.</a:t>
            </a:r>
            <a:endParaRPr lang="en-US" sz="1700" dirty="0">
              <a:latin typeface="+mj-lt"/>
            </a:endParaRPr>
          </a:p>
        </p:txBody>
      </p:sp>
      <p:pic>
        <p:nvPicPr>
          <p:cNvPr id="5" name="Picture 4"/>
          <p:cNvPicPr>
            <a:picLocks noChangeAspect="1"/>
          </p:cNvPicPr>
          <p:nvPr/>
        </p:nvPicPr>
        <p:blipFill>
          <a:blip r:embed="rId5"/>
          <a:stretch>
            <a:fillRect/>
          </a:stretch>
        </p:blipFill>
        <p:spPr>
          <a:xfrm>
            <a:off x="257780" y="541710"/>
            <a:ext cx="3822523" cy="1286367"/>
          </a:xfrm>
          <a:prstGeom prst="rect">
            <a:avLst/>
          </a:prstGeom>
        </p:spPr>
      </p:pic>
    </p:spTree>
    <p:extLst>
      <p:ext uri="{BB962C8B-B14F-4D97-AF65-F5344CB8AC3E}">
        <p14:creationId xmlns:p14="http://schemas.microsoft.com/office/powerpoint/2010/main" val="283841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7" name="Google Shape;1287;p68"/>
          <p:cNvSpPr/>
          <p:nvPr/>
        </p:nvSpPr>
        <p:spPr>
          <a:xfrm rot="-262770" flipH="1">
            <a:off x="4412960" y="304985"/>
            <a:ext cx="1164025" cy="726039"/>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1303" name="Google Shape;1303;p68"/>
          <p:cNvSpPr/>
          <p:nvPr/>
        </p:nvSpPr>
        <p:spPr>
          <a:xfrm rot="-262770" flipH="1">
            <a:off x="3930935" y="490385"/>
            <a:ext cx="1164025" cy="726039"/>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 name="Rectangle 3"/>
          <p:cNvSpPr/>
          <p:nvPr/>
        </p:nvSpPr>
        <p:spPr>
          <a:xfrm>
            <a:off x="5120982" y="3030279"/>
            <a:ext cx="3533920" cy="9781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1E5"/>
              </a:solidFill>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625" b="92813" l="708" r="99292">
                        <a14:foregroundMark x1="17453" y1="15000" x2="17453" y2="15000"/>
                        <a14:foregroundMark x1="20755" y1="6875" x2="20755" y2="6875"/>
                        <a14:foregroundMark x1="18396" y1="20313" x2="18396" y2="20313"/>
                        <a14:foregroundMark x1="10142" y1="35313" x2="10142" y2="35313"/>
                        <a14:foregroundMark x1="9906" y1="41563" x2="9906" y2="41563"/>
                        <a14:foregroundMark x1="11321" y1="46875" x2="11321" y2="46875"/>
                        <a14:foregroundMark x1="71934" y1="58438" x2="71934" y2="58438"/>
                        <a14:foregroundMark x1="49764" y1="47813" x2="49764" y2="47813"/>
                        <a14:foregroundMark x1="91274" y1="65000" x2="91274" y2="65000"/>
                      </a14:backgroundRemoval>
                    </a14:imgEffect>
                  </a14:imgLayer>
                </a14:imgProps>
              </a:ext>
            </a:extLst>
          </a:blip>
          <a:stretch>
            <a:fillRect/>
          </a:stretch>
        </p:blipFill>
        <p:spPr>
          <a:xfrm>
            <a:off x="-340837" y="1074408"/>
            <a:ext cx="6208863" cy="4685934"/>
          </a:xfrm>
          <a:prstGeom prst="rect">
            <a:avLst/>
          </a:prstGeom>
        </p:spPr>
      </p:pic>
      <p:pic>
        <p:nvPicPr>
          <p:cNvPr id="2" name="Picture 1"/>
          <p:cNvPicPr>
            <a:picLocks noChangeAspect="1"/>
          </p:cNvPicPr>
          <p:nvPr/>
        </p:nvPicPr>
        <p:blipFill>
          <a:blip r:embed="rId5"/>
          <a:stretch>
            <a:fillRect/>
          </a:stretch>
        </p:blipFill>
        <p:spPr>
          <a:xfrm>
            <a:off x="4142869" y="1283663"/>
            <a:ext cx="5001131" cy="2435666"/>
          </a:xfrm>
          <a:prstGeom prst="rect">
            <a:avLst/>
          </a:prstGeom>
        </p:spPr>
      </p:pic>
    </p:spTree>
    <p:extLst>
      <p:ext uri="{BB962C8B-B14F-4D97-AF65-F5344CB8AC3E}">
        <p14:creationId xmlns:p14="http://schemas.microsoft.com/office/powerpoint/2010/main" val="311180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76446" y="295053"/>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8F1E5">
                  <a:lumMod val="10000"/>
                </a:srgbClr>
              </a:solidFill>
            </a:endParaRPr>
          </a:p>
        </p:txBody>
      </p:sp>
      <p:sp>
        <p:nvSpPr>
          <p:cNvPr id="2" name="Rectangle 1"/>
          <p:cNvSpPr/>
          <p:nvPr/>
        </p:nvSpPr>
        <p:spPr>
          <a:xfrm>
            <a:off x="499729" y="907368"/>
            <a:ext cx="5007935" cy="3970318"/>
          </a:xfrm>
          <a:prstGeom prst="rect">
            <a:avLst/>
          </a:prstGeom>
        </p:spPr>
        <p:txBody>
          <a:bodyPr wrap="square">
            <a:spAutoFit/>
          </a:bodyPr>
          <a:lstStyle/>
          <a:p>
            <a:pPr algn="just">
              <a:lnSpc>
                <a:spcPct val="150000"/>
              </a:lnSpc>
            </a:pPr>
            <a:r>
              <a:rPr lang="en-US" sz="2400" b="1" dirty="0" smtClean="0">
                <a:solidFill>
                  <a:srgbClr val="212529"/>
                </a:solidFill>
                <a:latin typeface="Times New Roman" panose="02020603050405020304" pitchFamily="18" charset="0"/>
                <a:cs typeface="Times New Roman" panose="02020603050405020304" pitchFamily="18" charset="0"/>
              </a:rPr>
              <a:t>a. </a:t>
            </a:r>
            <a:r>
              <a:rPr lang="en-US" sz="2400" b="1" dirty="0" err="1" smtClean="0">
                <a:solidFill>
                  <a:srgbClr val="212529"/>
                </a:solidFill>
                <a:latin typeface="Times New Roman" panose="02020603050405020304" pitchFamily="18" charset="0"/>
                <a:cs typeface="Times New Roman" panose="02020603050405020304" pitchFamily="18" charset="0"/>
              </a:rPr>
              <a:t>Sự</a:t>
            </a:r>
            <a:r>
              <a:rPr lang="en-US" sz="2400" b="1" dirty="0" smtClean="0">
                <a:solidFill>
                  <a:srgbClr val="212529"/>
                </a:solidFill>
                <a:latin typeface="Times New Roman" panose="02020603050405020304" pitchFamily="18" charset="0"/>
                <a:cs typeface="Times New Roman" panose="02020603050405020304" pitchFamily="18" charset="0"/>
              </a:rPr>
              <a:t> </a:t>
            </a:r>
            <a:r>
              <a:rPr lang="en-US" sz="2400" b="1" dirty="0" err="1" smtClean="0">
                <a:solidFill>
                  <a:srgbClr val="212529"/>
                </a:solidFill>
                <a:latin typeface="Times New Roman" panose="02020603050405020304" pitchFamily="18" charset="0"/>
                <a:cs typeface="Times New Roman" panose="02020603050405020304" pitchFamily="18" charset="0"/>
              </a:rPr>
              <a:t>xuất</a:t>
            </a:r>
            <a:r>
              <a:rPr lang="en-US" sz="2400" b="1" dirty="0" smtClean="0">
                <a:solidFill>
                  <a:srgbClr val="212529"/>
                </a:solidFill>
                <a:latin typeface="Times New Roman" panose="02020603050405020304" pitchFamily="18" charset="0"/>
                <a:cs typeface="Times New Roman" panose="02020603050405020304" pitchFamily="18" charset="0"/>
              </a:rPr>
              <a:t> </a:t>
            </a:r>
            <a:r>
              <a:rPr lang="en-US" sz="2400" b="1" dirty="0" err="1" smtClean="0">
                <a:solidFill>
                  <a:srgbClr val="212529"/>
                </a:solidFill>
                <a:latin typeface="Times New Roman" panose="02020603050405020304" pitchFamily="18" charset="0"/>
                <a:cs typeface="Times New Roman" panose="02020603050405020304" pitchFamily="18" charset="0"/>
              </a:rPr>
              <a:t>hiện</a:t>
            </a:r>
            <a:endParaRPr lang="en-US" sz="2400" b="1" dirty="0" smtClean="0">
              <a:solidFill>
                <a:srgbClr val="212529"/>
              </a:solidFill>
              <a:latin typeface="Times New Roman" panose="02020603050405020304" pitchFamily="18" charset="0"/>
              <a:cs typeface="Times New Roman" panose="02020603050405020304" pitchFamily="18" charset="0"/>
            </a:endParaRPr>
          </a:p>
          <a:p>
            <a:pPr algn="just">
              <a:lnSpc>
                <a:spcPct val="150000"/>
              </a:lnSpc>
            </a:pPr>
            <a:r>
              <a:rPr lang="vi-VN" sz="2400" b="1" dirty="0" smtClean="0">
                <a:solidFill>
                  <a:srgbClr val="212529"/>
                </a:solidFill>
                <a:latin typeface="Times New Roman" panose="02020603050405020304" pitchFamily="18" charset="0"/>
                <a:cs typeface="Times New Roman" panose="02020603050405020304" pitchFamily="18" charset="0"/>
              </a:rPr>
              <a:t>- </a:t>
            </a:r>
            <a:r>
              <a:rPr lang="vi-VN" sz="2400" b="1" dirty="0">
                <a:solidFill>
                  <a:srgbClr val="212529"/>
                </a:solidFill>
                <a:latin typeface="Times New Roman" panose="02020603050405020304" pitchFamily="18" charset="0"/>
                <a:cs typeface="Times New Roman" panose="02020603050405020304" pitchFamily="18" charset="0"/>
              </a:rPr>
              <a:t>Đoàn thuyền phát hiện con cá </a:t>
            </a:r>
          </a:p>
          <a:p>
            <a:pPr algn="just">
              <a:lnSpc>
                <a:spcPct val="150000"/>
              </a:lnSpc>
            </a:pPr>
            <a:r>
              <a:rPr lang="vi-VN" sz="2400" b="1" dirty="0">
                <a:solidFill>
                  <a:srgbClr val="212529"/>
                </a:solidFill>
                <a:latin typeface="Times New Roman" panose="02020603050405020304" pitchFamily="18" charset="0"/>
                <a:cs typeface="Times New Roman" panose="02020603050405020304" pitchFamily="18" charset="0"/>
              </a:rPr>
              <a:t>- Thời </a:t>
            </a:r>
            <a:r>
              <a:rPr lang="vi-VN" sz="2400" b="1" dirty="0" smtClean="0">
                <a:solidFill>
                  <a:srgbClr val="212529"/>
                </a:solidFill>
                <a:latin typeface="Times New Roman" panose="02020603050405020304" pitchFamily="18" charset="0"/>
                <a:cs typeface="Times New Roman" panose="02020603050405020304" pitchFamily="18" charset="0"/>
              </a:rPr>
              <a:t>gian</a:t>
            </a:r>
            <a:r>
              <a:rPr lang="en-US" sz="2400" b="1" dirty="0" smtClean="0">
                <a:solidFill>
                  <a:srgbClr val="212529"/>
                </a:solidFill>
                <a:latin typeface="Times New Roman" panose="02020603050405020304" pitchFamily="18" charset="0"/>
                <a:cs typeface="Times New Roman" panose="02020603050405020304" pitchFamily="18" charset="0"/>
              </a:rPr>
              <a:t>:</a:t>
            </a:r>
            <a:r>
              <a:rPr lang="vi-VN" sz="2400" b="1" dirty="0" smtClean="0">
                <a:solidFill>
                  <a:srgbClr val="212529"/>
                </a:solidFill>
                <a:latin typeface="Times New Roman" panose="02020603050405020304" pitchFamily="18" charset="0"/>
                <a:cs typeface="Times New Roman" panose="02020603050405020304" pitchFamily="18" charset="0"/>
              </a:rPr>
              <a:t> </a:t>
            </a:r>
            <a:r>
              <a:rPr lang="vi-VN" sz="2400" dirty="0">
                <a:solidFill>
                  <a:srgbClr val="212529"/>
                </a:solidFill>
                <a:latin typeface="Times New Roman" panose="02020603050405020304" pitchFamily="18" charset="0"/>
                <a:cs typeface="Times New Roman" panose="02020603050405020304" pitchFamily="18" charset="0"/>
              </a:rPr>
              <a:t>xuất hiện 8 giờ sáng</a:t>
            </a:r>
          </a:p>
          <a:p>
            <a:pPr algn="just">
              <a:lnSpc>
                <a:spcPct val="150000"/>
              </a:lnSpc>
            </a:pPr>
            <a:r>
              <a:rPr lang="vi-VN" sz="2400" b="1" dirty="0">
                <a:solidFill>
                  <a:srgbClr val="212529"/>
                </a:solidFill>
                <a:latin typeface="Times New Roman" panose="02020603050405020304" pitchFamily="18" charset="0"/>
                <a:cs typeface="Times New Roman" panose="02020603050405020304" pitchFamily="18" charset="0"/>
              </a:rPr>
              <a:t>- Không </a:t>
            </a:r>
            <a:r>
              <a:rPr lang="vi-VN" sz="2400" b="1" dirty="0" smtClean="0">
                <a:solidFill>
                  <a:srgbClr val="212529"/>
                </a:solidFill>
                <a:latin typeface="Times New Roman" panose="02020603050405020304" pitchFamily="18" charset="0"/>
                <a:cs typeface="Times New Roman" panose="02020603050405020304" pitchFamily="18" charset="0"/>
              </a:rPr>
              <a:t>gian</a:t>
            </a:r>
            <a:r>
              <a:rPr lang="en-US" sz="2400" b="1" dirty="0" smtClean="0">
                <a:solidFill>
                  <a:srgbClr val="212529"/>
                </a:solidFill>
                <a:latin typeface="Times New Roman" panose="02020603050405020304" pitchFamily="18" charset="0"/>
                <a:cs typeface="Times New Roman" panose="02020603050405020304" pitchFamily="18" charset="0"/>
              </a:rPr>
              <a:t>:</a:t>
            </a:r>
            <a:endParaRPr lang="vi-VN" sz="2400" b="1" dirty="0">
              <a:solidFill>
                <a:srgbClr val="212529"/>
              </a:solidFill>
              <a:latin typeface="Times New Roman" panose="02020603050405020304" pitchFamily="18" charset="0"/>
              <a:cs typeface="Times New Roman" panose="02020603050405020304" pitchFamily="18" charset="0"/>
            </a:endParaRPr>
          </a:p>
          <a:p>
            <a:pPr algn="just">
              <a:lnSpc>
                <a:spcPct val="150000"/>
              </a:lnSpc>
            </a:pPr>
            <a:r>
              <a:rPr lang="vi-VN" sz="2400" i="1" dirty="0">
                <a:solidFill>
                  <a:srgbClr val="212529"/>
                </a:solidFill>
                <a:latin typeface="Times New Roman" panose="02020603050405020304" pitchFamily="18" charset="0"/>
                <a:cs typeface="Times New Roman" panose="02020603050405020304" pitchFamily="18" charset="0"/>
              </a:rPr>
              <a:t>+ Dải sương mù dày đặc</a:t>
            </a:r>
            <a:endParaRPr lang="vi-VN" sz="2400" dirty="0">
              <a:solidFill>
                <a:srgbClr val="212529"/>
              </a:solidFill>
              <a:latin typeface="Times New Roman" panose="02020603050405020304" pitchFamily="18" charset="0"/>
              <a:cs typeface="Times New Roman" panose="02020603050405020304" pitchFamily="18" charset="0"/>
            </a:endParaRPr>
          </a:p>
          <a:p>
            <a:pPr algn="just">
              <a:lnSpc>
                <a:spcPct val="150000"/>
              </a:lnSpc>
            </a:pPr>
            <a:r>
              <a:rPr lang="vi-VN" sz="2400" i="1" dirty="0">
                <a:solidFill>
                  <a:srgbClr val="212529"/>
                </a:solidFill>
                <a:latin typeface="Times New Roman" panose="02020603050405020304" pitchFamily="18" charset="0"/>
                <a:cs typeface="Times New Roman" panose="02020603050405020304" pitchFamily="18" charset="0"/>
              </a:rPr>
              <a:t>+ Chân trời mở rộng và sáng rõ</a:t>
            </a:r>
            <a:endParaRPr lang="vi-VN" sz="2400" dirty="0">
              <a:solidFill>
                <a:srgbClr val="212529"/>
              </a:solidFill>
              <a:latin typeface="Times New Roman" panose="02020603050405020304" pitchFamily="18" charset="0"/>
              <a:cs typeface="Times New Roman" panose="02020603050405020304" pitchFamily="18" charset="0"/>
            </a:endParaRPr>
          </a:p>
          <a:p>
            <a:pPr algn="just">
              <a:lnSpc>
                <a:spcPct val="150000"/>
              </a:lnSpc>
            </a:pPr>
            <a:r>
              <a:rPr lang="vi-VN" sz="2400" dirty="0">
                <a:solidFill>
                  <a:srgbClr val="212529"/>
                </a:solidFill>
                <a:latin typeface="Times New Roman" panose="02020603050405020304" pitchFamily="18" charset="0"/>
                <a:cs typeface="Times New Roman" panose="02020603050405020304" pitchFamily="18" charset="0"/>
              </a:rPr>
              <a:t>+ </a:t>
            </a:r>
            <a:r>
              <a:rPr lang="vi-VN" sz="2400" i="1" dirty="0">
                <a:solidFill>
                  <a:srgbClr val="212529"/>
                </a:solidFill>
                <a:latin typeface="Times New Roman" panose="02020603050405020304" pitchFamily="18" charset="0"/>
                <a:cs typeface="Times New Roman" panose="02020603050405020304" pitchFamily="18" charset="0"/>
              </a:rPr>
              <a:t>Cách chiếc tàu hai hải </a:t>
            </a:r>
            <a:r>
              <a:rPr lang="vi-VN" sz="2400" i="1" dirty="0" smtClean="0">
                <a:solidFill>
                  <a:srgbClr val="212529"/>
                </a:solidFill>
                <a:latin typeface="Times New Roman" panose="02020603050405020304" pitchFamily="18" charset="0"/>
                <a:cs typeface="Times New Roman" panose="02020603050405020304" pitchFamily="18" charset="0"/>
              </a:rPr>
              <a:t>lý</a:t>
            </a:r>
            <a:endParaRPr lang="vi-VN" sz="2400" dirty="0">
              <a:solidFill>
                <a:srgbClr val="212529"/>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906766" y="418156"/>
            <a:ext cx="5054022" cy="859611"/>
          </a:xfrm>
          <a:prstGeom prst="rect">
            <a:avLst/>
          </a:prstGeom>
        </p:spPr>
      </p:pic>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0889" y1="36346" x2="28000" y2="36538"/>
                        <a14:foregroundMark x1="14444" y1="33846" x2="20111" y2="35769"/>
                        <a14:foregroundMark x1="14556" y1="29231" x2="17000" y2="33462"/>
                        <a14:foregroundMark x1="10667" y1="21346" x2="11667" y2="29423"/>
                        <a14:foregroundMark x1="49333" y1="70385" x2="70556" y2="71346"/>
                        <a14:foregroundMark x1="66778" y1="69423" x2="74333" y2="66538"/>
                        <a14:foregroundMark x1="35778" y1="30000" x2="45667" y2="37885"/>
                        <a14:foregroundMark x1="39000" y1="27500" x2="45667" y2="26154"/>
                        <a14:foregroundMark x1="48333" y1="24615" x2="63111" y2="18846"/>
                        <a14:foregroundMark x1="52444" y1="19615" x2="58778" y2="19038"/>
                      </a14:backgroundRemoval>
                    </a14:imgEffect>
                  </a14:imgLayer>
                </a14:imgProps>
              </a:ext>
            </a:extLst>
          </a:blip>
          <a:stretch>
            <a:fillRect/>
          </a:stretch>
        </p:blipFill>
        <p:spPr>
          <a:xfrm>
            <a:off x="4288123" y="2648884"/>
            <a:ext cx="5345330" cy="3088413"/>
          </a:xfrm>
          <a:prstGeom prst="rect">
            <a:avLst/>
          </a:prstGeom>
        </p:spPr>
      </p:pic>
    </p:spTree>
    <p:extLst>
      <p:ext uri="{BB962C8B-B14F-4D97-AF65-F5344CB8AC3E}">
        <p14:creationId xmlns:p14="http://schemas.microsoft.com/office/powerpoint/2010/main" val="33378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circle(in)">
                                      <p:cBhvr>
                                        <p:cTn id="17" dur="20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1000"/>
                                        <p:tgtEl>
                                          <p:spTgt spid="2">
                                            <p:txEl>
                                              <p:pRg st="4" end="4"/>
                                            </p:txEl>
                                          </p:spTgt>
                                        </p:tgtEl>
                                      </p:cBhvr>
                                    </p:animEffect>
                                    <p:anim calcmode="lin" valueType="num">
                                      <p:cBhvr>
                                        <p:cTn id="3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1000"/>
                                        <p:tgtEl>
                                          <p:spTgt spid="2">
                                            <p:txEl>
                                              <p:pRg st="5" end="5"/>
                                            </p:txEl>
                                          </p:spTgt>
                                        </p:tgtEl>
                                      </p:cBhvr>
                                    </p:animEffect>
                                    <p:anim calcmode="lin" valueType="num">
                                      <p:cBhvr>
                                        <p:cTn id="3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1000"/>
                                        <p:tgtEl>
                                          <p:spTgt spid="2">
                                            <p:txEl>
                                              <p:pRg st="6" end="6"/>
                                            </p:txEl>
                                          </p:spTgt>
                                        </p:tgtEl>
                                      </p:cBhvr>
                                    </p:animEffect>
                                    <p:anim calcmode="lin" valueType="num">
                                      <p:cBhvr>
                                        <p:cTn id="43"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76446" y="295053"/>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8F1E5">
                  <a:lumMod val="10000"/>
                </a:srgbClr>
              </a:solidFill>
            </a:endParaRPr>
          </a:p>
        </p:txBody>
      </p:sp>
      <p:sp>
        <p:nvSpPr>
          <p:cNvPr id="2" name="Rectangle 1"/>
          <p:cNvSpPr/>
          <p:nvPr/>
        </p:nvSpPr>
        <p:spPr>
          <a:xfrm>
            <a:off x="499729" y="907368"/>
            <a:ext cx="5007935" cy="579967"/>
          </a:xfrm>
          <a:prstGeom prst="rect">
            <a:avLst/>
          </a:prstGeom>
        </p:spPr>
        <p:txBody>
          <a:bodyPr wrap="square">
            <a:spAutoFit/>
          </a:bodyPr>
          <a:lstStyle/>
          <a:p>
            <a:pPr algn="just">
              <a:lnSpc>
                <a:spcPct val="150000"/>
              </a:lnSpc>
            </a:pPr>
            <a:r>
              <a:rPr lang="en-US" sz="2400" b="1" dirty="0" smtClean="0">
                <a:solidFill>
                  <a:srgbClr val="212529"/>
                </a:solidFill>
                <a:latin typeface="Times New Roman" panose="02020603050405020304" pitchFamily="18" charset="0"/>
                <a:cs typeface="Times New Roman" panose="02020603050405020304" pitchFamily="18" charset="0"/>
              </a:rPr>
              <a:t>b. </a:t>
            </a:r>
            <a:r>
              <a:rPr lang="en-US" sz="2400" b="1" dirty="0" err="1" smtClean="0">
                <a:solidFill>
                  <a:srgbClr val="212529"/>
                </a:solidFill>
                <a:latin typeface="Times New Roman" panose="02020603050405020304" pitchFamily="18" charset="0"/>
                <a:cs typeface="Times New Roman" panose="02020603050405020304" pitchFamily="18" charset="0"/>
              </a:rPr>
              <a:t>Hình</a:t>
            </a:r>
            <a:r>
              <a:rPr lang="en-US" sz="2400" b="1" dirty="0" smtClean="0">
                <a:solidFill>
                  <a:srgbClr val="212529"/>
                </a:solidFill>
                <a:latin typeface="Times New Roman" panose="02020603050405020304" pitchFamily="18" charset="0"/>
                <a:cs typeface="Times New Roman" panose="02020603050405020304" pitchFamily="18" charset="0"/>
              </a:rPr>
              <a:t> </a:t>
            </a:r>
            <a:r>
              <a:rPr lang="en-US" sz="2400" b="1" dirty="0" err="1" smtClean="0">
                <a:solidFill>
                  <a:srgbClr val="212529"/>
                </a:solidFill>
                <a:latin typeface="Times New Roman" panose="02020603050405020304" pitchFamily="18" charset="0"/>
                <a:cs typeface="Times New Roman" panose="02020603050405020304" pitchFamily="18" charset="0"/>
              </a:rPr>
              <a:t>ảnh</a:t>
            </a:r>
            <a:r>
              <a:rPr lang="en-US" sz="2400" b="1" dirty="0" smtClean="0">
                <a:solidFill>
                  <a:srgbClr val="212529"/>
                </a:solidFill>
                <a:latin typeface="Times New Roman" panose="02020603050405020304" pitchFamily="18" charset="0"/>
                <a:cs typeface="Times New Roman" panose="02020603050405020304" pitchFamily="18" charset="0"/>
              </a:rPr>
              <a:t> con </a:t>
            </a:r>
            <a:r>
              <a:rPr lang="en-US" sz="2400" b="1" dirty="0" err="1" smtClean="0">
                <a:solidFill>
                  <a:srgbClr val="212529"/>
                </a:solidFill>
                <a:latin typeface="Times New Roman" panose="02020603050405020304" pitchFamily="18" charset="0"/>
                <a:cs typeface="Times New Roman" panose="02020603050405020304" pitchFamily="18" charset="0"/>
              </a:rPr>
              <a:t>cá</a:t>
            </a:r>
            <a:r>
              <a:rPr lang="en-US" sz="2400" b="1" dirty="0" smtClean="0">
                <a:solidFill>
                  <a:srgbClr val="212529"/>
                </a:solidFill>
                <a:latin typeface="Times New Roman" panose="02020603050405020304" pitchFamily="18" charset="0"/>
                <a:cs typeface="Times New Roman" panose="02020603050405020304" pitchFamily="18" charset="0"/>
              </a:rPr>
              <a:t> </a:t>
            </a:r>
            <a:r>
              <a:rPr lang="en-US" sz="2400" b="1" dirty="0" err="1" smtClean="0">
                <a:solidFill>
                  <a:srgbClr val="212529"/>
                </a:solidFill>
                <a:latin typeface="Times New Roman" panose="02020603050405020304" pitchFamily="18" charset="0"/>
                <a:cs typeface="Times New Roman" panose="02020603050405020304" pitchFamily="18" charset="0"/>
              </a:rPr>
              <a:t>thiết</a:t>
            </a:r>
            <a:endParaRPr lang="vi-VN" sz="2400" dirty="0">
              <a:solidFill>
                <a:srgbClr val="212529"/>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906766" y="418156"/>
            <a:ext cx="5054022" cy="859611"/>
          </a:xfrm>
          <a:prstGeom prst="rect">
            <a:avLst/>
          </a:prstGeom>
        </p:spPr>
      </p:pic>
      <p:pic>
        <p:nvPicPr>
          <p:cNvPr id="10" name="Picture 9"/>
          <p:cNvPicPr>
            <a:picLocks noChangeAspect="1"/>
          </p:cNvPicPr>
          <p:nvPr/>
        </p:nvPicPr>
        <p:blipFill rotWithShape="1">
          <a:blip r:embed="rId4"/>
          <a:srcRect l="30122" r="30311"/>
          <a:stretch/>
        </p:blipFill>
        <p:spPr>
          <a:xfrm>
            <a:off x="5053537" y="1025745"/>
            <a:ext cx="2651760" cy="3768090"/>
          </a:xfrm>
          <a:prstGeom prst="rect">
            <a:avLst/>
          </a:prstGeom>
        </p:spPr>
      </p:pic>
      <p:sp>
        <p:nvSpPr>
          <p:cNvPr id="12" name="Google Shape;324;p37"/>
          <p:cNvSpPr/>
          <p:nvPr/>
        </p:nvSpPr>
        <p:spPr>
          <a:xfrm>
            <a:off x="997586" y="2010984"/>
            <a:ext cx="3159271" cy="887002"/>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pic>
        <p:nvPicPr>
          <p:cNvPr id="13" name="Picture 12"/>
          <p:cNvPicPr>
            <a:picLocks noChangeAspect="1"/>
          </p:cNvPicPr>
          <p:nvPr/>
        </p:nvPicPr>
        <p:blipFill>
          <a:blip r:embed="rId5"/>
          <a:stretch>
            <a:fillRect/>
          </a:stretch>
        </p:blipFill>
        <p:spPr>
          <a:xfrm>
            <a:off x="1324330" y="2100627"/>
            <a:ext cx="2865368" cy="1072989"/>
          </a:xfrm>
          <a:prstGeom prst="rect">
            <a:avLst/>
          </a:prstGeom>
        </p:spPr>
      </p:pic>
      <p:sp>
        <p:nvSpPr>
          <p:cNvPr id="8" name="Google Shape;209;p13"/>
          <p:cNvSpPr/>
          <p:nvPr/>
        </p:nvSpPr>
        <p:spPr>
          <a:xfrm>
            <a:off x="964745" y="3097592"/>
            <a:ext cx="3356046" cy="1523464"/>
          </a:xfrm>
          <a:prstGeom prst="rect">
            <a:avLst/>
          </a:prstGeom>
          <a:noFill/>
          <a:ln>
            <a:noFill/>
          </a:ln>
        </p:spPr>
        <p:txBody>
          <a:bodyPr spcFirstLastPara="1" wrap="square" lIns="68569" tIns="34275" rIns="68569" bIns="34275" anchor="ctr" anchorCtr="0">
            <a:spAutoFit/>
          </a:bodyPr>
          <a:lstStyle/>
          <a:p>
            <a:pPr algn="just">
              <a:lnSpc>
                <a:spcPct val="150000"/>
              </a:lnSpc>
              <a:buSzPts val="2800"/>
              <a:buFont typeface="Cambria"/>
              <a:buNone/>
            </a:pP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Yêu</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cầu</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chia 2 </a:t>
            </a: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nhóm</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hoàn</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thiện</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phiếu</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học</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tập</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p>
          <a:p>
            <a:pPr algn="just">
              <a:lnSpc>
                <a:spcPct val="150000"/>
              </a:lnSpc>
              <a:buSzPts val="2800"/>
              <a:buFont typeface="Cambria"/>
              <a:buNone/>
            </a:pP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Thời</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gian</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10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phút</a:t>
            </a:r>
            <a:endParaRPr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endParaRPr>
          </a:p>
        </p:txBody>
      </p:sp>
    </p:spTree>
    <p:extLst>
      <p:ext uri="{BB962C8B-B14F-4D97-AF65-F5344CB8AC3E}">
        <p14:creationId xmlns:p14="http://schemas.microsoft.com/office/powerpoint/2010/main" val="82517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152100767"/>
              </p:ext>
            </p:extLst>
          </p:nvPr>
        </p:nvGraphicFramePr>
        <p:xfrm>
          <a:off x="180753" y="137411"/>
          <a:ext cx="8814391" cy="4800600"/>
        </p:xfrm>
        <a:graphic>
          <a:graphicData uri="http://schemas.openxmlformats.org/drawingml/2006/table">
            <a:tbl>
              <a:tblPr firstRow="1" firstCol="1" bandRow="1">
                <a:tableStyleId>{8385EB12-A529-4686-8B55-6F447DAD42F5}</a:tableStyleId>
              </a:tblPr>
              <a:tblGrid>
                <a:gridCol w="829340">
                  <a:extLst>
                    <a:ext uri="{9D8B030D-6E8A-4147-A177-3AD203B41FA5}">
                      <a16:colId xmlns="" xmlns:a16="http://schemas.microsoft.com/office/drawing/2014/main" val="20000"/>
                    </a:ext>
                  </a:extLst>
                </a:gridCol>
                <a:gridCol w="7985051">
                  <a:extLst>
                    <a:ext uri="{9D8B030D-6E8A-4147-A177-3AD203B41FA5}">
                      <a16:colId xmlns="" xmlns:a16="http://schemas.microsoft.com/office/drawing/2014/main" val="20001"/>
                    </a:ext>
                  </a:extLst>
                </a:gridCol>
              </a:tblGrid>
              <a:tr h="155286">
                <a:tc gridSpan="2">
                  <a:txBody>
                    <a:bodyPr/>
                    <a:lstStyle/>
                    <a:p>
                      <a:pPr algn="ctr">
                        <a:lnSpc>
                          <a:spcPct val="100000"/>
                        </a:lnSpc>
                        <a:spcAft>
                          <a:spcPts val="0"/>
                        </a:spcAft>
                      </a:pP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ảnh</a:t>
                      </a:r>
                      <a:r>
                        <a:rPr lang="en-US" sz="2800" dirty="0">
                          <a:effectLst/>
                          <a:latin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cs typeface="Times New Roman" panose="02020603050405020304" pitchFamily="18" charset="0"/>
                        </a:rPr>
                        <a:t>cá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thiết</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835" marR="35835" marT="0" marB="0">
                    <a:solidFill>
                      <a:schemeClr val="bg2">
                        <a:lumMod val="90000"/>
                      </a:schemeClr>
                    </a:solidFill>
                  </a:tcPr>
                </a:tc>
                <a:tc hMerge="1">
                  <a:txBody>
                    <a:bodyPr/>
                    <a:lstStyle/>
                    <a:p>
                      <a:endParaRPr lang="en-US"/>
                    </a:p>
                  </a:txBody>
                  <a:tcPr/>
                </a:tc>
                <a:extLst>
                  <a:ext uri="{0D108BD9-81ED-4DB2-BD59-A6C34878D82A}">
                    <a16:rowId xmlns="" xmlns:a16="http://schemas.microsoft.com/office/drawing/2014/main" val="10000"/>
                  </a:ext>
                </a:extLst>
              </a:tr>
              <a:tr h="1242291">
                <a:tc>
                  <a:txBody>
                    <a:bodyPr/>
                    <a:lstStyle/>
                    <a:p>
                      <a:pPr algn="just">
                        <a:lnSpc>
                          <a:spcPct val="100000"/>
                        </a:lnSpc>
                        <a:spcAft>
                          <a:spcPts val="0"/>
                        </a:spcAft>
                      </a:pP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Hình</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dáng</a:t>
                      </a:r>
                      <a:r>
                        <a:rPr lang="en-US" sz="2200" b="1" dirty="0">
                          <a:effectLst/>
                          <a:latin typeface="Times New Roman" panose="02020603050405020304" pitchFamily="18" charset="0"/>
                          <a:cs typeface="Times New Roman" panose="02020603050405020304" pitchFamily="18" charset="0"/>
                        </a:rPr>
                        <a:t>  </a:t>
                      </a:r>
                      <a:endPar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835" marR="35835" marT="0" marB="0">
                    <a:solidFill>
                      <a:schemeClr val="accent6"/>
                    </a:solidFill>
                  </a:tcPr>
                </a:tc>
                <a:tc>
                  <a:txBody>
                    <a:bodyPr/>
                    <a:lstStyle/>
                    <a:p>
                      <a:pPr algn="just">
                        <a:lnSpc>
                          <a:spcPct val="100000"/>
                        </a:lnSpc>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Không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dài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quá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tám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mươi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mét</a:t>
                      </a:r>
                      <a:r>
                        <a:rPr lang="en-US" sz="2200" dirty="0">
                          <a:effectLst/>
                          <a:latin typeface="Times New Roman" panose="02020603050405020304" pitchFamily="18" charset="0"/>
                          <a:cs typeface="Times New Roman" panose="02020603050405020304" pitchFamily="18" charset="0"/>
                        </a:rPr>
                        <a:t>.</a:t>
                      </a:r>
                    </a:p>
                    <a:p>
                      <a:pPr algn="just">
                        <a:lnSpc>
                          <a:spcPct val="100000"/>
                        </a:lnSpc>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Chiều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ngang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hơi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khó</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xác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định</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Thân</a:t>
                      </a:r>
                      <a:r>
                        <a:rPr lang="en-US" sz="2200" dirty="0" smtClean="0">
                          <a:effectLst/>
                          <a:latin typeface="Times New Roman" panose="02020603050405020304" pitchFamily="18" charset="0"/>
                          <a:cs typeface="Times New Roman" panose="02020603050405020304" pitchFamily="18" charset="0"/>
                        </a:rPr>
                        <a:t>:</a:t>
                      </a:r>
                      <a:r>
                        <a:rPr lang="en-US" sz="2200" baseline="0" dirty="0" smtClean="0">
                          <a:effectLst/>
                          <a:latin typeface="Times New Roman" panose="02020603050405020304" pitchFamily="18" charset="0"/>
                          <a:cs typeface="Times New Roman" panose="02020603050405020304" pitchFamily="18" charset="0"/>
                        </a:rPr>
                        <a:t> </a:t>
                      </a:r>
                      <a:r>
                        <a:rPr lang="en-US" sz="2200" baseline="0" dirty="0" err="1" smtClean="0">
                          <a:effectLst/>
                          <a:latin typeface="Times New Roman" panose="02020603050405020304" pitchFamily="18" charset="0"/>
                          <a:cs typeface="Times New Roman" panose="02020603050405020304" pitchFamily="18" charset="0"/>
                        </a:rPr>
                        <a:t>r</a:t>
                      </a:r>
                      <a:r>
                        <a:rPr lang="en-US" sz="2200" dirty="0" err="1" smtClean="0">
                          <a:effectLst/>
                          <a:latin typeface="Times New Roman" panose="02020603050405020304" pitchFamily="18" charset="0"/>
                          <a:cs typeface="Times New Roman" panose="02020603050405020304" pitchFamily="18" charset="0"/>
                        </a:rPr>
                        <a:t>ắn</a:t>
                      </a:r>
                      <a:r>
                        <a:rPr lang="en-US" sz="2200" dirty="0" smtClean="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như</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không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mềm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như</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voi</a:t>
                      </a:r>
                      <a:r>
                        <a:rPr lang="en-US" sz="2200" dirty="0">
                          <a:effectLst/>
                          <a:latin typeface="Times New Roman" panose="02020603050405020304" pitchFamily="18" charset="0"/>
                          <a:cs typeface="Times New Roman" panose="02020603050405020304" pitchFamily="18" charset="0"/>
                        </a:rPr>
                        <a:t>.</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lnSpc>
                          <a:spcPct val="100000"/>
                        </a:lnSpc>
                        <a:spcAft>
                          <a:spcPts val="0"/>
                        </a:spcAft>
                        <a:buFontTx/>
                        <a:buNone/>
                      </a:pPr>
                      <a:r>
                        <a:rPr lang="en-US" sz="2200" dirty="0" smtClean="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Lưng</a:t>
                      </a:r>
                      <a:r>
                        <a:rPr lang="en-US" sz="2200" dirty="0" smtClean="0">
                          <a:effectLst/>
                          <a:latin typeface="Times New Roman" panose="02020603050405020304" pitchFamily="18" charset="0"/>
                          <a:cs typeface="Times New Roman" panose="02020603050405020304" pitchFamily="18" charset="0"/>
                        </a:rPr>
                        <a:t>:</a:t>
                      </a:r>
                      <a:r>
                        <a:rPr lang="en-US" sz="2200" baseline="0" dirty="0" smtClean="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Đen</a:t>
                      </a:r>
                      <a:r>
                        <a:rPr lang="en-US" sz="2200" dirty="0" smtClean="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bóng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nhẵn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thín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phẳng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lì</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không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có</a:t>
                      </a:r>
                      <a:r>
                        <a:rPr lang="en-US" sz="2200" dirty="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vảy</a:t>
                      </a:r>
                      <a:r>
                        <a:rPr lang="en-US" sz="2200" dirty="0" smtClean="0">
                          <a:effectLst/>
                          <a:latin typeface="Times New Roman" panose="02020603050405020304" pitchFamily="18" charset="0"/>
                          <a:cs typeface="Times New Roman" panose="02020603050405020304" pitchFamily="18" charset="0"/>
                        </a:rPr>
                        <a:t>;</a:t>
                      </a:r>
                      <a:r>
                        <a:rPr lang="en-US" sz="2200" baseline="0" dirty="0" smtClean="0">
                          <a:effectLst/>
                          <a:latin typeface="Times New Roman" panose="02020603050405020304" pitchFamily="18" charset="0"/>
                          <a:cs typeface="Times New Roman" panose="02020603050405020304" pitchFamily="18" charset="0"/>
                        </a:rPr>
                        <a:t> </a:t>
                      </a:r>
                      <a:r>
                        <a:rPr lang="en-US" sz="2200" baseline="0" dirty="0" err="1" smtClean="0">
                          <a:effectLst/>
                          <a:latin typeface="Times New Roman" panose="02020603050405020304" pitchFamily="18" charset="0"/>
                          <a:cs typeface="Times New Roman" panose="02020603050405020304" pitchFamily="18" charset="0"/>
                        </a:rPr>
                        <a:t>đ</a:t>
                      </a:r>
                      <a:r>
                        <a:rPr lang="en-US" sz="2200" dirty="0" err="1" smtClean="0">
                          <a:effectLst/>
                          <a:latin typeface="Times New Roman" panose="02020603050405020304" pitchFamily="18" charset="0"/>
                          <a:cs typeface="Times New Roman" panose="02020603050405020304" pitchFamily="18" charset="0"/>
                        </a:rPr>
                        <a:t>ược</a:t>
                      </a:r>
                      <a:r>
                        <a:rPr lang="en-US" sz="2200" dirty="0" smtClean="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ghép</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lại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bằng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thép</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gõ</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kêu</a:t>
                      </a:r>
                      <a:r>
                        <a:rPr lang="en-US" sz="2200" dirty="0">
                          <a:effectLst/>
                          <a:latin typeface="Times New Roman" panose="02020603050405020304" pitchFamily="18" charset="0"/>
                          <a:cs typeface="Times New Roman" panose="02020603050405020304" pitchFamily="18" charset="0"/>
                        </a:rPr>
                        <a:t> bong </a:t>
                      </a:r>
                      <a:r>
                        <a:rPr lang="en-US" sz="2200" dirty="0" err="1">
                          <a:effectLst/>
                          <a:latin typeface="Times New Roman" panose="02020603050405020304" pitchFamily="18" charset="0"/>
                          <a:cs typeface="Times New Roman" panose="02020603050405020304" pitchFamily="18" charset="0"/>
                        </a:rPr>
                        <a:t>bong</a:t>
                      </a:r>
                      <a:r>
                        <a:rPr lang="en-US" sz="2200" dirty="0" smtClean="0">
                          <a:effectLst/>
                          <a:latin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00000"/>
                        </a:lnSpc>
                        <a:spcBef>
                          <a:spcPts val="0"/>
                        </a:spcBef>
                        <a:spcAft>
                          <a:spcPts val="0"/>
                        </a:spcAft>
                        <a:buClr>
                          <a:srgbClr val="000000"/>
                        </a:buClr>
                        <a:buSzTx/>
                        <a:buFontTx/>
                        <a:buNone/>
                        <a:tabLst/>
                        <a:defRPr/>
                      </a:pP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2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aseline="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thở</a:t>
                      </a:r>
                      <a:r>
                        <a:rPr lang="en-US" sz="22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200" dirty="0" smtClean="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hai</a:t>
                      </a:r>
                      <a:r>
                        <a:rPr lang="en-US" sz="2200" dirty="0" smtClean="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lỗ</a:t>
                      </a:r>
                      <a:r>
                        <a:rPr lang="en-US" sz="2200" dirty="0" smtClean="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mũi</a:t>
                      </a:r>
                      <a:r>
                        <a:rPr lang="en-US" sz="2200" dirty="0" smtClean="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nó</a:t>
                      </a:r>
                      <a:r>
                        <a:rPr lang="en-US" sz="2200" dirty="0" smtClean="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vọt</a:t>
                      </a:r>
                      <a:r>
                        <a:rPr lang="en-US" sz="2200" dirty="0" smtClean="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lên</a:t>
                      </a:r>
                      <a:r>
                        <a:rPr lang="en-US" sz="2200" dirty="0" smtClean="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hai</a:t>
                      </a:r>
                      <a:r>
                        <a:rPr lang="en-US" sz="2200" dirty="0" smtClean="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cột</a:t>
                      </a:r>
                      <a:r>
                        <a:rPr lang="en-US" sz="2200" dirty="0" smtClean="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nước</a:t>
                      </a:r>
                      <a:r>
                        <a:rPr lang="en-US" sz="2200" dirty="0" smtClean="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cao</a:t>
                      </a:r>
                      <a:r>
                        <a:rPr lang="en-US" sz="2200" dirty="0" smtClean="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tới</a:t>
                      </a:r>
                      <a:r>
                        <a:rPr lang="en-US" sz="2200" dirty="0" smtClean="0">
                          <a:effectLst/>
                          <a:latin typeface="Times New Roman" panose="02020603050405020304" pitchFamily="18" charset="0"/>
                          <a:cs typeface="Times New Roman" panose="02020603050405020304" pitchFamily="18" charset="0"/>
                        </a:rPr>
                        <a:t> 40m</a:t>
                      </a:r>
                    </a:p>
                    <a:p>
                      <a:pPr marL="0" indent="0">
                        <a:buFontTx/>
                        <a:buNone/>
                      </a:pPr>
                      <a:r>
                        <a:rPr lang="en-US" sz="22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vi-VN" sz="22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Tốc độ</a:t>
                      </a:r>
                      <a:r>
                        <a:rPr lang="en-US" sz="22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di</a:t>
                      </a:r>
                      <a:r>
                        <a:rPr lang="en-US" sz="2200" b="0" i="0" u="none" strike="noStrike" cap="none" baseline="0"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200" b="0" i="0" u="none" strike="noStrike" cap="none" baseline="0" dirty="0" err="1" smtClean="0">
                          <a:solidFill>
                            <a:srgbClr val="000000"/>
                          </a:solidFill>
                          <a:effectLst/>
                          <a:latin typeface="Times New Roman" panose="02020603050405020304" pitchFamily="18" charset="0"/>
                          <a:ea typeface="Arial"/>
                          <a:cs typeface="Times New Roman" panose="02020603050405020304" pitchFamily="18" charset="0"/>
                          <a:sym typeface="Arial"/>
                        </a:rPr>
                        <a:t>chuyển</a:t>
                      </a:r>
                      <a:r>
                        <a:rPr lang="en-US" sz="2200" b="0" i="0" u="none" strike="noStrike" cap="none" baseline="0" dirty="0" smtClean="0">
                          <a:solidFill>
                            <a:srgbClr val="000000"/>
                          </a:solidFill>
                          <a:effectLst/>
                          <a:latin typeface="Times New Roman" panose="02020603050405020304" pitchFamily="18" charset="0"/>
                          <a:ea typeface="Arial"/>
                          <a:cs typeface="Times New Roman" panose="02020603050405020304" pitchFamily="18" charset="0"/>
                          <a:sym typeface="Arial"/>
                        </a:rPr>
                        <a:t>:</a:t>
                      </a:r>
                      <a:r>
                        <a:rPr lang="vi-VN" sz="22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mười tám phẩy năm hải lý một giờ</a:t>
                      </a:r>
                      <a:endParaRPr lang="en-US" sz="22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endParaRPr>
                    </a:p>
                    <a:p>
                      <a:pPr marL="0" indent="0">
                        <a:buFontTx/>
                        <a:buNone/>
                      </a:pPr>
                      <a:endParaRPr lang="vi-VN" sz="11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endParaRPr>
                    </a:p>
                  </a:txBody>
                  <a:tcPr marL="35835" marR="35835" marT="0" marB="0">
                    <a:solidFill>
                      <a:schemeClr val="accent6"/>
                    </a:solidFill>
                  </a:tcPr>
                </a:tc>
                <a:extLst>
                  <a:ext uri="{0D108BD9-81ED-4DB2-BD59-A6C34878D82A}">
                    <a16:rowId xmlns="" xmlns:a16="http://schemas.microsoft.com/office/drawing/2014/main" val="10001"/>
                  </a:ext>
                </a:extLst>
              </a:tr>
              <a:tr h="621145">
                <a:tc>
                  <a:txBody>
                    <a:bodyPr/>
                    <a:lstStyle/>
                    <a:p>
                      <a:pPr algn="just">
                        <a:lnSpc>
                          <a:spcPct val="100000"/>
                        </a:lnSpc>
                        <a:spcAft>
                          <a:spcPts val="0"/>
                        </a:spcAft>
                      </a:pPr>
                      <a:r>
                        <a:rPr lang="en-US" sz="2200" b="1" dirty="0" err="1">
                          <a:effectLst/>
                          <a:latin typeface="Times New Roman" panose="02020603050405020304" pitchFamily="18" charset="0"/>
                          <a:cs typeface="Times New Roman" panose="02020603050405020304" pitchFamily="18" charset="0"/>
                        </a:rPr>
                        <a:t>Hành</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động</a:t>
                      </a:r>
                      <a:endPar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835" marR="35835" marT="0" marB="0">
                    <a:solidFill>
                      <a:schemeClr val="accent6"/>
                    </a:solidFill>
                  </a:tcPr>
                </a:tc>
                <a:tc>
                  <a:txBody>
                    <a:bodyPr/>
                    <a:lstStyle/>
                    <a:p>
                      <a:pPr algn="just">
                        <a:lnSpc>
                          <a:spcPct val="100000"/>
                        </a:lnSpc>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Quẫy</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mạnh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làm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nước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biển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sủi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bọt</a:t>
                      </a:r>
                      <a:endParaRPr lang="en-US" sz="2200" dirty="0">
                        <a:effectLst/>
                        <a:latin typeface="Times New Roman" panose="02020603050405020304" pitchFamily="18" charset="0"/>
                        <a:cs typeface="Times New Roman" panose="02020603050405020304" pitchFamily="18" charset="0"/>
                      </a:endParaRPr>
                    </a:p>
                    <a:p>
                      <a:pPr marL="0" indent="0" algn="just">
                        <a:lnSpc>
                          <a:spcPct val="100000"/>
                        </a:lnSpc>
                        <a:spcAft>
                          <a:spcPts val="0"/>
                        </a:spcAft>
                        <a:buFontTx/>
                        <a:buNone/>
                      </a:pPr>
                      <a:r>
                        <a:rPr lang="en-US" sz="2200" dirty="0" smtClean="0">
                          <a:effectLst/>
                          <a:latin typeface="Times New Roman" panose="02020603050405020304" pitchFamily="18" charset="0"/>
                          <a:cs typeface="Times New Roman" panose="02020603050405020304" pitchFamily="18" charset="0"/>
                        </a:rPr>
                        <a:t>- </a:t>
                      </a:r>
                      <a:r>
                        <a:rPr lang="en-US" sz="2200" dirty="0" err="1" smtClean="0">
                          <a:effectLst/>
                          <a:latin typeface="Times New Roman" panose="02020603050405020304" pitchFamily="18" charset="0"/>
                          <a:cs typeface="Times New Roman" panose="02020603050405020304" pitchFamily="18" charset="0"/>
                        </a:rPr>
                        <a:t>Lượn</a:t>
                      </a:r>
                      <a:r>
                        <a:rPr lang="en-US" sz="2200" dirty="0" smtClean="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hình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vòng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cung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để</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lại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phía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sau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một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vệt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sáng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lấp</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lánh</a:t>
                      </a:r>
                      <a:r>
                        <a:rPr lang="en-US" sz="2200" dirty="0" smtClean="0">
                          <a:effectLst/>
                          <a:latin typeface="Times New Roman" panose="02020603050405020304" pitchFamily="18" charset="0"/>
                          <a:cs typeface="Times New Roman" panose="02020603050405020304" pitchFamily="18" charset="0"/>
                        </a:rPr>
                        <a:t>.</a:t>
                      </a:r>
                    </a:p>
                    <a:p>
                      <a:pPr marL="0" indent="0" algn="just">
                        <a:lnSpc>
                          <a:spcPct val="100000"/>
                        </a:lnSpc>
                        <a:spcAft>
                          <a:spcPts val="0"/>
                        </a:spcAft>
                        <a:buFontTx/>
                        <a:buNone/>
                      </a:pP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835" marR="35835" marT="0" marB="0">
                    <a:solidFill>
                      <a:schemeClr val="accent6"/>
                    </a:solidFill>
                  </a:tcPr>
                </a:tc>
                <a:extLst>
                  <a:ext uri="{0D108BD9-81ED-4DB2-BD59-A6C34878D82A}">
                    <a16:rowId xmlns="" xmlns:a16="http://schemas.microsoft.com/office/drawing/2014/main" val="10002"/>
                  </a:ext>
                </a:extLst>
              </a:tr>
              <a:tr h="931718">
                <a:tc>
                  <a:txBody>
                    <a:bodyPr/>
                    <a:lstStyle/>
                    <a:p>
                      <a:pPr algn="just">
                        <a:lnSpc>
                          <a:spcPct val="100000"/>
                        </a:lnSpc>
                        <a:spcAft>
                          <a:spcPts val="0"/>
                        </a:spcAft>
                      </a:pPr>
                      <a:r>
                        <a:rPr lang="en-US" sz="2200" b="1" dirty="0" err="1">
                          <a:effectLst/>
                          <a:latin typeface="Times New Roman" panose="02020603050405020304" pitchFamily="18" charset="0"/>
                          <a:cs typeface="Times New Roman" panose="02020603050405020304" pitchFamily="18" charset="0"/>
                        </a:rPr>
                        <a:t>Nhận</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xét</a:t>
                      </a:r>
                      <a:endPar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835" marR="35835" marT="0" marB="0">
                    <a:solidFill>
                      <a:schemeClr val="accent6"/>
                    </a:solidFill>
                  </a:tcPr>
                </a:tc>
                <a:tc>
                  <a:txBody>
                    <a:bodyPr/>
                    <a:lstStyle/>
                    <a:p>
                      <a:pPr algn="just">
                        <a:lnSpc>
                          <a:spcPct val="100000"/>
                        </a:lnSpc>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Nghệ</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thuật</a:t>
                      </a:r>
                      <a:r>
                        <a:rPr lang="en-US" sz="2200" dirty="0">
                          <a:effectLst/>
                          <a:latin typeface="Times New Roman" panose="02020603050405020304" pitchFamily="18" charset="0"/>
                          <a:cs typeface="Times New Roman" panose="02020603050405020304" pitchFamily="18" charset="0"/>
                        </a:rPr>
                        <a:t>: so </a:t>
                      </a:r>
                      <a:r>
                        <a:rPr lang="en-US" sz="2200" dirty="0" err="1">
                          <a:effectLst/>
                          <a:latin typeface="Times New Roman" panose="02020603050405020304" pitchFamily="18" charset="0"/>
                          <a:cs typeface="Times New Roman" panose="02020603050405020304" pitchFamily="18" charset="0"/>
                        </a:rPr>
                        <a:t>sánh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nhân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hoá</a:t>
                      </a:r>
                      <a:r>
                        <a:rPr lang="en-US" sz="2200" dirty="0">
                          <a:effectLst/>
                          <a:latin typeface="Times New Roman" panose="02020603050405020304" pitchFamily="18" charset="0"/>
                          <a:cs typeface="Times New Roman" panose="02020603050405020304" pitchFamily="18" charset="0"/>
                        </a:rPr>
                        <a:t>.</a:t>
                      </a:r>
                    </a:p>
                    <a:p>
                      <a:pPr algn="just">
                        <a:lnSpc>
                          <a:spcPct val="100000"/>
                        </a:lnSpc>
                        <a:spcAft>
                          <a:spcPts val="0"/>
                        </a:spcAft>
                      </a:pPr>
                      <a:r>
                        <a:rPr lang="en-US" sz="2200" dirty="0" smtClean="0">
                          <a:effectLst/>
                          <a:latin typeface="Times New Roman" panose="02020603050405020304" pitchFamily="18" charset="0"/>
                          <a:cs typeface="Times New Roman" panose="02020603050405020304" pitchFamily="18" charset="0"/>
                          <a:sym typeface="Wingdings" panose="05000000000000000000" pitchFamily="2" charset="2"/>
                        </a:rPr>
                        <a:t></a:t>
                      </a:r>
                      <a:r>
                        <a:rPr lang="en-US" sz="2200" dirty="0" smtClean="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Miêu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tả</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hình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dáng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đặc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biệt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của</a:t>
                      </a:r>
                      <a:r>
                        <a:rPr lang="en-US" sz="2200" dirty="0">
                          <a:effectLst/>
                          <a:latin typeface="Times New Roman" panose="02020603050405020304" pitchFamily="18" charset="0"/>
                          <a:cs typeface="Times New Roman" panose="02020603050405020304" pitchFamily="18" charset="0"/>
                        </a:rPr>
                        <a:t> con </a:t>
                      </a:r>
                      <a:r>
                        <a:rPr lang="en-US" sz="2200" dirty="0" err="1">
                          <a:effectLst/>
                          <a:latin typeface="Times New Roman" panose="02020603050405020304" pitchFamily="18" charset="0"/>
                          <a:cs typeface="Times New Roman" panose="02020603050405020304" pitchFamily="18" charset="0"/>
                        </a:rPr>
                        <a:t>cá</a:t>
                      </a:r>
                      <a:r>
                        <a:rPr lang="en-US" sz="2200" dirty="0">
                          <a:effectLst/>
                          <a:latin typeface="Times New Roman" panose="02020603050405020304" pitchFamily="18" charset="0"/>
                          <a:cs typeface="Times New Roman" panose="02020603050405020304" pitchFamily="18" charset="0"/>
                        </a:rPr>
                        <a:t>. </a:t>
                      </a:r>
                    </a:p>
                    <a:p>
                      <a:pPr algn="just">
                        <a:lnSpc>
                          <a:spcPct val="100000"/>
                        </a:lnSpc>
                        <a:spcAft>
                          <a:spcPts val="0"/>
                        </a:spcAft>
                      </a:pPr>
                      <a:r>
                        <a:rPr lang="en-US" sz="2200" dirty="0" smtClean="0">
                          <a:effectLst/>
                          <a:latin typeface="Times New Roman" panose="02020603050405020304" pitchFamily="18" charset="0"/>
                          <a:cs typeface="Times New Roman" panose="02020603050405020304" pitchFamily="18" charset="0"/>
                          <a:sym typeface="Wingdings" panose="05000000000000000000" pitchFamily="2" charset="2"/>
                        </a:rPr>
                        <a:t></a:t>
                      </a:r>
                      <a:r>
                        <a:rPr lang="en-US" sz="2200" dirty="0" smtClean="0">
                          <a:effectLst/>
                          <a:latin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cs typeface="Times New Roman" panose="02020603050405020304" pitchFamily="18" charset="0"/>
                        </a:rPr>
                        <a:t>Con </a:t>
                      </a:r>
                      <a:r>
                        <a:rPr lang="en-US" sz="2200" dirty="0" err="1">
                          <a:effectLst/>
                          <a:latin typeface="Times New Roman" panose="02020603050405020304" pitchFamily="18" charset="0"/>
                          <a:cs typeface="Times New Roman" panose="02020603050405020304" pitchFamily="18" charset="0"/>
                        </a:rPr>
                        <a:t>cá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này</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rất</a:t>
                      </a:r>
                      <a:r>
                        <a:rPr lang="en-US" sz="2200" dirty="0">
                          <a:effectLst/>
                          <a:latin typeface="Times New Roman" panose="02020603050405020304" pitchFamily="18" charset="0"/>
                          <a:cs typeface="Times New Roman" panose="02020603050405020304" pitchFamily="18" charset="0"/>
                        </a:rPr>
                        <a:t> to </a:t>
                      </a:r>
                      <a:r>
                        <a:rPr lang="en-US" sz="2200" dirty="0" err="1">
                          <a:effectLst/>
                          <a:latin typeface="Times New Roman" panose="02020603050405020304" pitchFamily="18" charset="0"/>
                          <a:cs typeface="Times New Roman" panose="02020603050405020304" pitchFamily="18" charset="0"/>
                        </a:rPr>
                        <a:t>lớn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và</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khó</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xác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định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có</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thể</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phát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ra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ánh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điện</a:t>
                      </a:r>
                      <a:r>
                        <a:rPr lang="en-US" sz="2200" dirty="0">
                          <a:effectLst/>
                          <a:latin typeface="Times New Roman" panose="02020603050405020304" pitchFamily="18" charset="0"/>
                          <a:cs typeface="Times New Roman" panose="02020603050405020304" pitchFamily="18" charset="0"/>
                        </a:rPr>
                        <a:t> .</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835" marR="35835" marT="0" marB="0">
                    <a:solidFill>
                      <a:schemeClr val="accent6"/>
                    </a:solidFill>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363332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76446" y="295053"/>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8F1E5">
                  <a:lumMod val="10000"/>
                </a:srgbClr>
              </a:solidFill>
            </a:endParaRPr>
          </a:p>
        </p:txBody>
      </p:sp>
      <p:pic>
        <p:nvPicPr>
          <p:cNvPr id="7" name="Picture 6"/>
          <p:cNvPicPr>
            <a:picLocks noChangeAspect="1"/>
          </p:cNvPicPr>
          <p:nvPr/>
        </p:nvPicPr>
        <p:blipFill>
          <a:blip r:embed="rId3"/>
          <a:stretch>
            <a:fillRect/>
          </a:stretch>
        </p:blipFill>
        <p:spPr>
          <a:xfrm>
            <a:off x="524334" y="157980"/>
            <a:ext cx="8084697" cy="1100562"/>
          </a:xfrm>
          <a:prstGeom prst="rect">
            <a:avLst/>
          </a:prstGeom>
        </p:spPr>
      </p:pic>
      <p:sp>
        <p:nvSpPr>
          <p:cNvPr id="9" name="Google Shape;324;p37"/>
          <p:cNvSpPr/>
          <p:nvPr/>
        </p:nvSpPr>
        <p:spPr>
          <a:xfrm>
            <a:off x="5294524" y="1395615"/>
            <a:ext cx="3159271" cy="887002"/>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sp>
        <p:nvSpPr>
          <p:cNvPr id="10" name="Google Shape;209;p13"/>
          <p:cNvSpPr/>
          <p:nvPr/>
        </p:nvSpPr>
        <p:spPr>
          <a:xfrm>
            <a:off x="5425195" y="2195857"/>
            <a:ext cx="2952244" cy="2492960"/>
          </a:xfrm>
          <a:prstGeom prst="rect">
            <a:avLst/>
          </a:prstGeom>
          <a:noFill/>
          <a:ln>
            <a:noFill/>
          </a:ln>
        </p:spPr>
        <p:txBody>
          <a:bodyPr spcFirstLastPara="1" wrap="square" lIns="68569" tIns="34275" rIns="68569" bIns="34275" anchor="ctr" anchorCtr="0">
            <a:spAutoFit/>
          </a:bodyPr>
          <a:lstStyle/>
          <a:p>
            <a:pPr algn="just">
              <a:lnSpc>
                <a:spcPct val="150000"/>
              </a:lnSpc>
              <a:buSzPts val="2800"/>
              <a:buFont typeface="Cambria"/>
              <a:buNone/>
            </a:pP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Yêu</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cầu</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chia 2 </a:t>
            </a: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nhóm</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hoàn</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thiện</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phiếu</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học</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tập</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p>
          <a:p>
            <a:pPr algn="just">
              <a:lnSpc>
                <a:spcPct val="150000"/>
              </a:lnSpc>
              <a:buSzPts val="2800"/>
              <a:buFont typeface="Cambria"/>
              <a:buNone/>
            </a:pP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Nhóm</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1: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cuộc</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rượt</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đuổi</a:t>
            </a:r>
            <a:endPar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endParaRPr>
          </a:p>
          <a:p>
            <a:pPr algn="just">
              <a:lnSpc>
                <a:spcPct val="150000"/>
              </a:lnSpc>
              <a:buSzPts val="2800"/>
              <a:buFont typeface="Cambria"/>
              <a:buNone/>
            </a:pP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Nhóm</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2: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cuộc</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đọ</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sức</a:t>
            </a:r>
            <a:endPar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endParaRPr>
          </a:p>
          <a:p>
            <a:pPr algn="just">
              <a:lnSpc>
                <a:spcPct val="150000"/>
              </a:lnSpc>
              <a:buSzPts val="2800"/>
              <a:buFont typeface="Cambria"/>
              <a:buNone/>
            </a:pP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Thời</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gian</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10 </a:t>
            </a:r>
            <a:r>
              <a:rPr lang="en-US" sz="2100"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phút</a:t>
            </a:r>
            <a:endParaRPr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endParaRPr>
          </a:p>
        </p:txBody>
      </p:sp>
      <p:pic>
        <p:nvPicPr>
          <p:cNvPr id="11" name="Picture 10"/>
          <p:cNvPicPr>
            <a:picLocks noChangeAspect="1"/>
          </p:cNvPicPr>
          <p:nvPr/>
        </p:nvPicPr>
        <p:blipFill>
          <a:blip r:embed="rId4"/>
          <a:stretch>
            <a:fillRect/>
          </a:stretch>
        </p:blipFill>
        <p:spPr>
          <a:xfrm>
            <a:off x="5621268" y="1485258"/>
            <a:ext cx="2865368" cy="1072989"/>
          </a:xfrm>
          <a:prstGeom prst="rect">
            <a:avLst/>
          </a:prstGeom>
        </p:spPr>
      </p:pic>
      <p:pic>
        <p:nvPicPr>
          <p:cNvPr id="2" name="Picture 1"/>
          <p:cNvPicPr>
            <a:picLocks noChangeAspect="1"/>
          </p:cNvPicPr>
          <p:nvPr/>
        </p:nvPicPr>
        <p:blipFill rotWithShape="1">
          <a:blip r:embed="rId5"/>
          <a:srcRect l="30069" r="30243"/>
          <a:stretch/>
        </p:blipFill>
        <p:spPr>
          <a:xfrm>
            <a:off x="589644" y="1205723"/>
            <a:ext cx="2103629" cy="3150323"/>
          </a:xfrm>
          <a:prstGeom prst="rect">
            <a:avLst/>
          </a:prstGeom>
        </p:spPr>
      </p:pic>
      <p:pic>
        <p:nvPicPr>
          <p:cNvPr id="3" name="Picture 2"/>
          <p:cNvPicPr>
            <a:picLocks noChangeAspect="1"/>
          </p:cNvPicPr>
          <p:nvPr/>
        </p:nvPicPr>
        <p:blipFill rotWithShape="1">
          <a:blip r:embed="rId6"/>
          <a:srcRect l="30264" r="30299"/>
          <a:stretch/>
        </p:blipFill>
        <p:spPr>
          <a:xfrm>
            <a:off x="2817217" y="1205724"/>
            <a:ext cx="2209800" cy="3150323"/>
          </a:xfrm>
          <a:prstGeom prst="rect">
            <a:avLst/>
          </a:prstGeom>
        </p:spPr>
      </p:pic>
    </p:spTree>
    <p:extLst>
      <p:ext uri="{BB962C8B-B14F-4D97-AF65-F5344CB8AC3E}">
        <p14:creationId xmlns:p14="http://schemas.microsoft.com/office/powerpoint/2010/main" val="386109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4"/>
          <p:cNvSpPr/>
          <p:nvPr/>
        </p:nvSpPr>
        <p:spPr>
          <a:xfrm rot="-10523714" flipH="1">
            <a:off x="889451" y="655796"/>
            <a:ext cx="7438049" cy="4069516"/>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9" name="Google Shape;299;p34"/>
          <p:cNvSpPr/>
          <p:nvPr/>
        </p:nvSpPr>
        <p:spPr>
          <a:xfrm>
            <a:off x="5303875" y="497980"/>
            <a:ext cx="1249169" cy="779146"/>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300" name="Google Shape;300;p34"/>
          <p:cNvSpPr/>
          <p:nvPr/>
        </p:nvSpPr>
        <p:spPr>
          <a:xfrm rot="2468524">
            <a:off x="1008058" y="2932724"/>
            <a:ext cx="1028556" cy="779115"/>
          </a:xfrm>
          <a:custGeom>
            <a:avLst/>
            <a:gdLst/>
            <a:ahLst/>
            <a:cxnLst/>
            <a:rect l="l" t="t" r="r" b="b"/>
            <a:pathLst>
              <a:path w="33148" h="31997" extrusionOk="0">
                <a:moveTo>
                  <a:pt x="21103" y="1"/>
                </a:moveTo>
                <a:cubicBezTo>
                  <a:pt x="16934" y="1"/>
                  <a:pt x="13364" y="2166"/>
                  <a:pt x="10589" y="5187"/>
                </a:cubicBezTo>
                <a:cubicBezTo>
                  <a:pt x="5525" y="9372"/>
                  <a:pt x="1" y="16780"/>
                  <a:pt x="1675" y="23601"/>
                </a:cubicBezTo>
                <a:cubicBezTo>
                  <a:pt x="2921" y="28856"/>
                  <a:pt x="7583" y="31996"/>
                  <a:pt x="12607" y="31996"/>
                </a:cubicBezTo>
                <a:cubicBezTo>
                  <a:pt x="13825" y="31996"/>
                  <a:pt x="15064" y="31812"/>
                  <a:pt x="16281" y="31428"/>
                </a:cubicBezTo>
                <a:cubicBezTo>
                  <a:pt x="23145" y="29335"/>
                  <a:pt x="29087" y="21593"/>
                  <a:pt x="31180" y="14896"/>
                </a:cubicBezTo>
                <a:cubicBezTo>
                  <a:pt x="33147" y="8577"/>
                  <a:pt x="30469" y="1629"/>
                  <a:pt x="23563" y="248"/>
                </a:cubicBezTo>
                <a:cubicBezTo>
                  <a:pt x="22722" y="80"/>
                  <a:pt x="21901" y="1"/>
                  <a:pt x="21103" y="1"/>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301" name="Google Shape;301;p34"/>
          <p:cNvSpPr/>
          <p:nvPr/>
        </p:nvSpPr>
        <p:spPr>
          <a:xfrm>
            <a:off x="5545725" y="262755"/>
            <a:ext cx="1249169" cy="779146"/>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pic>
        <p:nvPicPr>
          <p:cNvPr id="4" name="Picture 3"/>
          <p:cNvPicPr>
            <a:picLocks noChangeAspect="1"/>
          </p:cNvPicPr>
          <p:nvPr/>
        </p:nvPicPr>
        <p:blipFill>
          <a:blip r:embed="rId3"/>
          <a:stretch>
            <a:fillRect/>
          </a:stretch>
        </p:blipFill>
        <p:spPr>
          <a:xfrm>
            <a:off x="1453994" y="1039867"/>
            <a:ext cx="6346486" cy="2914141"/>
          </a:xfrm>
          <a:prstGeom prst="rect">
            <a:avLst/>
          </a:prstGeom>
        </p:spPr>
      </p:pic>
      <p:sp>
        <p:nvSpPr>
          <p:cNvPr id="13" name="TextBox 12"/>
          <p:cNvSpPr txBox="1"/>
          <p:nvPr/>
        </p:nvSpPr>
        <p:spPr>
          <a:xfrm>
            <a:off x="4957438" y="3449336"/>
            <a:ext cx="2960739" cy="415498"/>
          </a:xfrm>
          <a:prstGeom prst="rect">
            <a:avLst/>
          </a:prstGeom>
          <a:noFill/>
        </p:spPr>
        <p:txBody>
          <a:bodyPr wrap="square" rtlCol="0">
            <a:spAutoFit/>
          </a:bodyPr>
          <a:lstStyle/>
          <a:p>
            <a:pPr algn="ctr">
              <a:buClrTx/>
              <a:buFontTx/>
              <a:buNone/>
            </a:pPr>
            <a:r>
              <a:rPr lang="en-US" sz="2100" kern="1200" dirty="0" smtClean="0">
                <a:solidFill>
                  <a:prstClr val="black"/>
                </a:solidFill>
                <a:latin typeface="Times New Roman" panose="02020603050405020304" pitchFamily="18" charset="0"/>
                <a:cs typeface="Times New Roman" panose="02020603050405020304" pitchFamily="18" charset="0"/>
              </a:rPr>
              <a:t>- </a:t>
            </a:r>
            <a:r>
              <a:rPr lang="en-US" sz="2100" kern="1200" dirty="0" err="1" smtClean="0">
                <a:solidFill>
                  <a:prstClr val="black"/>
                </a:solidFill>
                <a:latin typeface="Times New Roman" panose="02020603050405020304" pitchFamily="18" charset="0"/>
                <a:cs typeface="Times New Roman" panose="02020603050405020304" pitchFamily="18" charset="0"/>
              </a:rPr>
              <a:t>Giuyn</a:t>
            </a:r>
            <a:r>
              <a:rPr lang="en-US" sz="2100" kern="1200" dirty="0" smtClean="0">
                <a:solidFill>
                  <a:prstClr val="black"/>
                </a:solidFill>
                <a:latin typeface="Times New Roman" panose="02020603050405020304" pitchFamily="18" charset="0"/>
                <a:cs typeface="Times New Roman" panose="02020603050405020304" pitchFamily="18" charset="0"/>
              </a:rPr>
              <a:t> </a:t>
            </a:r>
            <a:r>
              <a:rPr lang="en-US" sz="2100" kern="1200" dirty="0" err="1" smtClean="0">
                <a:solidFill>
                  <a:prstClr val="black"/>
                </a:solidFill>
                <a:latin typeface="Times New Roman" panose="02020603050405020304" pitchFamily="18" charset="0"/>
                <a:cs typeface="Times New Roman" panose="02020603050405020304" pitchFamily="18" charset="0"/>
              </a:rPr>
              <a:t>Véc-nơ</a:t>
            </a:r>
            <a:r>
              <a:rPr lang="en-US" sz="2100" kern="1200" dirty="0" smtClean="0">
                <a:solidFill>
                  <a:prstClr val="black"/>
                </a:solidFill>
                <a:latin typeface="Times New Roman" panose="02020603050405020304" pitchFamily="18" charset="0"/>
                <a:cs typeface="Times New Roman" panose="02020603050405020304" pitchFamily="18" charset="0"/>
              </a:rPr>
              <a:t> - </a:t>
            </a:r>
            <a:endParaRPr lang="en-US" sz="2100" kern="1200" dirty="0">
              <a:solidFill>
                <a:prstClr val="black"/>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6463" b="90000" l="5566" r="95215">
                        <a14:foregroundMark x1="28809" y1="43537" x2="27246" y2="59024"/>
                        <a14:foregroundMark x1="17676" y1="52073" x2="34082" y2="60244"/>
                        <a14:foregroundMark x1="22461" y1="37561" x2="33887" y2="52683"/>
                        <a14:foregroundMark x1="48047" y1="19268" x2="43457" y2="39146"/>
                      </a14:backgroundRemoval>
                    </a14:imgEffect>
                  </a14:imgLayer>
                </a14:imgProps>
              </a:ext>
            </a:extLst>
          </a:blip>
          <a:stretch>
            <a:fillRect/>
          </a:stretch>
        </p:blipFill>
        <p:spPr>
          <a:xfrm>
            <a:off x="-229802" y="2921574"/>
            <a:ext cx="3132198" cy="2508206"/>
          </a:xfrm>
          <a:prstGeom prst="rect">
            <a:avLst/>
          </a:prstGeom>
        </p:spPr>
      </p:pic>
      <p:pic>
        <p:nvPicPr>
          <p:cNvPr id="15" name="Picture 14"/>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20889" y1="36346" x2="28000" y2="36538"/>
                        <a14:foregroundMark x1="14444" y1="33846" x2="20111" y2="35769"/>
                        <a14:foregroundMark x1="14556" y1="29231" x2="17000" y2="33462"/>
                        <a14:foregroundMark x1="10667" y1="21346" x2="11667" y2="29423"/>
                        <a14:foregroundMark x1="49333" y1="70385" x2="70556" y2="71346"/>
                        <a14:foregroundMark x1="66778" y1="69423" x2="74333" y2="66538"/>
                        <a14:foregroundMark x1="35778" y1="30000" x2="45667" y2="37885"/>
                        <a14:foregroundMark x1="39000" y1="27500" x2="45667" y2="26154"/>
                        <a14:foregroundMark x1="48333" y1="24615" x2="63111" y2="18846"/>
                        <a14:foregroundMark x1="52444" y1="19615" x2="58778" y2="19038"/>
                      </a14:backgroundRemoval>
                    </a14:imgEffect>
                  </a14:imgLayer>
                </a14:imgProps>
              </a:ext>
            </a:extLst>
          </a:blip>
          <a:stretch>
            <a:fillRect/>
          </a:stretch>
        </p:blipFill>
        <p:spPr>
          <a:xfrm>
            <a:off x="5661832" y="3523143"/>
            <a:ext cx="3756195" cy="2170246"/>
          </a:xfrm>
          <a:prstGeom prst="rect">
            <a:avLst/>
          </a:prstGeom>
        </p:spPr>
      </p:pic>
    </p:spTree>
    <p:extLst>
      <p:ext uri="{BB962C8B-B14F-4D97-AF65-F5344CB8AC3E}">
        <p14:creationId xmlns:p14="http://schemas.microsoft.com/office/powerpoint/2010/main" val="940422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76446" y="295053"/>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8F1E5">
                  <a:lumMod val="10000"/>
                </a:srgbClr>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2973684307"/>
              </p:ext>
            </p:extLst>
          </p:nvPr>
        </p:nvGraphicFramePr>
        <p:xfrm>
          <a:off x="414671" y="472043"/>
          <a:ext cx="8194361" cy="3154680"/>
        </p:xfrm>
        <a:graphic>
          <a:graphicData uri="http://schemas.openxmlformats.org/drawingml/2006/table">
            <a:tbl>
              <a:tblPr firstRow="1" firstCol="1" bandRow="1">
                <a:tableStyleId>{8385EB12-A529-4686-8B55-6F447DAD42F5}</a:tableStyleId>
              </a:tblPr>
              <a:tblGrid>
                <a:gridCol w="1754372">
                  <a:extLst>
                    <a:ext uri="{9D8B030D-6E8A-4147-A177-3AD203B41FA5}">
                      <a16:colId xmlns="" xmlns:a16="http://schemas.microsoft.com/office/drawing/2014/main" val="20000"/>
                    </a:ext>
                  </a:extLst>
                </a:gridCol>
                <a:gridCol w="3179135">
                  <a:extLst>
                    <a:ext uri="{9D8B030D-6E8A-4147-A177-3AD203B41FA5}">
                      <a16:colId xmlns="" xmlns:a16="http://schemas.microsoft.com/office/drawing/2014/main" val="20001"/>
                    </a:ext>
                  </a:extLst>
                </a:gridCol>
                <a:gridCol w="3260854">
                  <a:extLst>
                    <a:ext uri="{9D8B030D-6E8A-4147-A177-3AD203B41FA5}">
                      <a16:colId xmlns="" xmlns:a16="http://schemas.microsoft.com/office/drawing/2014/main" val="20002"/>
                    </a:ext>
                  </a:extLst>
                </a:gridCol>
              </a:tblGrid>
              <a:tr h="155286">
                <a:tc gridSpan="3">
                  <a:txBody>
                    <a:bodyPr/>
                    <a:lstStyle/>
                    <a:p>
                      <a:pPr algn="ctr">
                        <a:spcAft>
                          <a:spcPts val="0"/>
                        </a:spcAft>
                      </a:pP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Cuộc</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rượt</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đuổi</a:t>
                      </a:r>
                      <a:r>
                        <a:rPr lang="en-US" sz="2300" b="1" dirty="0">
                          <a:effectLst/>
                          <a:latin typeface="Times New Roman" panose="02020603050405020304" pitchFamily="18" charset="0"/>
                          <a:cs typeface="Times New Roman" panose="02020603050405020304" pitchFamily="18" charset="0"/>
                        </a:rPr>
                        <a:t> “con </a:t>
                      </a:r>
                      <a:r>
                        <a:rPr lang="en-US" sz="2300" b="1" dirty="0" err="1">
                          <a:effectLst/>
                          <a:latin typeface="Times New Roman" panose="02020603050405020304" pitchFamily="18" charset="0"/>
                          <a:cs typeface="Times New Roman" panose="02020603050405020304" pitchFamily="18" charset="0"/>
                        </a:rPr>
                        <a:t>cá</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của</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chiếc</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tàu</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chiến</a:t>
                      </a:r>
                      <a:endParaRPr lang="en-US" sz="2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bg2">
                        <a:lumMod val="90000"/>
                      </a:schemeClr>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155286">
                <a:tc>
                  <a:txBody>
                    <a:bodyPr/>
                    <a:lstStyle/>
                    <a:p>
                      <a:pPr>
                        <a:spcAft>
                          <a:spcPts val="0"/>
                        </a:spcAft>
                      </a:pPr>
                      <a:r>
                        <a:rPr lang="vi-VN" sz="2300">
                          <a:effectLst/>
                          <a:latin typeface="Times New Roman" panose="02020603050405020304" pitchFamily="18" charset="0"/>
                          <a:cs typeface="Times New Roman" panose="02020603050405020304" pitchFamily="18" charset="0"/>
                        </a:rPr>
                        <a:t> </a:t>
                      </a:r>
                      <a:endParaRPr lang="en-US" sz="2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a:txBody>
                    <a:bodyPr/>
                    <a:lstStyle/>
                    <a:p>
                      <a:pPr algn="ctr">
                        <a:spcAft>
                          <a:spcPts val="0"/>
                        </a:spcAft>
                      </a:pPr>
                      <a:r>
                        <a:rPr lang="en-US" sz="2300" dirty="0" err="1">
                          <a:solidFill>
                            <a:srgbClr val="FF0000"/>
                          </a:solidFill>
                          <a:effectLst/>
                          <a:latin typeface="Times New Roman" panose="02020603050405020304" pitchFamily="18" charset="0"/>
                          <a:cs typeface="Times New Roman" panose="02020603050405020304" pitchFamily="18" charset="0"/>
                        </a:rPr>
                        <a:t>Tàu</a:t>
                      </a:r>
                      <a:r>
                        <a:rPr lang="en-US" sz="2300" dirty="0">
                          <a:solidFill>
                            <a:srgbClr val="FF0000"/>
                          </a:solidFill>
                          <a:effectLst/>
                          <a:latin typeface="Times New Roman" panose="02020603050405020304" pitchFamily="18" charset="0"/>
                          <a:cs typeface="Times New Roman" panose="02020603050405020304" pitchFamily="18" charset="0"/>
                        </a:rPr>
                        <a:t> </a:t>
                      </a:r>
                      <a:r>
                        <a:rPr lang="en-US" sz="2300" dirty="0" err="1">
                          <a:solidFill>
                            <a:srgbClr val="FF0000"/>
                          </a:solidFill>
                          <a:effectLst/>
                          <a:latin typeface="Times New Roman" panose="02020603050405020304" pitchFamily="18" charset="0"/>
                          <a:cs typeface="Times New Roman" panose="02020603050405020304" pitchFamily="18" charset="0"/>
                        </a:rPr>
                        <a:t>chiến</a:t>
                      </a:r>
                      <a:endParaRPr lang="en-US" sz="23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a:txBody>
                    <a:bodyPr/>
                    <a:lstStyle/>
                    <a:p>
                      <a:pPr algn="ctr">
                        <a:spcAft>
                          <a:spcPts val="0"/>
                        </a:spcAft>
                      </a:pPr>
                      <a:r>
                        <a:rPr lang="en-US" sz="2300" dirty="0">
                          <a:solidFill>
                            <a:srgbClr val="FF0000"/>
                          </a:solidFill>
                          <a:effectLst/>
                          <a:latin typeface="Times New Roman" panose="02020603050405020304" pitchFamily="18" charset="0"/>
                          <a:cs typeface="Times New Roman" panose="02020603050405020304" pitchFamily="18" charset="0"/>
                        </a:rPr>
                        <a:t>Con </a:t>
                      </a:r>
                      <a:r>
                        <a:rPr lang="en-US" sz="2300" dirty="0" err="1">
                          <a:solidFill>
                            <a:srgbClr val="FF0000"/>
                          </a:solidFill>
                          <a:effectLst/>
                          <a:latin typeface="Times New Roman" panose="02020603050405020304" pitchFamily="18" charset="0"/>
                          <a:cs typeface="Times New Roman" panose="02020603050405020304" pitchFamily="18" charset="0"/>
                        </a:rPr>
                        <a:t>cá</a:t>
                      </a:r>
                      <a:r>
                        <a:rPr lang="en-US" sz="2300" dirty="0">
                          <a:solidFill>
                            <a:srgbClr val="FF0000"/>
                          </a:solidFill>
                          <a:effectLst/>
                          <a:latin typeface="Times New Roman" panose="02020603050405020304" pitchFamily="18" charset="0"/>
                          <a:cs typeface="Times New Roman" panose="02020603050405020304" pitchFamily="18" charset="0"/>
                        </a:rPr>
                        <a:t> </a:t>
                      </a:r>
                      <a:r>
                        <a:rPr lang="en-US" sz="2300" dirty="0" err="1">
                          <a:solidFill>
                            <a:srgbClr val="FF0000"/>
                          </a:solidFill>
                          <a:effectLst/>
                          <a:latin typeface="Times New Roman" panose="02020603050405020304" pitchFamily="18" charset="0"/>
                          <a:cs typeface="Times New Roman" panose="02020603050405020304" pitchFamily="18" charset="0"/>
                        </a:rPr>
                        <a:t>thiết</a:t>
                      </a:r>
                      <a:endParaRPr lang="en-US" sz="23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extLst>
                  <a:ext uri="{0D108BD9-81ED-4DB2-BD59-A6C34878D82A}">
                    <a16:rowId xmlns="" xmlns:a16="http://schemas.microsoft.com/office/drawing/2014/main" val="10001"/>
                  </a:ext>
                </a:extLst>
              </a:tr>
              <a:tr h="77643">
                <a:tc>
                  <a:txBody>
                    <a:bodyPr/>
                    <a:lstStyle/>
                    <a:p>
                      <a:pPr>
                        <a:spcAft>
                          <a:spcPts val="0"/>
                        </a:spcAft>
                      </a:pPr>
                      <a:r>
                        <a:rPr lang="en-US" sz="2300" b="1" dirty="0" err="1">
                          <a:effectLst/>
                          <a:latin typeface="Times New Roman" panose="02020603050405020304" pitchFamily="18" charset="0"/>
                          <a:cs typeface="Times New Roman" panose="02020603050405020304" pitchFamily="18" charset="0"/>
                        </a:rPr>
                        <a:t>Thời</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gian</a:t>
                      </a:r>
                      <a:endParaRPr lang="en-US" sz="2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gridSpan="2">
                  <a:txBody>
                    <a:bodyPr/>
                    <a:lstStyle/>
                    <a:p>
                      <a:pPr algn="just">
                        <a:spcAft>
                          <a:spcPts val="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Rạng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đông</a:t>
                      </a:r>
                      <a:r>
                        <a:rPr lang="en-US" sz="2300" dirty="0">
                          <a:effectLst/>
                          <a:latin typeface="Times New Roman" panose="02020603050405020304" pitchFamily="18" charset="0"/>
                          <a:cs typeface="Times New Roman" panose="02020603050405020304" pitchFamily="18" charset="0"/>
                        </a:rPr>
                        <a:t>.</a:t>
                      </a:r>
                      <a:endPar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hMerge="1">
                  <a:txBody>
                    <a:bodyPr/>
                    <a:lstStyle/>
                    <a:p>
                      <a:endParaRPr lang="en-US"/>
                    </a:p>
                  </a:txBody>
                  <a:tcPr/>
                </a:tc>
                <a:extLst>
                  <a:ext uri="{0D108BD9-81ED-4DB2-BD59-A6C34878D82A}">
                    <a16:rowId xmlns="" xmlns:a16="http://schemas.microsoft.com/office/drawing/2014/main" val="10002"/>
                  </a:ext>
                </a:extLst>
              </a:tr>
              <a:tr h="155286">
                <a:tc>
                  <a:txBody>
                    <a:bodyPr/>
                    <a:lstStyle/>
                    <a:p>
                      <a:pPr>
                        <a:spcAft>
                          <a:spcPts val="0"/>
                        </a:spcAft>
                      </a:pPr>
                      <a:r>
                        <a:rPr lang="en-US" sz="2300" b="1" dirty="0" err="1">
                          <a:effectLst/>
                          <a:latin typeface="Times New Roman" panose="02020603050405020304" pitchFamily="18" charset="0"/>
                          <a:cs typeface="Times New Roman" panose="02020603050405020304" pitchFamily="18" charset="0"/>
                        </a:rPr>
                        <a:t>Không</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gian</a:t>
                      </a:r>
                      <a:endParaRPr lang="en-US" sz="2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gridSpan="2">
                  <a:txBody>
                    <a:bodyPr/>
                    <a:lstStyle/>
                    <a:p>
                      <a:pPr algn="just">
                        <a:spcAft>
                          <a:spcPts val="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Trên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mặt</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biển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trên</a:t>
                      </a:r>
                      <a:r>
                        <a:rPr lang="en-US" sz="2300" dirty="0">
                          <a:effectLst/>
                          <a:latin typeface="Times New Roman" panose="02020603050405020304" pitchFamily="18" charset="0"/>
                          <a:cs typeface="Times New Roman" panose="02020603050405020304" pitchFamily="18" charset="0"/>
                        </a:rPr>
                        <a:t> con </a:t>
                      </a:r>
                      <a:r>
                        <a:rPr lang="en-US" sz="2300" dirty="0" err="1">
                          <a:effectLst/>
                          <a:latin typeface="Times New Roman" panose="02020603050405020304" pitchFamily="18" charset="0"/>
                          <a:cs typeface="Times New Roman" panose="02020603050405020304" pitchFamily="18" charset="0"/>
                        </a:rPr>
                        <a:t>tàu</a:t>
                      </a:r>
                      <a:r>
                        <a:rPr lang="en-US" sz="2300" dirty="0">
                          <a:effectLst/>
                          <a:latin typeface="Times New Roman" panose="02020603050405020304" pitchFamily="18" charset="0"/>
                          <a:cs typeface="Times New Roman" panose="02020603050405020304" pitchFamily="18" charset="0"/>
                        </a:rPr>
                        <a:t>.</a:t>
                      </a:r>
                      <a:endPar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hMerge="1">
                  <a:txBody>
                    <a:bodyPr/>
                    <a:lstStyle/>
                    <a:p>
                      <a:endParaRPr lang="en-US"/>
                    </a:p>
                  </a:txBody>
                  <a:tcPr/>
                </a:tc>
                <a:extLst>
                  <a:ext uri="{0D108BD9-81ED-4DB2-BD59-A6C34878D82A}">
                    <a16:rowId xmlns="" xmlns:a16="http://schemas.microsoft.com/office/drawing/2014/main" val="10003"/>
                  </a:ext>
                </a:extLst>
              </a:tr>
              <a:tr h="465859">
                <a:tc>
                  <a:txBody>
                    <a:bodyPr/>
                    <a:lstStyle/>
                    <a:p>
                      <a:pPr>
                        <a:spcAft>
                          <a:spcPts val="0"/>
                        </a:spcAft>
                      </a:pPr>
                      <a:r>
                        <a:rPr lang="en-US" sz="2300" b="1" dirty="0" err="1">
                          <a:effectLst/>
                          <a:latin typeface="Times New Roman" panose="02020603050405020304" pitchFamily="18" charset="0"/>
                          <a:cs typeface="Times New Roman" panose="02020603050405020304" pitchFamily="18" charset="0"/>
                        </a:rPr>
                        <a:t>Hành</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động</a:t>
                      </a:r>
                      <a:endParaRPr lang="en-US" sz="2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a:txBody>
                    <a:bodyPr/>
                    <a:lstStyle/>
                    <a:p>
                      <a:pPr algn="just">
                        <a:spcAft>
                          <a:spcPts val="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Lưới</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đánh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cá</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xếp</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sẵn</a:t>
                      </a:r>
                      <a:r>
                        <a:rPr lang="en-US" sz="2300" dirty="0">
                          <a:effectLst/>
                          <a:latin typeface="Times New Roman" panose="02020603050405020304" pitchFamily="18" charset="0"/>
                          <a:cs typeface="Times New Roman" panose="02020603050405020304" pitchFamily="18" charset="0"/>
                        </a:rPr>
                        <a:t>.</a:t>
                      </a:r>
                    </a:p>
                    <a:p>
                      <a:pPr algn="just">
                        <a:spcAft>
                          <a:spcPts val="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Chuẩn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bị</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súng</a:t>
                      </a:r>
                      <a:r>
                        <a:rPr lang="en-US" sz="2300" dirty="0">
                          <a:effectLst/>
                          <a:latin typeface="Times New Roman" panose="02020603050405020304" pitchFamily="18" charset="0"/>
                          <a:cs typeface="Times New Roman" panose="02020603050405020304" pitchFamily="18" charset="0"/>
                        </a:rPr>
                        <a:t>.</a:t>
                      </a:r>
                      <a:endPar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a:txBody>
                    <a:bodyPr/>
                    <a:lstStyle/>
                    <a:p>
                      <a:pPr algn="just">
                        <a:spcAft>
                          <a:spcPts val="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Không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lộ</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rõ</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khó</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xác</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định</a:t>
                      </a:r>
                      <a:r>
                        <a:rPr lang="en-US" sz="2300" dirty="0">
                          <a:effectLst/>
                          <a:latin typeface="Times New Roman" panose="02020603050405020304" pitchFamily="18" charset="0"/>
                          <a:cs typeface="Times New Roman" panose="02020603050405020304" pitchFamily="18" charset="0"/>
                        </a:rPr>
                        <a:t>.</a:t>
                      </a:r>
                    </a:p>
                    <a:p>
                      <a:pPr algn="just">
                        <a:spcAft>
                          <a:spcPts val="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Không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có</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động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tĩnh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gì</a:t>
                      </a:r>
                      <a:r>
                        <a:rPr lang="en-US" sz="2300" dirty="0">
                          <a:effectLst/>
                          <a:latin typeface="Times New Roman" panose="02020603050405020304" pitchFamily="18" charset="0"/>
                          <a:cs typeface="Times New Roman" panose="02020603050405020304" pitchFamily="18" charset="0"/>
                        </a:rPr>
                        <a:t>.</a:t>
                      </a:r>
                      <a:endPar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extLst>
                  <a:ext uri="{0D108BD9-81ED-4DB2-BD59-A6C34878D82A}">
                    <a16:rowId xmlns="" xmlns:a16="http://schemas.microsoft.com/office/drawing/2014/main" val="10004"/>
                  </a:ext>
                </a:extLst>
              </a:tr>
              <a:tr h="232930">
                <a:tc>
                  <a:txBody>
                    <a:bodyPr/>
                    <a:lstStyle/>
                    <a:p>
                      <a:pPr>
                        <a:spcAft>
                          <a:spcPts val="0"/>
                        </a:spcAft>
                      </a:pPr>
                      <a:r>
                        <a:rPr lang="en-US" sz="2300" b="1" dirty="0" err="1">
                          <a:effectLst/>
                          <a:latin typeface="Times New Roman" panose="02020603050405020304" pitchFamily="18" charset="0"/>
                          <a:cs typeface="Times New Roman" panose="02020603050405020304" pitchFamily="18" charset="0"/>
                        </a:rPr>
                        <a:t>Nhận</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xét</a:t>
                      </a:r>
                      <a:endParaRPr lang="en-US" sz="2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a:txBody>
                    <a:bodyPr/>
                    <a:lstStyle/>
                    <a:p>
                      <a:pPr algn="just">
                        <a:spcAft>
                          <a:spcPts val="0"/>
                        </a:spcAft>
                      </a:pPr>
                      <a:r>
                        <a:rPr lang="en-US" sz="2300" dirty="0" smtClean="0">
                          <a:effectLst/>
                          <a:latin typeface="Times New Roman" panose="02020603050405020304" pitchFamily="18" charset="0"/>
                          <a:cs typeface="Times New Roman" panose="02020603050405020304" pitchFamily="18" charset="0"/>
                          <a:sym typeface="Wingdings" panose="05000000000000000000" pitchFamily="2" charset="2"/>
                        </a:rPr>
                        <a:t></a:t>
                      </a:r>
                      <a:r>
                        <a:rPr lang="en-US" sz="2300" dirty="0" smtClean="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Quyết</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đoán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không</a:t>
                      </a:r>
                      <a:r>
                        <a:rPr lang="en-US" sz="2300" dirty="0">
                          <a:effectLst/>
                          <a:latin typeface="Times New Roman" panose="02020603050405020304" pitchFamily="18" charset="0"/>
                          <a:cs typeface="Times New Roman" panose="02020603050405020304" pitchFamily="18" charset="0"/>
                        </a:rPr>
                        <a:t> do </a:t>
                      </a:r>
                      <a:r>
                        <a:rPr lang="en-US" sz="2300" dirty="0" err="1">
                          <a:effectLst/>
                          <a:latin typeface="Times New Roman" panose="02020603050405020304" pitchFamily="18" charset="0"/>
                          <a:cs typeface="Times New Roman" panose="02020603050405020304" pitchFamily="18" charset="0"/>
                        </a:rPr>
                        <a:t>dự</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dũng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cảm</a:t>
                      </a:r>
                      <a:r>
                        <a:rPr lang="en-US" sz="2300" dirty="0">
                          <a:effectLst/>
                          <a:latin typeface="Times New Roman" panose="02020603050405020304" pitchFamily="18" charset="0"/>
                          <a:cs typeface="Times New Roman" panose="02020603050405020304" pitchFamily="18" charset="0"/>
                        </a:rPr>
                        <a:t>.</a:t>
                      </a:r>
                      <a:endPar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a:txBody>
                    <a:bodyPr/>
                    <a:lstStyle/>
                    <a:p>
                      <a:pPr algn="just">
                        <a:spcAft>
                          <a:spcPts val="0"/>
                        </a:spcAft>
                      </a:pPr>
                      <a:r>
                        <a:rPr lang="en-US" sz="2300" dirty="0" smtClean="0">
                          <a:effectLst/>
                          <a:latin typeface="Times New Roman" panose="02020603050405020304" pitchFamily="18" charset="0"/>
                          <a:cs typeface="Times New Roman" panose="02020603050405020304" pitchFamily="18" charset="0"/>
                          <a:sym typeface="Wingdings" panose="05000000000000000000" pitchFamily="2" charset="2"/>
                        </a:rPr>
                        <a:t></a:t>
                      </a:r>
                      <a:r>
                        <a:rPr lang="en-US" sz="2300" dirty="0" smtClean="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Điềm</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tĩnh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không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sợ</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hãi</a:t>
                      </a:r>
                      <a:r>
                        <a:rPr lang="en-US" sz="2300" dirty="0">
                          <a:effectLst/>
                          <a:latin typeface="Times New Roman" panose="02020603050405020304" pitchFamily="18" charset="0"/>
                          <a:cs typeface="Times New Roman" panose="02020603050405020304" pitchFamily="18" charset="0"/>
                        </a:rPr>
                        <a:t>.</a:t>
                      </a:r>
                      <a:endPar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extLst>
                  <a:ext uri="{0D108BD9-81ED-4DB2-BD59-A6C34878D82A}">
                    <a16:rowId xmlns="" xmlns:a16="http://schemas.microsoft.com/office/drawing/2014/main" val="10005"/>
                  </a:ext>
                </a:extLst>
              </a:tr>
            </a:tbl>
          </a:graphicData>
        </a:graphic>
      </p:graphicFrame>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0889" y1="36346" x2="28000" y2="36538"/>
                        <a14:foregroundMark x1="14444" y1="33846" x2="20111" y2="35769"/>
                        <a14:foregroundMark x1="14556" y1="29231" x2="17000" y2="33462"/>
                        <a14:foregroundMark x1="10667" y1="21346" x2="11667" y2="29423"/>
                        <a14:foregroundMark x1="49333" y1="70385" x2="70556" y2="71346"/>
                        <a14:foregroundMark x1="66778" y1="69423" x2="74333" y2="66538"/>
                        <a14:foregroundMark x1="35778" y1="30000" x2="45667" y2="37885"/>
                        <a14:foregroundMark x1="39000" y1="27500" x2="45667" y2="26154"/>
                        <a14:foregroundMark x1="48333" y1="24615" x2="63111" y2="18846"/>
                        <a14:foregroundMark x1="52444" y1="19615" x2="58778" y2="19038"/>
                      </a14:backgroundRemoval>
                    </a14:imgEffect>
                  </a14:imgLayer>
                </a14:imgProps>
              </a:ext>
            </a:extLst>
          </a:blip>
          <a:stretch>
            <a:fillRect/>
          </a:stretch>
        </p:blipFill>
        <p:spPr>
          <a:xfrm>
            <a:off x="5486400" y="3303889"/>
            <a:ext cx="3806811" cy="2199491"/>
          </a:xfrm>
          <a:prstGeom prst="rect">
            <a:avLst/>
          </a:prstGeom>
        </p:spPr>
      </p:pic>
    </p:spTree>
    <p:extLst>
      <p:ext uri="{BB962C8B-B14F-4D97-AF65-F5344CB8AC3E}">
        <p14:creationId xmlns:p14="http://schemas.microsoft.com/office/powerpoint/2010/main" val="213940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649340630"/>
              </p:ext>
            </p:extLst>
          </p:nvPr>
        </p:nvGraphicFramePr>
        <p:xfrm>
          <a:off x="148857" y="31899"/>
          <a:ext cx="8793123" cy="5029200"/>
        </p:xfrm>
        <a:graphic>
          <a:graphicData uri="http://schemas.openxmlformats.org/drawingml/2006/table">
            <a:tbl>
              <a:tblPr firstRow="1" firstCol="1" bandRow="1">
                <a:tableStyleId>{8385EB12-A529-4686-8B55-6F447DAD42F5}</a:tableStyleId>
              </a:tblPr>
              <a:tblGrid>
                <a:gridCol w="1563098">
                  <a:extLst>
                    <a:ext uri="{9D8B030D-6E8A-4147-A177-3AD203B41FA5}">
                      <a16:colId xmlns="" xmlns:a16="http://schemas.microsoft.com/office/drawing/2014/main" val="20000"/>
                    </a:ext>
                  </a:extLst>
                </a:gridCol>
                <a:gridCol w="4335602">
                  <a:extLst>
                    <a:ext uri="{9D8B030D-6E8A-4147-A177-3AD203B41FA5}">
                      <a16:colId xmlns="" xmlns:a16="http://schemas.microsoft.com/office/drawing/2014/main" val="20001"/>
                    </a:ext>
                  </a:extLst>
                </a:gridCol>
                <a:gridCol w="2894423">
                  <a:extLst>
                    <a:ext uri="{9D8B030D-6E8A-4147-A177-3AD203B41FA5}">
                      <a16:colId xmlns="" xmlns:a16="http://schemas.microsoft.com/office/drawing/2014/main" val="20002"/>
                    </a:ext>
                  </a:extLst>
                </a:gridCol>
              </a:tblGrid>
              <a:tr h="155286">
                <a:tc gridSpan="3">
                  <a:txBody>
                    <a:bodyPr/>
                    <a:lstStyle/>
                    <a:p>
                      <a:pPr algn="ctr">
                        <a:spcAft>
                          <a:spcPts val="0"/>
                        </a:spcAft>
                      </a:pPr>
                      <a:r>
                        <a:rPr lang="en-US" sz="2200" b="1" dirty="0" smtClean="0">
                          <a:effectLst/>
                          <a:latin typeface="Times New Roman" panose="02020603050405020304" pitchFamily="18" charset="0"/>
                          <a:cs typeface="Times New Roman" panose="02020603050405020304" pitchFamily="18" charset="0"/>
                        </a:rPr>
                        <a:t>* </a:t>
                      </a:r>
                      <a:r>
                        <a:rPr lang="en-US" sz="2200" b="1" dirty="0" err="1" smtClean="0">
                          <a:effectLst/>
                          <a:latin typeface="Times New Roman" panose="02020603050405020304" pitchFamily="18" charset="0"/>
                          <a:cs typeface="Times New Roman" panose="02020603050405020304" pitchFamily="18" charset="0"/>
                        </a:rPr>
                        <a:t>Cuộc</a:t>
                      </a:r>
                      <a:r>
                        <a:rPr lang="en-US" sz="2200" b="1" dirty="0" smtClean="0">
                          <a:effectLst/>
                          <a:latin typeface="Times New Roman" panose="02020603050405020304" pitchFamily="18" charset="0"/>
                          <a:cs typeface="Times New Roman" panose="02020603050405020304" pitchFamily="18" charset="0"/>
                        </a:rPr>
                        <a:t> </a:t>
                      </a:r>
                      <a:r>
                        <a:rPr lang="en-US" sz="2200" b="1" dirty="0" err="1" smtClean="0">
                          <a:effectLst/>
                          <a:latin typeface="Times New Roman" panose="02020603050405020304" pitchFamily="18" charset="0"/>
                          <a:cs typeface="Times New Roman" panose="02020603050405020304" pitchFamily="18" charset="0"/>
                        </a:rPr>
                        <a:t>đọ</a:t>
                      </a:r>
                      <a:r>
                        <a:rPr lang="en-US" sz="2200" b="1" dirty="0" smtClean="0">
                          <a:effectLst/>
                          <a:latin typeface="Times New Roman" panose="02020603050405020304" pitchFamily="18" charset="0"/>
                          <a:cs typeface="Times New Roman" panose="02020603050405020304" pitchFamily="18" charset="0"/>
                        </a:rPr>
                        <a:t> </a:t>
                      </a:r>
                      <a:r>
                        <a:rPr lang="en-US" sz="2200" b="1" dirty="0" err="1" smtClean="0">
                          <a:effectLst/>
                          <a:latin typeface="Times New Roman" panose="02020603050405020304" pitchFamily="18" charset="0"/>
                          <a:cs typeface="Times New Roman" panose="02020603050405020304" pitchFamily="18" charset="0"/>
                        </a:rPr>
                        <a:t>sức</a:t>
                      </a:r>
                      <a:r>
                        <a:rPr lang="en-US" sz="2200" b="1" dirty="0" smtClean="0">
                          <a:effectLst/>
                          <a:latin typeface="Times New Roman" panose="02020603050405020304" pitchFamily="18" charset="0"/>
                          <a:cs typeface="Times New Roman" panose="02020603050405020304" pitchFamily="18" charset="0"/>
                        </a:rPr>
                        <a:t> </a:t>
                      </a:r>
                      <a:r>
                        <a:rPr lang="en-US" sz="2200" b="1" dirty="0" err="1" smtClean="0">
                          <a:effectLst/>
                          <a:latin typeface="Times New Roman" panose="02020603050405020304" pitchFamily="18" charset="0"/>
                          <a:cs typeface="Times New Roman" panose="02020603050405020304" pitchFamily="18" charset="0"/>
                        </a:rPr>
                        <a:t>giữa</a:t>
                      </a:r>
                      <a:r>
                        <a:rPr lang="en-US" sz="2200" b="1" dirty="0" smtClean="0">
                          <a:effectLst/>
                          <a:latin typeface="Times New Roman" panose="02020603050405020304" pitchFamily="18" charset="0"/>
                          <a:cs typeface="Times New Roman" panose="02020603050405020304" pitchFamily="18" charset="0"/>
                        </a:rPr>
                        <a:t> </a:t>
                      </a:r>
                      <a:r>
                        <a:rPr lang="en-US" sz="2200" b="1" dirty="0" err="1" smtClean="0">
                          <a:effectLst/>
                          <a:latin typeface="Times New Roman" panose="02020603050405020304" pitchFamily="18" charset="0"/>
                          <a:cs typeface="Times New Roman" panose="02020603050405020304" pitchFamily="18" charset="0"/>
                        </a:rPr>
                        <a:t>tàu</a:t>
                      </a:r>
                      <a:r>
                        <a:rPr lang="en-US" sz="2200" b="1" dirty="0" smtClean="0">
                          <a:effectLst/>
                          <a:latin typeface="Times New Roman" panose="02020603050405020304" pitchFamily="18" charset="0"/>
                          <a:cs typeface="Times New Roman" panose="02020603050405020304" pitchFamily="18" charset="0"/>
                        </a:rPr>
                        <a:t> </a:t>
                      </a:r>
                      <a:r>
                        <a:rPr lang="en-US" sz="2200" b="1" dirty="0" err="1" smtClean="0">
                          <a:effectLst/>
                          <a:latin typeface="Times New Roman" panose="02020603050405020304" pitchFamily="18" charset="0"/>
                          <a:cs typeface="Times New Roman" panose="02020603050405020304" pitchFamily="18" charset="0"/>
                        </a:rPr>
                        <a:t>chiến</a:t>
                      </a:r>
                      <a:r>
                        <a:rPr lang="en-US" sz="2200" b="1" dirty="0" smtClean="0">
                          <a:effectLst/>
                          <a:latin typeface="Times New Roman" panose="02020603050405020304" pitchFamily="18" charset="0"/>
                          <a:cs typeface="Times New Roman" panose="02020603050405020304" pitchFamily="18" charset="0"/>
                        </a:rPr>
                        <a:t> </a:t>
                      </a:r>
                      <a:r>
                        <a:rPr lang="en-US" sz="2200" b="1" dirty="0" err="1" smtClean="0">
                          <a:effectLst/>
                          <a:latin typeface="Times New Roman" panose="02020603050405020304" pitchFamily="18" charset="0"/>
                          <a:cs typeface="Times New Roman" panose="02020603050405020304" pitchFamily="18" charset="0"/>
                        </a:rPr>
                        <a:t>và</a:t>
                      </a:r>
                      <a:r>
                        <a:rPr lang="en-US" sz="2200" b="1" dirty="0" smtClean="0">
                          <a:effectLst/>
                          <a:latin typeface="Times New Roman" panose="02020603050405020304" pitchFamily="18" charset="0"/>
                          <a:cs typeface="Times New Roman" panose="02020603050405020304" pitchFamily="18" charset="0"/>
                        </a:rPr>
                        <a:t> “con </a:t>
                      </a:r>
                      <a:r>
                        <a:rPr lang="en-US" sz="2200" b="1" dirty="0" err="1" smtClean="0">
                          <a:effectLst/>
                          <a:latin typeface="Times New Roman" panose="02020603050405020304" pitchFamily="18" charset="0"/>
                          <a:cs typeface="Times New Roman" panose="02020603050405020304" pitchFamily="18" charset="0"/>
                        </a:rPr>
                        <a:t>cá</a:t>
                      </a:r>
                      <a:r>
                        <a:rPr lang="en-US" sz="2200" b="1" dirty="0" smtClean="0">
                          <a:effectLst/>
                          <a:latin typeface="Times New Roman" panose="02020603050405020304" pitchFamily="18" charset="0"/>
                          <a:cs typeface="Times New Roman" panose="02020603050405020304" pitchFamily="18" charset="0"/>
                        </a:rPr>
                        <a:t>”</a:t>
                      </a:r>
                      <a:endPar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bg2">
                        <a:lumMod val="90000"/>
                      </a:schemeClr>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155286">
                <a:tc>
                  <a:txBody>
                    <a:bodyPr/>
                    <a:lstStyle/>
                    <a:p>
                      <a:pPr>
                        <a:spcAft>
                          <a:spcPts val="0"/>
                        </a:spcAft>
                      </a:pPr>
                      <a:r>
                        <a:rPr lang="vi-VN" sz="2200" dirty="0">
                          <a:solidFill>
                            <a:srgbClr val="FF0000"/>
                          </a:solidFill>
                          <a:effectLst/>
                          <a:latin typeface="Times New Roman" panose="02020603050405020304" pitchFamily="18" charset="0"/>
                          <a:cs typeface="Times New Roman" panose="02020603050405020304" pitchFamily="18" charset="0"/>
                        </a:rPr>
                        <a:t> </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a:txBody>
                    <a:bodyPr/>
                    <a:lstStyle/>
                    <a:p>
                      <a:pPr algn="ctr">
                        <a:spcAft>
                          <a:spcPts val="0"/>
                        </a:spcAft>
                      </a:pPr>
                      <a:r>
                        <a:rPr lang="en-US" sz="2200" dirty="0" err="1">
                          <a:solidFill>
                            <a:srgbClr val="FF0000"/>
                          </a:solidFill>
                          <a:effectLst/>
                          <a:latin typeface="Times New Roman" panose="02020603050405020304" pitchFamily="18" charset="0"/>
                          <a:cs typeface="Times New Roman" panose="02020603050405020304" pitchFamily="18" charset="0"/>
                        </a:rPr>
                        <a:t>Tàu</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chiến</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a:txBody>
                    <a:bodyPr/>
                    <a:lstStyle/>
                    <a:p>
                      <a:pPr algn="ctr">
                        <a:spcAft>
                          <a:spcPts val="0"/>
                        </a:spcAft>
                      </a:pPr>
                      <a:r>
                        <a:rPr lang="en-US" sz="2200" dirty="0">
                          <a:solidFill>
                            <a:srgbClr val="FF0000"/>
                          </a:solidFill>
                          <a:effectLst/>
                          <a:latin typeface="Times New Roman" panose="02020603050405020304" pitchFamily="18" charset="0"/>
                          <a:cs typeface="Times New Roman" panose="02020603050405020304" pitchFamily="18" charset="0"/>
                        </a:rPr>
                        <a:t>Con </a:t>
                      </a:r>
                      <a:r>
                        <a:rPr lang="en-US" sz="2200" dirty="0" err="1">
                          <a:solidFill>
                            <a:srgbClr val="FF0000"/>
                          </a:solidFill>
                          <a:effectLst/>
                          <a:latin typeface="Times New Roman" panose="02020603050405020304" pitchFamily="18" charset="0"/>
                          <a:cs typeface="Times New Roman" panose="02020603050405020304" pitchFamily="18" charset="0"/>
                        </a:rPr>
                        <a:t>cá</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thiết</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extLst>
                  <a:ext uri="{0D108BD9-81ED-4DB2-BD59-A6C34878D82A}">
                    <a16:rowId xmlns="" xmlns:a16="http://schemas.microsoft.com/office/drawing/2014/main" val="10001"/>
                  </a:ext>
                </a:extLst>
              </a:tr>
              <a:tr h="155286">
                <a:tc>
                  <a:txBody>
                    <a:bodyPr/>
                    <a:lstStyle/>
                    <a:p>
                      <a:pPr>
                        <a:spcAft>
                          <a:spcPts val="0"/>
                        </a:spcAft>
                      </a:pPr>
                      <a:r>
                        <a:rPr lang="en-US" sz="2200" b="1" dirty="0" err="1">
                          <a:effectLst/>
                          <a:latin typeface="Times New Roman" panose="02020603050405020304" pitchFamily="18" charset="0"/>
                          <a:cs typeface="Times New Roman" panose="02020603050405020304" pitchFamily="18" charset="0"/>
                        </a:rPr>
                        <a:t>Thời</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gian</a:t>
                      </a:r>
                      <a:endPar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gridSpan="2">
                  <a:txBody>
                    <a:bodyPr/>
                    <a:lstStyle/>
                    <a:p>
                      <a:pPr algn="just">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Trong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suốt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một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giờ</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đồng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hồ</a:t>
                      </a:r>
                      <a:r>
                        <a:rPr lang="en-US" sz="2200" dirty="0">
                          <a:effectLst/>
                          <a:latin typeface="Times New Roman" panose="02020603050405020304" pitchFamily="18" charset="0"/>
                          <a:cs typeface="Times New Roman" panose="02020603050405020304" pitchFamily="18" charset="0"/>
                        </a:rPr>
                        <a:t>.</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hMerge="1">
                  <a:txBody>
                    <a:bodyPr/>
                    <a:lstStyle/>
                    <a:p>
                      <a:endParaRPr lang="en-US"/>
                    </a:p>
                  </a:txBody>
                  <a:tcPr/>
                </a:tc>
                <a:extLst>
                  <a:ext uri="{0D108BD9-81ED-4DB2-BD59-A6C34878D82A}">
                    <a16:rowId xmlns="" xmlns:a16="http://schemas.microsoft.com/office/drawing/2014/main" val="10002"/>
                  </a:ext>
                </a:extLst>
              </a:tr>
              <a:tr h="155286">
                <a:tc>
                  <a:txBody>
                    <a:bodyPr/>
                    <a:lstStyle/>
                    <a:p>
                      <a:pPr>
                        <a:spcAft>
                          <a:spcPts val="0"/>
                        </a:spcAft>
                      </a:pPr>
                      <a:r>
                        <a:rPr lang="en-US" sz="2200" b="1" dirty="0" err="1">
                          <a:effectLst/>
                          <a:latin typeface="Times New Roman" panose="02020603050405020304" pitchFamily="18" charset="0"/>
                          <a:cs typeface="Times New Roman" panose="02020603050405020304" pitchFamily="18" charset="0"/>
                        </a:rPr>
                        <a:t>Không</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gian</a:t>
                      </a:r>
                      <a:endPar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gridSpan="2">
                  <a:txBody>
                    <a:bodyPr/>
                    <a:lstStyle/>
                    <a:p>
                      <a:pPr algn="just">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Mặt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biển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đêm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bao</a:t>
                      </a:r>
                      <a:r>
                        <a:rPr lang="en-US" sz="2200" dirty="0">
                          <a:effectLst/>
                          <a:latin typeface="Times New Roman" panose="02020603050405020304" pitchFamily="18" charset="0"/>
                          <a:cs typeface="Times New Roman" panose="02020603050405020304" pitchFamily="18" charset="0"/>
                        </a:rPr>
                        <a:t> la, </a:t>
                      </a:r>
                      <a:r>
                        <a:rPr lang="en-US" sz="2200" dirty="0" err="1">
                          <a:effectLst/>
                          <a:latin typeface="Times New Roman" panose="02020603050405020304" pitchFamily="18" charset="0"/>
                          <a:cs typeface="Times New Roman" panose="02020603050405020304" pitchFamily="18" charset="0"/>
                        </a:rPr>
                        <a:t>rộng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lớn</a:t>
                      </a:r>
                      <a:r>
                        <a:rPr lang="en-US" sz="2200" dirty="0">
                          <a:effectLst/>
                          <a:latin typeface="Times New Roman" panose="02020603050405020304" pitchFamily="18" charset="0"/>
                          <a:cs typeface="Times New Roman" panose="02020603050405020304" pitchFamily="18" charset="0"/>
                        </a:rPr>
                        <a:t>.</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hMerge="1">
                  <a:txBody>
                    <a:bodyPr/>
                    <a:lstStyle/>
                    <a:p>
                      <a:endParaRPr lang="en-US"/>
                    </a:p>
                  </a:txBody>
                  <a:tcPr/>
                </a:tc>
                <a:extLst>
                  <a:ext uri="{0D108BD9-81ED-4DB2-BD59-A6C34878D82A}">
                    <a16:rowId xmlns="" xmlns:a16="http://schemas.microsoft.com/office/drawing/2014/main" val="10003"/>
                  </a:ext>
                </a:extLst>
              </a:tr>
              <a:tr h="854075">
                <a:tc>
                  <a:txBody>
                    <a:bodyPr/>
                    <a:lstStyle/>
                    <a:p>
                      <a:pPr>
                        <a:spcAft>
                          <a:spcPts val="0"/>
                        </a:spcAft>
                      </a:pPr>
                      <a:r>
                        <a:rPr lang="en-US" sz="2200" b="1" dirty="0" err="1">
                          <a:effectLst/>
                          <a:latin typeface="Times New Roman" panose="02020603050405020304" pitchFamily="18" charset="0"/>
                          <a:cs typeface="Times New Roman" panose="02020603050405020304" pitchFamily="18" charset="0"/>
                        </a:rPr>
                        <a:t>Diễn</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biến</a:t>
                      </a:r>
                      <a:endPar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a:txBody>
                    <a:bodyPr/>
                    <a:lstStyle/>
                    <a:p>
                      <a:pPr algn="just">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Bắt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đầu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tiến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về</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phía</a:t>
                      </a:r>
                      <a:r>
                        <a:rPr lang="en-US" sz="2200" dirty="0">
                          <a:effectLst/>
                          <a:latin typeface="Times New Roman" panose="02020603050405020304" pitchFamily="18" charset="0"/>
                          <a:cs typeface="Times New Roman" panose="02020603050405020304" pitchFamily="18" charset="0"/>
                        </a:rPr>
                        <a:t> con </a:t>
                      </a:r>
                      <a:r>
                        <a:rPr lang="en-US" sz="2200" dirty="0" err="1">
                          <a:effectLst/>
                          <a:latin typeface="Times New Roman" panose="02020603050405020304" pitchFamily="18" charset="0"/>
                          <a:cs typeface="Times New Roman" panose="02020603050405020304" pitchFamily="18" charset="0"/>
                        </a:rPr>
                        <a:t>cá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nhưng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chậm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chạp</a:t>
                      </a:r>
                      <a:r>
                        <a:rPr lang="en-US" sz="2200" dirty="0">
                          <a:effectLst/>
                          <a:latin typeface="Times New Roman" panose="02020603050405020304" pitchFamily="18" charset="0"/>
                          <a:cs typeface="Times New Roman" panose="02020603050405020304" pitchFamily="18" charset="0"/>
                        </a:rPr>
                        <a:t>.</a:t>
                      </a:r>
                    </a:p>
                    <a:p>
                      <a:pPr algn="just">
                        <a:spcAft>
                          <a:spcPts val="0"/>
                        </a:spcAft>
                      </a:pPr>
                      <a:r>
                        <a:rPr lang="en-US" sz="2200" dirty="0">
                          <a:effectLst/>
                          <a:latin typeface="Times New Roman" panose="02020603050405020304" pitchFamily="18" charset="0"/>
                          <a:cs typeface="Times New Roman" panose="02020603050405020304" pitchFamily="18" charset="0"/>
                        </a:rPr>
                        <a:t>- Net </a:t>
                      </a:r>
                      <a:r>
                        <a:rPr lang="en-US" sz="2200" dirty="0" err="1">
                          <a:effectLst/>
                          <a:latin typeface="Times New Roman" panose="02020603050405020304" pitchFamily="18" charset="0"/>
                          <a:cs typeface="Times New Roman" panose="02020603050405020304" pitchFamily="18" charset="0"/>
                        </a:rPr>
                        <a:t>lên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vị</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trí</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chiến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đấu</a:t>
                      </a:r>
                      <a:r>
                        <a:rPr lang="en-US" sz="2200" dirty="0">
                          <a:effectLst/>
                          <a:latin typeface="Times New Roman" panose="02020603050405020304" pitchFamily="18" charset="0"/>
                          <a:cs typeface="Times New Roman" panose="02020603050405020304" pitchFamily="18" charset="0"/>
                        </a:rPr>
                        <a:t>.</a:t>
                      </a:r>
                    </a:p>
                    <a:p>
                      <a:pPr algn="just">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Mũi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lao</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chạm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vào</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người</a:t>
                      </a:r>
                      <a:r>
                        <a:rPr lang="en-US" sz="2200" dirty="0">
                          <a:effectLst/>
                          <a:latin typeface="Times New Roman" panose="02020603050405020304" pitchFamily="18" charset="0"/>
                          <a:cs typeface="Times New Roman" panose="02020603050405020304" pitchFamily="18" charset="0"/>
                        </a:rPr>
                        <a:t> con </a:t>
                      </a:r>
                      <a:r>
                        <a:rPr lang="en-US" sz="2200" dirty="0" err="1">
                          <a:effectLst/>
                          <a:latin typeface="Times New Roman" panose="02020603050405020304" pitchFamily="18" charset="0"/>
                          <a:cs typeface="Times New Roman" panose="02020603050405020304" pitchFamily="18" charset="0"/>
                        </a:rPr>
                        <a:t>cá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phát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ra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tiếng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kêu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khác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thường</a:t>
                      </a:r>
                      <a:r>
                        <a:rPr lang="en-US" sz="2200" dirty="0">
                          <a:effectLst/>
                          <a:latin typeface="Times New Roman" panose="02020603050405020304" pitchFamily="18" charset="0"/>
                          <a:cs typeface="Times New Roman" panose="02020603050405020304" pitchFamily="18" charset="0"/>
                        </a:rPr>
                        <a:t>.</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a:txBody>
                    <a:bodyPr/>
                    <a:lstStyle/>
                    <a:p>
                      <a:pPr algn="just">
                        <a:spcAft>
                          <a:spcPts val="0"/>
                        </a:spcAft>
                      </a:pPr>
                      <a:r>
                        <a:rPr lang="en-US" sz="2200" dirty="0">
                          <a:effectLst/>
                          <a:latin typeface="Times New Roman" panose="02020603050405020304" pitchFamily="18" charset="0"/>
                          <a:cs typeface="Times New Roman" panose="02020603050405020304" pitchFamily="18" charset="0"/>
                        </a:rPr>
                        <a:t>- Con </a:t>
                      </a:r>
                      <a:r>
                        <a:rPr lang="en-US" sz="2200" dirty="0" err="1">
                          <a:effectLst/>
                          <a:latin typeface="Times New Roman" panose="02020603050405020304" pitchFamily="18" charset="0"/>
                          <a:cs typeface="Times New Roman" panose="02020603050405020304" pitchFamily="18" charset="0"/>
                        </a:rPr>
                        <a:t>cá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nằm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yên</a:t>
                      </a:r>
                      <a:r>
                        <a:rPr lang="en-US" sz="2200" dirty="0">
                          <a:effectLst/>
                          <a:latin typeface="Times New Roman" panose="02020603050405020304" pitchFamily="18" charset="0"/>
                          <a:cs typeface="Times New Roman" panose="02020603050405020304" pitchFamily="18" charset="0"/>
                        </a:rPr>
                        <a:t>.</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extLst>
                  <a:ext uri="{0D108BD9-81ED-4DB2-BD59-A6C34878D82A}">
                    <a16:rowId xmlns="" xmlns:a16="http://schemas.microsoft.com/office/drawing/2014/main" val="10004"/>
                  </a:ext>
                </a:extLst>
              </a:tr>
              <a:tr h="465859">
                <a:tc>
                  <a:txBody>
                    <a:bodyPr/>
                    <a:lstStyle/>
                    <a:p>
                      <a:pPr>
                        <a:spcAft>
                          <a:spcPts val="0"/>
                        </a:spcAft>
                      </a:pPr>
                      <a:r>
                        <a:rPr lang="en-US" sz="2200" b="1">
                          <a:effectLst/>
                          <a:latin typeface="Times New Roman" panose="02020603050405020304" pitchFamily="18" charset="0"/>
                          <a:cs typeface="Times New Roman" panose="02020603050405020304" pitchFamily="18" charset="0"/>
                        </a:rPr>
                        <a:t>Kết quả</a:t>
                      </a:r>
                      <a:endParaRPr lang="en-US" sz="2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a:txBody>
                    <a:bodyPr/>
                    <a:lstStyle/>
                    <a:p>
                      <a:pPr algn="just">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Mọi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người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bị</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hất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xuống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biển</a:t>
                      </a:r>
                      <a:r>
                        <a:rPr lang="en-US" sz="2200" dirty="0">
                          <a:effectLst/>
                          <a:latin typeface="Times New Roman" panose="02020603050405020304" pitchFamily="18" charset="0"/>
                          <a:cs typeface="Times New Roman" panose="02020603050405020304" pitchFamily="18" charset="0"/>
                        </a:rPr>
                        <a:t>.</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a:txBody>
                    <a:bodyPr/>
                    <a:lstStyle/>
                    <a:p>
                      <a:pPr algn="just">
                        <a:spcAft>
                          <a:spcPts val="0"/>
                        </a:spcAft>
                      </a:pPr>
                      <a:r>
                        <a:rPr lang="en-US" sz="2200" dirty="0">
                          <a:effectLst/>
                          <a:latin typeface="Times New Roman" panose="02020603050405020304" pitchFamily="18" charset="0"/>
                          <a:cs typeface="Times New Roman" panose="02020603050405020304" pitchFamily="18" charset="0"/>
                        </a:rPr>
                        <a:t>- Con </a:t>
                      </a:r>
                      <a:r>
                        <a:rPr lang="en-US" sz="2200" dirty="0" err="1">
                          <a:effectLst/>
                          <a:latin typeface="Times New Roman" panose="02020603050405020304" pitchFamily="18" charset="0"/>
                          <a:cs typeface="Times New Roman" panose="02020603050405020304" pitchFamily="18" charset="0"/>
                        </a:rPr>
                        <a:t>cá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vẫn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bơi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như</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chưa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hề</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có</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chuyện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gì</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xảy</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ra.</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extLst>
                  <a:ext uri="{0D108BD9-81ED-4DB2-BD59-A6C34878D82A}">
                    <a16:rowId xmlns="" xmlns:a16="http://schemas.microsoft.com/office/drawing/2014/main" val="10005"/>
                  </a:ext>
                </a:extLst>
              </a:tr>
              <a:tr h="388216">
                <a:tc>
                  <a:txBody>
                    <a:bodyPr/>
                    <a:lstStyle/>
                    <a:p>
                      <a:pPr>
                        <a:spcAft>
                          <a:spcPts val="0"/>
                        </a:spcAft>
                      </a:pPr>
                      <a:r>
                        <a:rPr lang="en-US" sz="2200" b="1" dirty="0" err="1">
                          <a:effectLst/>
                          <a:latin typeface="Times New Roman" panose="02020603050405020304" pitchFamily="18" charset="0"/>
                          <a:cs typeface="Times New Roman" panose="02020603050405020304" pitchFamily="18" charset="0"/>
                        </a:rPr>
                        <a:t>Nhận</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xét</a:t>
                      </a:r>
                      <a:endPar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gridSpan="2">
                  <a:txBody>
                    <a:bodyPr/>
                    <a:lstStyle/>
                    <a:p>
                      <a:pPr algn="just">
                        <a:spcAft>
                          <a:spcPts val="0"/>
                        </a:spcAft>
                      </a:pPr>
                      <a:r>
                        <a:rPr lang="en-US" sz="2200"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Nghệ</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thuật</a:t>
                      </a:r>
                      <a:r>
                        <a:rPr lang="en-US" sz="2200" b="1"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miêu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tả</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thành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công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hành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động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của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nhân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vật</a:t>
                      </a:r>
                      <a:r>
                        <a:rPr lang="en-US" sz="2200" dirty="0">
                          <a:effectLst/>
                          <a:latin typeface="Times New Roman" panose="02020603050405020304" pitchFamily="18" charset="0"/>
                          <a:cs typeface="Times New Roman" panose="02020603050405020304" pitchFamily="18" charset="0"/>
                        </a:rPr>
                        <a:t>.</a:t>
                      </a:r>
                    </a:p>
                    <a:p>
                      <a:pPr algn="just">
                        <a:spcAft>
                          <a:spcPts val="0"/>
                        </a:spcAft>
                      </a:pPr>
                      <a:r>
                        <a:rPr lang="en-US" sz="2200" dirty="0" smtClean="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2200" dirty="0" smtClean="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Phù</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hợp</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tâm</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lí</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thích</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khám</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phá</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và</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chinh</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phục</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thử</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thách</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của</a:t>
                      </a:r>
                      <a:r>
                        <a:rPr lang="en-US" sz="2200" dirty="0">
                          <a:solidFill>
                            <a:srgbClr val="FF0000"/>
                          </a:solidFill>
                          <a:effectLst/>
                          <a:latin typeface="Times New Roman" panose="02020603050405020304" pitchFamily="18" charset="0"/>
                          <a:cs typeface="Times New Roman" panose="02020603050405020304" pitchFamily="18" charset="0"/>
                        </a:rPr>
                        <a:t> con </a:t>
                      </a:r>
                      <a:r>
                        <a:rPr lang="en-US" sz="2200" dirty="0" err="1">
                          <a:solidFill>
                            <a:srgbClr val="FF0000"/>
                          </a:solidFill>
                          <a:effectLst/>
                          <a:latin typeface="Times New Roman" panose="02020603050405020304" pitchFamily="18" charset="0"/>
                          <a:cs typeface="Times New Roman" panose="02020603050405020304" pitchFamily="18" charset="0"/>
                        </a:rPr>
                        <a:t>người</a:t>
                      </a:r>
                      <a:r>
                        <a:rPr lang="en-US" sz="2200" dirty="0">
                          <a:solidFill>
                            <a:srgbClr val="FF0000"/>
                          </a:solidFill>
                          <a:effectLst/>
                          <a:latin typeface="Times New Roman" panose="02020603050405020304" pitchFamily="18" charset="0"/>
                          <a:cs typeface="Times New Roman" panose="02020603050405020304" pitchFamily="18" charset="0"/>
                        </a:rPr>
                        <a:t>.</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hMerge="1">
                  <a:txBody>
                    <a:bodyPr/>
                    <a:lstStyle/>
                    <a:p>
                      <a:endParaRPr lang="en-US"/>
                    </a:p>
                  </a:txBody>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125809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76446" y="295053"/>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8F1E5">
                  <a:lumMod val="10000"/>
                </a:srgbClr>
              </a:solidFill>
            </a:endParaRPr>
          </a:p>
        </p:txBody>
      </p:sp>
      <p:pic>
        <p:nvPicPr>
          <p:cNvPr id="2" name="Picture 1"/>
          <p:cNvPicPr>
            <a:picLocks noChangeAspect="1"/>
          </p:cNvPicPr>
          <p:nvPr/>
        </p:nvPicPr>
        <p:blipFill>
          <a:blip r:embed="rId3"/>
          <a:stretch>
            <a:fillRect/>
          </a:stretch>
        </p:blipFill>
        <p:spPr>
          <a:xfrm>
            <a:off x="2088444" y="180937"/>
            <a:ext cx="4956478" cy="963251"/>
          </a:xfrm>
          <a:prstGeom prst="rect">
            <a:avLst/>
          </a:prstGeom>
        </p:spPr>
      </p:pic>
      <p:pic>
        <p:nvPicPr>
          <p:cNvPr id="14" name="Google Shape;502;p45" descr="Vector -Tàu hơi nước - vector minh họa | Thư viện stock vector đẹp miễn phí"/>
          <p:cNvPicPr preferRelativeResize="0"/>
          <p:nvPr/>
        </p:nvPicPr>
        <p:blipFill rotWithShape="1">
          <a:blip r:embed="rId4">
            <a:alphaModFix/>
          </a:blip>
          <a:srcRect/>
          <a:stretch/>
        </p:blipFill>
        <p:spPr>
          <a:xfrm>
            <a:off x="2685805" y="496312"/>
            <a:ext cx="4573427" cy="4180114"/>
          </a:xfrm>
          <a:prstGeom prst="rect">
            <a:avLst/>
          </a:prstGeom>
          <a:noFill/>
          <a:ln>
            <a:noFill/>
          </a:ln>
        </p:spPr>
      </p:pic>
    </p:spTree>
    <p:extLst>
      <p:ext uri="{BB962C8B-B14F-4D97-AF65-F5344CB8AC3E}">
        <p14:creationId xmlns:p14="http://schemas.microsoft.com/office/powerpoint/2010/main" val="4345229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016925741"/>
              </p:ext>
            </p:extLst>
          </p:nvPr>
        </p:nvGraphicFramePr>
        <p:xfrm>
          <a:off x="180870" y="160774"/>
          <a:ext cx="8782259" cy="4954543"/>
        </p:xfrm>
        <a:graphic>
          <a:graphicData uri="http://schemas.openxmlformats.org/drawingml/2006/table">
            <a:tbl>
              <a:tblPr firstRow="1" firstCol="1" bandRow="1">
                <a:tableStyleId>{8385EB12-A529-4686-8B55-6F447DAD42F5}</a:tableStyleId>
              </a:tblPr>
              <a:tblGrid>
                <a:gridCol w="1125416">
                  <a:extLst>
                    <a:ext uri="{9D8B030D-6E8A-4147-A177-3AD203B41FA5}">
                      <a16:colId xmlns="" xmlns:a16="http://schemas.microsoft.com/office/drawing/2014/main" val="20000"/>
                    </a:ext>
                  </a:extLst>
                </a:gridCol>
                <a:gridCol w="3839138">
                  <a:extLst>
                    <a:ext uri="{9D8B030D-6E8A-4147-A177-3AD203B41FA5}">
                      <a16:colId xmlns="" xmlns:a16="http://schemas.microsoft.com/office/drawing/2014/main" val="20001"/>
                    </a:ext>
                  </a:extLst>
                </a:gridCol>
                <a:gridCol w="3817705">
                  <a:extLst>
                    <a:ext uri="{9D8B030D-6E8A-4147-A177-3AD203B41FA5}">
                      <a16:colId xmlns="" xmlns:a16="http://schemas.microsoft.com/office/drawing/2014/main" val="20002"/>
                    </a:ext>
                  </a:extLst>
                </a:gridCol>
              </a:tblGrid>
              <a:tr h="193601">
                <a:tc gridSpan="3">
                  <a:txBody>
                    <a:bodyPr/>
                    <a:lstStyle/>
                    <a:p>
                      <a:pPr algn="ctr">
                        <a:lnSpc>
                          <a:spcPct val="150000"/>
                        </a:lnSpc>
                        <a:spcAft>
                          <a:spcPts val="0"/>
                        </a:spcAft>
                      </a:pPr>
                      <a:r>
                        <a:rPr lang="vi-VN" sz="2200" b="1" dirty="0">
                          <a:solidFill>
                            <a:schemeClr val="tx1"/>
                          </a:solidFill>
                          <a:effectLst/>
                          <a:latin typeface="Times New Roman" panose="02020603050405020304" pitchFamily="18" charset="0"/>
                          <a:cs typeface="Times New Roman" panose="02020603050405020304" pitchFamily="18" charset="0"/>
                        </a:rPr>
                        <a:t>Sự thật về con cá thiết</a:t>
                      </a:r>
                      <a:endParaRPr lang="en-US" sz="2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2"/>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256652">
                <a:tc>
                  <a:txBody>
                    <a:bodyPr/>
                    <a:lstStyle/>
                    <a:p>
                      <a:pPr algn="ctr">
                        <a:spcAft>
                          <a:spcPts val="0"/>
                        </a:spcAft>
                      </a:pPr>
                      <a:r>
                        <a:rPr lang="vi-VN" sz="2200">
                          <a:effectLst/>
                          <a:latin typeface="Times New Roman" panose="02020603050405020304" pitchFamily="18" charset="0"/>
                          <a:cs typeface="Times New Roman" panose="02020603050405020304" pitchFamily="18" charset="0"/>
                        </a:rPr>
                        <a:t> </a:t>
                      </a:r>
                      <a:endParaRPr lang="en-US" sz="2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a:txBody>
                    <a:bodyPr/>
                    <a:lstStyle/>
                    <a:p>
                      <a:pPr algn="ctr">
                        <a:spcAft>
                          <a:spcPts val="0"/>
                        </a:spcAft>
                      </a:pPr>
                      <a:r>
                        <a:rPr lang="en-US" sz="2200" dirty="0" err="1">
                          <a:solidFill>
                            <a:srgbClr val="FF0000"/>
                          </a:solidFill>
                          <a:effectLst/>
                          <a:latin typeface="Times New Roman" panose="02020603050405020304" pitchFamily="18" charset="0"/>
                          <a:cs typeface="Times New Roman" panose="02020603050405020304" pitchFamily="18" charset="0"/>
                        </a:rPr>
                        <a:t>Thực</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nghiệm</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a:txBody>
                    <a:bodyPr/>
                    <a:lstStyle/>
                    <a:p>
                      <a:pPr algn="ctr">
                        <a:spcAft>
                          <a:spcPts val="0"/>
                        </a:spcAft>
                      </a:pPr>
                      <a:r>
                        <a:rPr lang="en-US" sz="2200" dirty="0">
                          <a:solidFill>
                            <a:srgbClr val="FF0000"/>
                          </a:solidFill>
                          <a:effectLst/>
                          <a:latin typeface="Times New Roman" panose="02020603050405020304" pitchFamily="18" charset="0"/>
                          <a:cs typeface="Times New Roman" panose="02020603050405020304" pitchFamily="18" charset="0"/>
                        </a:rPr>
                        <a:t>Thu </a:t>
                      </a:r>
                      <a:r>
                        <a:rPr lang="en-US" sz="2200" dirty="0" err="1">
                          <a:solidFill>
                            <a:srgbClr val="FF0000"/>
                          </a:solidFill>
                          <a:effectLst/>
                          <a:latin typeface="Times New Roman" panose="02020603050405020304" pitchFamily="18" charset="0"/>
                          <a:cs typeface="Times New Roman" panose="02020603050405020304" pitchFamily="18" charset="0"/>
                        </a:rPr>
                        <a:t>thập</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và</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xử</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lí</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thông</a:t>
                      </a:r>
                      <a:r>
                        <a:rPr lang="en-US" sz="2200" dirty="0">
                          <a:solidFill>
                            <a:srgbClr val="FF0000"/>
                          </a:solidFill>
                          <a:effectLst/>
                          <a:latin typeface="Times New Roman" panose="02020603050405020304" pitchFamily="18" charset="0"/>
                          <a:cs typeface="Times New Roman" panose="02020603050405020304" pitchFamily="18" charset="0"/>
                        </a:rPr>
                        <a:t> tin</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extLst>
                  <a:ext uri="{0D108BD9-81ED-4DB2-BD59-A6C34878D82A}">
                    <a16:rowId xmlns="" xmlns:a16="http://schemas.microsoft.com/office/drawing/2014/main" val="10001"/>
                  </a:ext>
                </a:extLst>
              </a:tr>
              <a:tr h="513303">
                <a:tc>
                  <a:txBody>
                    <a:bodyPr/>
                    <a:lstStyle/>
                    <a:p>
                      <a:pPr algn="just">
                        <a:spcAft>
                          <a:spcPts val="0"/>
                        </a:spcAft>
                      </a:pPr>
                      <a:r>
                        <a:rPr lang="vi-VN" sz="1800">
                          <a:effectLst/>
                          <a:latin typeface="Times New Roman" panose="02020603050405020304" pitchFamily="18" charset="0"/>
                          <a:cs typeface="Times New Roman" panose="02020603050405020304" pitchFamily="18" charset="0"/>
                        </a:rPr>
                        <a:t>Hình dáng bên ngoài </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gridSpan="2">
                  <a:txBody>
                    <a:bodyPr/>
                    <a:lstStyle/>
                    <a:p>
                      <a:pPr algn="just">
                        <a:spcAft>
                          <a:spcPts val="0"/>
                        </a:spcAft>
                      </a:pPr>
                      <a:r>
                        <a:rPr lang="en-US" sz="1800" dirty="0">
                          <a:effectLst/>
                          <a:latin typeface="Times New Roman" panose="02020603050405020304" pitchFamily="18" charset="0"/>
                          <a:cs typeface="Times New Roman" panose="02020603050405020304" pitchFamily="18" charset="0"/>
                        </a:rPr>
                        <a:t>Thon </a:t>
                      </a:r>
                      <a:r>
                        <a:rPr lang="en-US" sz="1800" dirty="0" err="1">
                          <a:effectLst/>
                          <a:latin typeface="Times New Roman" panose="02020603050405020304" pitchFamily="18" charset="0"/>
                          <a:cs typeface="Times New Roman" panose="02020603050405020304" pitchFamily="18" charset="0"/>
                        </a:rPr>
                        <a:t>dài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cân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đối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vỏ</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bằng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thép</a:t>
                      </a:r>
                      <a:r>
                        <a:rPr lang="en-US" sz="1800" dirty="0">
                          <a:effectLst/>
                          <a:latin typeface="Times New Roman" panose="02020603050405020304" pitchFamily="18" charset="0"/>
                          <a:cs typeface="Times New Roman" panose="02020603050405020304" pitchFamily="18" charset="0"/>
                        </a:rPr>
                        <a:t>.</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hMerge="1">
                  <a:txBody>
                    <a:bodyPr/>
                    <a:lstStyle/>
                    <a:p>
                      <a:endParaRPr lang="en-US"/>
                    </a:p>
                  </a:txBody>
                  <a:tcPr/>
                </a:tc>
                <a:extLst>
                  <a:ext uri="{0D108BD9-81ED-4DB2-BD59-A6C34878D82A}">
                    <a16:rowId xmlns="" xmlns:a16="http://schemas.microsoft.com/office/drawing/2014/main" val="10002"/>
                  </a:ext>
                </a:extLst>
              </a:tr>
              <a:tr h="1477646">
                <a:tc>
                  <a:txBody>
                    <a:bodyPr/>
                    <a:lstStyle/>
                    <a:p>
                      <a:pPr algn="just">
                        <a:spcAft>
                          <a:spcPts val="0"/>
                        </a:spcAft>
                      </a:pPr>
                      <a:r>
                        <a:rPr lang="vi-VN" sz="1800" dirty="0">
                          <a:effectLst/>
                          <a:latin typeface="Times New Roman" panose="02020603050405020304" pitchFamily="18" charset="0"/>
                          <a:cs typeface="Times New Roman" panose="02020603050405020304" pitchFamily="18" charset="0"/>
                        </a:rPr>
                        <a:t>Quá trình tư duy</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a:txBody>
                    <a:bodyPr/>
                    <a:lstStyle/>
                    <a:p>
                      <a:pPr algn="just">
                        <a:spcAft>
                          <a:spcPts val="0"/>
                        </a:spcAft>
                      </a:pPr>
                      <a:r>
                        <a:rPr lang="en-US" sz="1800" dirty="0">
                          <a:effectLst/>
                          <a:latin typeface="Times New Roman" panose="02020603050405020304" pitchFamily="18" charset="0"/>
                          <a:cs typeface="Times New Roman" panose="02020603050405020304" pitchFamily="18" charset="0"/>
                        </a:rPr>
                        <a:t>- K</a:t>
                      </a:r>
                      <a:r>
                        <a:rPr lang="vi-VN" sz="1800" dirty="0">
                          <a:effectLst/>
                          <a:latin typeface="Times New Roman" panose="02020603050405020304" pitchFamily="18" charset="0"/>
                          <a:cs typeface="Times New Roman" panose="02020603050405020304" pitchFamily="18" charset="0"/>
                        </a:rPr>
                        <a:t>hi nghe Net nói về việc mũi lao không đâm thủng da con cá.</a:t>
                      </a:r>
                      <a:endParaRPr lang="en-US" sz="1800" dirty="0">
                        <a:effectLst/>
                        <a:latin typeface="Times New Roman" panose="02020603050405020304" pitchFamily="18" charset="0"/>
                        <a:cs typeface="Times New Roman" panose="02020603050405020304" pitchFamily="18" charset="0"/>
                      </a:endParaRPr>
                    </a:p>
                    <a:p>
                      <a:pPr algn="just">
                        <a:spcAft>
                          <a:spcPts val="0"/>
                        </a:spcAft>
                      </a:pPr>
                      <a:r>
                        <a:rPr lang="en-US" sz="1800" dirty="0" smtClean="0">
                          <a:effectLst/>
                          <a:latin typeface="Times New Roman" panose="02020603050405020304" pitchFamily="18" charset="0"/>
                          <a:cs typeface="Times New Roman" panose="02020603050405020304" pitchFamily="18" charset="0"/>
                          <a:sym typeface="Wingdings" panose="05000000000000000000" pitchFamily="2" charset="2"/>
                        </a:rPr>
                        <a:t></a:t>
                      </a:r>
                      <a:r>
                        <a:rPr lang="en-US" sz="1800" dirty="0" smtClean="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Trèo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trên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lưng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gõ</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lên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lưng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a:t>
                      </a:r>
                      <a:r>
                        <a:rPr lang="en-US" sz="1800" dirty="0">
                          <a:effectLst/>
                          <a:latin typeface="Times New Roman" panose="02020603050405020304" pitchFamily="18" charset="0"/>
                          <a:cs typeface="Times New Roman" panose="02020603050405020304" pitchFamily="18" charset="0"/>
                        </a:rPr>
                        <a:t>.</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a:txBody>
                    <a:bodyPr/>
                    <a:lstStyle/>
                    <a:p>
                      <a:pPr algn="just">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Dữ</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liệu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quan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sát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vật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lưng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đen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bóng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nhẵn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thín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phẳng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lì</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không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vảy</a:t>
                      </a:r>
                      <a:r>
                        <a:rPr lang="en-US" sz="1800" dirty="0">
                          <a:effectLst/>
                          <a:latin typeface="Times New Roman" panose="02020603050405020304" pitchFamily="18" charset="0"/>
                          <a:cs typeface="Times New Roman" panose="02020603050405020304" pitchFamily="18" charset="0"/>
                        </a:rPr>
                        <a:t>”.</a:t>
                      </a:r>
                    </a:p>
                    <a:p>
                      <a:pPr algn="just">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Lắng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nghe</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âm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thanh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nhìn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thấy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mảnh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thiết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ghép</a:t>
                      </a:r>
                      <a:r>
                        <a:rPr lang="en-US" sz="1800" dirty="0" smtClean="0">
                          <a:effectLst/>
                          <a:latin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cs typeface="Times New Roman" panose="02020603050405020304" pitchFamily="18" charset="0"/>
                      </a:endParaRPr>
                    </a:p>
                  </a:txBody>
                  <a:tcPr marL="31471" marR="31471" marT="0" marB="0">
                    <a:solidFill>
                      <a:schemeClr val="tx1"/>
                    </a:solidFill>
                  </a:tcPr>
                </a:tc>
                <a:extLst>
                  <a:ext uri="{0D108BD9-81ED-4DB2-BD59-A6C34878D82A}">
                    <a16:rowId xmlns="" xmlns:a16="http://schemas.microsoft.com/office/drawing/2014/main" val="10003"/>
                  </a:ext>
                </a:extLst>
              </a:tr>
              <a:tr h="829184">
                <a:tc>
                  <a:txBody>
                    <a:bodyPr/>
                    <a:lstStyle/>
                    <a:p>
                      <a:pPr algn="just">
                        <a:spcAft>
                          <a:spcPts val="0"/>
                        </a:spcAft>
                      </a:pPr>
                      <a:r>
                        <a:rPr lang="en-US" sz="1800">
                          <a:effectLst/>
                          <a:latin typeface="Times New Roman" panose="02020603050405020304" pitchFamily="18" charset="0"/>
                          <a:cs typeface="Times New Roman" panose="02020603050405020304" pitchFamily="18" charset="0"/>
                        </a:rPr>
                        <a:t>Suy luận</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a:txBody>
                    <a:bodyPr/>
                    <a:lstStyle/>
                    <a:p>
                      <a:pPr algn="just">
                        <a:spcAft>
                          <a:spcPts val="0"/>
                        </a:spcAft>
                      </a:pPr>
                      <a:r>
                        <a:rPr lang="en-US" sz="1800">
                          <a:effectLst/>
                          <a:latin typeface="Times New Roman" panose="02020603050405020304" pitchFamily="18" charset="0"/>
                          <a:cs typeface="Times New Roman" panose="02020603050405020304" pitchFamily="18" charset="0"/>
                        </a:rPr>
                        <a:t>- C</a:t>
                      </a:r>
                      <a:r>
                        <a:rPr lang="vi-VN" sz="1800">
                          <a:effectLst/>
                          <a:latin typeface="Times New Roman" panose="02020603050405020304" pitchFamily="18" charset="0"/>
                          <a:cs typeface="Times New Roman" panose="02020603050405020304" pitchFamily="18" charset="0"/>
                        </a:rPr>
                        <a:t>hưa dám khẳng định đó là vật gì</a:t>
                      </a:r>
                      <a:r>
                        <a:rPr lang="en-US" sz="1800">
                          <a:effectLst/>
                          <a:latin typeface="Times New Roman" panose="02020603050405020304" pitchFamily="18" charset="0"/>
                          <a:cs typeface="Times New Roman" panose="02020603050405020304" pitchFamily="18" charset="0"/>
                        </a:rPr>
                        <a:t>, băn khoăn.</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a:txBody>
                    <a:bodyPr/>
                    <a:lstStyle/>
                    <a:p>
                      <a:pPr algn="just">
                        <a:spcAft>
                          <a:spcPts val="0"/>
                        </a:spcAft>
                      </a:pPr>
                      <a:r>
                        <a:rPr lang="en-US" sz="1800">
                          <a:effectLst/>
                          <a:latin typeface="Times New Roman" panose="02020603050405020304" pitchFamily="18" charset="0"/>
                          <a:cs typeface="Times New Roman" panose="02020603050405020304" pitchFamily="18" charset="0"/>
                        </a:rPr>
                        <a:t>- Điều nghi ngại được loại bỏ ngay.</a:t>
                      </a:r>
                    </a:p>
                    <a:p>
                      <a:pPr algn="just">
                        <a:spcAft>
                          <a:spcPts val="0"/>
                        </a:spcAft>
                      </a:pPr>
                      <a:r>
                        <a:rPr lang="en-US" sz="1800">
                          <a:effectLst/>
                          <a:latin typeface="Times New Roman" panose="02020603050405020304" pitchFamily="18" charset="0"/>
                          <a:cs typeface="Times New Roman" panose="02020603050405020304" pitchFamily="18" charset="0"/>
                        </a:rPr>
                        <a:t>-  Khẳng định đây không phải là con quái vật.</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extLst>
                  <a:ext uri="{0D108BD9-81ED-4DB2-BD59-A6C34878D82A}">
                    <a16:rowId xmlns="" xmlns:a16="http://schemas.microsoft.com/office/drawing/2014/main" val="10004"/>
                  </a:ext>
                </a:extLst>
              </a:tr>
              <a:tr h="1260873">
                <a:tc>
                  <a:txBody>
                    <a:bodyPr/>
                    <a:lstStyle/>
                    <a:p>
                      <a:pPr algn="just">
                        <a:spcAft>
                          <a:spcPts val="0"/>
                        </a:spcAft>
                      </a:pPr>
                      <a:r>
                        <a:rPr lang="en-US" sz="1800">
                          <a:effectLst/>
                          <a:latin typeface="Times New Roman" panose="02020603050405020304" pitchFamily="18" charset="0"/>
                          <a:cs typeface="Times New Roman" panose="02020603050405020304" pitchFamily="18" charset="0"/>
                        </a:rPr>
                        <a:t>Nhận xét</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gridSpan="2">
                  <a:txBody>
                    <a:bodyPr/>
                    <a:lstStyle/>
                    <a:p>
                      <a:pPr algn="just">
                        <a:spcAft>
                          <a:spcPts val="0"/>
                        </a:spcAft>
                      </a:pP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Nghệ</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thuật</a:t>
                      </a:r>
                      <a:r>
                        <a:rPr lang="en-US" sz="1800" b="1"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tình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huống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bất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ngờ</a:t>
                      </a:r>
                      <a:r>
                        <a:rPr lang="en-US" sz="1800" dirty="0">
                          <a:effectLst/>
                          <a:latin typeface="Times New Roman" panose="02020603050405020304" pitchFamily="18" charset="0"/>
                          <a:cs typeface="Times New Roman" panose="02020603050405020304" pitchFamily="18" charset="0"/>
                        </a:rPr>
                        <a:t>, li </a:t>
                      </a:r>
                      <a:r>
                        <a:rPr lang="en-US" sz="1800" dirty="0" err="1">
                          <a:effectLst/>
                          <a:latin typeface="Times New Roman" panose="02020603050405020304" pitchFamily="18" charset="0"/>
                          <a:cs typeface="Times New Roman" panose="02020603050405020304" pitchFamily="18" charset="0"/>
                        </a:rPr>
                        <a:t>kì</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miêu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tả</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tâm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lí</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nhân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vật</a:t>
                      </a:r>
                      <a:r>
                        <a:rPr lang="en-US" sz="1800" dirty="0">
                          <a:effectLst/>
                          <a:latin typeface="Times New Roman" panose="02020603050405020304" pitchFamily="18" charset="0"/>
                          <a:cs typeface="Times New Roman" panose="02020603050405020304" pitchFamily="18" charset="0"/>
                        </a:rPr>
                        <a:t>.</a:t>
                      </a:r>
                    </a:p>
                    <a:p>
                      <a:pPr algn="just">
                        <a:spcAft>
                          <a:spcPts val="0"/>
                        </a:spcAft>
                      </a:pPr>
                      <a:r>
                        <a:rPr lang="en-US" sz="1800" dirty="0" smtClean="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1800" dirty="0" smtClean="0">
                          <a:solidFill>
                            <a:srgbClr val="FF0000"/>
                          </a:solidFill>
                          <a:effectLst/>
                          <a:latin typeface="Times New Roman" panose="02020603050405020304" pitchFamily="18" charset="0"/>
                          <a:cs typeface="Times New Roman" panose="02020603050405020304" pitchFamily="18" charset="0"/>
                        </a:rPr>
                        <a:t> </a:t>
                      </a:r>
                      <a:r>
                        <a:rPr lang="en-US" sz="1800" dirty="0">
                          <a:solidFill>
                            <a:srgbClr val="FF0000"/>
                          </a:solidFill>
                          <a:effectLst/>
                          <a:latin typeface="Times New Roman" panose="02020603050405020304" pitchFamily="18" charset="0"/>
                          <a:cs typeface="Times New Roman" panose="02020603050405020304" pitchFamily="18" charset="0"/>
                        </a:rPr>
                        <a:t>“Con </a:t>
                      </a:r>
                      <a:r>
                        <a:rPr lang="en-US" sz="1800" dirty="0" err="1">
                          <a:solidFill>
                            <a:srgbClr val="FF0000"/>
                          </a:solidFill>
                          <a:effectLst/>
                          <a:latin typeface="Times New Roman" panose="02020603050405020304" pitchFamily="18" charset="0"/>
                          <a:cs typeface="Times New Roman" panose="02020603050405020304" pitchFamily="18" charset="0"/>
                        </a:rPr>
                        <a:t>cá</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chính</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là</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chiếc</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tàu</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ngầm</a:t>
                      </a:r>
                      <a:r>
                        <a:rPr lang="en-US" sz="1800" dirty="0">
                          <a:solidFill>
                            <a:srgbClr val="FF0000"/>
                          </a:solidFill>
                          <a:effectLst/>
                          <a:latin typeface="Times New Roman" panose="02020603050405020304" pitchFamily="18" charset="0"/>
                          <a:cs typeface="Times New Roman" panose="02020603050405020304" pitchFamily="18" charset="0"/>
                        </a:rPr>
                        <a:t>.</a:t>
                      </a:r>
                    </a:p>
                    <a:p>
                      <a:pPr algn="just">
                        <a:spcAft>
                          <a:spcPts val="0"/>
                        </a:spcAft>
                      </a:pPr>
                      <a:r>
                        <a:rPr lang="en-US" sz="1800" dirty="0" smtClean="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1800" dirty="0" smtClean="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Hiện</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tượng</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kì</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diệu</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hơn</a:t>
                      </a:r>
                      <a:r>
                        <a:rPr lang="en-US" sz="1800" dirty="0">
                          <a:solidFill>
                            <a:srgbClr val="FF0000"/>
                          </a:solidFill>
                          <a:effectLst/>
                          <a:latin typeface="Times New Roman" panose="02020603050405020304" pitchFamily="18" charset="0"/>
                          <a:cs typeface="Times New Roman" panose="02020603050405020304" pitchFamily="18" charset="0"/>
                        </a:rPr>
                        <a:t>, do </a:t>
                      </a:r>
                      <a:r>
                        <a:rPr lang="en-US" sz="1800" dirty="0" err="1">
                          <a:solidFill>
                            <a:srgbClr val="FF0000"/>
                          </a:solidFill>
                          <a:effectLst/>
                          <a:latin typeface="Times New Roman" panose="02020603050405020304" pitchFamily="18" charset="0"/>
                          <a:cs typeface="Times New Roman" panose="02020603050405020304" pitchFamily="18" charset="0"/>
                        </a:rPr>
                        <a:t>bàn</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tay</a:t>
                      </a:r>
                      <a:r>
                        <a:rPr lang="en-US" sz="1800" dirty="0">
                          <a:solidFill>
                            <a:srgbClr val="FF0000"/>
                          </a:solidFill>
                          <a:effectLst/>
                          <a:latin typeface="Times New Roman" panose="02020603050405020304" pitchFamily="18" charset="0"/>
                          <a:cs typeface="Times New Roman" panose="02020603050405020304" pitchFamily="18" charset="0"/>
                        </a:rPr>
                        <a:t> con </a:t>
                      </a:r>
                      <a:r>
                        <a:rPr lang="en-US" sz="1800" dirty="0" err="1">
                          <a:solidFill>
                            <a:srgbClr val="FF0000"/>
                          </a:solidFill>
                          <a:effectLst/>
                          <a:latin typeface="Times New Roman" panose="02020603050405020304" pitchFamily="18" charset="0"/>
                          <a:cs typeface="Times New Roman" panose="02020603050405020304" pitchFamily="18" charset="0"/>
                        </a:rPr>
                        <a:t>người</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tạo</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smtClean="0">
                          <a:solidFill>
                            <a:srgbClr val="FF0000"/>
                          </a:solidFill>
                          <a:effectLst/>
                          <a:latin typeface="Times New Roman" panose="02020603050405020304" pitchFamily="18" charset="0"/>
                          <a:cs typeface="Times New Roman" panose="02020603050405020304" pitchFamily="18" charset="0"/>
                        </a:rPr>
                        <a:t>ra</a:t>
                      </a:r>
                      <a:r>
                        <a:rPr lang="en-US" sz="1800" baseline="0" dirty="0" smtClean="0">
                          <a:solidFill>
                            <a:srgbClr val="FF0000"/>
                          </a:solidFill>
                          <a:effectLst/>
                          <a:latin typeface="Times New Roman" panose="02020603050405020304" pitchFamily="18" charset="0"/>
                          <a:cs typeface="Times New Roman" panose="02020603050405020304" pitchFamily="18" charset="0"/>
                        </a:rPr>
                        <a:t> </a:t>
                      </a:r>
                      <a:r>
                        <a:rPr lang="en-US" sz="1800" baseline="0" dirty="0" smtClean="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 </a:t>
                      </a:r>
                      <a:r>
                        <a:rPr lang="en-US" sz="1800" dirty="0" err="1" smtClean="0">
                          <a:solidFill>
                            <a:srgbClr val="FF0000"/>
                          </a:solidFill>
                          <a:effectLst/>
                          <a:latin typeface="Times New Roman" panose="02020603050405020304" pitchFamily="18" charset="0"/>
                          <a:cs typeface="Times New Roman" panose="02020603050405020304" pitchFamily="18" charset="0"/>
                        </a:rPr>
                        <a:t>Ước</a:t>
                      </a:r>
                      <a:r>
                        <a:rPr lang="en-US" sz="1800" dirty="0" smtClean="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mơ</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chinh</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phục</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đáy</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biển</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sâu</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của</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Giuyn</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Véc-nơ</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và</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những</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người</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đương</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thời</a:t>
                      </a:r>
                      <a:r>
                        <a:rPr lang="en-US" sz="1800" dirty="0">
                          <a:solidFill>
                            <a:srgbClr val="FF0000"/>
                          </a:solidFill>
                          <a:effectLst/>
                          <a:latin typeface="Times New Roman" panose="02020603050405020304" pitchFamily="18" charset="0"/>
                          <a:cs typeface="Times New Roman" panose="02020603050405020304" pitchFamily="18" charset="0"/>
                        </a:rPr>
                        <a:t>.</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hMerge="1">
                  <a:txBody>
                    <a:bodyPr/>
                    <a:lstStyle/>
                    <a:p>
                      <a:endParaRPr lang="en-US"/>
                    </a:p>
                  </a:txBody>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11809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4"/>
          <p:cNvSpPr/>
          <p:nvPr/>
        </p:nvSpPr>
        <p:spPr>
          <a:xfrm rot="-10523714" flipH="1">
            <a:off x="759420" y="113881"/>
            <a:ext cx="7652722" cy="4417198"/>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9" name="Google Shape;299;p34"/>
          <p:cNvSpPr/>
          <p:nvPr/>
        </p:nvSpPr>
        <p:spPr>
          <a:xfrm>
            <a:off x="5303875" y="497980"/>
            <a:ext cx="1249169" cy="779146"/>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301" name="Google Shape;301;p34"/>
          <p:cNvSpPr/>
          <p:nvPr/>
        </p:nvSpPr>
        <p:spPr>
          <a:xfrm>
            <a:off x="5545725" y="262755"/>
            <a:ext cx="1249169" cy="779146"/>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6463" b="90000" l="5566" r="95215">
                        <a14:foregroundMark x1="28809" y1="43537" x2="27246" y2="59024"/>
                        <a14:foregroundMark x1="17676" y1="52073" x2="34082" y2="60244"/>
                        <a14:foregroundMark x1="22461" y1="37561" x2="33887" y2="52683"/>
                        <a14:foregroundMark x1="48047" y1="19268" x2="43457" y2="39146"/>
                      </a14:backgroundRemoval>
                    </a14:imgEffect>
                  </a14:imgLayer>
                </a14:imgProps>
              </a:ext>
            </a:extLst>
          </a:blip>
          <a:stretch>
            <a:fillRect/>
          </a:stretch>
        </p:blipFill>
        <p:spPr>
          <a:xfrm>
            <a:off x="-305020" y="3245619"/>
            <a:ext cx="2648410" cy="2120798"/>
          </a:xfrm>
          <a:prstGeom prst="rect">
            <a:avLst/>
          </a:prstGeom>
        </p:spPr>
      </p:pic>
      <p:pic>
        <p:nvPicPr>
          <p:cNvPr id="15" name="Picture 14"/>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0889" y1="36346" x2="28000" y2="36538"/>
                        <a14:foregroundMark x1="14444" y1="33846" x2="20111" y2="35769"/>
                        <a14:foregroundMark x1="14556" y1="29231" x2="17000" y2="33462"/>
                        <a14:foregroundMark x1="10667" y1="21346" x2="11667" y2="29423"/>
                        <a14:foregroundMark x1="49333" y1="70385" x2="70556" y2="71346"/>
                        <a14:foregroundMark x1="66778" y1="69423" x2="74333" y2="66538"/>
                        <a14:foregroundMark x1="35778" y1="30000" x2="45667" y2="37885"/>
                        <a14:foregroundMark x1="39000" y1="27500" x2="45667" y2="26154"/>
                        <a14:foregroundMark x1="48333" y1="24615" x2="63111" y2="18846"/>
                        <a14:foregroundMark x1="52444" y1="19615" x2="58778" y2="19038"/>
                      </a14:backgroundRemoval>
                    </a14:imgEffect>
                  </a14:imgLayer>
                </a14:imgProps>
              </a:ext>
            </a:extLst>
          </a:blip>
          <a:stretch>
            <a:fillRect/>
          </a:stretch>
        </p:blipFill>
        <p:spPr>
          <a:xfrm>
            <a:off x="5700272" y="3531227"/>
            <a:ext cx="3756195" cy="2170246"/>
          </a:xfrm>
          <a:prstGeom prst="rect">
            <a:avLst/>
          </a:prstGeom>
        </p:spPr>
      </p:pic>
      <p:pic>
        <p:nvPicPr>
          <p:cNvPr id="6" name="Picture 5"/>
          <p:cNvPicPr>
            <a:picLocks noChangeAspect="1"/>
          </p:cNvPicPr>
          <p:nvPr/>
        </p:nvPicPr>
        <p:blipFill>
          <a:blip r:embed="rId7"/>
          <a:stretch>
            <a:fillRect/>
          </a:stretch>
        </p:blipFill>
        <p:spPr>
          <a:xfrm>
            <a:off x="1534656" y="373771"/>
            <a:ext cx="4457721" cy="1391563"/>
          </a:xfrm>
          <a:prstGeom prst="rect">
            <a:avLst/>
          </a:prstGeom>
        </p:spPr>
      </p:pic>
      <p:sp>
        <p:nvSpPr>
          <p:cNvPr id="7" name="Rectangle 6"/>
          <p:cNvSpPr/>
          <p:nvPr/>
        </p:nvSpPr>
        <p:spPr>
          <a:xfrm>
            <a:off x="1572577" y="1391003"/>
            <a:ext cx="6124460" cy="2246769"/>
          </a:xfrm>
          <a:prstGeom prst="rect">
            <a:avLst/>
          </a:prstGeom>
        </p:spPr>
        <p:txBody>
          <a:bodyPr wrap="square">
            <a:spAutoFit/>
          </a:bodyPr>
          <a:lstStyle/>
          <a:p>
            <a:pPr algn="just"/>
            <a:r>
              <a:rPr lang="en-US" sz="2000" dirty="0" smtClean="0">
                <a:latin typeface="Times New Roman" panose="02020603050405020304" pitchFamily="18" charset="0"/>
                <a:ea typeface="Times New Roman" panose="02020603050405020304" pitchFamily="18" charset="0"/>
              </a:rPr>
              <a:t>1- </a:t>
            </a:r>
            <a:r>
              <a:rPr lang="en-US" sz="2000" dirty="0" err="1">
                <a:latin typeface="Times New Roman" panose="02020603050405020304" pitchFamily="18" charset="0"/>
                <a:ea typeface="Times New Roman" panose="02020603050405020304" pitchFamily="18" charset="0"/>
              </a:rPr>
              <a:t>Nhan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Hai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vạn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dặm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dưới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biển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thể</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hiện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ước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gì</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Giuyn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Véc-nơ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những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người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cùng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với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ông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Ước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ấy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ngày</a:t>
            </a:r>
            <a:r>
              <a:rPr lang="en-US" sz="2000" dirty="0">
                <a:latin typeface="Times New Roman" panose="02020603050405020304" pitchFamily="18" charset="0"/>
                <a:ea typeface="Times New Roman" panose="02020603050405020304" pitchFamily="18" charset="0"/>
              </a:rPr>
              <a:t> nay </a:t>
            </a:r>
            <a:r>
              <a:rPr lang="en-US" sz="2000" dirty="0" err="1">
                <a:latin typeface="Times New Roman" panose="02020603050405020304" pitchFamily="18" charset="0"/>
                <a:ea typeface="Times New Roman" panose="02020603050405020304" pitchFamily="18" charset="0"/>
              </a:rPr>
              <a:t>đã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được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hiện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thực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hóa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như</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thế</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nào</a:t>
            </a:r>
            <a:r>
              <a:rPr lang="en-US" sz="2000" dirty="0" smtClean="0">
                <a:latin typeface="Times New Roman" panose="02020603050405020304" pitchFamily="18" charset="0"/>
                <a:ea typeface="Times New Roman" panose="02020603050405020304" pitchFamily="18" charset="0"/>
              </a:rPr>
              <a:t>?</a:t>
            </a:r>
          </a:p>
          <a:p>
            <a:pPr algn="just"/>
            <a:r>
              <a:rPr lang="en-US" sz="2000" dirty="0" smtClean="0">
                <a:latin typeface="Times New Roman" panose="02020603050405020304" pitchFamily="18" charset="0"/>
                <a:ea typeface="Times New Roman" panose="02020603050405020304" pitchFamily="18" charset="0"/>
              </a:rPr>
              <a:t>2- Theo </a:t>
            </a:r>
            <a:r>
              <a:rPr lang="en-US" sz="2000" dirty="0" err="1" smtClean="0">
                <a:latin typeface="Times New Roman" panose="02020603050405020304" pitchFamily="18" charset="0"/>
                <a:ea typeface="Times New Roman" panose="02020603050405020304" pitchFamily="18" charset="0"/>
              </a:rPr>
              <a:t>em</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nhà</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văn</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đã</a:t>
            </a:r>
            <a:r>
              <a:rPr lang="en-US" sz="2000" dirty="0" smtClean="0">
                <a:latin typeface="Times New Roman" panose="02020603050405020304" pitchFamily="18" charset="0"/>
                <a:ea typeface="Times New Roman" panose="02020603050405020304" pitchFamily="18" charset="0"/>
              </a:rPr>
              <a:t> sang </a:t>
            </a:r>
            <a:r>
              <a:rPr lang="en-US" sz="2000" dirty="0" err="1" smtClean="0">
                <a:latin typeface="Times New Roman" panose="02020603050405020304" pitchFamily="18" charset="0"/>
                <a:ea typeface="Times New Roman" panose="02020603050405020304" pitchFamily="18" charset="0"/>
              </a:rPr>
              <a:t>tạo</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ra</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hình</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ảnh</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chiếc</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tàu</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ngầm</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dựa</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trên</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cơ</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sở</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hiện</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thực</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nào</a:t>
            </a:r>
            <a:r>
              <a:rPr lang="en-US" sz="2000" dirty="0" smtClean="0">
                <a:latin typeface="Times New Roman" panose="02020603050405020304" pitchFamily="18" charset="0"/>
                <a:ea typeface="Times New Roman" panose="02020603050405020304" pitchFamily="18" charset="0"/>
              </a:rPr>
              <a:t>?</a:t>
            </a:r>
          </a:p>
          <a:p>
            <a:pPr algn="just"/>
            <a:r>
              <a:rPr lang="en-US" sz="2000" dirty="0" smtClean="0">
                <a:latin typeface="Times New Roman" panose="02020603050405020304" pitchFamily="18" charset="0"/>
                <a:ea typeface="Times New Roman" panose="02020603050405020304" pitchFamily="18" charset="0"/>
              </a:rPr>
              <a:t>3- Theo </a:t>
            </a:r>
            <a:r>
              <a:rPr lang="en-US" sz="2000" dirty="0" err="1" smtClean="0">
                <a:latin typeface="Times New Roman" panose="02020603050405020304" pitchFamily="18" charset="0"/>
                <a:ea typeface="Times New Roman" panose="02020603050405020304" pitchFamily="18" charset="0"/>
              </a:rPr>
              <a:t>em</a:t>
            </a:r>
            <a:r>
              <a:rPr lang="en-US" sz="2000" dirty="0" smtClean="0">
                <a:latin typeface="Times New Roman" panose="02020603050405020304" pitchFamily="18" charset="0"/>
                <a:ea typeface="Times New Roman" panose="02020603050405020304" pitchFamily="18" charset="0"/>
              </a:rPr>
              <a:t>, con </a:t>
            </a:r>
            <a:r>
              <a:rPr lang="en-US" sz="2000" dirty="0" err="1" smtClean="0">
                <a:latin typeface="Times New Roman" panose="02020603050405020304" pitchFamily="18" charset="0"/>
                <a:ea typeface="Times New Roman" panose="02020603050405020304" pitchFamily="18" charset="0"/>
              </a:rPr>
              <a:t>người</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cần</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làm</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gì</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để</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vừa</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chinh</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phục</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đại</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dương</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vừa</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không</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ảnh</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hưởng</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đến</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môi</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trường</a:t>
            </a:r>
            <a:r>
              <a:rPr lang="en-US" sz="2000" dirty="0" smtClean="0">
                <a:latin typeface="Times New Roman" panose="02020603050405020304" pitchFamily="18" charset="0"/>
                <a:ea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rPr>
              <a:t>biển</a:t>
            </a:r>
            <a:r>
              <a:rPr lang="en-US" sz="2000" dirty="0" smtClean="0">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9882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76446" y="295053"/>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8F1E5">
                  <a:lumMod val="10000"/>
                </a:srgbClr>
              </a:solidFill>
            </a:endParaRPr>
          </a:p>
        </p:txBody>
      </p:sp>
      <p:sp>
        <p:nvSpPr>
          <p:cNvPr id="8" name="Rectangle 7"/>
          <p:cNvSpPr/>
          <p:nvPr/>
        </p:nvSpPr>
        <p:spPr>
          <a:xfrm>
            <a:off x="391593" y="295053"/>
            <a:ext cx="8350180" cy="4662815"/>
          </a:xfrm>
          <a:prstGeom prst="rect">
            <a:avLst/>
          </a:prstGeom>
        </p:spPr>
        <p:txBody>
          <a:bodyPr wrap="square">
            <a:spAutoFit/>
          </a:bodyPr>
          <a:lstStyle/>
          <a:p>
            <a:pPr algn="just">
              <a:lnSpc>
                <a:spcPct val="150000"/>
              </a:lnSpc>
            </a:pPr>
            <a:r>
              <a:rPr lang="en-US" sz="1800" dirty="0" smtClean="0">
                <a:latin typeface="Times New Roman" panose="02020603050405020304" pitchFamily="18" charset="0"/>
                <a:ea typeface="Times New Roman" panose="02020603050405020304" pitchFamily="18" charset="0"/>
              </a:rPr>
              <a:t>1- </a:t>
            </a:r>
            <a:r>
              <a:rPr lang="en-US" sz="1800" dirty="0" err="1">
                <a:latin typeface="Times New Roman" panose="02020603050405020304" pitchFamily="18" charset="0"/>
                <a:ea typeface="Times New Roman" panose="02020603050405020304" pitchFamily="18" charset="0"/>
              </a:rPr>
              <a:t>Nhan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đề</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Hai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vạn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dặm</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dưới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biển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đã</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thể</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hiện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ước</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mơ</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khám</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phá</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tận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sâu</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dưới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đáy</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biển</a:t>
            </a:r>
            <a:r>
              <a:rPr lang="en-US" sz="1800" dirty="0">
                <a:latin typeface="Times New Roman" panose="02020603050405020304" pitchFamily="18" charset="0"/>
                <a:ea typeface="Times New Roman" panose="02020603050405020304" pitchFamily="18" charset="0"/>
              </a:rPr>
              <a:t> - </a:t>
            </a:r>
            <a:r>
              <a:rPr lang="en-US" sz="1800" dirty="0" err="1">
                <a:latin typeface="Times New Roman" panose="02020603050405020304" pitchFamily="18" charset="0"/>
                <a:ea typeface="Times New Roman" panose="02020603050405020304" pitchFamily="18" charset="0"/>
              </a:rPr>
              <a:t>nơi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còn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nhiều</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bí</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ẩn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của</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Giuyn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Véc-nơ</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và</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những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người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cùng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thời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với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ông</a:t>
            </a:r>
            <a:r>
              <a:rPr lang="en-US" sz="1800" dirty="0">
                <a:latin typeface="Times New Roman" panose="02020603050405020304" pitchFamily="18" charset="0"/>
                <a:ea typeface="Times New Roman" panose="02020603050405020304" pitchFamily="18" charset="0"/>
              </a:rPr>
              <a:t>.</a:t>
            </a:r>
          </a:p>
          <a:p>
            <a:pPr algn="just">
              <a:lnSpc>
                <a:spcPct val="150000"/>
              </a:lnSpc>
            </a:pP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Ước</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mơ</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ấy</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ngày</a:t>
            </a:r>
            <a:r>
              <a:rPr lang="en-US" sz="1800" dirty="0">
                <a:latin typeface="Times New Roman" panose="02020603050405020304" pitchFamily="18" charset="0"/>
                <a:ea typeface="Times New Roman" panose="02020603050405020304" pitchFamily="18" charset="0"/>
              </a:rPr>
              <a:t> nay </a:t>
            </a:r>
            <a:r>
              <a:rPr lang="en-US" sz="1800" dirty="0" err="1">
                <a:latin typeface="Times New Roman" panose="02020603050405020304" pitchFamily="18" charset="0"/>
                <a:ea typeface="Times New Roman" panose="02020603050405020304" pitchFamily="18" charset="0"/>
              </a:rPr>
              <a:t>đã</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được</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hiện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thực</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hóa</a:t>
            </a:r>
            <a:r>
              <a:rPr lang="en-US" sz="1800" dirty="0">
                <a:latin typeface="Times New Roman" panose="02020603050405020304" pitchFamily="18" charset="0"/>
                <a:ea typeface="Times New Roman" panose="02020603050405020304" pitchFamily="18" charset="0"/>
              </a:rPr>
              <a:t>: con </a:t>
            </a:r>
            <a:r>
              <a:rPr lang="en-US" sz="1800" dirty="0" err="1">
                <a:latin typeface="Times New Roman" panose="02020603050405020304" pitchFamily="18" charset="0"/>
                <a:ea typeface="Times New Roman" panose="02020603050405020304" pitchFamily="18" charset="0"/>
              </a:rPr>
              <a:t>người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có</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thể</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lặn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sâu</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xuống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dưới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biển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đã</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có</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những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tàu</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ngầm</a:t>
            </a:r>
            <a:r>
              <a:rPr lang="en-US" sz="1800" dirty="0">
                <a:latin typeface="Times New Roman" panose="02020603050405020304" pitchFamily="18" charset="0"/>
                <a:ea typeface="Times New Roman" panose="02020603050405020304" pitchFamily="18" charset="0"/>
              </a:rPr>
              <a:t>, con </a:t>
            </a:r>
            <a:r>
              <a:rPr lang="en-US" sz="1800" dirty="0" err="1">
                <a:latin typeface="Times New Roman" panose="02020603050405020304" pitchFamily="18" charset="0"/>
                <a:ea typeface="Times New Roman" panose="02020603050405020304" pitchFamily="18" charset="0"/>
              </a:rPr>
              <a:t>người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đã</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có</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nhiều</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hiểu</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biết</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về</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đại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dương</a:t>
            </a:r>
            <a:r>
              <a:rPr lang="en-US" sz="1800" dirty="0">
                <a:latin typeface="Times New Roman" panose="02020603050405020304" pitchFamily="18" charset="0"/>
                <a:ea typeface="Times New Roman" panose="02020603050405020304" pitchFamily="18" charset="0"/>
              </a:rPr>
              <a:t>.</a:t>
            </a:r>
          </a:p>
          <a:p>
            <a:pPr algn="just">
              <a:lnSpc>
                <a:spcPct val="150000"/>
              </a:lnSpc>
            </a:pPr>
            <a:r>
              <a:rPr lang="en-US" sz="1800" dirty="0" smtClean="0">
                <a:latin typeface="Times New Roman" panose="02020603050405020304" pitchFamily="18" charset="0"/>
                <a:ea typeface="Times New Roman" panose="02020603050405020304" pitchFamily="18" charset="0"/>
              </a:rPr>
              <a:t>2- </a:t>
            </a:r>
            <a:r>
              <a:rPr lang="en-US" sz="1800" dirty="0" err="1" smtClean="0">
                <a:latin typeface="Times New Roman" panose="02020603050405020304" pitchFamily="18" charset="0"/>
                <a:ea typeface="Times New Roman" panose="02020603050405020304" pitchFamily="18" charset="0"/>
              </a:rPr>
              <a:t>Nhà</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văn</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đã</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sáng</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tạo</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ra</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chiếc</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tàu</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ngầm</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dựa</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trên</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cơ</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sở</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khoa</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học</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về</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công</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nghệ</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chế</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tạo</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tàu</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biển</a:t>
            </a:r>
            <a:r>
              <a:rPr lang="en-US" sz="1800" dirty="0" smtClean="0">
                <a:latin typeface="Times New Roman" panose="02020603050405020304" pitchFamily="18" charset="0"/>
                <a:ea typeface="Times New Roman" panose="02020603050405020304" pitchFamily="18" charset="0"/>
              </a:rPr>
              <a:t>.</a:t>
            </a:r>
          </a:p>
          <a:p>
            <a:pPr algn="just">
              <a:lnSpc>
                <a:spcPct val="150000"/>
              </a:lnSpc>
            </a:pP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Vào</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thời</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gian</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tác</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giả</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sáng</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tác</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thế</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giới</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đã</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có</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tàu</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chạy</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dưới</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mặt</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nước</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tuy</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nhiên</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vẫn</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còn</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thô</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sơ</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đơn</a:t>
            </a:r>
            <a:r>
              <a:rPr lang="en-US" sz="1800" dirty="0" smtClean="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giản</a:t>
            </a:r>
            <a:endParaRPr lang="en-US" sz="1800" dirty="0" smtClean="0">
              <a:latin typeface="Times New Roman" panose="02020603050405020304" pitchFamily="18" charset="0"/>
              <a:ea typeface="Times New Roman" panose="02020603050405020304" pitchFamily="18" charset="0"/>
            </a:endParaRPr>
          </a:p>
          <a:p>
            <a:pPr algn="just">
              <a:lnSpc>
                <a:spcPct val="150000"/>
              </a:lnSpc>
            </a:pPr>
            <a:r>
              <a:rPr lang="en-US" sz="1800" dirty="0" smtClean="0">
                <a:latin typeface="Times New Roman" panose="02020603050405020304" pitchFamily="18" charset="0"/>
                <a:ea typeface="Times New Roman" panose="02020603050405020304" pitchFamily="18" charset="0"/>
              </a:rPr>
              <a:t>3- Theo </a:t>
            </a:r>
            <a:r>
              <a:rPr lang="en-US" sz="1800" dirty="0" err="1">
                <a:latin typeface="Times New Roman" panose="02020603050405020304" pitchFamily="18" charset="0"/>
                <a:ea typeface="Times New Roman" panose="02020603050405020304" pitchFamily="18" charset="0"/>
              </a:rPr>
              <a:t>em</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để</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vừa</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chinh</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phục</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đại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dương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vừa</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không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làm</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ảnh</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hưởng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đến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môi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trường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biển</a:t>
            </a:r>
            <a:r>
              <a:rPr lang="en-US" sz="1800" dirty="0">
                <a:latin typeface="Times New Roman" panose="02020603050405020304" pitchFamily="18" charset="0"/>
                <a:ea typeface="Times New Roman" panose="02020603050405020304" pitchFamily="18" charset="0"/>
              </a:rPr>
              <a:t>, con </a:t>
            </a:r>
            <a:r>
              <a:rPr lang="en-US" sz="1800" dirty="0" err="1">
                <a:latin typeface="Times New Roman" panose="02020603050405020304" pitchFamily="18" charset="0"/>
                <a:ea typeface="Times New Roman" panose="02020603050405020304" pitchFamily="18" charset="0"/>
              </a:rPr>
              <a:t>người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cần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có</a:t>
            </a:r>
            <a:r>
              <a:rPr lang="en-US" sz="1800" dirty="0">
                <a:latin typeface="Times New Roman" panose="02020603050405020304" pitchFamily="18" charset="0"/>
                <a:ea typeface="Times New Roman" panose="02020603050405020304" pitchFamily="18" charset="0"/>
              </a:rPr>
              <a:t> ý </a:t>
            </a:r>
            <a:r>
              <a:rPr lang="en-US" sz="1800" dirty="0" err="1">
                <a:latin typeface="Times New Roman" panose="02020603050405020304" pitchFamily="18" charset="0"/>
                <a:ea typeface="Times New Roman" panose="02020603050405020304" pitchFamily="18" charset="0"/>
              </a:rPr>
              <a:t>thức</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bảo</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vệ</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môi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trường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biển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không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xả</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các</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chất</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xả</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thải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chưa</a:t>
            </a:r>
            <a:r>
              <a:rPr lang="en-US" sz="1800" dirty="0">
                <a:latin typeface="Times New Roman" panose="02020603050405020304" pitchFamily="18" charset="0"/>
                <a:ea typeface="Times New Roman" panose="02020603050405020304" pitchFamily="18" charset="0"/>
              </a:rPr>
              <a:t> qua </a:t>
            </a:r>
            <a:r>
              <a:rPr lang="en-US" sz="1800" dirty="0" err="1">
                <a:latin typeface="Times New Roman" panose="02020603050405020304" pitchFamily="18" charset="0"/>
                <a:ea typeface="Times New Roman" panose="02020603050405020304" pitchFamily="18" charset="0"/>
              </a:rPr>
              <a:t>xử</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lí</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xuống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biển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đánh</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bắt</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các</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động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vật</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một</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cách</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hợp</a:t>
            </a:r>
            <a:r>
              <a:rPr lang="en-US" sz="1800" dirty="0">
                <a:latin typeface="Times New Roman" panose="02020603050405020304" pitchFamily="18" charset="0"/>
                <a:ea typeface="Times New Roman" panose="02020603050405020304" pitchFamily="18" charset="0"/>
              </a:rPr>
              <a:t> </a:t>
            </a:r>
            <a:r>
              <a:rPr lang="en-US" sz="1800" dirty="0" err="1" smtClean="0">
                <a:latin typeface="Times New Roman" panose="02020603050405020304" pitchFamily="18" charset="0"/>
                <a:ea typeface="Times New Roman" panose="02020603050405020304" pitchFamily="18" charset="0"/>
              </a:rPr>
              <a:t>lí</a:t>
            </a:r>
            <a:r>
              <a:rPr lang="en-US" sz="1800" dirty="0" smtClean="0">
                <a:latin typeface="Times New Roman" panose="02020603050405020304" pitchFamily="18" charset="0"/>
                <a:ea typeface="Times New Roman" panose="02020603050405020304" pitchFamily="18" charset="0"/>
              </a:rPr>
              <a:t>……</a:t>
            </a:r>
            <a:endParaRPr lang="en-US" sz="1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948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7" name="Google Shape;1287;p68"/>
          <p:cNvSpPr/>
          <p:nvPr/>
        </p:nvSpPr>
        <p:spPr>
          <a:xfrm rot="-262770" flipH="1">
            <a:off x="4412960" y="304985"/>
            <a:ext cx="1164025" cy="726039"/>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1303" name="Google Shape;1303;p68"/>
          <p:cNvSpPr/>
          <p:nvPr/>
        </p:nvSpPr>
        <p:spPr>
          <a:xfrm rot="-262770" flipH="1">
            <a:off x="3930935" y="490385"/>
            <a:ext cx="1164025" cy="726039"/>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 name="Rectangle 3"/>
          <p:cNvSpPr/>
          <p:nvPr/>
        </p:nvSpPr>
        <p:spPr>
          <a:xfrm>
            <a:off x="5120982" y="3030279"/>
            <a:ext cx="3533920" cy="9781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1E5"/>
              </a:solidFill>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625" b="92813" l="708" r="99292">
                        <a14:foregroundMark x1="17453" y1="15000" x2="17453" y2="15000"/>
                        <a14:foregroundMark x1="20755" y1="6875" x2="20755" y2="6875"/>
                        <a14:foregroundMark x1="18396" y1="20313" x2="18396" y2="20313"/>
                        <a14:foregroundMark x1="10142" y1="35313" x2="10142" y2="35313"/>
                        <a14:foregroundMark x1="9906" y1="41563" x2="9906" y2="41563"/>
                        <a14:foregroundMark x1="11321" y1="46875" x2="11321" y2="46875"/>
                        <a14:foregroundMark x1="71934" y1="58438" x2="71934" y2="58438"/>
                        <a14:foregroundMark x1="49764" y1="47813" x2="49764" y2="47813"/>
                        <a14:foregroundMark x1="91274" y1="65000" x2="91274" y2="65000"/>
                      </a14:backgroundRemoval>
                    </a14:imgEffect>
                  </a14:imgLayer>
                </a14:imgProps>
              </a:ext>
            </a:extLst>
          </a:blip>
          <a:stretch>
            <a:fillRect/>
          </a:stretch>
        </p:blipFill>
        <p:spPr>
          <a:xfrm>
            <a:off x="-340837" y="1074408"/>
            <a:ext cx="6208863" cy="4685934"/>
          </a:xfrm>
          <a:prstGeom prst="rect">
            <a:avLst/>
          </a:prstGeom>
        </p:spPr>
      </p:pic>
      <p:pic>
        <p:nvPicPr>
          <p:cNvPr id="3" name="Picture 2"/>
          <p:cNvPicPr>
            <a:picLocks noChangeAspect="1"/>
          </p:cNvPicPr>
          <p:nvPr/>
        </p:nvPicPr>
        <p:blipFill>
          <a:blip r:embed="rId5"/>
          <a:stretch>
            <a:fillRect/>
          </a:stretch>
        </p:blipFill>
        <p:spPr>
          <a:xfrm>
            <a:off x="4386938" y="1579305"/>
            <a:ext cx="4365114" cy="1450974"/>
          </a:xfrm>
          <a:prstGeom prst="rect">
            <a:avLst/>
          </a:prstGeom>
        </p:spPr>
      </p:pic>
    </p:spTree>
    <p:extLst>
      <p:ext uri="{BB962C8B-B14F-4D97-AF65-F5344CB8AC3E}">
        <p14:creationId xmlns:p14="http://schemas.microsoft.com/office/powerpoint/2010/main" val="197715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6" name="Google Shape;1196;p64"/>
          <p:cNvSpPr/>
          <p:nvPr/>
        </p:nvSpPr>
        <p:spPr>
          <a:xfrm>
            <a:off x="3607359" y="321547"/>
            <a:ext cx="5024177" cy="4471517"/>
          </a:xfrm>
          <a:custGeom>
            <a:avLst/>
            <a:gdLst/>
            <a:ahLst/>
            <a:cxnLst/>
            <a:rect l="l" t="t" r="r" b="b"/>
            <a:pathLst>
              <a:path w="131696" h="100673" extrusionOk="0">
                <a:moveTo>
                  <a:pt x="128192" y="0"/>
                </a:moveTo>
                <a:lnTo>
                  <a:pt x="3504" y="0"/>
                </a:lnTo>
                <a:lnTo>
                  <a:pt x="3504" y="0"/>
                </a:lnTo>
                <a:lnTo>
                  <a:pt x="2821" y="0"/>
                </a:lnTo>
                <a:lnTo>
                  <a:pt x="2137" y="257"/>
                </a:lnTo>
                <a:lnTo>
                  <a:pt x="1624" y="598"/>
                </a:lnTo>
                <a:lnTo>
                  <a:pt x="1026" y="1026"/>
                </a:lnTo>
                <a:lnTo>
                  <a:pt x="599" y="1538"/>
                </a:lnTo>
                <a:lnTo>
                  <a:pt x="342" y="2137"/>
                </a:lnTo>
                <a:lnTo>
                  <a:pt x="86" y="2735"/>
                </a:lnTo>
                <a:lnTo>
                  <a:pt x="0" y="3504"/>
                </a:lnTo>
                <a:lnTo>
                  <a:pt x="0" y="79991"/>
                </a:lnTo>
                <a:lnTo>
                  <a:pt x="0" y="79991"/>
                </a:lnTo>
                <a:lnTo>
                  <a:pt x="86" y="80675"/>
                </a:lnTo>
                <a:lnTo>
                  <a:pt x="342" y="81359"/>
                </a:lnTo>
                <a:lnTo>
                  <a:pt x="599" y="81957"/>
                </a:lnTo>
                <a:lnTo>
                  <a:pt x="1026" y="82470"/>
                </a:lnTo>
                <a:lnTo>
                  <a:pt x="1624" y="82897"/>
                </a:lnTo>
                <a:lnTo>
                  <a:pt x="2137" y="83239"/>
                </a:lnTo>
                <a:lnTo>
                  <a:pt x="2821" y="83410"/>
                </a:lnTo>
                <a:lnTo>
                  <a:pt x="3504" y="83495"/>
                </a:lnTo>
                <a:lnTo>
                  <a:pt x="52132" y="83495"/>
                </a:lnTo>
                <a:lnTo>
                  <a:pt x="51191" y="89990"/>
                </a:lnTo>
                <a:lnTo>
                  <a:pt x="51191" y="89990"/>
                </a:lnTo>
                <a:lnTo>
                  <a:pt x="50850" y="91272"/>
                </a:lnTo>
                <a:lnTo>
                  <a:pt x="50251" y="92640"/>
                </a:lnTo>
                <a:lnTo>
                  <a:pt x="49910" y="93238"/>
                </a:lnTo>
                <a:lnTo>
                  <a:pt x="49482" y="93836"/>
                </a:lnTo>
                <a:lnTo>
                  <a:pt x="49055" y="94349"/>
                </a:lnTo>
                <a:lnTo>
                  <a:pt x="48628" y="94862"/>
                </a:lnTo>
                <a:lnTo>
                  <a:pt x="43842" y="98024"/>
                </a:lnTo>
                <a:lnTo>
                  <a:pt x="43842" y="98024"/>
                </a:lnTo>
                <a:lnTo>
                  <a:pt x="43585" y="98280"/>
                </a:lnTo>
                <a:lnTo>
                  <a:pt x="43415" y="98536"/>
                </a:lnTo>
                <a:lnTo>
                  <a:pt x="43329" y="98878"/>
                </a:lnTo>
                <a:lnTo>
                  <a:pt x="43244" y="99220"/>
                </a:lnTo>
                <a:lnTo>
                  <a:pt x="43329" y="99562"/>
                </a:lnTo>
                <a:lnTo>
                  <a:pt x="43415" y="99818"/>
                </a:lnTo>
                <a:lnTo>
                  <a:pt x="43585" y="100160"/>
                </a:lnTo>
                <a:lnTo>
                  <a:pt x="43842" y="100417"/>
                </a:lnTo>
                <a:lnTo>
                  <a:pt x="43842" y="100417"/>
                </a:lnTo>
                <a:lnTo>
                  <a:pt x="44269" y="100588"/>
                </a:lnTo>
                <a:lnTo>
                  <a:pt x="44782" y="100673"/>
                </a:lnTo>
                <a:lnTo>
                  <a:pt x="65891" y="100673"/>
                </a:lnTo>
                <a:lnTo>
                  <a:pt x="86914" y="100673"/>
                </a:lnTo>
                <a:lnTo>
                  <a:pt x="86914" y="100673"/>
                </a:lnTo>
                <a:lnTo>
                  <a:pt x="87427" y="100588"/>
                </a:lnTo>
                <a:lnTo>
                  <a:pt x="87854" y="100417"/>
                </a:lnTo>
                <a:lnTo>
                  <a:pt x="87854" y="100417"/>
                </a:lnTo>
                <a:lnTo>
                  <a:pt x="88111" y="100160"/>
                </a:lnTo>
                <a:lnTo>
                  <a:pt x="88281" y="99818"/>
                </a:lnTo>
                <a:lnTo>
                  <a:pt x="88367" y="99562"/>
                </a:lnTo>
                <a:lnTo>
                  <a:pt x="88452" y="99220"/>
                </a:lnTo>
                <a:lnTo>
                  <a:pt x="88367" y="98878"/>
                </a:lnTo>
                <a:lnTo>
                  <a:pt x="88281" y="98536"/>
                </a:lnTo>
                <a:lnTo>
                  <a:pt x="88111" y="98280"/>
                </a:lnTo>
                <a:lnTo>
                  <a:pt x="87854" y="98024"/>
                </a:lnTo>
                <a:lnTo>
                  <a:pt x="83154" y="94862"/>
                </a:lnTo>
                <a:lnTo>
                  <a:pt x="83154" y="94862"/>
                </a:lnTo>
                <a:lnTo>
                  <a:pt x="83068" y="94862"/>
                </a:lnTo>
                <a:lnTo>
                  <a:pt x="83068" y="94862"/>
                </a:lnTo>
                <a:lnTo>
                  <a:pt x="82556" y="94349"/>
                </a:lnTo>
                <a:lnTo>
                  <a:pt x="82128" y="93836"/>
                </a:lnTo>
                <a:lnTo>
                  <a:pt x="81786" y="93238"/>
                </a:lnTo>
                <a:lnTo>
                  <a:pt x="81445" y="92640"/>
                </a:lnTo>
                <a:lnTo>
                  <a:pt x="80846" y="91272"/>
                </a:lnTo>
                <a:lnTo>
                  <a:pt x="80505" y="89990"/>
                </a:lnTo>
                <a:lnTo>
                  <a:pt x="79564" y="83495"/>
                </a:lnTo>
                <a:lnTo>
                  <a:pt x="128192" y="83495"/>
                </a:lnTo>
                <a:lnTo>
                  <a:pt x="128192" y="83495"/>
                </a:lnTo>
                <a:lnTo>
                  <a:pt x="128875" y="83410"/>
                </a:lnTo>
                <a:lnTo>
                  <a:pt x="129559" y="83239"/>
                </a:lnTo>
                <a:lnTo>
                  <a:pt x="130157" y="82897"/>
                </a:lnTo>
                <a:lnTo>
                  <a:pt x="130670" y="82470"/>
                </a:lnTo>
                <a:lnTo>
                  <a:pt x="131097" y="81957"/>
                </a:lnTo>
                <a:lnTo>
                  <a:pt x="131354" y="81359"/>
                </a:lnTo>
                <a:lnTo>
                  <a:pt x="131610" y="80675"/>
                </a:lnTo>
                <a:lnTo>
                  <a:pt x="131696" y="79991"/>
                </a:lnTo>
                <a:lnTo>
                  <a:pt x="131696" y="3504"/>
                </a:lnTo>
                <a:lnTo>
                  <a:pt x="131696" y="3504"/>
                </a:lnTo>
                <a:lnTo>
                  <a:pt x="131610" y="2735"/>
                </a:lnTo>
                <a:lnTo>
                  <a:pt x="131354" y="2137"/>
                </a:lnTo>
                <a:lnTo>
                  <a:pt x="131097" y="1538"/>
                </a:lnTo>
                <a:lnTo>
                  <a:pt x="130670" y="1026"/>
                </a:lnTo>
                <a:lnTo>
                  <a:pt x="130157" y="598"/>
                </a:lnTo>
                <a:lnTo>
                  <a:pt x="129559" y="257"/>
                </a:lnTo>
                <a:lnTo>
                  <a:pt x="128875" y="0"/>
                </a:lnTo>
                <a:lnTo>
                  <a:pt x="128192" y="0"/>
                </a:lnTo>
                <a:lnTo>
                  <a:pt x="128192" y="0"/>
                </a:lnTo>
                <a:close/>
                <a:moveTo>
                  <a:pt x="65891" y="80932"/>
                </a:moveTo>
                <a:lnTo>
                  <a:pt x="65891" y="80932"/>
                </a:lnTo>
                <a:lnTo>
                  <a:pt x="65463" y="80846"/>
                </a:lnTo>
                <a:lnTo>
                  <a:pt x="65036" y="80761"/>
                </a:lnTo>
                <a:lnTo>
                  <a:pt x="64694" y="80504"/>
                </a:lnTo>
                <a:lnTo>
                  <a:pt x="64352" y="80248"/>
                </a:lnTo>
                <a:lnTo>
                  <a:pt x="64096" y="79991"/>
                </a:lnTo>
                <a:lnTo>
                  <a:pt x="63925" y="79650"/>
                </a:lnTo>
                <a:lnTo>
                  <a:pt x="63840" y="79222"/>
                </a:lnTo>
                <a:lnTo>
                  <a:pt x="63754" y="78795"/>
                </a:lnTo>
                <a:lnTo>
                  <a:pt x="63754" y="78795"/>
                </a:lnTo>
                <a:lnTo>
                  <a:pt x="63840" y="78368"/>
                </a:lnTo>
                <a:lnTo>
                  <a:pt x="63925" y="78026"/>
                </a:lnTo>
                <a:lnTo>
                  <a:pt x="64096" y="77599"/>
                </a:lnTo>
                <a:lnTo>
                  <a:pt x="64352" y="77342"/>
                </a:lnTo>
                <a:lnTo>
                  <a:pt x="64694" y="77086"/>
                </a:lnTo>
                <a:lnTo>
                  <a:pt x="65036" y="76915"/>
                </a:lnTo>
                <a:lnTo>
                  <a:pt x="65463" y="76744"/>
                </a:lnTo>
                <a:lnTo>
                  <a:pt x="65891" y="76744"/>
                </a:lnTo>
                <a:lnTo>
                  <a:pt x="65891" y="76744"/>
                </a:lnTo>
                <a:lnTo>
                  <a:pt x="66233" y="76744"/>
                </a:lnTo>
                <a:lnTo>
                  <a:pt x="66660" y="76915"/>
                </a:lnTo>
                <a:lnTo>
                  <a:pt x="67002" y="77086"/>
                </a:lnTo>
                <a:lnTo>
                  <a:pt x="67344" y="77342"/>
                </a:lnTo>
                <a:lnTo>
                  <a:pt x="67600" y="77599"/>
                </a:lnTo>
                <a:lnTo>
                  <a:pt x="67771" y="78026"/>
                </a:lnTo>
                <a:lnTo>
                  <a:pt x="67856" y="78368"/>
                </a:lnTo>
                <a:lnTo>
                  <a:pt x="67942" y="78795"/>
                </a:lnTo>
                <a:lnTo>
                  <a:pt x="67942" y="78795"/>
                </a:lnTo>
                <a:lnTo>
                  <a:pt x="67856" y="79222"/>
                </a:lnTo>
                <a:lnTo>
                  <a:pt x="67771" y="79650"/>
                </a:lnTo>
                <a:lnTo>
                  <a:pt x="67600" y="79991"/>
                </a:lnTo>
                <a:lnTo>
                  <a:pt x="67344" y="80248"/>
                </a:lnTo>
                <a:lnTo>
                  <a:pt x="67002" y="80504"/>
                </a:lnTo>
                <a:lnTo>
                  <a:pt x="66660" y="80761"/>
                </a:lnTo>
                <a:lnTo>
                  <a:pt x="66233" y="80846"/>
                </a:lnTo>
                <a:lnTo>
                  <a:pt x="65891" y="80932"/>
                </a:lnTo>
                <a:lnTo>
                  <a:pt x="65891" y="80932"/>
                </a:lnTo>
                <a:close/>
                <a:moveTo>
                  <a:pt x="126568" y="74009"/>
                </a:moveTo>
                <a:lnTo>
                  <a:pt x="5128" y="74009"/>
                </a:lnTo>
                <a:lnTo>
                  <a:pt x="5128" y="4871"/>
                </a:lnTo>
                <a:lnTo>
                  <a:pt x="126568" y="4871"/>
                </a:lnTo>
                <a:lnTo>
                  <a:pt x="126568" y="74009"/>
                </a:ln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97" name="Google Shape;1197;p64"/>
          <p:cNvSpPr/>
          <p:nvPr/>
        </p:nvSpPr>
        <p:spPr>
          <a:xfrm rot="2468524">
            <a:off x="1748045" y="3856874"/>
            <a:ext cx="1028556" cy="779115"/>
          </a:xfrm>
          <a:custGeom>
            <a:avLst/>
            <a:gdLst/>
            <a:ahLst/>
            <a:cxnLst/>
            <a:rect l="l" t="t" r="r" b="b"/>
            <a:pathLst>
              <a:path w="33148" h="31997" extrusionOk="0">
                <a:moveTo>
                  <a:pt x="21103" y="1"/>
                </a:moveTo>
                <a:cubicBezTo>
                  <a:pt x="16934" y="1"/>
                  <a:pt x="13364" y="2166"/>
                  <a:pt x="10589" y="5187"/>
                </a:cubicBezTo>
                <a:cubicBezTo>
                  <a:pt x="5525" y="9372"/>
                  <a:pt x="1" y="16780"/>
                  <a:pt x="1675" y="23601"/>
                </a:cubicBezTo>
                <a:cubicBezTo>
                  <a:pt x="2921" y="28856"/>
                  <a:pt x="7583" y="31996"/>
                  <a:pt x="12607" y="31996"/>
                </a:cubicBezTo>
                <a:cubicBezTo>
                  <a:pt x="13825" y="31996"/>
                  <a:pt x="15064" y="31812"/>
                  <a:pt x="16281" y="31428"/>
                </a:cubicBezTo>
                <a:cubicBezTo>
                  <a:pt x="23145" y="29335"/>
                  <a:pt x="29087" y="21593"/>
                  <a:pt x="31180" y="14896"/>
                </a:cubicBezTo>
                <a:cubicBezTo>
                  <a:pt x="33147" y="8577"/>
                  <a:pt x="30469" y="1629"/>
                  <a:pt x="23563" y="248"/>
                </a:cubicBezTo>
                <a:cubicBezTo>
                  <a:pt x="22722" y="80"/>
                  <a:pt x="21901" y="1"/>
                  <a:pt x="21103"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b="9476"/>
          <a:stretch/>
        </p:blipFill>
        <p:spPr>
          <a:xfrm>
            <a:off x="-166618" y="1645819"/>
            <a:ext cx="3570693" cy="3232339"/>
          </a:xfrm>
          <a:prstGeom prst="rect">
            <a:avLst/>
          </a:prstGeom>
        </p:spPr>
      </p:pic>
      <p:sp>
        <p:nvSpPr>
          <p:cNvPr id="10" name="Google Shape;1192;p64"/>
          <p:cNvSpPr/>
          <p:nvPr/>
        </p:nvSpPr>
        <p:spPr>
          <a:xfrm rot="-10523825" flipH="1">
            <a:off x="283179" y="331976"/>
            <a:ext cx="2671099" cy="899842"/>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dk1"/>
          </a:solidFill>
          <a:ln>
            <a:noFill/>
          </a:ln>
        </p:spPr>
        <p:txBody>
          <a:bodyPr spcFirstLastPara="1" wrap="square" lIns="91425" tIns="91425" rIns="91425" bIns="91425" anchor="ctr" anchorCtr="0">
            <a:noAutofit/>
          </a:bodyPr>
          <a:lstStyle/>
          <a:p>
            <a:endParaRPr/>
          </a:p>
        </p:txBody>
      </p:sp>
      <p:pic>
        <p:nvPicPr>
          <p:cNvPr id="4" name="Picture 3"/>
          <p:cNvPicPr>
            <a:picLocks noChangeAspect="1"/>
          </p:cNvPicPr>
          <p:nvPr/>
        </p:nvPicPr>
        <p:blipFill>
          <a:blip r:embed="rId4"/>
          <a:stretch>
            <a:fillRect/>
          </a:stretch>
        </p:blipFill>
        <p:spPr>
          <a:xfrm>
            <a:off x="359152" y="359951"/>
            <a:ext cx="2626925" cy="820045"/>
          </a:xfrm>
          <a:prstGeom prst="rect">
            <a:avLst/>
          </a:prstGeom>
        </p:spPr>
      </p:pic>
      <p:sp>
        <p:nvSpPr>
          <p:cNvPr id="5" name="Rectangle 4"/>
          <p:cNvSpPr/>
          <p:nvPr/>
        </p:nvSpPr>
        <p:spPr>
          <a:xfrm>
            <a:off x="3833447" y="885276"/>
            <a:ext cx="4572000" cy="1883657"/>
          </a:xfrm>
          <a:prstGeom prst="rect">
            <a:avLst/>
          </a:prstGeom>
        </p:spPr>
        <p:txBody>
          <a:bodyPr>
            <a:spAutoFit/>
          </a:bodyPr>
          <a:lstStyle/>
          <a:p>
            <a:pPr>
              <a:lnSpc>
                <a:spcPct val="150000"/>
              </a:lnSpc>
            </a:pP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Nhân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hoá</a:t>
            </a:r>
            <a:r>
              <a:rPr lang="en-US" sz="2000" b="1" dirty="0">
                <a:latin typeface="Times New Roman" panose="02020603050405020304" pitchFamily="18" charset="0"/>
                <a:ea typeface="Times New Roman" panose="02020603050405020304" pitchFamily="18" charset="0"/>
              </a:rPr>
              <a:t>, so </a:t>
            </a:r>
            <a:r>
              <a:rPr lang="en-US" sz="2000" b="1" dirty="0" err="1">
                <a:latin typeface="Times New Roman" panose="02020603050405020304" pitchFamily="18" charset="0"/>
                <a:ea typeface="Times New Roman" panose="02020603050405020304" pitchFamily="18" charset="0"/>
              </a:rPr>
              <a:t>sánh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sinh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động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giàu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hình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ảnh</a:t>
            </a:r>
            <a:r>
              <a:rPr lang="en-US" sz="2000" b="1" dirty="0">
                <a:latin typeface="Times New Roman" panose="02020603050405020304" pitchFamily="18" charset="0"/>
                <a:ea typeface="Times New Roman" panose="02020603050405020304" pitchFamily="18" charset="0"/>
              </a:rPr>
              <a:t>.</a:t>
            </a:r>
          </a:p>
          <a:p>
            <a:pPr>
              <a:lnSpc>
                <a:spcPct val="150000"/>
              </a:lnSpc>
            </a:pPr>
            <a:r>
              <a:rPr lang="vi-VN"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Sử</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dụng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ngôn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ngữ</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đối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thoại</a:t>
            </a:r>
            <a:r>
              <a:rPr lang="en-US" sz="2000" b="1" dirty="0">
                <a:latin typeface="Times New Roman" panose="02020603050405020304" pitchFamily="18" charset="0"/>
                <a:ea typeface="Times New Roman" panose="02020603050405020304" pitchFamily="18" charset="0"/>
              </a:rPr>
              <a:t>.</a:t>
            </a:r>
          </a:p>
          <a:p>
            <a:pPr>
              <a:lnSpc>
                <a:spcPct val="150000"/>
              </a:lnSpc>
            </a:pP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Miêu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tả</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tâm</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lí</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nhân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vật</a:t>
            </a:r>
            <a:r>
              <a:rPr lang="en-US" sz="2000" b="1" dirty="0">
                <a:latin typeface="Times New Roman" panose="02020603050405020304" pitchFamily="18" charset="0"/>
                <a:ea typeface="Times New Roman" panose="02020603050405020304" pitchFamily="18" charset="0"/>
              </a:rPr>
              <a:t>.</a:t>
            </a:r>
            <a:endParaRPr lang="en-US" sz="2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4774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6" name="Google Shape;1196;p64"/>
          <p:cNvSpPr/>
          <p:nvPr/>
        </p:nvSpPr>
        <p:spPr>
          <a:xfrm>
            <a:off x="3607359" y="321547"/>
            <a:ext cx="5024177" cy="4471517"/>
          </a:xfrm>
          <a:custGeom>
            <a:avLst/>
            <a:gdLst/>
            <a:ahLst/>
            <a:cxnLst/>
            <a:rect l="l" t="t" r="r" b="b"/>
            <a:pathLst>
              <a:path w="131696" h="100673" extrusionOk="0">
                <a:moveTo>
                  <a:pt x="128192" y="0"/>
                </a:moveTo>
                <a:lnTo>
                  <a:pt x="3504" y="0"/>
                </a:lnTo>
                <a:lnTo>
                  <a:pt x="3504" y="0"/>
                </a:lnTo>
                <a:lnTo>
                  <a:pt x="2821" y="0"/>
                </a:lnTo>
                <a:lnTo>
                  <a:pt x="2137" y="257"/>
                </a:lnTo>
                <a:lnTo>
                  <a:pt x="1624" y="598"/>
                </a:lnTo>
                <a:lnTo>
                  <a:pt x="1026" y="1026"/>
                </a:lnTo>
                <a:lnTo>
                  <a:pt x="599" y="1538"/>
                </a:lnTo>
                <a:lnTo>
                  <a:pt x="342" y="2137"/>
                </a:lnTo>
                <a:lnTo>
                  <a:pt x="86" y="2735"/>
                </a:lnTo>
                <a:lnTo>
                  <a:pt x="0" y="3504"/>
                </a:lnTo>
                <a:lnTo>
                  <a:pt x="0" y="79991"/>
                </a:lnTo>
                <a:lnTo>
                  <a:pt x="0" y="79991"/>
                </a:lnTo>
                <a:lnTo>
                  <a:pt x="86" y="80675"/>
                </a:lnTo>
                <a:lnTo>
                  <a:pt x="342" y="81359"/>
                </a:lnTo>
                <a:lnTo>
                  <a:pt x="599" y="81957"/>
                </a:lnTo>
                <a:lnTo>
                  <a:pt x="1026" y="82470"/>
                </a:lnTo>
                <a:lnTo>
                  <a:pt x="1624" y="82897"/>
                </a:lnTo>
                <a:lnTo>
                  <a:pt x="2137" y="83239"/>
                </a:lnTo>
                <a:lnTo>
                  <a:pt x="2821" y="83410"/>
                </a:lnTo>
                <a:lnTo>
                  <a:pt x="3504" y="83495"/>
                </a:lnTo>
                <a:lnTo>
                  <a:pt x="52132" y="83495"/>
                </a:lnTo>
                <a:lnTo>
                  <a:pt x="51191" y="89990"/>
                </a:lnTo>
                <a:lnTo>
                  <a:pt x="51191" y="89990"/>
                </a:lnTo>
                <a:lnTo>
                  <a:pt x="50850" y="91272"/>
                </a:lnTo>
                <a:lnTo>
                  <a:pt x="50251" y="92640"/>
                </a:lnTo>
                <a:lnTo>
                  <a:pt x="49910" y="93238"/>
                </a:lnTo>
                <a:lnTo>
                  <a:pt x="49482" y="93836"/>
                </a:lnTo>
                <a:lnTo>
                  <a:pt x="49055" y="94349"/>
                </a:lnTo>
                <a:lnTo>
                  <a:pt x="48628" y="94862"/>
                </a:lnTo>
                <a:lnTo>
                  <a:pt x="43842" y="98024"/>
                </a:lnTo>
                <a:lnTo>
                  <a:pt x="43842" y="98024"/>
                </a:lnTo>
                <a:lnTo>
                  <a:pt x="43585" y="98280"/>
                </a:lnTo>
                <a:lnTo>
                  <a:pt x="43415" y="98536"/>
                </a:lnTo>
                <a:lnTo>
                  <a:pt x="43329" y="98878"/>
                </a:lnTo>
                <a:lnTo>
                  <a:pt x="43244" y="99220"/>
                </a:lnTo>
                <a:lnTo>
                  <a:pt x="43329" y="99562"/>
                </a:lnTo>
                <a:lnTo>
                  <a:pt x="43415" y="99818"/>
                </a:lnTo>
                <a:lnTo>
                  <a:pt x="43585" y="100160"/>
                </a:lnTo>
                <a:lnTo>
                  <a:pt x="43842" y="100417"/>
                </a:lnTo>
                <a:lnTo>
                  <a:pt x="43842" y="100417"/>
                </a:lnTo>
                <a:lnTo>
                  <a:pt x="44269" y="100588"/>
                </a:lnTo>
                <a:lnTo>
                  <a:pt x="44782" y="100673"/>
                </a:lnTo>
                <a:lnTo>
                  <a:pt x="65891" y="100673"/>
                </a:lnTo>
                <a:lnTo>
                  <a:pt x="86914" y="100673"/>
                </a:lnTo>
                <a:lnTo>
                  <a:pt x="86914" y="100673"/>
                </a:lnTo>
                <a:lnTo>
                  <a:pt x="87427" y="100588"/>
                </a:lnTo>
                <a:lnTo>
                  <a:pt x="87854" y="100417"/>
                </a:lnTo>
                <a:lnTo>
                  <a:pt x="87854" y="100417"/>
                </a:lnTo>
                <a:lnTo>
                  <a:pt x="88111" y="100160"/>
                </a:lnTo>
                <a:lnTo>
                  <a:pt x="88281" y="99818"/>
                </a:lnTo>
                <a:lnTo>
                  <a:pt x="88367" y="99562"/>
                </a:lnTo>
                <a:lnTo>
                  <a:pt x="88452" y="99220"/>
                </a:lnTo>
                <a:lnTo>
                  <a:pt x="88367" y="98878"/>
                </a:lnTo>
                <a:lnTo>
                  <a:pt x="88281" y="98536"/>
                </a:lnTo>
                <a:lnTo>
                  <a:pt x="88111" y="98280"/>
                </a:lnTo>
                <a:lnTo>
                  <a:pt x="87854" y="98024"/>
                </a:lnTo>
                <a:lnTo>
                  <a:pt x="83154" y="94862"/>
                </a:lnTo>
                <a:lnTo>
                  <a:pt x="83154" y="94862"/>
                </a:lnTo>
                <a:lnTo>
                  <a:pt x="83068" y="94862"/>
                </a:lnTo>
                <a:lnTo>
                  <a:pt x="83068" y="94862"/>
                </a:lnTo>
                <a:lnTo>
                  <a:pt x="82556" y="94349"/>
                </a:lnTo>
                <a:lnTo>
                  <a:pt x="82128" y="93836"/>
                </a:lnTo>
                <a:lnTo>
                  <a:pt x="81786" y="93238"/>
                </a:lnTo>
                <a:lnTo>
                  <a:pt x="81445" y="92640"/>
                </a:lnTo>
                <a:lnTo>
                  <a:pt x="80846" y="91272"/>
                </a:lnTo>
                <a:lnTo>
                  <a:pt x="80505" y="89990"/>
                </a:lnTo>
                <a:lnTo>
                  <a:pt x="79564" y="83495"/>
                </a:lnTo>
                <a:lnTo>
                  <a:pt x="128192" y="83495"/>
                </a:lnTo>
                <a:lnTo>
                  <a:pt x="128192" y="83495"/>
                </a:lnTo>
                <a:lnTo>
                  <a:pt x="128875" y="83410"/>
                </a:lnTo>
                <a:lnTo>
                  <a:pt x="129559" y="83239"/>
                </a:lnTo>
                <a:lnTo>
                  <a:pt x="130157" y="82897"/>
                </a:lnTo>
                <a:lnTo>
                  <a:pt x="130670" y="82470"/>
                </a:lnTo>
                <a:lnTo>
                  <a:pt x="131097" y="81957"/>
                </a:lnTo>
                <a:lnTo>
                  <a:pt x="131354" y="81359"/>
                </a:lnTo>
                <a:lnTo>
                  <a:pt x="131610" y="80675"/>
                </a:lnTo>
                <a:lnTo>
                  <a:pt x="131696" y="79991"/>
                </a:lnTo>
                <a:lnTo>
                  <a:pt x="131696" y="3504"/>
                </a:lnTo>
                <a:lnTo>
                  <a:pt x="131696" y="3504"/>
                </a:lnTo>
                <a:lnTo>
                  <a:pt x="131610" y="2735"/>
                </a:lnTo>
                <a:lnTo>
                  <a:pt x="131354" y="2137"/>
                </a:lnTo>
                <a:lnTo>
                  <a:pt x="131097" y="1538"/>
                </a:lnTo>
                <a:lnTo>
                  <a:pt x="130670" y="1026"/>
                </a:lnTo>
                <a:lnTo>
                  <a:pt x="130157" y="598"/>
                </a:lnTo>
                <a:lnTo>
                  <a:pt x="129559" y="257"/>
                </a:lnTo>
                <a:lnTo>
                  <a:pt x="128875" y="0"/>
                </a:lnTo>
                <a:lnTo>
                  <a:pt x="128192" y="0"/>
                </a:lnTo>
                <a:lnTo>
                  <a:pt x="128192" y="0"/>
                </a:lnTo>
                <a:close/>
                <a:moveTo>
                  <a:pt x="65891" y="80932"/>
                </a:moveTo>
                <a:lnTo>
                  <a:pt x="65891" y="80932"/>
                </a:lnTo>
                <a:lnTo>
                  <a:pt x="65463" y="80846"/>
                </a:lnTo>
                <a:lnTo>
                  <a:pt x="65036" y="80761"/>
                </a:lnTo>
                <a:lnTo>
                  <a:pt x="64694" y="80504"/>
                </a:lnTo>
                <a:lnTo>
                  <a:pt x="64352" y="80248"/>
                </a:lnTo>
                <a:lnTo>
                  <a:pt x="64096" y="79991"/>
                </a:lnTo>
                <a:lnTo>
                  <a:pt x="63925" y="79650"/>
                </a:lnTo>
                <a:lnTo>
                  <a:pt x="63840" y="79222"/>
                </a:lnTo>
                <a:lnTo>
                  <a:pt x="63754" y="78795"/>
                </a:lnTo>
                <a:lnTo>
                  <a:pt x="63754" y="78795"/>
                </a:lnTo>
                <a:lnTo>
                  <a:pt x="63840" y="78368"/>
                </a:lnTo>
                <a:lnTo>
                  <a:pt x="63925" y="78026"/>
                </a:lnTo>
                <a:lnTo>
                  <a:pt x="64096" y="77599"/>
                </a:lnTo>
                <a:lnTo>
                  <a:pt x="64352" y="77342"/>
                </a:lnTo>
                <a:lnTo>
                  <a:pt x="64694" y="77086"/>
                </a:lnTo>
                <a:lnTo>
                  <a:pt x="65036" y="76915"/>
                </a:lnTo>
                <a:lnTo>
                  <a:pt x="65463" y="76744"/>
                </a:lnTo>
                <a:lnTo>
                  <a:pt x="65891" y="76744"/>
                </a:lnTo>
                <a:lnTo>
                  <a:pt x="65891" y="76744"/>
                </a:lnTo>
                <a:lnTo>
                  <a:pt x="66233" y="76744"/>
                </a:lnTo>
                <a:lnTo>
                  <a:pt x="66660" y="76915"/>
                </a:lnTo>
                <a:lnTo>
                  <a:pt x="67002" y="77086"/>
                </a:lnTo>
                <a:lnTo>
                  <a:pt x="67344" y="77342"/>
                </a:lnTo>
                <a:lnTo>
                  <a:pt x="67600" y="77599"/>
                </a:lnTo>
                <a:lnTo>
                  <a:pt x="67771" y="78026"/>
                </a:lnTo>
                <a:lnTo>
                  <a:pt x="67856" y="78368"/>
                </a:lnTo>
                <a:lnTo>
                  <a:pt x="67942" y="78795"/>
                </a:lnTo>
                <a:lnTo>
                  <a:pt x="67942" y="78795"/>
                </a:lnTo>
                <a:lnTo>
                  <a:pt x="67856" y="79222"/>
                </a:lnTo>
                <a:lnTo>
                  <a:pt x="67771" y="79650"/>
                </a:lnTo>
                <a:lnTo>
                  <a:pt x="67600" y="79991"/>
                </a:lnTo>
                <a:lnTo>
                  <a:pt x="67344" y="80248"/>
                </a:lnTo>
                <a:lnTo>
                  <a:pt x="67002" y="80504"/>
                </a:lnTo>
                <a:lnTo>
                  <a:pt x="66660" y="80761"/>
                </a:lnTo>
                <a:lnTo>
                  <a:pt x="66233" y="80846"/>
                </a:lnTo>
                <a:lnTo>
                  <a:pt x="65891" y="80932"/>
                </a:lnTo>
                <a:lnTo>
                  <a:pt x="65891" y="80932"/>
                </a:lnTo>
                <a:close/>
                <a:moveTo>
                  <a:pt x="126568" y="74009"/>
                </a:moveTo>
                <a:lnTo>
                  <a:pt x="5128" y="74009"/>
                </a:lnTo>
                <a:lnTo>
                  <a:pt x="5128" y="4871"/>
                </a:lnTo>
                <a:lnTo>
                  <a:pt x="126568" y="4871"/>
                </a:lnTo>
                <a:lnTo>
                  <a:pt x="126568" y="74009"/>
                </a:ln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97" name="Google Shape;1197;p64"/>
          <p:cNvSpPr/>
          <p:nvPr/>
        </p:nvSpPr>
        <p:spPr>
          <a:xfrm rot="2468524">
            <a:off x="1748045" y="3856874"/>
            <a:ext cx="1028556" cy="779115"/>
          </a:xfrm>
          <a:custGeom>
            <a:avLst/>
            <a:gdLst/>
            <a:ahLst/>
            <a:cxnLst/>
            <a:rect l="l" t="t" r="r" b="b"/>
            <a:pathLst>
              <a:path w="33148" h="31997" extrusionOk="0">
                <a:moveTo>
                  <a:pt x="21103" y="1"/>
                </a:moveTo>
                <a:cubicBezTo>
                  <a:pt x="16934" y="1"/>
                  <a:pt x="13364" y="2166"/>
                  <a:pt x="10589" y="5187"/>
                </a:cubicBezTo>
                <a:cubicBezTo>
                  <a:pt x="5525" y="9372"/>
                  <a:pt x="1" y="16780"/>
                  <a:pt x="1675" y="23601"/>
                </a:cubicBezTo>
                <a:cubicBezTo>
                  <a:pt x="2921" y="28856"/>
                  <a:pt x="7583" y="31996"/>
                  <a:pt x="12607" y="31996"/>
                </a:cubicBezTo>
                <a:cubicBezTo>
                  <a:pt x="13825" y="31996"/>
                  <a:pt x="15064" y="31812"/>
                  <a:pt x="16281" y="31428"/>
                </a:cubicBezTo>
                <a:cubicBezTo>
                  <a:pt x="23145" y="29335"/>
                  <a:pt x="29087" y="21593"/>
                  <a:pt x="31180" y="14896"/>
                </a:cubicBezTo>
                <a:cubicBezTo>
                  <a:pt x="33147" y="8577"/>
                  <a:pt x="30469" y="1629"/>
                  <a:pt x="23563" y="248"/>
                </a:cubicBezTo>
                <a:cubicBezTo>
                  <a:pt x="22722" y="80"/>
                  <a:pt x="21901" y="1"/>
                  <a:pt x="21103"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b="9476"/>
          <a:stretch/>
        </p:blipFill>
        <p:spPr>
          <a:xfrm>
            <a:off x="-166618" y="1645819"/>
            <a:ext cx="3570693" cy="3232339"/>
          </a:xfrm>
          <a:prstGeom prst="rect">
            <a:avLst/>
          </a:prstGeom>
        </p:spPr>
      </p:pic>
      <p:sp>
        <p:nvSpPr>
          <p:cNvPr id="10" name="Google Shape;1192;p64"/>
          <p:cNvSpPr/>
          <p:nvPr/>
        </p:nvSpPr>
        <p:spPr>
          <a:xfrm rot="-10523825" flipH="1">
            <a:off x="283179" y="331976"/>
            <a:ext cx="2671099" cy="899842"/>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 name="Rectangle 2"/>
          <p:cNvSpPr/>
          <p:nvPr/>
        </p:nvSpPr>
        <p:spPr>
          <a:xfrm>
            <a:off x="3833447" y="769974"/>
            <a:ext cx="4572000" cy="2345322"/>
          </a:xfrm>
          <a:prstGeom prst="rect">
            <a:avLst/>
          </a:prstGeom>
        </p:spPr>
        <p:txBody>
          <a:bodyPr>
            <a:spAutoFit/>
          </a:bodyPr>
          <a:lstStyle/>
          <a:p>
            <a:pPr algn="just">
              <a:lnSpc>
                <a:spcPct val="150000"/>
              </a:lnSpc>
            </a:pPr>
            <a:r>
              <a:rPr lang="vi-VN"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Kể</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về</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cuộc</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phiêu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lưu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đầy</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lí</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thú</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và</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hấp</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dẫn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của</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các</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thuỷ</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thủ</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và</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vị</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giáo</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sư</a:t>
            </a:r>
            <a:r>
              <a:rPr lang="en-US" sz="2000" b="1" dirty="0">
                <a:latin typeface="Times New Roman" panose="02020603050405020304" pitchFamily="18" charset="0"/>
                <a:ea typeface="Times New Roman" panose="02020603050405020304" pitchFamily="18" charset="0"/>
              </a:rPr>
              <a:t>.</a:t>
            </a:r>
          </a:p>
          <a:p>
            <a:pPr algn="just">
              <a:lnSpc>
                <a:spcPct val="150000"/>
              </a:lnSpc>
            </a:pPr>
            <a:r>
              <a:rPr lang="en-US" sz="2000" b="1" dirty="0">
                <a:latin typeface="Times New Roman" panose="02020603050405020304" pitchFamily="18" charset="0"/>
                <a:ea typeface="Times New Roman" panose="02020603050405020304" pitchFamily="18" charset="0"/>
              </a:rPr>
              <a:t>- Qua </a:t>
            </a:r>
            <a:r>
              <a:rPr lang="en-US" sz="2000" b="1" dirty="0" err="1">
                <a:latin typeface="Times New Roman" panose="02020603050405020304" pitchFamily="18" charset="0"/>
                <a:ea typeface="Times New Roman" panose="02020603050405020304" pitchFamily="18" charset="0"/>
              </a:rPr>
              <a:t>đó</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ca</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ngợi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những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chuyến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phiêu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lưu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để</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chinh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phục</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và</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khám</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phá</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những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điều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bí</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ẩn</a:t>
            </a:r>
            <a:r>
              <a:rPr lang="en-US" sz="2000" b="1" dirty="0">
                <a:latin typeface="Times New Roman" panose="02020603050405020304" pitchFamily="18" charset="0"/>
                <a:ea typeface="Times New Roman" panose="02020603050405020304" pitchFamily="18" charset="0"/>
              </a:rPr>
              <a:t> </a:t>
            </a:r>
            <a:r>
              <a:rPr lang="en-US" sz="2000" b="1" dirty="0" err="1" smtClean="0">
                <a:latin typeface="Times New Roman" panose="02020603050405020304" pitchFamily="18" charset="0"/>
                <a:ea typeface="Times New Roman" panose="02020603050405020304" pitchFamily="18" charset="0"/>
              </a:rPr>
              <a:t>của</a:t>
            </a:r>
            <a:r>
              <a:rPr lang="en-US" sz="2000" b="1" dirty="0" smtClean="0">
                <a:latin typeface="Times New Roman" panose="02020603050405020304" pitchFamily="18" charset="0"/>
                <a:ea typeface="Times New Roman" panose="02020603050405020304" pitchFamily="18" charset="0"/>
              </a:rPr>
              <a:t> con </a:t>
            </a:r>
            <a:r>
              <a:rPr lang="en-US" sz="2000" b="1" dirty="0" err="1" smtClean="0">
                <a:latin typeface="Times New Roman" panose="02020603050405020304" pitchFamily="18" charset="0"/>
                <a:ea typeface="Times New Roman" panose="02020603050405020304" pitchFamily="18" charset="0"/>
              </a:rPr>
              <a:t>người</a:t>
            </a:r>
            <a:r>
              <a:rPr lang="en-US" sz="2000" b="1" dirty="0" smtClean="0">
                <a:latin typeface="Times New Roman" panose="02020603050405020304" pitchFamily="18" charset="0"/>
                <a:ea typeface="Times New Roman" panose="02020603050405020304" pitchFamily="18" charset="0"/>
              </a:rPr>
              <a:t>.</a:t>
            </a:r>
            <a:endParaRPr lang="en-US" sz="2000" b="1" dirty="0">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251380" y="324225"/>
            <a:ext cx="2474531" cy="915343"/>
          </a:xfrm>
          <a:prstGeom prst="rect">
            <a:avLst/>
          </a:prstGeom>
        </p:spPr>
      </p:pic>
    </p:spTree>
    <p:extLst>
      <p:ext uri="{BB962C8B-B14F-4D97-AF65-F5344CB8AC3E}">
        <p14:creationId xmlns:p14="http://schemas.microsoft.com/office/powerpoint/2010/main" val="51840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7" name="Google Shape;1287;p68"/>
          <p:cNvSpPr/>
          <p:nvPr/>
        </p:nvSpPr>
        <p:spPr>
          <a:xfrm rot="-262770" flipH="1">
            <a:off x="4412960" y="304985"/>
            <a:ext cx="1164025" cy="726039"/>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1303" name="Google Shape;1303;p68"/>
          <p:cNvSpPr/>
          <p:nvPr/>
        </p:nvSpPr>
        <p:spPr>
          <a:xfrm rot="-262770" flipH="1">
            <a:off x="3930935" y="490385"/>
            <a:ext cx="1164025" cy="726039"/>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 name="Rectangle 3"/>
          <p:cNvSpPr/>
          <p:nvPr/>
        </p:nvSpPr>
        <p:spPr>
          <a:xfrm>
            <a:off x="5120982" y="3030279"/>
            <a:ext cx="3533920" cy="9781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1E5"/>
              </a:solidFill>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625" b="92813" l="708" r="99292">
                        <a14:foregroundMark x1="17453" y1="15000" x2="17453" y2="15000"/>
                        <a14:foregroundMark x1="20755" y1="6875" x2="20755" y2="6875"/>
                        <a14:foregroundMark x1="18396" y1="20313" x2="18396" y2="20313"/>
                        <a14:foregroundMark x1="10142" y1="35313" x2="10142" y2="35313"/>
                        <a14:foregroundMark x1="9906" y1="41563" x2="9906" y2="41563"/>
                        <a14:foregroundMark x1="11321" y1="46875" x2="11321" y2="46875"/>
                        <a14:foregroundMark x1="71934" y1="58438" x2="71934" y2="58438"/>
                        <a14:foregroundMark x1="49764" y1="47813" x2="49764" y2="47813"/>
                        <a14:foregroundMark x1="91274" y1="65000" x2="91274" y2="65000"/>
                      </a14:backgroundRemoval>
                    </a14:imgEffect>
                  </a14:imgLayer>
                </a14:imgProps>
              </a:ext>
            </a:extLst>
          </a:blip>
          <a:stretch>
            <a:fillRect/>
          </a:stretch>
        </p:blipFill>
        <p:spPr>
          <a:xfrm>
            <a:off x="-340837" y="1074408"/>
            <a:ext cx="6208863" cy="4685934"/>
          </a:xfrm>
          <a:prstGeom prst="rect">
            <a:avLst/>
          </a:prstGeom>
        </p:spPr>
      </p:pic>
      <p:sp>
        <p:nvSpPr>
          <p:cNvPr id="2" name="Rectangle 1"/>
          <p:cNvSpPr/>
          <p:nvPr/>
        </p:nvSpPr>
        <p:spPr>
          <a:xfrm>
            <a:off x="5172165" y="668004"/>
            <a:ext cx="3702818" cy="3903954"/>
          </a:xfrm>
          <a:prstGeom prst="rect">
            <a:avLst/>
          </a:prstGeom>
        </p:spPr>
        <p:txBody>
          <a:bodyPr wrap="square">
            <a:spAutoFit/>
          </a:bodyPr>
          <a:lstStyle/>
          <a:p>
            <a:pPr lvl="0" algn="just">
              <a:lnSpc>
                <a:spcPct val="150000"/>
              </a:lnSpc>
            </a:pPr>
            <a:r>
              <a:rPr lang="vi-VN" sz="2400" dirty="0">
                <a:solidFill>
                  <a:schemeClr val="bg1">
                    <a:lumMod val="10000"/>
                  </a:schemeClr>
                </a:solidFill>
                <a:latin typeface="+mj-lt"/>
                <a:ea typeface="Cambria"/>
                <a:cs typeface="Cambria"/>
                <a:sym typeface="Cambria"/>
              </a:rPr>
              <a:t>Viết đoạn văn (khoảng </a:t>
            </a:r>
            <a:r>
              <a:rPr lang="vi-VN" sz="2400" dirty="0" smtClean="0">
                <a:solidFill>
                  <a:schemeClr val="bg1">
                    <a:lumMod val="10000"/>
                  </a:schemeClr>
                </a:solidFill>
                <a:latin typeface="+mj-lt"/>
                <a:ea typeface="Cambria"/>
                <a:cs typeface="Cambria"/>
                <a:sym typeface="Cambria"/>
              </a:rPr>
              <a:t>10-</a:t>
            </a:r>
            <a:r>
              <a:rPr lang="en-US" sz="2400" dirty="0" smtClean="0">
                <a:solidFill>
                  <a:schemeClr val="bg1">
                    <a:lumMod val="10000"/>
                  </a:schemeClr>
                </a:solidFill>
                <a:latin typeface="+mj-lt"/>
                <a:ea typeface="Cambria"/>
                <a:cs typeface="Cambria"/>
                <a:sym typeface="Cambria"/>
              </a:rPr>
              <a:t> </a:t>
            </a:r>
            <a:r>
              <a:rPr lang="vi-VN" sz="2400" dirty="0" smtClean="0">
                <a:solidFill>
                  <a:schemeClr val="bg1">
                    <a:lumMod val="10000"/>
                  </a:schemeClr>
                </a:solidFill>
                <a:latin typeface="+mj-lt"/>
                <a:ea typeface="Cambria"/>
                <a:cs typeface="Cambria"/>
                <a:sym typeface="Cambria"/>
              </a:rPr>
              <a:t>12 </a:t>
            </a:r>
            <a:r>
              <a:rPr lang="vi-VN" sz="2400" dirty="0">
                <a:solidFill>
                  <a:schemeClr val="bg1">
                    <a:lumMod val="10000"/>
                  </a:schemeClr>
                </a:solidFill>
                <a:latin typeface="+mj-lt"/>
                <a:ea typeface="Cambria"/>
                <a:cs typeface="Cambria"/>
                <a:sym typeface="Cambria"/>
              </a:rPr>
              <a:t>câu) kể tiếp (theo tưởng tượng của em) về sự kiện diễn ra sau tình huống nhân vật "tôi", Công-xây và Nét Len bị kéo vào bên trong con tàu ngầm.</a:t>
            </a:r>
          </a:p>
        </p:txBody>
      </p:sp>
    </p:spTree>
    <p:extLst>
      <p:ext uri="{BB962C8B-B14F-4D97-AF65-F5344CB8AC3E}">
        <p14:creationId xmlns:p14="http://schemas.microsoft.com/office/powerpoint/2010/main" val="390075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7" name="Google Shape;1287;p68"/>
          <p:cNvSpPr/>
          <p:nvPr/>
        </p:nvSpPr>
        <p:spPr>
          <a:xfrm rot="-262770" flipH="1">
            <a:off x="4412960" y="304985"/>
            <a:ext cx="1164025" cy="726039"/>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1303" name="Google Shape;1303;p68"/>
          <p:cNvSpPr/>
          <p:nvPr/>
        </p:nvSpPr>
        <p:spPr>
          <a:xfrm rot="-262770" flipH="1">
            <a:off x="3930935" y="490385"/>
            <a:ext cx="1164025" cy="726039"/>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 name="Rectangle 3"/>
          <p:cNvSpPr/>
          <p:nvPr/>
        </p:nvSpPr>
        <p:spPr>
          <a:xfrm>
            <a:off x="5120982" y="3030279"/>
            <a:ext cx="3533920" cy="9781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625" b="92813" l="708" r="99292">
                        <a14:foregroundMark x1="17453" y1="15000" x2="17453" y2="15000"/>
                        <a14:foregroundMark x1="20755" y1="6875" x2="20755" y2="6875"/>
                        <a14:foregroundMark x1="18396" y1="20313" x2="18396" y2="20313"/>
                        <a14:foregroundMark x1="10142" y1="35313" x2="10142" y2="35313"/>
                        <a14:foregroundMark x1="9906" y1="41563" x2="9906" y2="41563"/>
                        <a14:foregroundMark x1="11321" y1="46875" x2="11321" y2="46875"/>
                        <a14:foregroundMark x1="71934" y1="58438" x2="71934" y2="58438"/>
                        <a14:foregroundMark x1="49764" y1="47813" x2="49764" y2="47813"/>
                        <a14:foregroundMark x1="91274" y1="65000" x2="91274" y2="65000"/>
                      </a14:backgroundRemoval>
                    </a14:imgEffect>
                  </a14:imgLayer>
                </a14:imgProps>
              </a:ext>
            </a:extLst>
          </a:blip>
          <a:stretch>
            <a:fillRect/>
          </a:stretch>
        </p:blipFill>
        <p:spPr>
          <a:xfrm>
            <a:off x="-340837" y="1074408"/>
            <a:ext cx="6208863" cy="4685934"/>
          </a:xfrm>
          <a:prstGeom prst="rect">
            <a:avLst/>
          </a:prstGeom>
        </p:spPr>
      </p:pic>
      <p:pic>
        <p:nvPicPr>
          <p:cNvPr id="6" name="Picture 5"/>
          <p:cNvPicPr>
            <a:picLocks noChangeAspect="1"/>
          </p:cNvPicPr>
          <p:nvPr/>
        </p:nvPicPr>
        <p:blipFill>
          <a:blip r:embed="rId5"/>
          <a:stretch>
            <a:fillRect/>
          </a:stretch>
        </p:blipFill>
        <p:spPr>
          <a:xfrm>
            <a:off x="4307954" y="1248442"/>
            <a:ext cx="4889416" cy="2688569"/>
          </a:xfrm>
          <a:prstGeom prst="rect">
            <a:avLst/>
          </a:prstGeom>
        </p:spPr>
      </p:pic>
    </p:spTree>
    <p:extLst>
      <p:ext uri="{BB962C8B-B14F-4D97-AF65-F5344CB8AC3E}">
        <p14:creationId xmlns:p14="http://schemas.microsoft.com/office/powerpoint/2010/main" val="423887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4"/>
          <p:cNvSpPr/>
          <p:nvPr/>
        </p:nvSpPr>
        <p:spPr>
          <a:xfrm rot="-10523714" flipH="1">
            <a:off x="759420" y="113881"/>
            <a:ext cx="7652722" cy="4417198"/>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dk1"/>
          </a:solidFill>
          <a:ln>
            <a:noFill/>
          </a:ln>
        </p:spPr>
        <p:txBody>
          <a:bodyPr spcFirstLastPara="1" wrap="square" lIns="91425" tIns="91425" rIns="91425" bIns="91425" anchor="ctr" anchorCtr="0">
            <a:noAutofit/>
          </a:bodyPr>
          <a:lstStyle/>
          <a:p>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6463" b="90000" l="5566" r="95215">
                        <a14:foregroundMark x1="28809" y1="43537" x2="27246" y2="59024"/>
                        <a14:foregroundMark x1="17676" y1="52073" x2="34082" y2="60244"/>
                        <a14:foregroundMark x1="22461" y1="37561" x2="33887" y2="52683"/>
                        <a14:foregroundMark x1="48047" y1="19268" x2="43457" y2="39146"/>
                      </a14:backgroundRemoval>
                    </a14:imgEffect>
                  </a14:imgLayer>
                </a14:imgProps>
              </a:ext>
            </a:extLst>
          </a:blip>
          <a:stretch>
            <a:fillRect/>
          </a:stretch>
        </p:blipFill>
        <p:spPr>
          <a:xfrm>
            <a:off x="-305020" y="3245619"/>
            <a:ext cx="2648410" cy="2120798"/>
          </a:xfrm>
          <a:prstGeom prst="rect">
            <a:avLst/>
          </a:prstGeom>
        </p:spPr>
      </p:pic>
      <p:pic>
        <p:nvPicPr>
          <p:cNvPr id="15" name="Picture 14"/>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0889" y1="36346" x2="28000" y2="36538"/>
                        <a14:foregroundMark x1="14444" y1="33846" x2="20111" y2="35769"/>
                        <a14:foregroundMark x1="14556" y1="29231" x2="17000" y2="33462"/>
                        <a14:foregroundMark x1="10667" y1="21346" x2="11667" y2="29423"/>
                        <a14:foregroundMark x1="49333" y1="70385" x2="70556" y2="71346"/>
                        <a14:foregroundMark x1="66778" y1="69423" x2="74333" y2="66538"/>
                        <a14:foregroundMark x1="35778" y1="30000" x2="45667" y2="37885"/>
                        <a14:foregroundMark x1="39000" y1="27500" x2="45667" y2="26154"/>
                        <a14:foregroundMark x1="48333" y1="24615" x2="63111" y2="18846"/>
                        <a14:foregroundMark x1="52444" y1="19615" x2="58778" y2="19038"/>
                      </a14:backgroundRemoval>
                    </a14:imgEffect>
                  </a14:imgLayer>
                </a14:imgProps>
              </a:ext>
            </a:extLst>
          </a:blip>
          <a:stretch>
            <a:fillRect/>
          </a:stretch>
        </p:blipFill>
        <p:spPr>
          <a:xfrm>
            <a:off x="5700272" y="3531227"/>
            <a:ext cx="3756195" cy="2170246"/>
          </a:xfrm>
          <a:prstGeom prst="rect">
            <a:avLst/>
          </a:prstGeom>
        </p:spPr>
      </p:pic>
      <p:sp>
        <p:nvSpPr>
          <p:cNvPr id="9" name="Rectangle 8"/>
          <p:cNvSpPr/>
          <p:nvPr/>
        </p:nvSpPr>
        <p:spPr>
          <a:xfrm>
            <a:off x="1457011" y="583542"/>
            <a:ext cx="6454817" cy="3477875"/>
          </a:xfrm>
          <a:prstGeom prst="rect">
            <a:avLst/>
          </a:prstGeom>
        </p:spPr>
        <p:txBody>
          <a:bodyPr wrap="square">
            <a:spAutoFit/>
          </a:bodyPr>
          <a:lstStyle/>
          <a:p>
            <a:pPr algn="ctr"/>
            <a:r>
              <a:rPr lang="vi-VN" sz="2000" dirty="0">
                <a:solidFill>
                  <a:srgbClr val="212529"/>
                </a:solidFill>
                <a:latin typeface="+mj-lt"/>
              </a:rPr>
              <a:t>Cuộc bắt cóc diễn ra trong nháy mắt. Chúng tôi chưa kịp hoàn hồn. Tôi không biết Công-xây và Nét Len cảm thấy thế nào, nhưng tôi thì sởn gai ốc trong cái nhà tù này. Tôi suy nghĩ, không biết những kẻ trong tàu này là ai? Bọn chúng có phải đám phỉ kiểu mới, tung hoành ngoài biển mới nổi gần đây hay không. Đang đắm chìm trong dòng suy nghĩ, thì có tiếng then cửa lách cách, cánh cửa mở ra, hai người bước vào. Một người lực lưỡng, vai rộng, đầu to với bộ tóc đen rối bù, còn một người trông có vẻ lanh lợi với cặp ria mép và đôi mắt sắc sảo. Chúng tiến lại gần chúng tôi, và nói một thứ ngôn ngữ kỳ lạ mà tôi không hề biết.</a:t>
            </a:r>
            <a:endParaRPr lang="en-US" sz="2000" dirty="0">
              <a:latin typeface="+mj-lt"/>
            </a:endParaRPr>
          </a:p>
        </p:txBody>
      </p:sp>
    </p:spTree>
    <p:extLst>
      <p:ext uri="{BB962C8B-B14F-4D97-AF65-F5344CB8AC3E}">
        <p14:creationId xmlns:p14="http://schemas.microsoft.com/office/powerpoint/2010/main" val="123862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9677400" y="4533900"/>
            <a:ext cx="609600" cy="609600"/>
          </a:xfrm>
          <a:prstGeom prst="rect">
            <a:avLst/>
          </a:prstGeom>
        </p:spPr>
      </p:pic>
      <p:pic>
        <p:nvPicPr>
          <p:cNvPr id="1026" name="Picture 2" descr="C:\Users\ADMIN\Desktop\Giai cuu dai duong 2\Photography-Background-shark-Underwater-backdrop-coral-photography-Backdrops-Cartoon-bubble-Children-Fish-photo-Coral-Studi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040380"/>
            <a:ext cx="9241155" cy="81838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ADMIN\Desktop\Giai cuu dai duong 2\Luoi.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209" y="-2933858"/>
            <a:ext cx="9144000" cy="80772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49f1b87228eb6bdb68e300357ebeb9ca (2).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1866900" y="70188"/>
            <a:ext cx="5410200" cy="19681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76923" y="257711"/>
            <a:ext cx="3214342" cy="1323696"/>
          </a:xfrm>
          <a:prstGeom prst="rect">
            <a:avLst/>
          </a:prstGeom>
          <a:noFill/>
        </p:spPr>
        <p:txBody>
          <a:bodyPr wrap="none" rtlCol="0">
            <a:spAutoFit/>
          </a:bodyPr>
          <a:lstStyle/>
          <a:p>
            <a:pPr algn="ctr">
              <a:buClrTx/>
              <a:buFontTx/>
              <a:buNone/>
            </a:pPr>
            <a:r>
              <a:rPr lang="en-US" sz="4001" b="1" kern="1200" dirty="0">
                <a:solidFill>
                  <a:srgbClr val="CC0066"/>
                </a:solidFill>
                <a:cs typeface="Arial" panose="020B0604020202020204" pitchFamily="34" charset="0"/>
              </a:rPr>
              <a:t>GIẢI CỨU</a:t>
            </a:r>
          </a:p>
          <a:p>
            <a:pPr algn="ctr">
              <a:buClrTx/>
              <a:buFontTx/>
              <a:buNone/>
            </a:pPr>
            <a:r>
              <a:rPr lang="en-US" sz="4001" b="1" kern="1200" dirty="0">
                <a:solidFill>
                  <a:srgbClr val="CC0066"/>
                </a:solidFill>
                <a:cs typeface="Arial" panose="020B0604020202020204" pitchFamily="34" charset="0"/>
              </a:rPr>
              <a:t>ĐẠI DƯƠNG</a:t>
            </a:r>
          </a:p>
        </p:txBody>
      </p:sp>
      <p:pic>
        <p:nvPicPr>
          <p:cNvPr id="7" name="Picture 11" descr="C:\Users\ADMIN\Desktop\Tai nguyen thiet ke tro choi\Angry birds epic birds\1505573783630 (2).png">
            <a:hlinkClick r:id="" action="ppaction://noaction"/>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70446" y="3645218"/>
            <a:ext cx="2502218" cy="1215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84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000"/>
                                        <p:tgtEl>
                                          <p:spTgt spid="5"/>
                                        </p:tgtEl>
                                      </p:cBhvr>
                                    </p:animEffect>
                                    <p:anim calcmode="lin" valueType="num">
                                      <p:cBhvr>
                                        <p:cTn id="10" dur="2000" fill="hold"/>
                                        <p:tgtEl>
                                          <p:spTgt spid="5"/>
                                        </p:tgtEl>
                                        <p:attrNameLst>
                                          <p:attrName>ppt_x</p:attrName>
                                        </p:attrNameLst>
                                      </p:cBhvr>
                                      <p:tavLst>
                                        <p:tav tm="0">
                                          <p:val>
                                            <p:strVal val="#ppt_x"/>
                                          </p:val>
                                        </p:tav>
                                        <p:tav tm="100000">
                                          <p:val>
                                            <p:strVal val="#ppt_x"/>
                                          </p:val>
                                        </p:tav>
                                      </p:tavLst>
                                    </p:anim>
                                    <p:anim calcmode="lin" valueType="num">
                                      <p:cBhvr>
                                        <p:cTn id="11" dur="200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0"/>
                            </p:stCondLst>
                            <p:childTnLst>
                              <p:par>
                                <p:cTn id="13" presetID="42"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7"/>
                                        </p:tgtEl>
                                        <p:attrNameLst>
                                          <p:attrName>style.visibility</p:attrName>
                                        </p:attrNameLst>
                                      </p:cBhvr>
                                      <p:to>
                                        <p:strVal val="visible"/>
                                      </p:to>
                                    </p:set>
                                    <p:animEffect transition="in" filter="fade">
                                      <p:cBhvr>
                                        <p:cTn id="20" dur="1000"/>
                                        <p:tgtEl>
                                          <p:spTgt spid="1027"/>
                                        </p:tgtEl>
                                      </p:cBhvr>
                                    </p:animEffect>
                                    <p:anim calcmode="lin" valueType="num">
                                      <p:cBhvr>
                                        <p:cTn id="21" dur="1000" fill="hold"/>
                                        <p:tgtEl>
                                          <p:spTgt spid="1027"/>
                                        </p:tgtEl>
                                        <p:attrNameLst>
                                          <p:attrName>ppt_x</p:attrName>
                                        </p:attrNameLst>
                                      </p:cBhvr>
                                      <p:tavLst>
                                        <p:tav tm="0">
                                          <p:val>
                                            <p:strVal val="#ppt_x"/>
                                          </p:val>
                                        </p:tav>
                                        <p:tav tm="100000">
                                          <p:val>
                                            <p:strVal val="#ppt_x"/>
                                          </p:val>
                                        </p:tav>
                                      </p:tavLst>
                                    </p:anim>
                                    <p:anim calcmode="lin" valueType="num">
                                      <p:cBhvr>
                                        <p:cTn id="22" dur="1000" fill="hold"/>
                                        <p:tgtEl>
                                          <p:spTgt spid="1027"/>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80">
                <p:cTn id="27"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icture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93119"/>
            <a:ext cx="9144000" cy="723661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Giai cuu dai duong 2\700_FO65125975_f041b01242bb3572e28f8de758886853.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5486401" y="3544963"/>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Giai cuu dai duong 2\700_FO63651544_20d8d8a83358c7cd2f7a9ac1d4852302.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29714" y1="9076" x2="26714" y2="21656"/>
                        <a14:foregroundMark x1="19000" y1="9873" x2="34143" y2="16879"/>
                      </a14:backgroundRemoval>
                    </a14:imgEffect>
                  </a14:imgLayer>
                </a14:imgProps>
              </a:ext>
              <a:ext uri="{28A0092B-C50C-407E-A947-70E740481C1C}">
                <a14:useLocalDpi xmlns:a14="http://schemas.microsoft.com/office/drawing/2010/main" val="0"/>
              </a:ext>
            </a:extLst>
          </a:blip>
          <a:srcRect/>
          <a:stretch>
            <a:fillRect/>
          </a:stretch>
        </p:blipFill>
        <p:spPr bwMode="auto">
          <a:xfrm rot="1323641" flipH="1">
            <a:off x="2510092" y="2901657"/>
            <a:ext cx="2106689" cy="17952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DMIN\Desktop\Giai cuu dai duong 2\Luoi.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 y="-1924050"/>
            <a:ext cx="5819775" cy="89154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DMIN\Desktop\Giai cuu dai duong 2\seashell-border-382756.jpg"/>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752600" y="37624"/>
            <a:ext cx="6019800" cy="20574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2667000" y="595948"/>
            <a:ext cx="4191000" cy="1385379"/>
          </a:xfrm>
          <a:prstGeom prst="rect">
            <a:avLst/>
          </a:prstGeom>
          <a:noFill/>
        </p:spPr>
        <p:txBody>
          <a:bodyPr wrap="square" rtlCol="0">
            <a:spAutoFit/>
          </a:bodyPr>
          <a:lstStyle/>
          <a:p>
            <a:pPr algn="ctr">
              <a:buClrTx/>
              <a:buFontTx/>
              <a:buNone/>
            </a:pPr>
            <a:r>
              <a:rPr lang="en-US" sz="2801" kern="1200" dirty="0">
                <a:solidFill>
                  <a:srgbClr val="0033CC"/>
                </a:solidFill>
                <a:latin typeface="Times New Roman" panose="02020603050405020304" pitchFamily="18" charset="0"/>
                <a:cs typeface="Times New Roman" panose="02020603050405020304" pitchFamily="18" charset="0"/>
              </a:rPr>
              <a:t>Ai </a:t>
            </a:r>
            <a:r>
              <a:rPr lang="en-US" sz="2801" kern="1200" dirty="0" err="1">
                <a:solidFill>
                  <a:srgbClr val="0033CC"/>
                </a:solidFill>
                <a:latin typeface="Times New Roman" panose="02020603050405020304" pitchFamily="18" charset="0"/>
                <a:cs typeface="Times New Roman" panose="02020603050405020304" pitchFamily="18" charset="0"/>
              </a:rPr>
              <a:t>là</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tác</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giả</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của</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tiểu</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thuyết</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Hai</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vạn</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dặm</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dưới</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đáy</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biển</a:t>
            </a:r>
            <a:r>
              <a:rPr lang="en-US" sz="2801" kern="1200" dirty="0">
                <a:solidFill>
                  <a:srgbClr val="0033CC"/>
                </a:solidFill>
                <a:latin typeface="Times New Roman" panose="02020603050405020304" pitchFamily="18" charset="0"/>
                <a:cs typeface="Times New Roman" panose="02020603050405020304" pitchFamily="18" charset="0"/>
              </a:rPr>
              <a:t>”?</a:t>
            </a:r>
          </a:p>
        </p:txBody>
      </p:sp>
      <p:sp>
        <p:nvSpPr>
          <p:cNvPr id="5" name="Rounded Rectangle 4"/>
          <p:cNvSpPr/>
          <p:nvPr/>
        </p:nvSpPr>
        <p:spPr>
          <a:xfrm>
            <a:off x="192882" y="2369344"/>
            <a:ext cx="2340769"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A. En-</a:t>
            </a:r>
            <a:r>
              <a:rPr lang="en-US" sz="2400" kern="1200" dirty="0" err="1">
                <a:solidFill>
                  <a:srgbClr val="0033CC"/>
                </a:solidFill>
                <a:latin typeface="Times New Roman" panose="02020603050405020304" pitchFamily="18" charset="0"/>
                <a:cs typeface="Times New Roman" panose="02020603050405020304" pitchFamily="18" charset="0"/>
              </a:rPr>
              <a:t>đi</a:t>
            </a:r>
            <a:r>
              <a:rPr lang="en-US" sz="2400" kern="1200" dirty="0">
                <a:solidFill>
                  <a:srgbClr val="0033CC"/>
                </a:solidFill>
                <a:latin typeface="Times New Roman" panose="02020603050405020304" pitchFamily="18" charset="0"/>
                <a:cs typeface="Times New Roman" panose="02020603050405020304" pitchFamily="18" charset="0"/>
              </a:rPr>
              <a:t> </a:t>
            </a:r>
            <a:r>
              <a:rPr lang="en-US" sz="2400" kern="1200" dirty="0" err="1">
                <a:solidFill>
                  <a:srgbClr val="0033CC"/>
                </a:solidFill>
                <a:latin typeface="Times New Roman" panose="02020603050405020304" pitchFamily="18" charset="0"/>
                <a:cs typeface="Times New Roman" panose="02020603050405020304" pitchFamily="18" charset="0"/>
              </a:rPr>
              <a:t>Uya</a:t>
            </a:r>
            <a:endParaRPr lang="en-US" sz="2400" kern="1200" dirty="0">
              <a:solidFill>
                <a:srgbClr val="0033CC"/>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2667019" y="2369457"/>
            <a:ext cx="2155013"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B. Bret-</a:t>
            </a:r>
            <a:r>
              <a:rPr lang="en-US" sz="2400" kern="1200" dirty="0" err="1">
                <a:solidFill>
                  <a:srgbClr val="0033CC"/>
                </a:solidFill>
                <a:latin typeface="Times New Roman" panose="02020603050405020304" pitchFamily="18" charset="0"/>
                <a:cs typeface="Times New Roman" panose="02020603050405020304" pitchFamily="18" charset="0"/>
              </a:rPr>
              <a:t>bơ</a:t>
            </a:r>
            <a:r>
              <a:rPr lang="en-US" sz="2400" kern="1200" dirty="0">
                <a:solidFill>
                  <a:srgbClr val="0033CC"/>
                </a:solidFill>
                <a:latin typeface="Times New Roman" panose="02020603050405020304" pitchFamily="18" charset="0"/>
                <a:cs typeface="Times New Roman" panose="02020603050405020304" pitchFamily="18" charset="0"/>
              </a:rPr>
              <a:t>-</a:t>
            </a:r>
            <a:r>
              <a:rPr lang="en-US" sz="2400" kern="1200" dirty="0" err="1">
                <a:solidFill>
                  <a:srgbClr val="0033CC"/>
                </a:solidFill>
                <a:latin typeface="Times New Roman" panose="02020603050405020304" pitchFamily="18" charset="0"/>
                <a:cs typeface="Times New Roman" panose="02020603050405020304" pitchFamily="18" charset="0"/>
              </a:rPr>
              <a:t>ry</a:t>
            </a:r>
            <a:endParaRPr lang="en-US" sz="2400" kern="1200" dirty="0">
              <a:solidFill>
                <a:srgbClr val="0033CC"/>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4937711" y="2369185"/>
            <a:ext cx="2074277"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C. An-</a:t>
            </a:r>
            <a:r>
              <a:rPr lang="en-US" sz="2400" kern="1200" dirty="0" err="1">
                <a:solidFill>
                  <a:srgbClr val="0033CC"/>
                </a:solidFill>
                <a:latin typeface="Times New Roman" panose="02020603050405020304" pitchFamily="18" charset="0"/>
                <a:cs typeface="Times New Roman" panose="02020603050405020304" pitchFamily="18" charset="0"/>
              </a:rPr>
              <a:t>đéc</a:t>
            </a:r>
            <a:r>
              <a:rPr lang="en-US" sz="2400" kern="1200" dirty="0">
                <a:solidFill>
                  <a:srgbClr val="0033CC"/>
                </a:solidFill>
                <a:latin typeface="Times New Roman" panose="02020603050405020304" pitchFamily="18" charset="0"/>
                <a:cs typeface="Times New Roman" panose="02020603050405020304" pitchFamily="18" charset="0"/>
              </a:rPr>
              <a:t>-</a:t>
            </a:r>
            <a:r>
              <a:rPr lang="en-US" sz="2400" kern="1200" dirty="0" err="1">
                <a:solidFill>
                  <a:srgbClr val="0033CC"/>
                </a:solidFill>
                <a:latin typeface="Times New Roman" panose="02020603050405020304" pitchFamily="18" charset="0"/>
                <a:cs typeface="Times New Roman" panose="02020603050405020304" pitchFamily="18" charset="0"/>
              </a:rPr>
              <a:t>xen</a:t>
            </a:r>
            <a:endParaRPr lang="en-US" sz="2400" kern="1200" dirty="0">
              <a:solidFill>
                <a:srgbClr val="0033CC"/>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7072313" y="2369457"/>
            <a:ext cx="1981200"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D. </a:t>
            </a:r>
            <a:r>
              <a:rPr lang="en-US" sz="2400" kern="1200" dirty="0" err="1">
                <a:solidFill>
                  <a:srgbClr val="0033CC"/>
                </a:solidFill>
                <a:latin typeface="Times New Roman" panose="02020603050405020304" pitchFamily="18" charset="0"/>
                <a:cs typeface="Times New Roman" panose="02020603050405020304" pitchFamily="18" charset="0"/>
              </a:rPr>
              <a:t>Giuyn</a:t>
            </a:r>
            <a:r>
              <a:rPr lang="en-US" sz="2400" kern="1200" dirty="0">
                <a:solidFill>
                  <a:srgbClr val="0033CC"/>
                </a:solidFill>
                <a:latin typeface="Times New Roman" panose="02020603050405020304" pitchFamily="18" charset="0"/>
                <a:cs typeface="Times New Roman" panose="02020603050405020304" pitchFamily="18" charset="0"/>
              </a:rPr>
              <a:t> </a:t>
            </a:r>
            <a:r>
              <a:rPr lang="en-US" sz="2400" kern="1200" dirty="0" err="1">
                <a:solidFill>
                  <a:srgbClr val="0033CC"/>
                </a:solidFill>
                <a:latin typeface="Times New Roman" panose="02020603050405020304" pitchFamily="18" charset="0"/>
                <a:cs typeface="Times New Roman" panose="02020603050405020304" pitchFamily="18" charset="0"/>
              </a:rPr>
              <a:t>véc-nơ</a:t>
            </a:r>
            <a:endParaRPr lang="en-US" sz="1999" kern="1200" dirty="0">
              <a:solidFill>
                <a:srgbClr val="0033CC"/>
              </a:solidFill>
              <a:latin typeface="Times New Roman" panose="02020603050405020304" pitchFamily="18" charset="0"/>
              <a:cs typeface="Times New Roman" panose="02020603050405020304" pitchFamily="18" charset="0"/>
            </a:endParaRPr>
          </a:p>
        </p:txBody>
      </p:sp>
      <p:pic>
        <p:nvPicPr>
          <p:cNvPr id="2" name="Picture 2" descr="C:\Users\ADMIN\Desktop\Phan Thi Do Uyen\Giai cuu dai duong\Picture2.png">
            <a:hlinkClick r:id="" action="ppaction://hlinkshowjump?jump=nextslide"/>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82493" y="3790950"/>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cstate="print"/>
          <a:stretch>
            <a:fillRect/>
          </a:stretch>
        </p:blipFill>
        <p:spPr>
          <a:xfrm>
            <a:off x="9906000" y="2893786"/>
            <a:ext cx="609600" cy="609600"/>
          </a:xfrm>
          <a:prstGeom prst="rect">
            <a:avLst/>
          </a:prstGeom>
        </p:spPr>
      </p:pic>
      <p:pic>
        <p:nvPicPr>
          <p:cNvPr id="47" name="Picture 2" descr="C:\Users\ADMIN\Desktop\Doremon cau ca ( trac nghiem )\Picture1 (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85162" y="55254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times up"/>
          <p:cNvGrpSpPr/>
          <p:nvPr/>
        </p:nvGrpSpPr>
        <p:grpSpPr>
          <a:xfrm>
            <a:off x="588045" y="133350"/>
            <a:ext cx="757084" cy="375064"/>
            <a:chOff x="2989747" y="438150"/>
            <a:chExt cx="1572029" cy="683752"/>
          </a:xfrm>
        </p:grpSpPr>
        <p:sp>
          <p:nvSpPr>
            <p:cNvPr id="49" name="Rounded Rectangle 4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GB" sz="2801" kern="1200" dirty="0">
                <a:solidFill>
                  <a:srgbClr val="FFFFFF"/>
                </a:solidFill>
                <a:latin typeface="Times New Roman" panose="02020603050405020304" pitchFamily="18" charset="0"/>
                <a:cs typeface="Times New Roman" panose="02020603050405020304" pitchFamily="18" charset="0"/>
              </a:endParaRPr>
            </a:p>
          </p:txBody>
        </p:sp>
        <p:sp>
          <p:nvSpPr>
            <p:cNvPr id="50" name="Rounded Rectangle 4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GB" sz="1099" kern="1200" dirty="0" err="1">
                  <a:solidFill>
                    <a:srgbClr val="FFFFFF"/>
                  </a:solidFill>
                  <a:latin typeface="Times New Roman" panose="02020603050405020304" pitchFamily="18" charset="0"/>
                  <a:cs typeface="Times New Roman" panose="02020603050405020304" pitchFamily="18" charset="0"/>
                </a:rPr>
                <a:t>Bắt</a:t>
              </a:r>
              <a:r>
                <a:rPr lang="en-GB" sz="1099" kern="1200" dirty="0">
                  <a:solidFill>
                    <a:srgbClr val="FFFFFF"/>
                  </a:solidFill>
                  <a:latin typeface="Times New Roman" panose="02020603050405020304" pitchFamily="18" charset="0"/>
                  <a:cs typeface="Times New Roman" panose="02020603050405020304" pitchFamily="18" charset="0"/>
                </a:rPr>
                <a:t> </a:t>
              </a:r>
              <a:r>
                <a:rPr lang="en-GB" sz="1099" kern="1200" dirty="0" err="1">
                  <a:solidFill>
                    <a:srgbClr val="FFFFFF"/>
                  </a:solidFill>
                  <a:latin typeface="Times New Roman" panose="02020603050405020304" pitchFamily="18" charset="0"/>
                  <a:cs typeface="Times New Roman" panose="02020603050405020304" pitchFamily="18" charset="0"/>
                </a:rPr>
                <a:t>đầu</a:t>
              </a:r>
              <a:r>
                <a:rPr lang="en-GB" sz="1099" kern="1200" dirty="0">
                  <a:solidFill>
                    <a:srgbClr val="FFFFFF"/>
                  </a:solidFill>
                  <a:latin typeface="Times New Roman" panose="02020603050405020304" pitchFamily="18" charset="0"/>
                  <a:cs typeface="Times New Roman" panose="02020603050405020304" pitchFamily="18" charset="0"/>
                </a:rPr>
                <a:t>!</a:t>
              </a:r>
            </a:p>
          </p:txBody>
        </p:sp>
      </p:grpSp>
      <p:pic>
        <p:nvPicPr>
          <p:cNvPr id="51" name="Picture 3" descr="C:\Users\ADMIN\Desktop\Picture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59482" y="72048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p:cNvGrpSpPr/>
          <p:nvPr/>
        </p:nvGrpSpPr>
        <p:grpSpPr>
          <a:xfrm>
            <a:off x="933247" y="708850"/>
            <a:ext cx="90244" cy="76328"/>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6"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58" name="Group 57"/>
          <p:cNvGrpSpPr/>
          <p:nvPr/>
        </p:nvGrpSpPr>
        <p:grpSpPr>
          <a:xfrm>
            <a:off x="934593" y="1261150"/>
            <a:ext cx="90244" cy="76328"/>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62"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64" name="Group 63"/>
          <p:cNvGrpSpPr/>
          <p:nvPr/>
        </p:nvGrpSpPr>
        <p:grpSpPr>
          <a:xfrm>
            <a:off x="1231629" y="1001869"/>
            <a:ext cx="90244" cy="76328"/>
            <a:chOff x="2455863" y="2411803"/>
            <a:chExt cx="566738" cy="566738"/>
          </a:xfrm>
        </p:grpSpPr>
        <p:sp>
          <p:nvSpPr>
            <p:cNvPr id="6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6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6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68"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6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70" name="Group 69"/>
          <p:cNvGrpSpPr/>
          <p:nvPr/>
        </p:nvGrpSpPr>
        <p:grpSpPr>
          <a:xfrm>
            <a:off x="661894" y="1026808"/>
            <a:ext cx="90244" cy="76328"/>
            <a:chOff x="2455863" y="2411803"/>
            <a:chExt cx="566738" cy="566738"/>
          </a:xfrm>
        </p:grpSpPr>
        <p:sp>
          <p:nvSpPr>
            <p:cNvPr id="7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7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7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74"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7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sp>
        <p:nvSpPr>
          <p:cNvPr id="76" name="Oval 107"/>
          <p:cNvSpPr>
            <a:spLocks noChangeArrowheads="1"/>
          </p:cNvSpPr>
          <p:nvPr/>
        </p:nvSpPr>
        <p:spPr bwMode="auto">
          <a:xfrm>
            <a:off x="944484" y="99899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77" name="Explosion 2 76"/>
          <p:cNvSpPr/>
          <p:nvPr/>
        </p:nvSpPr>
        <p:spPr>
          <a:xfrm>
            <a:off x="3124223" y="3165977"/>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dirty="0">
                <a:solidFill>
                  <a:srgbClr val="0000FF"/>
                </a:solidFill>
                <a:latin typeface="Times New Roman" panose="02020603050405020304" pitchFamily="18" charset="0"/>
                <a:cs typeface="Times New Roman" panose="02020603050405020304" pitchFamily="18" charset="0"/>
              </a:rPr>
              <a:t>HẾT GIỜ</a:t>
            </a:r>
          </a:p>
        </p:txBody>
      </p:sp>
    </p:spTree>
    <p:extLst>
      <p:ext uri="{BB962C8B-B14F-4D97-AF65-F5344CB8AC3E}">
        <p14:creationId xmlns:p14="http://schemas.microsoft.com/office/powerpoint/2010/main" val="13068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035"/>
                                        </p:tgtEl>
                                        <p:attrNameLst>
                                          <p:attrName>style.visibility</p:attrName>
                                        </p:attrNameLst>
                                      </p:cBhvr>
                                      <p:to>
                                        <p:strVal val="visible"/>
                                      </p:to>
                                    </p:set>
                                    <p:animEffect transition="in" filter="fade">
                                      <p:cBhvr>
                                        <p:cTn id="24" dur="1000"/>
                                        <p:tgtEl>
                                          <p:spTgt spid="1035"/>
                                        </p:tgtEl>
                                      </p:cBhvr>
                                    </p:animEffect>
                                    <p:anim calcmode="lin" valueType="num">
                                      <p:cBhvr>
                                        <p:cTn id="25" dur="1000" fill="hold"/>
                                        <p:tgtEl>
                                          <p:spTgt spid="1035"/>
                                        </p:tgtEl>
                                        <p:attrNameLst>
                                          <p:attrName>ppt_x</p:attrName>
                                        </p:attrNameLst>
                                      </p:cBhvr>
                                      <p:tavLst>
                                        <p:tav tm="0">
                                          <p:val>
                                            <p:strVal val="#ppt_x"/>
                                          </p:val>
                                        </p:tav>
                                        <p:tav tm="100000">
                                          <p:val>
                                            <p:strVal val="#ppt_x"/>
                                          </p:val>
                                        </p:tav>
                                      </p:tavLst>
                                    </p:anim>
                                    <p:anim calcmode="lin" valueType="num">
                                      <p:cBhvr>
                                        <p:cTn id="26" dur="1000" fill="hold"/>
                                        <p:tgtEl>
                                          <p:spTgt spid="103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2" presetClass="exit" presetSubtype="1" fill="hold" nodeType="clickEffect">
                                  <p:stCondLst>
                                    <p:cond delay="0"/>
                                  </p:stCondLst>
                                  <p:childTnLst>
                                    <p:anim calcmode="lin" valueType="num">
                                      <p:cBhvr additive="base">
                                        <p:cTn id="55" dur="2000"/>
                                        <p:tgtEl>
                                          <p:spTgt spid="10"/>
                                        </p:tgtEl>
                                        <p:attrNameLst>
                                          <p:attrName>ppt_x</p:attrName>
                                        </p:attrNameLst>
                                      </p:cBhvr>
                                      <p:tavLst>
                                        <p:tav tm="0">
                                          <p:val>
                                            <p:strVal val="ppt_x"/>
                                          </p:val>
                                        </p:tav>
                                        <p:tav tm="100000">
                                          <p:val>
                                            <p:strVal val="ppt_x"/>
                                          </p:val>
                                        </p:tav>
                                      </p:tavLst>
                                    </p:anim>
                                    <p:anim calcmode="lin" valueType="num">
                                      <p:cBhvr additive="base">
                                        <p:cTn id="56" dur="2000"/>
                                        <p:tgtEl>
                                          <p:spTgt spid="10"/>
                                        </p:tgtEl>
                                        <p:attrNameLst>
                                          <p:attrName>ppt_y</p:attrName>
                                        </p:attrNameLst>
                                      </p:cBhvr>
                                      <p:tavLst>
                                        <p:tav tm="0">
                                          <p:val>
                                            <p:strVal val="ppt_y"/>
                                          </p:val>
                                        </p:tav>
                                        <p:tav tm="100000">
                                          <p:val>
                                            <p:strVal val="0-ppt_h/2"/>
                                          </p:val>
                                        </p:tav>
                                      </p:tavLst>
                                    </p:anim>
                                    <p:set>
                                      <p:cBhvr>
                                        <p:cTn id="57" dur="1" fill="hold">
                                          <p:stCondLst>
                                            <p:cond delay="1999"/>
                                          </p:stCondLst>
                                        </p:cTn>
                                        <p:tgtEl>
                                          <p:spTgt spid="10"/>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4744" fill="hold"/>
                                        <p:tgtEl>
                                          <p:spTgt spid="13"/>
                                        </p:tgtEl>
                                      </p:cBhvr>
                                    </p:cmd>
                                  </p:childTnLst>
                                </p:cTn>
                              </p:par>
                              <p:par>
                                <p:cTn id="60" presetID="21" presetClass="emph" presetSubtype="0" repeatCount="indefinite" fill="hold" grpId="1" nodeType="withEffect">
                                  <p:stCondLst>
                                    <p:cond delay="0"/>
                                  </p:stCondLst>
                                  <p:childTnLst>
                                    <p:animClr clrSpc="hsl" dir="cw">
                                      <p:cBhvr override="childStyle">
                                        <p:cTn id="61" dur="500" fill="hold"/>
                                        <p:tgtEl>
                                          <p:spTgt spid="17"/>
                                        </p:tgtEl>
                                        <p:attrNameLst>
                                          <p:attrName>style.color</p:attrName>
                                        </p:attrNameLst>
                                      </p:cBhvr>
                                      <p:by>
                                        <p:hsl h="7200000" s="0" l="0"/>
                                      </p:by>
                                    </p:animClr>
                                    <p:animClr clrSpc="hsl" dir="cw">
                                      <p:cBhvr>
                                        <p:cTn id="62" dur="500" fill="hold"/>
                                        <p:tgtEl>
                                          <p:spTgt spid="17"/>
                                        </p:tgtEl>
                                        <p:attrNameLst>
                                          <p:attrName>fillcolor</p:attrName>
                                        </p:attrNameLst>
                                      </p:cBhvr>
                                      <p:by>
                                        <p:hsl h="7200000" s="0" l="0"/>
                                      </p:by>
                                    </p:animClr>
                                    <p:animClr clrSpc="hsl" dir="cw">
                                      <p:cBhvr>
                                        <p:cTn id="63" dur="500" fill="hold"/>
                                        <p:tgtEl>
                                          <p:spTgt spid="17"/>
                                        </p:tgtEl>
                                        <p:attrNameLst>
                                          <p:attrName>stroke.color</p:attrName>
                                        </p:attrNameLst>
                                      </p:cBhvr>
                                      <p:by>
                                        <p:hsl h="7200000" s="0" l="0"/>
                                      </p:by>
                                    </p:animClr>
                                    <p:set>
                                      <p:cBhvr>
                                        <p:cTn id="64" dur="500" fill="hold"/>
                                        <p:tgtEl>
                                          <p:spTgt spid="17"/>
                                        </p:tgtEl>
                                        <p:attrNameLst>
                                          <p:attrName>fill.type</p:attrName>
                                        </p:attrNameLst>
                                      </p:cBhvr>
                                      <p:to>
                                        <p:strVal val="solid"/>
                                      </p:to>
                                    </p:set>
                                  </p:childTnLst>
                                </p:cTn>
                              </p:par>
                              <p:par>
                                <p:cTn id="65" presetID="35" presetClass="path" presetSubtype="0" accel="50000" decel="50000" fill="hold" nodeType="withEffect">
                                  <p:stCondLst>
                                    <p:cond delay="0"/>
                                  </p:stCondLst>
                                  <p:childTnLst>
                                    <p:animMotion origin="layout" path="M -1.11111E-6 4.93827E-7 L -0.13403 0.02438 " pathEditMode="relative" rAng="0" ptsTypes="AA">
                                      <p:cBhvr>
                                        <p:cTn id="66" dur="3000" fill="hold"/>
                                        <p:tgtEl>
                                          <p:spTgt spid="1031"/>
                                        </p:tgtEl>
                                        <p:attrNameLst>
                                          <p:attrName>ppt_x</p:attrName>
                                          <p:attrName>ppt_y</p:attrName>
                                        </p:attrNameLst>
                                      </p:cBhvr>
                                      <p:rCtr x="-6701" y="1204"/>
                                    </p:animMotion>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16"/>
                                        </p:tgtEl>
                                      </p:cBhvr>
                                    </p:animEffect>
                                    <p:anim calcmode="lin" valueType="num">
                                      <p:cBhvr>
                                        <p:cTn id="72" dur="1000"/>
                                        <p:tgtEl>
                                          <p:spTgt spid="16"/>
                                        </p:tgtEl>
                                        <p:attrNameLst>
                                          <p:attrName>ppt_x</p:attrName>
                                        </p:attrNameLst>
                                      </p:cBhvr>
                                      <p:tavLst>
                                        <p:tav tm="0">
                                          <p:val>
                                            <p:strVal val="ppt_x"/>
                                          </p:val>
                                        </p:tav>
                                        <p:tav tm="100000">
                                          <p:val>
                                            <p:strVal val="ppt_x"/>
                                          </p:val>
                                        </p:tav>
                                      </p:tavLst>
                                    </p:anim>
                                    <p:anim calcmode="lin" valueType="num">
                                      <p:cBhvr>
                                        <p:cTn id="73" dur="1000"/>
                                        <p:tgtEl>
                                          <p:spTgt spid="16"/>
                                        </p:tgtEl>
                                        <p:attrNameLst>
                                          <p:attrName>ppt_y</p:attrName>
                                        </p:attrNameLst>
                                      </p:cBhvr>
                                      <p:tavLst>
                                        <p:tav tm="0">
                                          <p:val>
                                            <p:strVal val="ppt_y"/>
                                          </p:val>
                                        </p:tav>
                                        <p:tav tm="100000">
                                          <p:val>
                                            <p:strVal val="ppt_y+.1"/>
                                          </p:val>
                                        </p:tav>
                                      </p:tavLst>
                                    </p:anim>
                                    <p:set>
                                      <p:cBhvr>
                                        <p:cTn id="7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15"/>
                                        </p:tgtEl>
                                      </p:cBhvr>
                                    </p:animEffect>
                                    <p:anim calcmode="lin" valueType="num">
                                      <p:cBhvr>
                                        <p:cTn id="80" dur="1000"/>
                                        <p:tgtEl>
                                          <p:spTgt spid="15"/>
                                        </p:tgtEl>
                                        <p:attrNameLst>
                                          <p:attrName>ppt_x</p:attrName>
                                        </p:attrNameLst>
                                      </p:cBhvr>
                                      <p:tavLst>
                                        <p:tav tm="0">
                                          <p:val>
                                            <p:strVal val="ppt_x"/>
                                          </p:val>
                                        </p:tav>
                                        <p:tav tm="100000">
                                          <p:val>
                                            <p:strVal val="ppt_x"/>
                                          </p:val>
                                        </p:tav>
                                      </p:tavLst>
                                    </p:anim>
                                    <p:anim calcmode="lin" valueType="num">
                                      <p:cBhvr>
                                        <p:cTn id="81" dur="1000"/>
                                        <p:tgtEl>
                                          <p:spTgt spid="15"/>
                                        </p:tgtEl>
                                        <p:attrNameLst>
                                          <p:attrName>ppt_y</p:attrName>
                                        </p:attrNameLst>
                                      </p:cBhvr>
                                      <p:tavLst>
                                        <p:tav tm="0">
                                          <p:val>
                                            <p:strVal val="ppt_y"/>
                                          </p:val>
                                        </p:tav>
                                        <p:tav tm="100000">
                                          <p:val>
                                            <p:strVal val="ppt_y+.1"/>
                                          </p:val>
                                        </p:tav>
                                      </p:tavLst>
                                    </p:anim>
                                    <p:set>
                                      <p:cBhvr>
                                        <p:cTn id="82"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3" restart="whenNotActive" fill="hold" evtFilter="cancelBubble" nodeType="interactiveSeq">
                <p:stCondLst>
                  <p:cond evt="onClick" delay="0">
                    <p:tgtEl>
                      <p:spTgt spid="5"/>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5"/>
                                        </p:tgtEl>
                                      </p:cBhvr>
                                    </p:animEffect>
                                    <p:anim calcmode="lin" valueType="num">
                                      <p:cBhvr>
                                        <p:cTn id="88" dur="1000"/>
                                        <p:tgtEl>
                                          <p:spTgt spid="5"/>
                                        </p:tgtEl>
                                        <p:attrNameLst>
                                          <p:attrName>ppt_x</p:attrName>
                                        </p:attrNameLst>
                                      </p:cBhvr>
                                      <p:tavLst>
                                        <p:tav tm="0">
                                          <p:val>
                                            <p:strVal val="ppt_x"/>
                                          </p:val>
                                        </p:tav>
                                        <p:tav tm="100000">
                                          <p:val>
                                            <p:strVal val="ppt_x"/>
                                          </p:val>
                                        </p:tav>
                                      </p:tavLst>
                                    </p:anim>
                                    <p:anim calcmode="lin" valueType="num">
                                      <p:cBhvr>
                                        <p:cTn id="89" dur="1000"/>
                                        <p:tgtEl>
                                          <p:spTgt spid="5"/>
                                        </p:tgtEl>
                                        <p:attrNameLst>
                                          <p:attrName>ppt_y</p:attrName>
                                        </p:attrNameLst>
                                      </p:cBhvr>
                                      <p:tavLst>
                                        <p:tav tm="0">
                                          <p:val>
                                            <p:strVal val="ppt_y"/>
                                          </p:val>
                                        </p:tav>
                                        <p:tav tm="100000">
                                          <p:val>
                                            <p:strVal val="ppt_y+.1"/>
                                          </p:val>
                                        </p:tav>
                                      </p:tavLst>
                                    </p:anim>
                                    <p:set>
                                      <p:cBhvr>
                                        <p:cTn id="90"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91" fill="hold" display="0">
                  <p:stCondLst>
                    <p:cond delay="indefinite"/>
                  </p:stCondLst>
                  <p:endCondLst>
                    <p:cond evt="onStopAudio" delay="0">
                      <p:tgtEl>
                        <p:sldTgt/>
                      </p:tgtEl>
                    </p:cond>
                  </p:endCondLst>
                </p:cTn>
                <p:tgtEl>
                  <p:spTgt spid="13"/>
                </p:tgtEl>
              </p:cMediaNode>
            </p:audio>
            <p:seq concurrent="1" nextAc="seek">
              <p:cTn id="92" restart="whenNotActive" fill="hold" evtFilter="cancelBubble" nodeType="interactiveSeq">
                <p:stCondLst>
                  <p:cond evt="onClick" delay="0">
                    <p:tgtEl>
                      <p:spTgt spid="48"/>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51"/>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77"/>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 grpId="0"/>
      <p:bldP spid="5" grpId="0" bldLvl="0" animBg="1"/>
      <p:bldP spid="5" grpId="1" bldLvl="0" animBg="1"/>
      <p:bldP spid="15" grpId="0" bldLvl="0" animBg="1"/>
      <p:bldP spid="15" grpId="1" bldLvl="0" animBg="1"/>
      <p:bldP spid="16" grpId="0" bldLvl="0" animBg="1"/>
      <p:bldP spid="16" grpId="1" bldLvl="0" animBg="1"/>
      <p:bldP spid="17" grpId="0" bldLvl="0" animBg="1"/>
      <p:bldP spid="17" grpId="1" bldLvl="0" animBg="1"/>
      <p:bldP spid="77" grpId="0" bldLvl="0" animBg="1"/>
      <p:bldP spid="77" grpId="1"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657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7" y="14287"/>
            <a:ext cx="9149047" cy="51292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Phan Thi Do Uyen\Giai cuu dai duong\Picture2.png">
            <a:hlinkClick r:id="" action="ppaction://hlinkshowjump?jump=nextslid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4893" y="3914775"/>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2a.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432" b="98651" l="571" r="99000"/>
                    </a14:imgEffect>
                  </a14:imgLayer>
                </a14:imgProps>
              </a:ext>
              <a:ext uri="{28A0092B-C50C-407E-A947-70E740481C1C}">
                <a14:useLocalDpi xmlns:a14="http://schemas.microsoft.com/office/drawing/2010/main" val="0"/>
              </a:ext>
            </a:extLst>
          </a:blip>
          <a:srcRect/>
          <a:stretch>
            <a:fillRect/>
          </a:stretch>
        </p:blipFill>
        <p:spPr bwMode="auto">
          <a:xfrm rot="573886" flipH="1">
            <a:off x="21285" y="1847143"/>
            <a:ext cx="5301759" cy="34512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Giai cuu dai duong 2\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375275" y="2847976"/>
            <a:ext cx="2482850" cy="17310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Giai cuu dai duong 2\Luoi.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4310" y="-2646655"/>
            <a:ext cx="6248401" cy="101346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C:\Users\ADMIN\Desktop\Giai cuu dai duong 2\seashell-border-382756.jpg"/>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28800" y="57150"/>
            <a:ext cx="6019800" cy="20574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p:cNvSpPr txBox="1"/>
          <p:nvPr/>
        </p:nvSpPr>
        <p:spPr>
          <a:xfrm>
            <a:off x="2743200" y="576104"/>
            <a:ext cx="4191000" cy="1385379"/>
          </a:xfrm>
          <a:prstGeom prst="rect">
            <a:avLst/>
          </a:prstGeom>
          <a:noFill/>
        </p:spPr>
        <p:txBody>
          <a:bodyPr wrap="square" rtlCol="0">
            <a:spAutoFit/>
          </a:bodyPr>
          <a:lstStyle/>
          <a:p>
            <a:pPr algn="ctr">
              <a:buClrTx/>
              <a:buFontTx/>
              <a:buNone/>
            </a:pPr>
            <a:r>
              <a:rPr lang="en-US" sz="2801" kern="1200" dirty="0" err="1" smtClean="0">
                <a:solidFill>
                  <a:srgbClr val="0033CC"/>
                </a:solidFill>
                <a:latin typeface="Times New Roman" panose="02020603050405020304" pitchFamily="18" charset="0"/>
                <a:cs typeface="Times New Roman" panose="02020603050405020304" pitchFamily="18" charset="0"/>
              </a:rPr>
              <a:t>Đoạn</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trích</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Cuộc</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chạm</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trán</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trên</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đại</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dương</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được</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kể</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theo</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ngôi</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thứ</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mấy</a:t>
            </a:r>
            <a:r>
              <a:rPr lang="en-US" sz="2801" kern="1200" dirty="0" smtClean="0">
                <a:solidFill>
                  <a:srgbClr val="0033CC"/>
                </a:solidFill>
                <a:latin typeface="Times New Roman" panose="02020603050405020304" pitchFamily="18" charset="0"/>
                <a:cs typeface="Times New Roman" panose="02020603050405020304" pitchFamily="18" charset="0"/>
              </a:rPr>
              <a:t>?</a:t>
            </a:r>
            <a:endParaRPr lang="en-US" sz="2801" kern="1200" dirty="0">
              <a:solidFill>
                <a:srgbClr val="0033CC"/>
              </a:solidFill>
              <a:latin typeface="Times New Roman" panose="02020603050405020304" pitchFamily="18" charset="0"/>
              <a:cs typeface="Times New Roman" panose="02020603050405020304" pitchFamily="18" charset="0"/>
            </a:endParaRPr>
          </a:p>
        </p:txBody>
      </p:sp>
      <p:sp>
        <p:nvSpPr>
          <p:cNvPr id="21" name="Rounded Rectangle 20"/>
          <p:cNvSpPr/>
          <p:nvPr/>
        </p:nvSpPr>
        <p:spPr>
          <a:xfrm>
            <a:off x="152400" y="2255044"/>
            <a:ext cx="1981200" cy="1058616"/>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A. </a:t>
            </a:r>
            <a:r>
              <a:rPr lang="en-US" sz="2400" kern="1200" dirty="0" err="1" smtClean="0">
                <a:solidFill>
                  <a:srgbClr val="0033CC"/>
                </a:solidFill>
                <a:latin typeface="Times New Roman" panose="02020603050405020304" pitchFamily="18" charset="0"/>
                <a:cs typeface="Times New Roman" panose="02020603050405020304" pitchFamily="18" charset="0"/>
              </a:rPr>
              <a:t>Ngôi</a:t>
            </a:r>
            <a:r>
              <a:rPr lang="en-US" sz="2400" kern="1200" dirty="0" smtClean="0">
                <a:solidFill>
                  <a:srgbClr val="0033CC"/>
                </a:solidFill>
                <a:latin typeface="Times New Roman" panose="02020603050405020304" pitchFamily="18" charset="0"/>
                <a:cs typeface="Times New Roman" panose="02020603050405020304" pitchFamily="18" charset="0"/>
              </a:rPr>
              <a:t> </a:t>
            </a:r>
            <a:r>
              <a:rPr lang="en-US" sz="2400" kern="1200" dirty="0" err="1" smtClean="0">
                <a:solidFill>
                  <a:srgbClr val="0033CC"/>
                </a:solidFill>
                <a:latin typeface="Times New Roman" panose="02020603050405020304" pitchFamily="18" charset="0"/>
                <a:cs typeface="Times New Roman" panose="02020603050405020304" pitchFamily="18" charset="0"/>
              </a:rPr>
              <a:t>thứ</a:t>
            </a:r>
            <a:r>
              <a:rPr lang="en-US" sz="2400" kern="1200" dirty="0" smtClean="0">
                <a:solidFill>
                  <a:srgbClr val="0033CC"/>
                </a:solidFill>
                <a:latin typeface="Times New Roman" panose="02020603050405020304" pitchFamily="18" charset="0"/>
                <a:cs typeface="Times New Roman" panose="02020603050405020304" pitchFamily="18" charset="0"/>
              </a:rPr>
              <a:t> </a:t>
            </a:r>
            <a:r>
              <a:rPr lang="en-US" sz="2400" kern="1200" dirty="0" err="1" smtClean="0">
                <a:solidFill>
                  <a:srgbClr val="0033CC"/>
                </a:solidFill>
                <a:latin typeface="Times New Roman" panose="02020603050405020304" pitchFamily="18" charset="0"/>
                <a:cs typeface="Times New Roman" panose="02020603050405020304" pitchFamily="18" charset="0"/>
              </a:rPr>
              <a:t>ba</a:t>
            </a:r>
            <a:endParaRPr lang="en-US" sz="2400" kern="1200" dirty="0">
              <a:solidFill>
                <a:srgbClr val="0033CC"/>
              </a:solidFill>
              <a:latin typeface="Times New Roman" panose="02020603050405020304" pitchFamily="18" charset="0"/>
              <a:cs typeface="Times New Roman" panose="02020603050405020304" pitchFamily="18" charset="0"/>
            </a:endParaRPr>
          </a:p>
        </p:txBody>
      </p:sp>
      <p:sp>
        <p:nvSpPr>
          <p:cNvPr id="22" name="Rounded Rectangle 21"/>
          <p:cNvSpPr/>
          <p:nvPr/>
        </p:nvSpPr>
        <p:spPr>
          <a:xfrm>
            <a:off x="6988969" y="2255157"/>
            <a:ext cx="2155013" cy="1058503"/>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D. </a:t>
            </a:r>
            <a:r>
              <a:rPr lang="en-US" sz="2400" kern="1200" dirty="0" err="1" smtClean="0">
                <a:solidFill>
                  <a:srgbClr val="0033CC"/>
                </a:solidFill>
                <a:latin typeface="Times New Roman" panose="02020603050405020304" pitchFamily="18" charset="0"/>
                <a:cs typeface="Times New Roman" panose="02020603050405020304" pitchFamily="18" charset="0"/>
              </a:rPr>
              <a:t>Kết</a:t>
            </a:r>
            <a:r>
              <a:rPr lang="en-US" sz="2400" kern="1200" dirty="0" smtClean="0">
                <a:solidFill>
                  <a:srgbClr val="0033CC"/>
                </a:solidFill>
                <a:latin typeface="Times New Roman" panose="02020603050405020304" pitchFamily="18" charset="0"/>
                <a:cs typeface="Times New Roman" panose="02020603050405020304" pitchFamily="18" charset="0"/>
              </a:rPr>
              <a:t> </a:t>
            </a:r>
            <a:r>
              <a:rPr lang="en-US" sz="2400" kern="1200" dirty="0" err="1" smtClean="0">
                <a:solidFill>
                  <a:srgbClr val="0033CC"/>
                </a:solidFill>
                <a:latin typeface="Times New Roman" panose="02020603050405020304" pitchFamily="18" charset="0"/>
                <a:cs typeface="Times New Roman" panose="02020603050405020304" pitchFamily="18" charset="0"/>
              </a:rPr>
              <a:t>hợp</a:t>
            </a:r>
            <a:r>
              <a:rPr lang="en-US" sz="2400" kern="1200" dirty="0" smtClean="0">
                <a:solidFill>
                  <a:srgbClr val="0033CC"/>
                </a:solidFill>
                <a:latin typeface="Times New Roman" panose="02020603050405020304" pitchFamily="18" charset="0"/>
                <a:cs typeface="Times New Roman" panose="02020603050405020304" pitchFamily="18" charset="0"/>
              </a:rPr>
              <a:t> </a:t>
            </a:r>
            <a:r>
              <a:rPr lang="en-US" sz="2400" kern="1200" dirty="0" err="1" smtClean="0">
                <a:solidFill>
                  <a:srgbClr val="0033CC"/>
                </a:solidFill>
                <a:latin typeface="Times New Roman" panose="02020603050405020304" pitchFamily="18" charset="0"/>
                <a:cs typeface="Times New Roman" panose="02020603050405020304" pitchFamily="18" charset="0"/>
              </a:rPr>
              <a:t>cả</a:t>
            </a:r>
            <a:r>
              <a:rPr lang="en-US" sz="2400" kern="1200" dirty="0" smtClean="0">
                <a:solidFill>
                  <a:srgbClr val="0033CC"/>
                </a:solidFill>
                <a:latin typeface="Times New Roman" panose="02020603050405020304" pitchFamily="18" charset="0"/>
                <a:cs typeface="Times New Roman" panose="02020603050405020304" pitchFamily="18" charset="0"/>
              </a:rPr>
              <a:t> 3 </a:t>
            </a:r>
            <a:r>
              <a:rPr lang="en-US" sz="2400" kern="1200" dirty="0" err="1" smtClean="0">
                <a:solidFill>
                  <a:srgbClr val="0033CC"/>
                </a:solidFill>
                <a:latin typeface="Times New Roman" panose="02020603050405020304" pitchFamily="18" charset="0"/>
                <a:cs typeface="Times New Roman" panose="02020603050405020304" pitchFamily="18" charset="0"/>
              </a:rPr>
              <a:t>ngôi</a:t>
            </a:r>
            <a:r>
              <a:rPr lang="en-US" sz="2400" kern="1200" dirty="0" smtClean="0">
                <a:solidFill>
                  <a:srgbClr val="0033CC"/>
                </a:solidFill>
                <a:latin typeface="Times New Roman" panose="02020603050405020304" pitchFamily="18" charset="0"/>
                <a:cs typeface="Times New Roman" panose="02020603050405020304" pitchFamily="18" charset="0"/>
              </a:rPr>
              <a:t> </a:t>
            </a:r>
            <a:r>
              <a:rPr lang="en-US" sz="2400" kern="1200" dirty="0" err="1" smtClean="0">
                <a:solidFill>
                  <a:srgbClr val="0033CC"/>
                </a:solidFill>
                <a:latin typeface="Times New Roman" panose="02020603050405020304" pitchFamily="18" charset="0"/>
                <a:cs typeface="Times New Roman" panose="02020603050405020304" pitchFamily="18" charset="0"/>
              </a:rPr>
              <a:t>kể</a:t>
            </a:r>
            <a:endParaRPr lang="en-US" sz="2400" kern="1200" dirty="0">
              <a:solidFill>
                <a:srgbClr val="0033CC"/>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4566286" y="2266950"/>
            <a:ext cx="2368391" cy="1058503"/>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C. </a:t>
            </a:r>
            <a:r>
              <a:rPr lang="en-US" sz="2400" kern="1200" dirty="0" err="1" smtClean="0">
                <a:solidFill>
                  <a:srgbClr val="0033CC"/>
                </a:solidFill>
                <a:latin typeface="Times New Roman" panose="02020603050405020304" pitchFamily="18" charset="0"/>
                <a:cs typeface="Times New Roman" panose="02020603050405020304" pitchFamily="18" charset="0"/>
              </a:rPr>
              <a:t>Ngôi</a:t>
            </a:r>
            <a:r>
              <a:rPr lang="en-US" sz="2400" kern="1200" dirty="0" smtClean="0">
                <a:solidFill>
                  <a:srgbClr val="0033CC"/>
                </a:solidFill>
                <a:latin typeface="Times New Roman" panose="02020603050405020304" pitchFamily="18" charset="0"/>
                <a:cs typeface="Times New Roman" panose="02020603050405020304" pitchFamily="18" charset="0"/>
              </a:rPr>
              <a:t> </a:t>
            </a:r>
            <a:r>
              <a:rPr lang="en-US" sz="2400" kern="1200" dirty="0" err="1" smtClean="0">
                <a:solidFill>
                  <a:srgbClr val="0033CC"/>
                </a:solidFill>
                <a:latin typeface="Times New Roman" panose="02020603050405020304" pitchFamily="18" charset="0"/>
                <a:cs typeface="Times New Roman" panose="02020603050405020304" pitchFamily="18" charset="0"/>
              </a:rPr>
              <a:t>thứ</a:t>
            </a:r>
            <a:r>
              <a:rPr lang="en-US" sz="2400" kern="1200" dirty="0" smtClean="0">
                <a:solidFill>
                  <a:srgbClr val="0033CC"/>
                </a:solidFill>
                <a:latin typeface="Times New Roman" panose="02020603050405020304" pitchFamily="18" charset="0"/>
                <a:cs typeface="Times New Roman" panose="02020603050405020304" pitchFamily="18" charset="0"/>
              </a:rPr>
              <a:t> </a:t>
            </a:r>
            <a:r>
              <a:rPr lang="en-US" sz="2400" kern="1200" dirty="0" err="1" smtClean="0">
                <a:solidFill>
                  <a:srgbClr val="0033CC"/>
                </a:solidFill>
                <a:latin typeface="Times New Roman" panose="02020603050405020304" pitchFamily="18" charset="0"/>
                <a:cs typeface="Times New Roman" panose="02020603050405020304" pitchFamily="18" charset="0"/>
              </a:rPr>
              <a:t>hai</a:t>
            </a:r>
            <a:endParaRPr lang="en-US" sz="2400" kern="1200" dirty="0">
              <a:solidFill>
                <a:srgbClr val="0033CC"/>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2190274" y="2255044"/>
            <a:ext cx="2318861" cy="1058616"/>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B. </a:t>
            </a:r>
            <a:r>
              <a:rPr lang="en-US" sz="2400" kern="1200" dirty="0" err="1" smtClean="0">
                <a:solidFill>
                  <a:srgbClr val="0033CC"/>
                </a:solidFill>
                <a:latin typeface="Times New Roman" panose="02020603050405020304" pitchFamily="18" charset="0"/>
                <a:cs typeface="Times New Roman" panose="02020603050405020304" pitchFamily="18" charset="0"/>
              </a:rPr>
              <a:t>Ngôi</a:t>
            </a:r>
            <a:r>
              <a:rPr lang="en-US" sz="2400" kern="1200" dirty="0" smtClean="0">
                <a:solidFill>
                  <a:srgbClr val="0033CC"/>
                </a:solidFill>
                <a:latin typeface="Times New Roman" panose="02020603050405020304" pitchFamily="18" charset="0"/>
                <a:cs typeface="Times New Roman" panose="02020603050405020304" pitchFamily="18" charset="0"/>
              </a:rPr>
              <a:t> </a:t>
            </a:r>
            <a:r>
              <a:rPr lang="en-US" sz="2400" kern="1200" dirty="0" err="1" smtClean="0">
                <a:solidFill>
                  <a:srgbClr val="0033CC"/>
                </a:solidFill>
                <a:latin typeface="Times New Roman" panose="02020603050405020304" pitchFamily="18" charset="0"/>
                <a:cs typeface="Times New Roman" panose="02020603050405020304" pitchFamily="18" charset="0"/>
              </a:rPr>
              <a:t>thứ</a:t>
            </a:r>
            <a:r>
              <a:rPr lang="en-US" sz="2400" kern="1200" dirty="0" smtClean="0">
                <a:solidFill>
                  <a:srgbClr val="0033CC"/>
                </a:solidFill>
                <a:latin typeface="Times New Roman" panose="02020603050405020304" pitchFamily="18" charset="0"/>
                <a:cs typeface="Times New Roman" panose="02020603050405020304" pitchFamily="18" charset="0"/>
              </a:rPr>
              <a:t> </a:t>
            </a:r>
            <a:r>
              <a:rPr lang="en-US" sz="2400" kern="1200" dirty="0" err="1" smtClean="0">
                <a:solidFill>
                  <a:srgbClr val="0033CC"/>
                </a:solidFill>
                <a:latin typeface="Times New Roman" panose="02020603050405020304" pitchFamily="18" charset="0"/>
                <a:cs typeface="Times New Roman" panose="02020603050405020304" pitchFamily="18" charset="0"/>
              </a:rPr>
              <a:t>nhất</a:t>
            </a:r>
            <a:endParaRPr lang="en-US" sz="1999" kern="1200" dirty="0">
              <a:solidFill>
                <a:srgbClr val="0033CC"/>
              </a:solidFill>
              <a:latin typeface="Times New Roman" panose="02020603050405020304" pitchFamily="18" charset="0"/>
              <a:cs typeface="Times New Roman" panose="02020603050405020304" pitchFamily="18" charset="0"/>
            </a:endParaRPr>
          </a:p>
        </p:txBody>
      </p:sp>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cstate="print"/>
          <a:stretch>
            <a:fillRect/>
          </a:stretch>
        </p:blipFill>
        <p:spPr>
          <a:xfrm>
            <a:off x="9906000" y="2893786"/>
            <a:ext cx="609600" cy="609600"/>
          </a:xfrm>
          <a:prstGeom prst="rect">
            <a:avLst/>
          </a:prstGeom>
        </p:spPr>
      </p:pic>
      <p:pic>
        <p:nvPicPr>
          <p:cNvPr id="15" name="Picture 2" descr="C:\Users\ADMIN\Desktop\Doremon cau ca ( trac nghiem )\Picture1 (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85162" y="55254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times up"/>
          <p:cNvGrpSpPr/>
          <p:nvPr/>
        </p:nvGrpSpPr>
        <p:grpSpPr>
          <a:xfrm>
            <a:off x="588045" y="133350"/>
            <a:ext cx="757084" cy="375064"/>
            <a:chOff x="2989747" y="438150"/>
            <a:chExt cx="1572029" cy="683752"/>
          </a:xfrm>
        </p:grpSpPr>
        <p:sp>
          <p:nvSpPr>
            <p:cNvPr id="17" name="Rounded Rectangle 1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GB" sz="2801" kern="1200" dirty="0">
                <a:solidFill>
                  <a:srgbClr val="FFFFFF"/>
                </a:solidFill>
                <a:latin typeface="Times New Roman" panose="02020603050405020304" pitchFamily="18" charset="0"/>
                <a:cs typeface="Times New Roman" panose="02020603050405020304" pitchFamily="18" charset="0"/>
              </a:endParaRPr>
            </a:p>
          </p:txBody>
        </p:sp>
        <p:sp>
          <p:nvSpPr>
            <p:cNvPr id="25" name="Rounded Rectangle 24"/>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GB" sz="1099" kern="1200" dirty="0" err="1">
                  <a:solidFill>
                    <a:srgbClr val="FFFFFF"/>
                  </a:solidFill>
                  <a:latin typeface="Times New Roman" panose="02020603050405020304" pitchFamily="18" charset="0"/>
                  <a:cs typeface="Times New Roman" panose="02020603050405020304" pitchFamily="18" charset="0"/>
                </a:rPr>
                <a:t>Bắt</a:t>
              </a:r>
              <a:r>
                <a:rPr lang="en-GB" sz="1099" kern="1200" dirty="0">
                  <a:solidFill>
                    <a:srgbClr val="FFFFFF"/>
                  </a:solidFill>
                  <a:latin typeface="Times New Roman" panose="02020603050405020304" pitchFamily="18" charset="0"/>
                  <a:cs typeface="Times New Roman" panose="02020603050405020304" pitchFamily="18" charset="0"/>
                </a:rPr>
                <a:t> </a:t>
              </a:r>
              <a:r>
                <a:rPr lang="en-GB" sz="1099" kern="1200" dirty="0" err="1">
                  <a:solidFill>
                    <a:srgbClr val="FFFFFF"/>
                  </a:solidFill>
                  <a:latin typeface="Times New Roman" panose="02020603050405020304" pitchFamily="18" charset="0"/>
                  <a:cs typeface="Times New Roman" panose="02020603050405020304" pitchFamily="18" charset="0"/>
                </a:rPr>
                <a:t>đầu</a:t>
              </a:r>
              <a:r>
                <a:rPr lang="en-GB" sz="1099" kern="1200" dirty="0">
                  <a:solidFill>
                    <a:srgbClr val="FFFFFF"/>
                  </a:solidFill>
                  <a:latin typeface="Times New Roman" panose="02020603050405020304" pitchFamily="18" charset="0"/>
                  <a:cs typeface="Times New Roman" panose="02020603050405020304" pitchFamily="18" charset="0"/>
                </a:rPr>
                <a:t>!</a:t>
              </a:r>
            </a:p>
          </p:txBody>
        </p:sp>
      </p:grpSp>
      <p:pic>
        <p:nvPicPr>
          <p:cNvPr id="26" name="Picture 3" descr="C:\Users\ADMIN\Desktop\Picture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59482" y="72048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p:cNvGrpSpPr/>
          <p:nvPr/>
        </p:nvGrpSpPr>
        <p:grpSpPr>
          <a:xfrm>
            <a:off x="933247" y="708850"/>
            <a:ext cx="90244" cy="76328"/>
            <a:chOff x="2455863" y="2411803"/>
            <a:chExt cx="566738" cy="566738"/>
          </a:xfrm>
        </p:grpSpPr>
        <p:sp>
          <p:nvSpPr>
            <p:cNvPr id="2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2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1"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934593" y="1261150"/>
            <a:ext cx="90244" cy="76328"/>
            <a:chOff x="2455863" y="2411803"/>
            <a:chExt cx="566738" cy="566738"/>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7"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39" name="Group 38"/>
          <p:cNvGrpSpPr/>
          <p:nvPr/>
        </p:nvGrpSpPr>
        <p:grpSpPr>
          <a:xfrm>
            <a:off x="1231629" y="1001869"/>
            <a:ext cx="90244" cy="76328"/>
            <a:chOff x="2455863" y="2411803"/>
            <a:chExt cx="566738" cy="566738"/>
          </a:xfrm>
        </p:grpSpPr>
        <p:sp>
          <p:nvSpPr>
            <p:cNvPr id="4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3"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45" name="Group 44"/>
          <p:cNvGrpSpPr/>
          <p:nvPr/>
        </p:nvGrpSpPr>
        <p:grpSpPr>
          <a:xfrm>
            <a:off x="661894" y="1026808"/>
            <a:ext cx="90244" cy="76328"/>
            <a:chOff x="2455863" y="2411803"/>
            <a:chExt cx="566738" cy="566738"/>
          </a:xfrm>
        </p:grpSpPr>
        <p:sp>
          <p:nvSpPr>
            <p:cNvPr id="4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9"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sp>
        <p:nvSpPr>
          <p:cNvPr id="51" name="Oval 107"/>
          <p:cNvSpPr>
            <a:spLocks noChangeArrowheads="1"/>
          </p:cNvSpPr>
          <p:nvPr/>
        </p:nvSpPr>
        <p:spPr bwMode="auto">
          <a:xfrm>
            <a:off x="944484" y="99899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2" name="Explosion 2 51"/>
          <p:cNvSpPr/>
          <p:nvPr/>
        </p:nvSpPr>
        <p:spPr>
          <a:xfrm>
            <a:off x="2410630" y="3658217"/>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dirty="0">
                <a:solidFill>
                  <a:srgbClr val="0000FF"/>
                </a:solidFill>
                <a:latin typeface="Times New Roman" panose="02020603050405020304" pitchFamily="18" charset="0"/>
                <a:cs typeface="Times New Roman" panose="02020603050405020304" pitchFamily="18" charset="0"/>
              </a:rPr>
              <a:t>HẾT GIỜ</a:t>
            </a:r>
          </a:p>
        </p:txBody>
      </p:sp>
    </p:spTree>
    <p:extLst>
      <p:ext uri="{BB962C8B-B14F-4D97-AF65-F5344CB8AC3E}">
        <p14:creationId xmlns:p14="http://schemas.microsoft.com/office/powerpoint/2010/main" val="36602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500" fill="hold">
                                          <p:stCondLst>
                                            <p:cond delay="0"/>
                                          </p:stCondLst>
                                        </p:cTn>
                                        <p:tgtEl>
                                          <p:spTgt spid="2051"/>
                                        </p:tgtEl>
                                        <p:attrNameLst>
                                          <p:attrName>r</p:attrName>
                                        </p:attrNameLst>
                                      </p:cBhvr>
                                    </p:animRot>
                                    <p:animRot by="-240000">
                                      <p:cBhvr>
                                        <p:cTn id="17" dur="1000" fill="hold">
                                          <p:stCondLst>
                                            <p:cond delay="1000"/>
                                          </p:stCondLst>
                                        </p:cTn>
                                        <p:tgtEl>
                                          <p:spTgt spid="2051"/>
                                        </p:tgtEl>
                                        <p:attrNameLst>
                                          <p:attrName>r</p:attrName>
                                        </p:attrNameLst>
                                      </p:cBhvr>
                                    </p:animRot>
                                    <p:animRot by="240000">
                                      <p:cBhvr>
                                        <p:cTn id="18" dur="1000" fill="hold">
                                          <p:stCondLst>
                                            <p:cond delay="2000"/>
                                          </p:stCondLst>
                                        </p:cTn>
                                        <p:tgtEl>
                                          <p:spTgt spid="2051"/>
                                        </p:tgtEl>
                                        <p:attrNameLst>
                                          <p:attrName>r</p:attrName>
                                        </p:attrNameLst>
                                      </p:cBhvr>
                                    </p:animRot>
                                    <p:animRot by="-240000">
                                      <p:cBhvr>
                                        <p:cTn id="19" dur="1000" fill="hold">
                                          <p:stCondLst>
                                            <p:cond delay="3000"/>
                                          </p:stCondLst>
                                        </p:cTn>
                                        <p:tgtEl>
                                          <p:spTgt spid="2051"/>
                                        </p:tgtEl>
                                        <p:attrNameLst>
                                          <p:attrName>r</p:attrName>
                                        </p:attrNameLst>
                                      </p:cBhvr>
                                    </p:animRot>
                                    <p:animRot by="120000">
                                      <p:cBhvr>
                                        <p:cTn id="20" dur="1000" fill="hold">
                                          <p:stCondLst>
                                            <p:cond delay="4000"/>
                                          </p:stCondLst>
                                        </p:cTn>
                                        <p:tgtEl>
                                          <p:spTgt spid="2051"/>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500" fill="hold">
                                          <p:stCondLst>
                                            <p:cond delay="0"/>
                                          </p:stCondLst>
                                        </p:cTn>
                                        <p:tgtEl>
                                          <p:spTgt spid="2052"/>
                                        </p:tgtEl>
                                        <p:attrNameLst>
                                          <p:attrName>r</p:attrName>
                                        </p:attrNameLst>
                                      </p:cBhvr>
                                    </p:animRot>
                                    <p:animRot by="-240000">
                                      <p:cBhvr>
                                        <p:cTn id="23" dur="1000" fill="hold">
                                          <p:stCondLst>
                                            <p:cond delay="1000"/>
                                          </p:stCondLst>
                                        </p:cTn>
                                        <p:tgtEl>
                                          <p:spTgt spid="2052"/>
                                        </p:tgtEl>
                                        <p:attrNameLst>
                                          <p:attrName>r</p:attrName>
                                        </p:attrNameLst>
                                      </p:cBhvr>
                                    </p:animRot>
                                    <p:animRot by="240000">
                                      <p:cBhvr>
                                        <p:cTn id="24" dur="1000" fill="hold">
                                          <p:stCondLst>
                                            <p:cond delay="2000"/>
                                          </p:stCondLst>
                                        </p:cTn>
                                        <p:tgtEl>
                                          <p:spTgt spid="2052"/>
                                        </p:tgtEl>
                                        <p:attrNameLst>
                                          <p:attrName>r</p:attrName>
                                        </p:attrNameLst>
                                      </p:cBhvr>
                                    </p:animRot>
                                    <p:animRot by="-240000">
                                      <p:cBhvr>
                                        <p:cTn id="25" dur="1000" fill="hold">
                                          <p:stCondLst>
                                            <p:cond delay="3000"/>
                                          </p:stCondLst>
                                        </p:cTn>
                                        <p:tgtEl>
                                          <p:spTgt spid="2052"/>
                                        </p:tgtEl>
                                        <p:attrNameLst>
                                          <p:attrName>r</p:attrName>
                                        </p:attrNameLst>
                                      </p:cBhvr>
                                    </p:animRot>
                                    <p:animRot by="120000">
                                      <p:cBhvr>
                                        <p:cTn id="26" dur="1000" fill="hold">
                                          <p:stCondLst>
                                            <p:cond delay="4000"/>
                                          </p:stCondLst>
                                        </p:cTn>
                                        <p:tgtEl>
                                          <p:spTgt spid="2052"/>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24"/>
                    </p:tgtEl>
                  </p:cond>
                </p:stCondLst>
                <p:endSync evt="end" delay="0">
                  <p:rtn val="all"/>
                </p:endSync>
                <p:childTnLst>
                  <p:par>
                    <p:cTn id="52" fill="hold">
                      <p:stCondLst>
                        <p:cond delay="0"/>
                      </p:stCondLst>
                      <p:childTnLst>
                        <p:par>
                          <p:cTn id="53" fill="hold">
                            <p:stCondLst>
                              <p:cond delay="0"/>
                            </p:stCondLst>
                            <p:childTnLst>
                              <p:par>
                                <p:cTn id="54" presetID="21" presetClass="emph" presetSubtype="0" repeatCount="indefinite" fill="hold" grpId="1" nodeType="withEffect">
                                  <p:stCondLst>
                                    <p:cond delay="0"/>
                                  </p:stCondLst>
                                  <p:childTnLst>
                                    <p:animClr clrSpc="hsl" dir="cw">
                                      <p:cBhvr override="childStyle">
                                        <p:cTn id="55" dur="500" fill="hold"/>
                                        <p:tgtEl>
                                          <p:spTgt spid="24"/>
                                        </p:tgtEl>
                                        <p:attrNameLst>
                                          <p:attrName>style.color</p:attrName>
                                        </p:attrNameLst>
                                      </p:cBhvr>
                                      <p:by>
                                        <p:hsl h="7200000" s="0" l="0"/>
                                      </p:by>
                                    </p:animClr>
                                    <p:animClr clrSpc="hsl" dir="cw">
                                      <p:cBhvr>
                                        <p:cTn id="56" dur="500" fill="hold"/>
                                        <p:tgtEl>
                                          <p:spTgt spid="24"/>
                                        </p:tgtEl>
                                        <p:attrNameLst>
                                          <p:attrName>fillcolor</p:attrName>
                                        </p:attrNameLst>
                                      </p:cBhvr>
                                      <p:by>
                                        <p:hsl h="7200000" s="0" l="0"/>
                                      </p:by>
                                    </p:animClr>
                                    <p:animClr clrSpc="hsl" dir="cw">
                                      <p:cBhvr>
                                        <p:cTn id="57" dur="500" fill="hold"/>
                                        <p:tgtEl>
                                          <p:spTgt spid="24"/>
                                        </p:tgtEl>
                                        <p:attrNameLst>
                                          <p:attrName>stroke.color</p:attrName>
                                        </p:attrNameLst>
                                      </p:cBhvr>
                                      <p:by>
                                        <p:hsl h="7200000" s="0" l="0"/>
                                      </p:by>
                                    </p:animClr>
                                    <p:set>
                                      <p:cBhvr>
                                        <p:cTn id="58" dur="500" fill="hold"/>
                                        <p:tgtEl>
                                          <p:spTgt spid="24"/>
                                        </p:tgtEl>
                                        <p:attrNameLst>
                                          <p:attrName>fill.type</p:attrName>
                                        </p:attrNameLst>
                                      </p:cBhvr>
                                      <p:to>
                                        <p:strVal val="solid"/>
                                      </p:to>
                                    </p:set>
                                  </p:childTnLst>
                                </p:cTn>
                              </p:par>
                              <p:par>
                                <p:cTn id="59" presetID="1" presetClass="mediacall" presetSubtype="0" fill="hold" nodeType="withEffect">
                                  <p:stCondLst>
                                    <p:cond delay="0"/>
                                  </p:stCondLst>
                                  <p:childTnLst>
                                    <p:cmd type="call" cmd="playFrom(0.0)">
                                      <p:cBhvr>
                                        <p:cTn id="60" dur="4744" fill="hold"/>
                                        <p:tgtEl>
                                          <p:spTgt spid="13"/>
                                        </p:tgtEl>
                                      </p:cBhvr>
                                    </p:cmd>
                                  </p:childTnLst>
                                </p:cTn>
                              </p:par>
                              <p:par>
                                <p:cTn id="61" presetID="2" presetClass="exit" presetSubtype="1" fill="hold" nodeType="withEffect">
                                  <p:stCondLst>
                                    <p:cond delay="0"/>
                                  </p:stCondLst>
                                  <p:childTnLst>
                                    <p:anim calcmode="lin" valueType="num">
                                      <p:cBhvr additive="base">
                                        <p:cTn id="62" dur="2000"/>
                                        <p:tgtEl>
                                          <p:spTgt spid="18"/>
                                        </p:tgtEl>
                                        <p:attrNameLst>
                                          <p:attrName>ppt_x</p:attrName>
                                        </p:attrNameLst>
                                      </p:cBhvr>
                                      <p:tavLst>
                                        <p:tav tm="0">
                                          <p:val>
                                            <p:strVal val="ppt_x"/>
                                          </p:val>
                                        </p:tav>
                                        <p:tav tm="100000">
                                          <p:val>
                                            <p:strVal val="ppt_x"/>
                                          </p:val>
                                        </p:tav>
                                      </p:tavLst>
                                    </p:anim>
                                    <p:anim calcmode="lin" valueType="num">
                                      <p:cBhvr additive="base">
                                        <p:cTn id="63" dur="2000"/>
                                        <p:tgtEl>
                                          <p:spTgt spid="18"/>
                                        </p:tgtEl>
                                        <p:attrNameLst>
                                          <p:attrName>ppt_y</p:attrName>
                                        </p:attrNameLst>
                                      </p:cBhvr>
                                      <p:tavLst>
                                        <p:tav tm="0">
                                          <p:val>
                                            <p:strVal val="ppt_y"/>
                                          </p:val>
                                        </p:tav>
                                        <p:tav tm="100000">
                                          <p:val>
                                            <p:strVal val="0-ppt_h/2"/>
                                          </p:val>
                                        </p:tav>
                                      </p:tavLst>
                                    </p:anim>
                                    <p:set>
                                      <p:cBhvr>
                                        <p:cTn id="64" dur="1" fill="hold">
                                          <p:stCondLst>
                                            <p:cond delay="1999"/>
                                          </p:stCondLst>
                                        </p:cTn>
                                        <p:tgtEl>
                                          <p:spTgt spid="18"/>
                                        </p:tgtEl>
                                        <p:attrNameLst>
                                          <p:attrName>style.visibility</p:attrName>
                                        </p:attrNameLst>
                                      </p:cBhvr>
                                      <p:to>
                                        <p:strVal val="hidden"/>
                                      </p:to>
                                    </p:set>
                                  </p:childTnLst>
                                </p:cTn>
                              </p:par>
                              <p:par>
                                <p:cTn id="65" presetID="35" presetClass="path" presetSubtype="0" accel="50000" decel="50000" fill="hold" nodeType="withEffect">
                                  <p:stCondLst>
                                    <p:cond delay="0"/>
                                  </p:stCondLst>
                                  <p:childTnLst>
                                    <p:animMotion origin="layout" path="M -1.11111E-6 -3.58025E-6 L -0.19028 0.07439 " pathEditMode="relative" rAng="0" ptsTypes="AA">
                                      <p:cBhvr>
                                        <p:cTn id="66" dur="3000" fill="hold"/>
                                        <p:tgtEl>
                                          <p:spTgt spid="2052"/>
                                        </p:tgtEl>
                                        <p:attrNameLst>
                                          <p:attrName>ppt_x</p:attrName>
                                          <p:attrName>ppt_y</p:attrName>
                                        </p:attrNameLst>
                                      </p:cBhvr>
                                      <p:rCtr x="-9514" y="3704"/>
                                    </p:animMotion>
                                  </p:childTnLst>
                                </p:cTn>
                              </p:par>
                            </p:childTnLst>
                          </p:cTn>
                        </p:par>
                      </p:childTnLst>
                    </p:cTn>
                  </p:par>
                </p:childTnLst>
              </p:cTn>
              <p:nextCondLst>
                <p:cond evt="onClick" delay="0">
                  <p:tgtEl>
                    <p:spTgt spid="24"/>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23"/>
                                        </p:tgtEl>
                                      </p:cBhvr>
                                    </p:animEffect>
                                    <p:anim calcmode="lin" valueType="num">
                                      <p:cBhvr>
                                        <p:cTn id="72" dur="1000"/>
                                        <p:tgtEl>
                                          <p:spTgt spid="23"/>
                                        </p:tgtEl>
                                        <p:attrNameLst>
                                          <p:attrName>ppt_x</p:attrName>
                                        </p:attrNameLst>
                                      </p:cBhvr>
                                      <p:tavLst>
                                        <p:tav tm="0">
                                          <p:val>
                                            <p:strVal val="ppt_x"/>
                                          </p:val>
                                        </p:tav>
                                        <p:tav tm="100000">
                                          <p:val>
                                            <p:strVal val="ppt_x"/>
                                          </p:val>
                                        </p:tav>
                                      </p:tavLst>
                                    </p:anim>
                                    <p:anim calcmode="lin" valueType="num">
                                      <p:cBhvr>
                                        <p:cTn id="73" dur="1000"/>
                                        <p:tgtEl>
                                          <p:spTgt spid="23"/>
                                        </p:tgtEl>
                                        <p:attrNameLst>
                                          <p:attrName>ppt_y</p:attrName>
                                        </p:attrNameLst>
                                      </p:cBhvr>
                                      <p:tavLst>
                                        <p:tav tm="0">
                                          <p:val>
                                            <p:strVal val="ppt_y"/>
                                          </p:val>
                                        </p:tav>
                                        <p:tav tm="100000">
                                          <p:val>
                                            <p:strVal val="ppt_y+.1"/>
                                          </p:val>
                                        </p:tav>
                                      </p:tavLst>
                                    </p:anim>
                                    <p:set>
                                      <p:cBhvr>
                                        <p:cTn id="74"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5" restart="whenNotActive" fill="hold" evtFilter="cancelBubble" nodeType="interactiveSeq">
                <p:stCondLst>
                  <p:cond evt="onClick" delay="0">
                    <p:tgtEl>
                      <p:spTgt spid="22"/>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22"/>
                                        </p:tgtEl>
                                      </p:cBhvr>
                                    </p:animEffect>
                                    <p:anim calcmode="lin" valueType="num">
                                      <p:cBhvr>
                                        <p:cTn id="80" dur="1000"/>
                                        <p:tgtEl>
                                          <p:spTgt spid="22"/>
                                        </p:tgtEl>
                                        <p:attrNameLst>
                                          <p:attrName>ppt_x</p:attrName>
                                        </p:attrNameLst>
                                      </p:cBhvr>
                                      <p:tavLst>
                                        <p:tav tm="0">
                                          <p:val>
                                            <p:strVal val="ppt_x"/>
                                          </p:val>
                                        </p:tav>
                                        <p:tav tm="100000">
                                          <p:val>
                                            <p:strVal val="ppt_x"/>
                                          </p:val>
                                        </p:tav>
                                      </p:tavLst>
                                    </p:anim>
                                    <p:anim calcmode="lin" valueType="num">
                                      <p:cBhvr>
                                        <p:cTn id="81" dur="1000"/>
                                        <p:tgtEl>
                                          <p:spTgt spid="22"/>
                                        </p:tgtEl>
                                        <p:attrNameLst>
                                          <p:attrName>ppt_y</p:attrName>
                                        </p:attrNameLst>
                                      </p:cBhvr>
                                      <p:tavLst>
                                        <p:tav tm="0">
                                          <p:val>
                                            <p:strVal val="ppt_y"/>
                                          </p:val>
                                        </p:tav>
                                        <p:tav tm="100000">
                                          <p:val>
                                            <p:strVal val="ppt_y+.1"/>
                                          </p:val>
                                        </p:tav>
                                      </p:tavLst>
                                    </p:anim>
                                    <p:set>
                                      <p:cBhvr>
                                        <p:cTn id="82"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3" restart="whenNotActive" fill="hold" evtFilter="cancelBubble" nodeType="interactiveSeq">
                <p:stCondLst>
                  <p:cond evt="onClick" delay="0">
                    <p:tgtEl>
                      <p:spTgt spid="21"/>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21"/>
                                        </p:tgtEl>
                                      </p:cBhvr>
                                    </p:animEffect>
                                    <p:anim calcmode="lin" valueType="num">
                                      <p:cBhvr>
                                        <p:cTn id="88" dur="1000"/>
                                        <p:tgtEl>
                                          <p:spTgt spid="21"/>
                                        </p:tgtEl>
                                        <p:attrNameLst>
                                          <p:attrName>ppt_x</p:attrName>
                                        </p:attrNameLst>
                                      </p:cBhvr>
                                      <p:tavLst>
                                        <p:tav tm="0">
                                          <p:val>
                                            <p:strVal val="ppt_x"/>
                                          </p:val>
                                        </p:tav>
                                        <p:tav tm="100000">
                                          <p:val>
                                            <p:strVal val="ppt_x"/>
                                          </p:val>
                                        </p:tav>
                                      </p:tavLst>
                                    </p:anim>
                                    <p:anim calcmode="lin" valueType="num">
                                      <p:cBhvr>
                                        <p:cTn id="89" dur="1000"/>
                                        <p:tgtEl>
                                          <p:spTgt spid="21"/>
                                        </p:tgtEl>
                                        <p:attrNameLst>
                                          <p:attrName>ppt_y</p:attrName>
                                        </p:attrNameLst>
                                      </p:cBhvr>
                                      <p:tavLst>
                                        <p:tav tm="0">
                                          <p:val>
                                            <p:strVal val="ppt_y"/>
                                          </p:val>
                                        </p:tav>
                                        <p:tav tm="100000">
                                          <p:val>
                                            <p:strVal val="ppt_y+.1"/>
                                          </p:val>
                                        </p:tav>
                                      </p:tavLst>
                                    </p:anim>
                                    <p:set>
                                      <p:cBhvr>
                                        <p:cTn id="90"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91" fill="hold" display="0">
                  <p:stCondLst>
                    <p:cond delay="indefinite"/>
                  </p:stCondLst>
                  <p:endCondLst>
                    <p:cond evt="onStopAudio" delay="0">
                      <p:tgtEl>
                        <p:sldTgt/>
                      </p:tgtEl>
                    </p:cond>
                  </p:endCondLst>
                </p:cTn>
                <p:tgtEl>
                  <p:spTgt spid="13"/>
                </p:tgtEl>
              </p:cMediaNode>
            </p:audio>
            <p:seq concurrent="1" nextAc="seek">
              <p:cTn id="92" restart="whenNotActive" fill="hold" evtFilter="cancelBubble" nodeType="interactiveSeq">
                <p:stCondLst>
                  <p:cond evt="onClick" delay="0">
                    <p:tgtEl>
                      <p:spTgt spid="16"/>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26"/>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52"/>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0" grpId="0"/>
      <p:bldP spid="21" grpId="0" bldLvl="0" animBg="1"/>
      <p:bldP spid="21" grpId="1" bldLvl="0" animBg="1"/>
      <p:bldP spid="22" grpId="0" bldLvl="0" animBg="1"/>
      <p:bldP spid="22" grpId="1" bldLvl="0" animBg="1"/>
      <p:bldP spid="23" grpId="0" bldLvl="0" animBg="1"/>
      <p:bldP spid="23" grpId="1" bldLvl="0" animBg="1"/>
      <p:bldP spid="24" grpId="0" bldLvl="0" animBg="1"/>
      <p:bldP spid="24" grpId="1" bldLvl="0" animBg="1"/>
      <p:bldP spid="52" grpId="0" bldLvl="0" animBg="1"/>
      <p:bldP spid="52" grpId="1"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underwater-vector-backgrou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63880"/>
            <a:ext cx="9144000" cy="610743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Giai cuu dai duong 2\Luo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662680" y="-2160270"/>
            <a:ext cx="6400800" cy="8077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Giai cuu dai duong 2\3b.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2222" l="0" r="100000">
                        <a14:backgroundMark x1="17714" y1="32963" x2="18714" y2="71389"/>
                        <a14:backgroundMark x1="91000" y1="21296" x2="87000" y2="80463"/>
                        <a14:backgroundMark x1="9714" y1="8333" x2="2714" y2="77870"/>
                        <a14:backgroundMark x1="29714" y1="34352" x2="22714" y2="81759"/>
                        <a14:backgroundMark x1="6714" y1="84352" x2="44857" y2="70093"/>
                        <a14:backgroundMark x1="14714" y1="3704" x2="31714" y2="8333"/>
                        <a14:backgroundMark x1="87000" y1="5648" x2="98000" y2="18056"/>
                      </a14:backgroundRemoval>
                    </a14:imgEffect>
                  </a14:imgLayer>
                </a14:imgProps>
              </a:ext>
              <a:ext uri="{28A0092B-C50C-407E-A947-70E740481C1C}">
                <a14:useLocalDpi xmlns:a14="http://schemas.microsoft.com/office/drawing/2010/main" val="0"/>
              </a:ext>
            </a:extLst>
          </a:blip>
          <a:srcRect/>
          <a:stretch>
            <a:fillRect/>
          </a:stretch>
        </p:blipFill>
        <p:spPr bwMode="auto">
          <a:xfrm>
            <a:off x="4065213" y="3052593"/>
            <a:ext cx="1268787" cy="1957558"/>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p:cNvSpPr/>
          <p:nvPr/>
        </p:nvSpPr>
        <p:spPr>
          <a:xfrm>
            <a:off x="510914" y="2318305"/>
            <a:ext cx="2538841" cy="1092406"/>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A. </a:t>
            </a:r>
            <a:r>
              <a:rPr lang="en-US" sz="2400" kern="1200" dirty="0" err="1" smtClean="0">
                <a:solidFill>
                  <a:srgbClr val="0033CC"/>
                </a:solidFill>
                <a:latin typeface="Times New Roman" panose="02020603050405020304" pitchFamily="18" charset="0"/>
                <a:cs typeface="Times New Roman" panose="02020603050405020304" pitchFamily="18" charset="0"/>
              </a:rPr>
              <a:t>Cả</a:t>
            </a:r>
            <a:r>
              <a:rPr lang="en-US" sz="2400" kern="1200" dirty="0" smtClean="0">
                <a:solidFill>
                  <a:srgbClr val="0033CC"/>
                </a:solidFill>
                <a:latin typeface="Times New Roman" panose="02020603050405020304" pitchFamily="18" charset="0"/>
                <a:cs typeface="Times New Roman" panose="02020603050405020304" pitchFamily="18" charset="0"/>
              </a:rPr>
              <a:t> </a:t>
            </a:r>
            <a:r>
              <a:rPr lang="en-US" sz="2400" kern="1200" dirty="0" err="1" smtClean="0">
                <a:solidFill>
                  <a:srgbClr val="0033CC"/>
                </a:solidFill>
                <a:latin typeface="Times New Roman" panose="02020603050405020304" pitchFamily="18" charset="0"/>
                <a:cs typeface="Times New Roman" panose="02020603050405020304" pitchFamily="18" charset="0"/>
              </a:rPr>
              <a:t>một</a:t>
            </a:r>
            <a:r>
              <a:rPr lang="en-US" sz="2400" kern="1200" dirty="0" smtClean="0">
                <a:solidFill>
                  <a:srgbClr val="0033CC"/>
                </a:solidFill>
                <a:latin typeface="Times New Roman" panose="02020603050405020304" pitchFamily="18" charset="0"/>
                <a:cs typeface="Times New Roman" panose="02020603050405020304" pitchFamily="18" charset="0"/>
              </a:rPr>
              <a:t> </a:t>
            </a:r>
            <a:r>
              <a:rPr lang="en-US" sz="2400" kern="1200" dirty="0" err="1" smtClean="0">
                <a:solidFill>
                  <a:srgbClr val="0033CC"/>
                </a:solidFill>
                <a:latin typeface="Times New Roman" panose="02020603050405020304" pitchFamily="18" charset="0"/>
                <a:cs typeface="Times New Roman" panose="02020603050405020304" pitchFamily="18" charset="0"/>
              </a:rPr>
              <a:t>ngày</a:t>
            </a:r>
            <a:endParaRPr lang="en-US" sz="2400" kern="1200" dirty="0">
              <a:solidFill>
                <a:srgbClr val="0033CC"/>
              </a:solidFill>
              <a:latin typeface="Times New Roman" panose="02020603050405020304" pitchFamily="18" charset="0"/>
              <a:cs typeface="Times New Roman" panose="02020603050405020304" pitchFamily="18" charset="0"/>
            </a:endParaRPr>
          </a:p>
        </p:txBody>
      </p:sp>
      <p:pic>
        <p:nvPicPr>
          <p:cNvPr id="32" name="Picture 3" descr="C:\Users\ADMIN\Desktop\Giai cuu dai duong 2\3c.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98333">
                        <a14:foregroundMark x1="62593" y1="12023" x2="73148" y2="84946"/>
                        <a14:foregroundMark x1="49815" y1="18084" x2="43519" y2="28152"/>
                        <a14:foregroundMark x1="41481" y1="16422" x2="49815" y2="26491"/>
                        <a14:foregroundMark x1="63519" y1="12023" x2="76296" y2="215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09801" y="3257550"/>
            <a:ext cx="720044" cy="1371600"/>
          </a:xfrm>
          <a:prstGeom prst="rect">
            <a:avLst/>
          </a:prstGeom>
          <a:noFill/>
          <a:extLst>
            <a:ext uri="{909E8E84-426E-40DD-AFC4-6F175D3DCCD1}">
              <a14:hiddenFill xmlns:a14="http://schemas.microsoft.com/office/drawing/2010/main">
                <a:solidFill>
                  <a:srgbClr val="FFFFFF"/>
                </a:solidFill>
              </a14:hiddenFill>
            </a:ext>
          </a:extLst>
        </p:spPr>
      </p:pic>
      <p:sp>
        <p:nvSpPr>
          <p:cNvPr id="33" name="Rounded Rectangle 32"/>
          <p:cNvSpPr/>
          <p:nvPr/>
        </p:nvSpPr>
        <p:spPr>
          <a:xfrm>
            <a:off x="3325164" y="2308515"/>
            <a:ext cx="2568457" cy="1092406"/>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B. </a:t>
            </a:r>
            <a:r>
              <a:rPr lang="en-US" sz="2400" kern="1200" dirty="0" err="1" smtClean="0">
                <a:solidFill>
                  <a:srgbClr val="0033CC"/>
                </a:solidFill>
                <a:latin typeface="Times New Roman" panose="02020603050405020304" pitchFamily="18" charset="0"/>
                <a:cs typeface="Times New Roman" panose="02020603050405020304" pitchFamily="18" charset="0"/>
              </a:rPr>
              <a:t>nửa</a:t>
            </a:r>
            <a:r>
              <a:rPr lang="en-US" sz="2400" kern="1200" dirty="0" smtClean="0">
                <a:solidFill>
                  <a:srgbClr val="0033CC"/>
                </a:solidFill>
                <a:latin typeface="Times New Roman" panose="02020603050405020304" pitchFamily="18" charset="0"/>
                <a:cs typeface="Times New Roman" panose="02020603050405020304" pitchFamily="18" charset="0"/>
              </a:rPr>
              <a:t> </a:t>
            </a:r>
            <a:r>
              <a:rPr lang="en-US" sz="2400" kern="1200" dirty="0" err="1" smtClean="0">
                <a:solidFill>
                  <a:srgbClr val="0033CC"/>
                </a:solidFill>
                <a:latin typeface="Times New Roman" panose="02020603050405020304" pitchFamily="18" charset="0"/>
                <a:cs typeface="Times New Roman" panose="02020603050405020304" pitchFamily="18" charset="0"/>
              </a:rPr>
              <a:t>ngày</a:t>
            </a:r>
            <a:endParaRPr lang="en-US" sz="2400" kern="1200" dirty="0">
              <a:solidFill>
                <a:srgbClr val="0033CC"/>
              </a:solidFill>
              <a:latin typeface="Times New Roman" panose="02020603050405020304" pitchFamily="18" charset="0"/>
              <a:cs typeface="Times New Roman" panose="02020603050405020304" pitchFamily="18" charset="0"/>
            </a:endParaRPr>
          </a:p>
        </p:txBody>
      </p:sp>
      <p:pic>
        <p:nvPicPr>
          <p:cNvPr id="35" name="Picture 4" descr="C:\Users\ADMIN\Desktop\Giai cuu dai duong 2\3.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38702" y1="20433" x2="43750" y2="24279"/>
                      </a14:backgroundRemoval>
                    </a14:imgEffect>
                  </a14:imgLayer>
                </a14:imgProps>
              </a:ext>
              <a:ext uri="{28A0092B-C50C-407E-A947-70E740481C1C}">
                <a14:useLocalDpi xmlns:a14="http://schemas.microsoft.com/office/drawing/2010/main" val="0"/>
              </a:ext>
            </a:extLst>
          </a:blip>
          <a:srcRect/>
          <a:stretch>
            <a:fillRect/>
          </a:stretch>
        </p:blipFill>
        <p:spPr bwMode="auto">
          <a:xfrm>
            <a:off x="5893620" y="2766219"/>
            <a:ext cx="1939131" cy="193913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C:\Users\ADMIN\Desktop\Giai cuu dai duong 2\3a.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29510" y1="11426" x2="31189" y2="18066"/>
                      </a14:backgroundRemoval>
                    </a14:imgEffect>
                  </a14:imgLayer>
                </a14:imgProps>
              </a:ext>
              <a:ext uri="{28A0092B-C50C-407E-A947-70E740481C1C}">
                <a14:useLocalDpi xmlns:a14="http://schemas.microsoft.com/office/drawing/2010/main" val="0"/>
              </a:ext>
            </a:extLst>
          </a:blip>
          <a:srcRect/>
          <a:stretch>
            <a:fillRect/>
          </a:stretch>
        </p:blipFill>
        <p:spPr bwMode="auto">
          <a:xfrm>
            <a:off x="5282593" y="3553320"/>
            <a:ext cx="1123633" cy="1609230"/>
          </a:xfrm>
          <a:prstGeom prst="rect">
            <a:avLst/>
          </a:prstGeom>
          <a:noFill/>
          <a:extLst>
            <a:ext uri="{909E8E84-426E-40DD-AFC4-6F175D3DCCD1}">
              <a14:hiddenFill xmlns:a14="http://schemas.microsoft.com/office/drawing/2010/main">
                <a:solidFill>
                  <a:srgbClr val="FFFFFF"/>
                </a:solidFill>
              </a14:hiddenFill>
            </a:ext>
          </a:extLst>
        </p:spPr>
      </p:pic>
      <p:sp>
        <p:nvSpPr>
          <p:cNvPr id="39" name="Rounded Rectangle 38"/>
          <p:cNvSpPr/>
          <p:nvPr/>
        </p:nvSpPr>
        <p:spPr>
          <a:xfrm>
            <a:off x="6096000" y="2318305"/>
            <a:ext cx="2752210" cy="1092406"/>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smtClean="0">
                <a:solidFill>
                  <a:srgbClr val="0033CC"/>
                </a:solidFill>
                <a:latin typeface="Times New Roman" panose="02020603050405020304" pitchFamily="18" charset="0"/>
                <a:cs typeface="Times New Roman" panose="02020603050405020304" pitchFamily="18" charset="0"/>
              </a:rPr>
              <a:t>C. </a:t>
            </a:r>
            <a:r>
              <a:rPr lang="en-US" sz="2400" kern="1200" dirty="0" err="1" smtClean="0">
                <a:solidFill>
                  <a:srgbClr val="0033CC"/>
                </a:solidFill>
                <a:latin typeface="Times New Roman" panose="02020603050405020304" pitchFamily="18" charset="0"/>
                <a:cs typeface="Times New Roman" panose="02020603050405020304" pitchFamily="18" charset="0"/>
              </a:rPr>
              <a:t>một</a:t>
            </a:r>
            <a:r>
              <a:rPr lang="en-US" sz="2400" kern="1200" dirty="0" smtClean="0">
                <a:solidFill>
                  <a:srgbClr val="0033CC"/>
                </a:solidFill>
                <a:latin typeface="Times New Roman" panose="02020603050405020304" pitchFamily="18" charset="0"/>
                <a:cs typeface="Times New Roman" panose="02020603050405020304" pitchFamily="18" charset="0"/>
              </a:rPr>
              <a:t> </a:t>
            </a:r>
            <a:r>
              <a:rPr lang="en-US" sz="2400" kern="1200" dirty="0" err="1" smtClean="0">
                <a:solidFill>
                  <a:srgbClr val="0033CC"/>
                </a:solidFill>
                <a:latin typeface="Times New Roman" panose="02020603050405020304" pitchFamily="18" charset="0"/>
                <a:cs typeface="Times New Roman" panose="02020603050405020304" pitchFamily="18" charset="0"/>
              </a:rPr>
              <a:t>giờ</a:t>
            </a:r>
            <a:r>
              <a:rPr lang="en-US" sz="2400" kern="1200" dirty="0" smtClean="0">
                <a:solidFill>
                  <a:srgbClr val="0033CC"/>
                </a:solidFill>
                <a:latin typeface="Times New Roman" panose="02020603050405020304" pitchFamily="18" charset="0"/>
                <a:cs typeface="Times New Roman" panose="02020603050405020304" pitchFamily="18" charset="0"/>
              </a:rPr>
              <a:t> </a:t>
            </a:r>
            <a:r>
              <a:rPr lang="en-US" sz="2400" kern="1200" dirty="0" err="1" smtClean="0">
                <a:solidFill>
                  <a:srgbClr val="0033CC"/>
                </a:solidFill>
                <a:latin typeface="Times New Roman" panose="02020603050405020304" pitchFamily="18" charset="0"/>
                <a:cs typeface="Times New Roman" panose="02020603050405020304" pitchFamily="18" charset="0"/>
              </a:rPr>
              <a:t>đồng</a:t>
            </a:r>
            <a:r>
              <a:rPr lang="en-US" sz="2400" kern="1200" dirty="0" smtClean="0">
                <a:solidFill>
                  <a:srgbClr val="0033CC"/>
                </a:solidFill>
                <a:latin typeface="Times New Roman" panose="02020603050405020304" pitchFamily="18" charset="0"/>
                <a:cs typeface="Times New Roman" panose="02020603050405020304" pitchFamily="18" charset="0"/>
              </a:rPr>
              <a:t> </a:t>
            </a:r>
            <a:r>
              <a:rPr lang="en-US" sz="2400" kern="1200" dirty="0" err="1" smtClean="0">
                <a:solidFill>
                  <a:srgbClr val="0033CC"/>
                </a:solidFill>
                <a:latin typeface="Times New Roman" panose="02020603050405020304" pitchFamily="18" charset="0"/>
                <a:cs typeface="Times New Roman" panose="02020603050405020304" pitchFamily="18" charset="0"/>
              </a:rPr>
              <a:t>hồ</a:t>
            </a:r>
            <a:endParaRPr lang="en-US" sz="1999" kern="1200" dirty="0">
              <a:solidFill>
                <a:srgbClr val="0033CC"/>
              </a:solidFill>
              <a:latin typeface="Times New Roman" panose="02020603050405020304" pitchFamily="18" charset="0"/>
              <a:cs typeface="Times New Roman" panose="02020603050405020304" pitchFamily="18" charset="0"/>
            </a:endParaRPr>
          </a:p>
        </p:txBody>
      </p:sp>
      <p:pic>
        <p:nvPicPr>
          <p:cNvPr id="40" name="Picture 11" descr="C:\Users\ADMIN\Desktop\Giai cuu dai duong 2\seashell-border-382756.jpg"/>
          <p:cNvPicPr>
            <a:picLocks noChangeAspect="1" noChangeArrowheads="1"/>
          </p:cNvPicPr>
          <p:nvPr/>
        </p:nvPicPr>
        <p:blipFill>
          <a:blip r:embed="rId14">
            <a:extLst>
              <a:ext uri="{BEBA8EAE-BF5A-486C-A8C5-ECC9F3942E4B}">
                <a14:imgProps xmlns:a14="http://schemas.microsoft.com/office/drawing/2010/main">
                  <a14:imgLayer r:embed="rId1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07387" y="57150"/>
            <a:ext cx="6019800" cy="20574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 name="TextBox 40"/>
          <p:cNvSpPr txBox="1"/>
          <p:nvPr/>
        </p:nvSpPr>
        <p:spPr>
          <a:xfrm>
            <a:off x="2163604" y="245745"/>
            <a:ext cx="5363528" cy="954364"/>
          </a:xfrm>
          <a:prstGeom prst="rect">
            <a:avLst/>
          </a:prstGeom>
          <a:noFill/>
        </p:spPr>
        <p:txBody>
          <a:bodyPr wrap="square" rtlCol="0">
            <a:spAutoFit/>
          </a:bodyPr>
          <a:lstStyle/>
          <a:p>
            <a:pPr algn="ctr">
              <a:buClrTx/>
              <a:buFontTx/>
              <a:buNone/>
            </a:pPr>
            <a:r>
              <a:rPr lang="en-US" sz="2801" kern="1200" dirty="0" err="1" smtClean="0">
                <a:solidFill>
                  <a:srgbClr val="0033CC"/>
                </a:solidFill>
                <a:latin typeface="Times New Roman" panose="02020603050405020304" pitchFamily="18" charset="0"/>
                <a:cs typeface="Times New Roman" panose="02020603050405020304" pitchFamily="18" charset="0"/>
              </a:rPr>
              <a:t>Cuộc</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đọ</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sức</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giữa</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tàu</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chiến</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và</a:t>
            </a:r>
            <a:r>
              <a:rPr lang="en-US" sz="2801" kern="1200" dirty="0" smtClean="0">
                <a:solidFill>
                  <a:srgbClr val="0033CC"/>
                </a:solidFill>
                <a:latin typeface="Times New Roman" panose="02020603050405020304" pitchFamily="18" charset="0"/>
                <a:cs typeface="Times New Roman" panose="02020603050405020304" pitchFamily="18" charset="0"/>
              </a:rPr>
              <a:t> con </a:t>
            </a:r>
            <a:r>
              <a:rPr lang="en-US" sz="2801" kern="1200" dirty="0" err="1" smtClean="0">
                <a:solidFill>
                  <a:srgbClr val="0033CC"/>
                </a:solidFill>
                <a:latin typeface="Times New Roman" panose="02020603050405020304" pitchFamily="18" charset="0"/>
                <a:cs typeface="Times New Roman" panose="02020603050405020304" pitchFamily="18" charset="0"/>
              </a:rPr>
              <a:t>cá</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diễn</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ra</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trong</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bao</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nhiêu</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giờ</a:t>
            </a:r>
            <a:r>
              <a:rPr lang="en-US" sz="2801" kern="1200" dirty="0" smtClean="0">
                <a:solidFill>
                  <a:srgbClr val="0033CC"/>
                </a:solidFill>
                <a:latin typeface="Times New Roman" panose="02020603050405020304" pitchFamily="18" charset="0"/>
                <a:cs typeface="Times New Roman" panose="02020603050405020304" pitchFamily="18" charset="0"/>
              </a:rPr>
              <a:t>?</a:t>
            </a:r>
            <a:endParaRPr lang="en-US" sz="2801" kern="1200" dirty="0">
              <a:solidFill>
                <a:srgbClr val="0033CC"/>
              </a:solidFill>
              <a:latin typeface="Times New Roman" panose="02020603050405020304" pitchFamily="18" charset="0"/>
              <a:cs typeface="Times New Roman" panose="02020603050405020304" pitchFamily="18" charset="0"/>
            </a:endParaRPr>
          </a:p>
        </p:txBody>
      </p:sp>
      <p:pic>
        <p:nvPicPr>
          <p:cNvPr id="42" name="Picture 2" descr="C:\Users\ADMIN\Desktop\Phan Thi Do Uyen\Giai cuu dai duong\Picture2.png">
            <a:hlinkClick r:id="" action="ppaction://hlinkshowjump?jump=nextslide"/>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848601" y="4019550"/>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5"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cstate="print"/>
          <a:stretch>
            <a:fillRect/>
          </a:stretch>
        </p:blipFill>
        <p:spPr>
          <a:xfrm>
            <a:off x="9906000" y="2893786"/>
            <a:ext cx="609600" cy="609600"/>
          </a:xfrm>
          <a:prstGeom prst="rect">
            <a:avLst/>
          </a:prstGeom>
        </p:spPr>
      </p:pic>
      <p:pic>
        <p:nvPicPr>
          <p:cNvPr id="16" name="Picture 2" descr="C:\Users\ADMIN\Desktop\Doremon cau ca ( trac nghiem )\Picture1 (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85162" y="55254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times up"/>
          <p:cNvGrpSpPr/>
          <p:nvPr/>
        </p:nvGrpSpPr>
        <p:grpSpPr>
          <a:xfrm>
            <a:off x="588045" y="133350"/>
            <a:ext cx="757084" cy="375064"/>
            <a:chOff x="2989747" y="438150"/>
            <a:chExt cx="1572029" cy="683752"/>
          </a:xfrm>
        </p:grpSpPr>
        <p:sp>
          <p:nvSpPr>
            <p:cNvPr id="18" name="Rounded Rectangle 17"/>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GB" sz="2801" kern="1200" dirty="0">
                <a:solidFill>
                  <a:srgbClr val="FFFFFF"/>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GB" sz="1099" kern="1200" dirty="0" err="1">
                  <a:solidFill>
                    <a:srgbClr val="FFFFFF"/>
                  </a:solidFill>
                  <a:latin typeface="Times New Roman" panose="02020603050405020304" pitchFamily="18" charset="0"/>
                  <a:cs typeface="Times New Roman" panose="02020603050405020304" pitchFamily="18" charset="0"/>
                </a:rPr>
                <a:t>Bắt</a:t>
              </a:r>
              <a:r>
                <a:rPr lang="en-GB" sz="1099" kern="1200" dirty="0">
                  <a:solidFill>
                    <a:srgbClr val="FFFFFF"/>
                  </a:solidFill>
                  <a:latin typeface="Times New Roman" panose="02020603050405020304" pitchFamily="18" charset="0"/>
                  <a:cs typeface="Times New Roman" panose="02020603050405020304" pitchFamily="18" charset="0"/>
                </a:rPr>
                <a:t> </a:t>
              </a:r>
              <a:r>
                <a:rPr lang="en-GB" sz="1099" kern="1200" dirty="0" err="1">
                  <a:solidFill>
                    <a:srgbClr val="FFFFFF"/>
                  </a:solidFill>
                  <a:latin typeface="Times New Roman" panose="02020603050405020304" pitchFamily="18" charset="0"/>
                  <a:cs typeface="Times New Roman" panose="02020603050405020304" pitchFamily="18" charset="0"/>
                </a:rPr>
                <a:t>đầu</a:t>
              </a:r>
              <a:r>
                <a:rPr lang="en-GB" sz="1099" kern="1200" dirty="0">
                  <a:solidFill>
                    <a:srgbClr val="FFFFFF"/>
                  </a:solidFill>
                  <a:latin typeface="Times New Roman" panose="02020603050405020304" pitchFamily="18" charset="0"/>
                  <a:cs typeface="Times New Roman" panose="02020603050405020304" pitchFamily="18" charset="0"/>
                </a:rPr>
                <a:t>!</a:t>
              </a:r>
            </a:p>
          </p:txBody>
        </p:sp>
      </p:grpSp>
      <p:pic>
        <p:nvPicPr>
          <p:cNvPr id="20" name="Picture 3" descr="C:\Users\ADMIN\Desktop\Picture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59482" y="72048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933247" y="708850"/>
            <a:ext cx="90244" cy="76328"/>
            <a:chOff x="2455863" y="2411803"/>
            <a:chExt cx="566738" cy="566738"/>
          </a:xfrm>
        </p:grpSpPr>
        <p:sp>
          <p:nvSpPr>
            <p:cNvPr id="2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2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2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25"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2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934593" y="1261150"/>
            <a:ext cx="90244" cy="76328"/>
            <a:chOff x="2455863" y="2411803"/>
            <a:chExt cx="566738" cy="566738"/>
          </a:xfrm>
        </p:grpSpPr>
        <p:sp>
          <p:nvSpPr>
            <p:cNvPr id="2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4"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44" name="Group 43"/>
          <p:cNvGrpSpPr/>
          <p:nvPr/>
        </p:nvGrpSpPr>
        <p:grpSpPr>
          <a:xfrm>
            <a:off x="1231629" y="1001869"/>
            <a:ext cx="90244" cy="76328"/>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8"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50" name="Group 49"/>
          <p:cNvGrpSpPr/>
          <p:nvPr/>
        </p:nvGrpSpPr>
        <p:grpSpPr>
          <a:xfrm>
            <a:off x="661894" y="1026808"/>
            <a:ext cx="90244" cy="76328"/>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4"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sp>
        <p:nvSpPr>
          <p:cNvPr id="56" name="Oval 107"/>
          <p:cNvSpPr>
            <a:spLocks noChangeArrowheads="1"/>
          </p:cNvSpPr>
          <p:nvPr/>
        </p:nvSpPr>
        <p:spPr bwMode="auto">
          <a:xfrm>
            <a:off x="944484" y="99899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7" name="Explosion 2 56"/>
          <p:cNvSpPr/>
          <p:nvPr/>
        </p:nvSpPr>
        <p:spPr>
          <a:xfrm>
            <a:off x="1025071" y="2521610"/>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dirty="0">
                <a:solidFill>
                  <a:srgbClr val="0000FF"/>
                </a:solidFill>
                <a:latin typeface="Times New Roman" panose="02020603050405020304" pitchFamily="18" charset="0"/>
                <a:cs typeface="Times New Roman" panose="02020603050405020304" pitchFamily="18" charset="0"/>
              </a:rPr>
              <a:t>HẾT GIỜ</a:t>
            </a:r>
          </a:p>
        </p:txBody>
      </p:sp>
    </p:spTree>
    <p:extLst>
      <p:ext uri="{BB962C8B-B14F-4D97-AF65-F5344CB8AC3E}">
        <p14:creationId xmlns:p14="http://schemas.microsoft.com/office/powerpoint/2010/main" val="156977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0"/>
                                        </p:tgtEl>
                                        <p:attrNameLst>
                                          <p:attrName>r</p:attrName>
                                        </p:attrNameLst>
                                      </p:cBhvr>
                                    </p:animRot>
                                    <p:animRot by="-240000">
                                      <p:cBhvr>
                                        <p:cTn id="7" dur="600" fill="hold">
                                          <p:stCondLst>
                                            <p:cond delay="600"/>
                                          </p:stCondLst>
                                        </p:cTn>
                                        <p:tgtEl>
                                          <p:spTgt spid="1030"/>
                                        </p:tgtEl>
                                        <p:attrNameLst>
                                          <p:attrName>r</p:attrName>
                                        </p:attrNameLst>
                                      </p:cBhvr>
                                    </p:animRot>
                                    <p:animRot by="240000">
                                      <p:cBhvr>
                                        <p:cTn id="8" dur="600" fill="hold">
                                          <p:stCondLst>
                                            <p:cond delay="1200"/>
                                          </p:stCondLst>
                                        </p:cTn>
                                        <p:tgtEl>
                                          <p:spTgt spid="1030"/>
                                        </p:tgtEl>
                                        <p:attrNameLst>
                                          <p:attrName>r</p:attrName>
                                        </p:attrNameLst>
                                      </p:cBhvr>
                                    </p:animRot>
                                    <p:animRot by="-240000">
                                      <p:cBhvr>
                                        <p:cTn id="9" dur="600" fill="hold">
                                          <p:stCondLst>
                                            <p:cond delay="1800"/>
                                          </p:stCondLst>
                                        </p:cTn>
                                        <p:tgtEl>
                                          <p:spTgt spid="1030"/>
                                        </p:tgtEl>
                                        <p:attrNameLst>
                                          <p:attrName>r</p:attrName>
                                        </p:attrNameLst>
                                      </p:cBhvr>
                                    </p:animRot>
                                    <p:animRot by="120000">
                                      <p:cBhvr>
                                        <p:cTn id="10" dur="600" fill="hold">
                                          <p:stCondLst>
                                            <p:cond delay="2400"/>
                                          </p:stCondLst>
                                        </p:cTn>
                                        <p:tgtEl>
                                          <p:spTgt spid="103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2"/>
                                        </p:tgtEl>
                                        <p:attrNameLst>
                                          <p:attrName>r</p:attrName>
                                        </p:attrNameLst>
                                      </p:cBhvr>
                                    </p:animRot>
                                    <p:animRot by="-240000">
                                      <p:cBhvr>
                                        <p:cTn id="13" dur="600" fill="hold">
                                          <p:stCondLst>
                                            <p:cond delay="600"/>
                                          </p:stCondLst>
                                        </p:cTn>
                                        <p:tgtEl>
                                          <p:spTgt spid="32"/>
                                        </p:tgtEl>
                                        <p:attrNameLst>
                                          <p:attrName>r</p:attrName>
                                        </p:attrNameLst>
                                      </p:cBhvr>
                                    </p:animRot>
                                    <p:animRot by="240000">
                                      <p:cBhvr>
                                        <p:cTn id="14" dur="600" fill="hold">
                                          <p:stCondLst>
                                            <p:cond delay="1200"/>
                                          </p:stCondLst>
                                        </p:cTn>
                                        <p:tgtEl>
                                          <p:spTgt spid="32"/>
                                        </p:tgtEl>
                                        <p:attrNameLst>
                                          <p:attrName>r</p:attrName>
                                        </p:attrNameLst>
                                      </p:cBhvr>
                                    </p:animRot>
                                    <p:animRot by="-240000">
                                      <p:cBhvr>
                                        <p:cTn id="15" dur="600" fill="hold">
                                          <p:stCondLst>
                                            <p:cond delay="1800"/>
                                          </p:stCondLst>
                                        </p:cTn>
                                        <p:tgtEl>
                                          <p:spTgt spid="32"/>
                                        </p:tgtEl>
                                        <p:attrNameLst>
                                          <p:attrName>r</p:attrName>
                                        </p:attrNameLst>
                                      </p:cBhvr>
                                    </p:animRot>
                                    <p:animRot by="120000">
                                      <p:cBhvr>
                                        <p:cTn id="16" dur="600" fill="hold">
                                          <p:stCondLst>
                                            <p:cond delay="2400"/>
                                          </p:stCondLst>
                                        </p:cTn>
                                        <p:tgtEl>
                                          <p:spTgt spid="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6"/>
                                        </p:tgtEl>
                                        <p:attrNameLst>
                                          <p:attrName>r</p:attrName>
                                        </p:attrNameLst>
                                      </p:cBhvr>
                                    </p:animRot>
                                    <p:animRot by="-240000">
                                      <p:cBhvr>
                                        <p:cTn id="19" dur="600" fill="hold">
                                          <p:stCondLst>
                                            <p:cond delay="600"/>
                                          </p:stCondLst>
                                        </p:cTn>
                                        <p:tgtEl>
                                          <p:spTgt spid="36"/>
                                        </p:tgtEl>
                                        <p:attrNameLst>
                                          <p:attrName>r</p:attrName>
                                        </p:attrNameLst>
                                      </p:cBhvr>
                                    </p:animRot>
                                    <p:animRot by="240000">
                                      <p:cBhvr>
                                        <p:cTn id="20" dur="600" fill="hold">
                                          <p:stCondLst>
                                            <p:cond delay="1200"/>
                                          </p:stCondLst>
                                        </p:cTn>
                                        <p:tgtEl>
                                          <p:spTgt spid="36"/>
                                        </p:tgtEl>
                                        <p:attrNameLst>
                                          <p:attrName>r</p:attrName>
                                        </p:attrNameLst>
                                      </p:cBhvr>
                                    </p:animRot>
                                    <p:animRot by="-240000">
                                      <p:cBhvr>
                                        <p:cTn id="21" dur="600" fill="hold">
                                          <p:stCondLst>
                                            <p:cond delay="1800"/>
                                          </p:stCondLst>
                                        </p:cTn>
                                        <p:tgtEl>
                                          <p:spTgt spid="36"/>
                                        </p:tgtEl>
                                        <p:attrNameLst>
                                          <p:attrName>r</p:attrName>
                                        </p:attrNameLst>
                                      </p:cBhvr>
                                    </p:animRot>
                                    <p:animRot by="120000">
                                      <p:cBhvr>
                                        <p:cTn id="22" dur="600" fill="hold">
                                          <p:stCondLst>
                                            <p:cond delay="2400"/>
                                          </p:stCondLst>
                                        </p:cTn>
                                        <p:tgtEl>
                                          <p:spTgt spid="3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par>
                                <p:cTn id="29" presetID="47"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1000"/>
                                        <p:tgtEl>
                                          <p:spTgt spid="41"/>
                                        </p:tgtEl>
                                      </p:cBhvr>
                                    </p:animEffect>
                                    <p:anim calcmode="lin" valueType="num">
                                      <p:cBhvr>
                                        <p:cTn id="32" dur="1000" fill="hold"/>
                                        <p:tgtEl>
                                          <p:spTgt spid="41"/>
                                        </p:tgtEl>
                                        <p:attrNameLst>
                                          <p:attrName>ppt_x</p:attrName>
                                        </p:attrNameLst>
                                      </p:cBhvr>
                                      <p:tavLst>
                                        <p:tav tm="0">
                                          <p:val>
                                            <p:strVal val="#ppt_x"/>
                                          </p:val>
                                        </p:tav>
                                        <p:tav tm="100000">
                                          <p:val>
                                            <p:strVal val="#ppt_x"/>
                                          </p:val>
                                        </p:tav>
                                      </p:tavLst>
                                    </p:anim>
                                    <p:anim calcmode="lin" valueType="num">
                                      <p:cBhvr>
                                        <p:cTn id="33" dur="1000" fill="hold"/>
                                        <p:tgtEl>
                                          <p:spTgt spid="41"/>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1000"/>
                                        <p:tgtEl>
                                          <p:spTgt spid="40"/>
                                        </p:tgtEl>
                                      </p:cBhvr>
                                    </p:animEffect>
                                    <p:anim calcmode="lin" valueType="num">
                                      <p:cBhvr>
                                        <p:cTn id="37" dur="1000" fill="hold"/>
                                        <p:tgtEl>
                                          <p:spTgt spid="40"/>
                                        </p:tgtEl>
                                        <p:attrNameLst>
                                          <p:attrName>ppt_x</p:attrName>
                                        </p:attrNameLst>
                                      </p:cBhvr>
                                      <p:tavLst>
                                        <p:tav tm="0">
                                          <p:val>
                                            <p:strVal val="#ppt_x"/>
                                          </p:val>
                                        </p:tav>
                                        <p:tav tm="100000">
                                          <p:val>
                                            <p:strVal val="#ppt_x"/>
                                          </p:val>
                                        </p:tav>
                                      </p:tavLst>
                                    </p:anim>
                                    <p:anim calcmode="lin" valueType="num">
                                      <p:cBhvr>
                                        <p:cTn id="3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ppt_x"/>
                                          </p:val>
                                        </p:tav>
                                        <p:tav tm="100000">
                                          <p:val>
                                            <p:strVal val="#ppt_x"/>
                                          </p:val>
                                        </p:tav>
                                      </p:tavLst>
                                    </p:anim>
                                    <p:anim calcmode="lin" valueType="num">
                                      <p:cBhvr additive="base">
                                        <p:cTn id="5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fill="hold"/>
                                        <p:tgtEl>
                                          <p:spTgt spid="39"/>
                                        </p:tgtEl>
                                        <p:attrNameLst>
                                          <p:attrName>ppt_x</p:attrName>
                                        </p:attrNameLst>
                                      </p:cBhvr>
                                      <p:tavLst>
                                        <p:tav tm="0">
                                          <p:val>
                                            <p:strVal val="#ppt_x"/>
                                          </p:val>
                                        </p:tav>
                                        <p:tav tm="100000">
                                          <p:val>
                                            <p:strVal val="#ppt_x"/>
                                          </p:val>
                                        </p:tav>
                                      </p:tavLst>
                                    </p:anim>
                                    <p:anim calcmode="lin" valueType="num">
                                      <p:cBhvr additive="base">
                                        <p:cTn id="5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28"/>
                    </p:tgtEl>
                  </p:cond>
                </p:stCondLst>
                <p:endSync evt="end" delay="0">
                  <p:rtn val="all"/>
                </p:endSync>
                <p:childTnLst>
                  <p:par>
                    <p:cTn id="58" fill="hold">
                      <p:stCondLst>
                        <p:cond delay="0"/>
                      </p:stCondLst>
                      <p:childTnLst>
                        <p:par>
                          <p:cTn id="59" fill="hold">
                            <p:stCondLst>
                              <p:cond delay="0"/>
                            </p:stCondLst>
                            <p:childTnLst>
                              <p:par>
                                <p:cTn id="60" presetID="42" presetClass="exit" presetSubtype="0" fill="hold" grpId="1" nodeType="clickEffect">
                                  <p:stCondLst>
                                    <p:cond delay="0"/>
                                  </p:stCondLst>
                                  <p:childTnLst>
                                    <p:animEffect transition="out" filter="fade">
                                      <p:cBhvr>
                                        <p:cTn id="61" dur="1000"/>
                                        <p:tgtEl>
                                          <p:spTgt spid="28"/>
                                        </p:tgtEl>
                                      </p:cBhvr>
                                    </p:animEffect>
                                    <p:anim calcmode="lin" valueType="num">
                                      <p:cBhvr>
                                        <p:cTn id="62" dur="1000"/>
                                        <p:tgtEl>
                                          <p:spTgt spid="28"/>
                                        </p:tgtEl>
                                        <p:attrNameLst>
                                          <p:attrName>ppt_x</p:attrName>
                                        </p:attrNameLst>
                                      </p:cBhvr>
                                      <p:tavLst>
                                        <p:tav tm="0">
                                          <p:val>
                                            <p:strVal val="ppt_x"/>
                                          </p:val>
                                        </p:tav>
                                        <p:tav tm="100000">
                                          <p:val>
                                            <p:strVal val="ppt_x"/>
                                          </p:val>
                                        </p:tav>
                                      </p:tavLst>
                                    </p:anim>
                                    <p:anim calcmode="lin" valueType="num">
                                      <p:cBhvr>
                                        <p:cTn id="63" dur="1000"/>
                                        <p:tgtEl>
                                          <p:spTgt spid="28"/>
                                        </p:tgtEl>
                                        <p:attrNameLst>
                                          <p:attrName>ppt_y</p:attrName>
                                        </p:attrNameLst>
                                      </p:cBhvr>
                                      <p:tavLst>
                                        <p:tav tm="0">
                                          <p:val>
                                            <p:strVal val="ppt_y"/>
                                          </p:val>
                                        </p:tav>
                                        <p:tav tm="100000">
                                          <p:val>
                                            <p:strVal val="ppt_y+.1"/>
                                          </p:val>
                                        </p:tav>
                                      </p:tavLst>
                                    </p:anim>
                                    <p:set>
                                      <p:cBhvr>
                                        <p:cTn id="64"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42" presetClass="exit" presetSubtype="0" fill="hold" grpId="1" nodeType="clickEffect">
                                  <p:stCondLst>
                                    <p:cond delay="0"/>
                                  </p:stCondLst>
                                  <p:childTnLst>
                                    <p:animEffect transition="out" filter="fade">
                                      <p:cBhvr>
                                        <p:cTn id="69" dur="1000"/>
                                        <p:tgtEl>
                                          <p:spTgt spid="33"/>
                                        </p:tgtEl>
                                      </p:cBhvr>
                                    </p:animEffect>
                                    <p:anim calcmode="lin" valueType="num">
                                      <p:cBhvr>
                                        <p:cTn id="70" dur="1000"/>
                                        <p:tgtEl>
                                          <p:spTgt spid="33"/>
                                        </p:tgtEl>
                                        <p:attrNameLst>
                                          <p:attrName>ppt_x</p:attrName>
                                        </p:attrNameLst>
                                      </p:cBhvr>
                                      <p:tavLst>
                                        <p:tav tm="0">
                                          <p:val>
                                            <p:strVal val="ppt_x"/>
                                          </p:val>
                                        </p:tav>
                                        <p:tav tm="100000">
                                          <p:val>
                                            <p:strVal val="ppt_x"/>
                                          </p:val>
                                        </p:tav>
                                      </p:tavLst>
                                    </p:anim>
                                    <p:anim calcmode="lin" valueType="num">
                                      <p:cBhvr>
                                        <p:cTn id="71" dur="1000"/>
                                        <p:tgtEl>
                                          <p:spTgt spid="33"/>
                                        </p:tgtEl>
                                        <p:attrNameLst>
                                          <p:attrName>ppt_y</p:attrName>
                                        </p:attrNameLst>
                                      </p:cBhvr>
                                      <p:tavLst>
                                        <p:tav tm="0">
                                          <p:val>
                                            <p:strVal val="ppt_y"/>
                                          </p:val>
                                        </p:tav>
                                        <p:tav tm="100000">
                                          <p:val>
                                            <p:strVal val="ppt_y+.1"/>
                                          </p:val>
                                        </p:tav>
                                      </p:tavLst>
                                    </p:anim>
                                    <p:set>
                                      <p:cBhvr>
                                        <p:cTn id="72"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73" restart="whenNotActive" fill="hold" evtFilter="cancelBubble" nodeType="interactiveSeq">
                <p:stCondLst>
                  <p:cond evt="onClick" delay="0">
                    <p:tgtEl>
                      <p:spTgt spid="39"/>
                    </p:tgtEl>
                  </p:cond>
                </p:stCondLst>
                <p:endSync evt="end" delay="0">
                  <p:rtn val="all"/>
                </p:endSync>
                <p:childTnLst>
                  <p:par>
                    <p:cTn id="74" fill="hold">
                      <p:stCondLst>
                        <p:cond delay="0"/>
                      </p:stCondLst>
                      <p:childTnLst>
                        <p:par>
                          <p:cTn id="75" fill="hold">
                            <p:stCondLst>
                              <p:cond delay="0"/>
                            </p:stCondLst>
                            <p:childTnLst>
                              <p:par>
                                <p:cTn id="76" presetID="21" presetClass="emph" presetSubtype="0" repeatCount="indefinite" fill="hold" grpId="1" nodeType="withEffect">
                                  <p:stCondLst>
                                    <p:cond delay="0"/>
                                  </p:stCondLst>
                                  <p:childTnLst>
                                    <p:animClr clrSpc="hsl" dir="cw">
                                      <p:cBhvr override="childStyle">
                                        <p:cTn id="77" dur="500" fill="hold"/>
                                        <p:tgtEl>
                                          <p:spTgt spid="39"/>
                                        </p:tgtEl>
                                        <p:attrNameLst>
                                          <p:attrName>style.color</p:attrName>
                                        </p:attrNameLst>
                                      </p:cBhvr>
                                      <p:by>
                                        <p:hsl h="7200000" s="0" l="0"/>
                                      </p:by>
                                    </p:animClr>
                                    <p:animClr clrSpc="hsl" dir="cw">
                                      <p:cBhvr>
                                        <p:cTn id="78" dur="500" fill="hold"/>
                                        <p:tgtEl>
                                          <p:spTgt spid="39"/>
                                        </p:tgtEl>
                                        <p:attrNameLst>
                                          <p:attrName>fillcolor</p:attrName>
                                        </p:attrNameLst>
                                      </p:cBhvr>
                                      <p:by>
                                        <p:hsl h="7200000" s="0" l="0"/>
                                      </p:by>
                                    </p:animClr>
                                    <p:animClr clrSpc="hsl" dir="cw">
                                      <p:cBhvr>
                                        <p:cTn id="79" dur="500" fill="hold"/>
                                        <p:tgtEl>
                                          <p:spTgt spid="39"/>
                                        </p:tgtEl>
                                        <p:attrNameLst>
                                          <p:attrName>stroke.color</p:attrName>
                                        </p:attrNameLst>
                                      </p:cBhvr>
                                      <p:by>
                                        <p:hsl h="7200000" s="0" l="0"/>
                                      </p:by>
                                    </p:animClr>
                                    <p:set>
                                      <p:cBhvr>
                                        <p:cTn id="80" dur="500" fill="hold"/>
                                        <p:tgtEl>
                                          <p:spTgt spid="39"/>
                                        </p:tgtEl>
                                        <p:attrNameLst>
                                          <p:attrName>fill.type</p:attrName>
                                        </p:attrNameLst>
                                      </p:cBhvr>
                                      <p:to>
                                        <p:strVal val="solid"/>
                                      </p:to>
                                    </p:set>
                                  </p:childTnLst>
                                </p:cTn>
                              </p:par>
                              <p:par>
                                <p:cTn id="81" presetID="1" presetClass="mediacall" presetSubtype="0" fill="hold" nodeType="withEffect">
                                  <p:stCondLst>
                                    <p:cond delay="0"/>
                                  </p:stCondLst>
                                  <p:childTnLst>
                                    <p:cmd type="call" cmd="playFrom(0.0)">
                                      <p:cBhvr>
                                        <p:cTn id="82" dur="4744" fill="hold"/>
                                        <p:tgtEl>
                                          <p:spTgt spid="15"/>
                                        </p:tgtEl>
                                      </p:cBhvr>
                                    </p:cmd>
                                  </p:childTnLst>
                                </p:cTn>
                              </p:par>
                              <p:par>
                                <p:cTn id="83" presetID="2" presetClass="exit" presetSubtype="1" fill="hold" nodeType="withEffect">
                                  <p:stCondLst>
                                    <p:cond delay="0"/>
                                  </p:stCondLst>
                                  <p:childTnLst>
                                    <p:anim calcmode="lin" valueType="num">
                                      <p:cBhvr additive="base">
                                        <p:cTn id="84" dur="2000"/>
                                        <p:tgtEl>
                                          <p:spTgt spid="37"/>
                                        </p:tgtEl>
                                        <p:attrNameLst>
                                          <p:attrName>ppt_x</p:attrName>
                                        </p:attrNameLst>
                                      </p:cBhvr>
                                      <p:tavLst>
                                        <p:tav tm="0">
                                          <p:val>
                                            <p:strVal val="ppt_x"/>
                                          </p:val>
                                        </p:tav>
                                        <p:tav tm="100000">
                                          <p:val>
                                            <p:strVal val="ppt_x"/>
                                          </p:val>
                                        </p:tav>
                                      </p:tavLst>
                                    </p:anim>
                                    <p:anim calcmode="lin" valueType="num">
                                      <p:cBhvr additive="base">
                                        <p:cTn id="85" dur="2000"/>
                                        <p:tgtEl>
                                          <p:spTgt spid="37"/>
                                        </p:tgtEl>
                                        <p:attrNameLst>
                                          <p:attrName>ppt_y</p:attrName>
                                        </p:attrNameLst>
                                      </p:cBhvr>
                                      <p:tavLst>
                                        <p:tav tm="0">
                                          <p:val>
                                            <p:strVal val="ppt_y"/>
                                          </p:val>
                                        </p:tav>
                                        <p:tav tm="100000">
                                          <p:val>
                                            <p:strVal val="0-ppt_h/2"/>
                                          </p:val>
                                        </p:tav>
                                      </p:tavLst>
                                    </p:anim>
                                    <p:set>
                                      <p:cBhvr>
                                        <p:cTn id="86" dur="1" fill="hold">
                                          <p:stCondLst>
                                            <p:cond delay="1999"/>
                                          </p:stCondLst>
                                        </p:cTn>
                                        <p:tgtEl>
                                          <p:spTgt spid="37"/>
                                        </p:tgtEl>
                                        <p:attrNameLst>
                                          <p:attrName>style.visibility</p:attrName>
                                        </p:attrNameLst>
                                      </p:cBhvr>
                                      <p:to>
                                        <p:strVal val="hidden"/>
                                      </p:to>
                                    </p:set>
                                  </p:childTnLst>
                                </p:cTn>
                              </p:par>
                              <p:par>
                                <p:cTn id="87" presetID="63" presetClass="path" presetSubtype="0" accel="50000" decel="50000" fill="hold" nodeType="withEffect">
                                  <p:stCondLst>
                                    <p:cond delay="0"/>
                                  </p:stCondLst>
                                  <p:childTnLst>
                                    <p:animMotion origin="layout" path="M 3.61111E-6 3.33333E-6 L 0.18559 0.04444 " pathEditMode="relative" rAng="0" ptsTypes="AA">
                                      <p:cBhvr>
                                        <p:cTn id="88" dur="3000" fill="hold"/>
                                        <p:tgtEl>
                                          <p:spTgt spid="32"/>
                                        </p:tgtEl>
                                        <p:attrNameLst>
                                          <p:attrName>ppt_x</p:attrName>
                                          <p:attrName>ppt_y</p:attrName>
                                        </p:attrNameLst>
                                      </p:cBhvr>
                                      <p:rCtr x="9271" y="2222"/>
                                    </p:animMotion>
                                  </p:childTnLst>
                                </p:cTn>
                              </p:par>
                              <p:par>
                                <p:cTn id="89" presetID="35" presetClass="path" presetSubtype="0" accel="50000" decel="50000" fill="hold" nodeType="withEffect">
                                  <p:stCondLst>
                                    <p:cond delay="0"/>
                                  </p:stCondLst>
                                  <p:childTnLst>
                                    <p:animMotion origin="layout" path="M -2.5E-6 -2.22222E-6 L -0.07239 0.00834 " pathEditMode="relative" rAng="0" ptsTypes="AA">
                                      <p:cBhvr>
                                        <p:cTn id="90" dur="3000" fill="hold"/>
                                        <p:tgtEl>
                                          <p:spTgt spid="36"/>
                                        </p:tgtEl>
                                        <p:attrNameLst>
                                          <p:attrName>ppt_x</p:attrName>
                                          <p:attrName>ppt_y</p:attrName>
                                        </p:attrNameLst>
                                      </p:cBhvr>
                                      <p:rCtr x="-3628" y="401"/>
                                    </p:animMotion>
                                  </p:childTnLst>
                                </p:cTn>
                              </p:par>
                              <p:par>
                                <p:cTn id="91" presetID="35" presetClass="path" presetSubtype="0" accel="50000" decel="50000" fill="hold" nodeType="withEffect">
                                  <p:stCondLst>
                                    <p:cond delay="0"/>
                                  </p:stCondLst>
                                  <p:childTnLst>
                                    <p:animMotion origin="layout" path="M 3.33333E-6 2.59259E-6 L -0.10261 0.13981 " pathEditMode="relative" rAng="0" ptsTypes="AA">
                                      <p:cBhvr>
                                        <p:cTn id="92" dur="3000" fill="hold"/>
                                        <p:tgtEl>
                                          <p:spTgt spid="35"/>
                                        </p:tgtEl>
                                        <p:attrNameLst>
                                          <p:attrName>ppt_x</p:attrName>
                                          <p:attrName>ppt_y</p:attrName>
                                        </p:attrNameLst>
                                      </p:cBhvr>
                                      <p:rCtr x="-5139" y="6975"/>
                                    </p:animMotion>
                                  </p:childTnLst>
                                </p:cTn>
                              </p:par>
                            </p:childTnLst>
                          </p:cTn>
                        </p:par>
                      </p:childTnLst>
                    </p:cTn>
                  </p:par>
                </p:childTnLst>
              </p:cTn>
              <p:nextCondLst>
                <p:cond evt="onClick" delay="0">
                  <p:tgtEl>
                    <p:spTgt spid="39"/>
                  </p:tgtEl>
                </p:cond>
              </p:nextCondLst>
            </p:seq>
            <p:audio>
              <p:cMediaNode vol="80000">
                <p:cTn id="93" fill="hold" display="0">
                  <p:stCondLst>
                    <p:cond delay="indefinite"/>
                  </p:stCondLst>
                  <p:endCondLst>
                    <p:cond evt="onStopAudio" delay="0">
                      <p:tgtEl>
                        <p:sldTgt/>
                      </p:tgtEl>
                    </p:cond>
                  </p:endCondLst>
                </p:cTn>
                <p:tgtEl>
                  <p:spTgt spid="15"/>
                </p:tgtEl>
              </p:cMediaNode>
            </p:audio>
            <p:seq concurrent="1" nextAc="seek">
              <p:cTn id="94" restart="whenNotActive" fill="hold" evtFilter="cancelBubble" nodeType="interactiveSeq">
                <p:stCondLst>
                  <p:cond evt="onClick" delay="0">
                    <p:tgtEl>
                      <p:spTgt spid="17"/>
                    </p:tgtEl>
                  </p:cond>
                </p:stCondLst>
                <p:endSync evt="end" delay="0">
                  <p:rtn val="all"/>
                </p:endSync>
                <p:childTnLst>
                  <p:par>
                    <p:cTn id="95" fill="hold">
                      <p:stCondLst>
                        <p:cond delay="0"/>
                      </p:stCondLst>
                      <p:childTnLst>
                        <p:par>
                          <p:cTn id="96" fill="hold">
                            <p:stCondLst>
                              <p:cond delay="0"/>
                            </p:stCondLst>
                            <p:childTnLst>
                              <p:par>
                                <p:cTn id="97" presetID="8" presetClass="emph" presetSubtype="0" fill="hold" nodeType="clickEffect">
                                  <p:stCondLst>
                                    <p:cond delay="0"/>
                                  </p:stCondLst>
                                  <p:childTnLst>
                                    <p:animRot by="21600000">
                                      <p:cBhvr>
                                        <p:cTn id="98" dur="15000" fill="hold"/>
                                        <p:tgtEl>
                                          <p:spTgt spid="20"/>
                                        </p:tgtEl>
                                        <p:attrNameLst>
                                          <p:attrName>r</p:attrName>
                                        </p:attrNameLst>
                                      </p:cBhvr>
                                    </p:animRot>
                                  </p:childTnLst>
                                </p:cTn>
                              </p:par>
                            </p:childTnLst>
                          </p:cTn>
                        </p:par>
                        <p:par>
                          <p:cTn id="99" fill="hold">
                            <p:stCondLst>
                              <p:cond delay="15000"/>
                            </p:stCondLst>
                            <p:childTnLst>
                              <p:par>
                                <p:cTn id="100" presetID="1" presetClass="entr" presetSubtype="0" fill="hold" grpId="0" nodeType="afterEffect">
                                  <p:stCondLst>
                                    <p:cond delay="0"/>
                                  </p:stCondLst>
                                  <p:childTnLst>
                                    <p:set>
                                      <p:cBhvr>
                                        <p:cTn id="101" dur="1" fill="hold">
                                          <p:stCondLst>
                                            <p:cond delay="0"/>
                                          </p:stCondLst>
                                        </p:cTn>
                                        <p:tgtEl>
                                          <p:spTgt spid="57"/>
                                        </p:tgtEl>
                                        <p:attrNameLst>
                                          <p:attrName>style.visibility</p:attrName>
                                        </p:attrNameLst>
                                      </p:cBhvr>
                                      <p:to>
                                        <p:strVal val="visible"/>
                                      </p:to>
                                    </p:set>
                                  </p:childTnLst>
                                </p:cTn>
                              </p:par>
                              <p:par>
                                <p:cTn id="102" presetID="1" presetClass="exit" presetSubtype="0" fill="hold" grpId="1" nodeType="withEffect">
                                  <p:stCondLst>
                                    <p:cond delay="2000"/>
                                  </p:stCondLst>
                                  <p:childTnLst>
                                    <p:set>
                                      <p:cBhvr>
                                        <p:cTn id="103" dur="1" fill="hold">
                                          <p:stCondLst>
                                            <p:cond delay="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8" grpId="0" bldLvl="0" animBg="1"/>
      <p:bldP spid="28" grpId="1" bldLvl="0" animBg="1"/>
      <p:bldP spid="33" grpId="0" bldLvl="0" animBg="1"/>
      <p:bldP spid="33" grpId="1" bldLvl="0" animBg="1"/>
      <p:bldP spid="39" grpId="0" bldLvl="0" animBg="1"/>
      <p:bldP spid="39" grpId="1" bldLvl="0" animBg="1"/>
      <p:bldP spid="41" grpId="0"/>
      <p:bldP spid="57" grpId="0" bldLvl="0" animBg="1"/>
      <p:bldP spid="57" grpId="1"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42a38d613d97be6200f1154f11a25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71450"/>
            <a:ext cx="9143999" cy="62484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4c.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66801" y="2424651"/>
            <a:ext cx="6055949" cy="273789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Giai cuu dai duong 2\Luoi.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000250"/>
            <a:ext cx="8915400" cy="8077200"/>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1654147" y="2391447"/>
            <a:ext cx="2421741"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A. </a:t>
            </a:r>
            <a:r>
              <a:rPr lang="en-US" sz="2400" kern="1200" dirty="0" smtClean="0">
                <a:solidFill>
                  <a:srgbClr val="0033CC"/>
                </a:solidFill>
                <a:latin typeface="Times New Roman" panose="02020603050405020304" pitchFamily="18" charset="0"/>
                <a:cs typeface="Times New Roman" panose="02020603050405020304" pitchFamily="18" charset="0"/>
              </a:rPr>
              <a:t>Con </a:t>
            </a:r>
            <a:r>
              <a:rPr lang="en-US" sz="2400" kern="1200" dirty="0" err="1" smtClean="0">
                <a:solidFill>
                  <a:srgbClr val="0033CC"/>
                </a:solidFill>
                <a:latin typeface="Times New Roman" panose="02020603050405020304" pitchFamily="18" charset="0"/>
                <a:cs typeface="Times New Roman" panose="02020603050405020304" pitchFamily="18" charset="0"/>
              </a:rPr>
              <a:t>quái</a:t>
            </a:r>
            <a:r>
              <a:rPr lang="en-US" sz="2400" kern="1200" dirty="0" smtClean="0">
                <a:solidFill>
                  <a:srgbClr val="0033CC"/>
                </a:solidFill>
                <a:latin typeface="Times New Roman" panose="02020603050405020304" pitchFamily="18" charset="0"/>
                <a:cs typeface="Times New Roman" panose="02020603050405020304" pitchFamily="18" charset="0"/>
              </a:rPr>
              <a:t> </a:t>
            </a:r>
            <a:r>
              <a:rPr lang="en-US" sz="2400" kern="1200" dirty="0" err="1" smtClean="0">
                <a:solidFill>
                  <a:srgbClr val="0033CC"/>
                </a:solidFill>
                <a:latin typeface="Times New Roman" panose="02020603050405020304" pitchFamily="18" charset="0"/>
                <a:cs typeface="Times New Roman" panose="02020603050405020304" pitchFamily="18" charset="0"/>
              </a:rPr>
              <a:t>vật</a:t>
            </a:r>
            <a:endParaRPr lang="en-US" sz="2400" kern="1200" dirty="0">
              <a:solidFill>
                <a:srgbClr val="0033CC"/>
              </a:solidFill>
              <a:latin typeface="Times New Roman" panose="02020603050405020304" pitchFamily="18" charset="0"/>
              <a:cs typeface="Times New Roman" panose="02020603050405020304" pitchFamily="18" charset="0"/>
            </a:endParaRPr>
          </a:p>
        </p:txBody>
      </p:sp>
      <p:sp>
        <p:nvSpPr>
          <p:cNvPr id="27" name="Rounded Rectangle 26"/>
          <p:cNvSpPr/>
          <p:nvPr/>
        </p:nvSpPr>
        <p:spPr>
          <a:xfrm>
            <a:off x="5046345" y="2366861"/>
            <a:ext cx="2649855"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smtClean="0">
                <a:solidFill>
                  <a:srgbClr val="0033CC"/>
                </a:solidFill>
                <a:latin typeface="Times New Roman" panose="02020603050405020304" pitchFamily="18" charset="0"/>
                <a:cs typeface="Times New Roman" panose="02020603050405020304" pitchFamily="18" charset="0"/>
              </a:rPr>
              <a:t>B. </a:t>
            </a:r>
            <a:r>
              <a:rPr lang="en-US" sz="2400" kern="1200" dirty="0" err="1" smtClean="0">
                <a:solidFill>
                  <a:srgbClr val="0033CC"/>
                </a:solidFill>
                <a:latin typeface="Times New Roman" panose="02020603050405020304" pitchFamily="18" charset="0"/>
                <a:cs typeface="Times New Roman" panose="02020603050405020304" pitchFamily="18" charset="0"/>
                <a:sym typeface="+mn-ea"/>
              </a:rPr>
              <a:t>Chiếc</a:t>
            </a:r>
            <a:r>
              <a:rPr lang="en-US" sz="2400" kern="1200" dirty="0" smtClean="0">
                <a:solidFill>
                  <a:srgbClr val="0033CC"/>
                </a:solidFill>
                <a:latin typeface="Times New Roman" panose="02020603050405020304" pitchFamily="18" charset="0"/>
                <a:cs typeface="Times New Roman" panose="02020603050405020304" pitchFamily="18" charset="0"/>
                <a:sym typeface="+mn-ea"/>
              </a:rPr>
              <a:t> </a:t>
            </a:r>
            <a:r>
              <a:rPr lang="en-US" sz="2400" kern="1200" dirty="0" err="1" smtClean="0">
                <a:solidFill>
                  <a:srgbClr val="0033CC"/>
                </a:solidFill>
                <a:latin typeface="Times New Roman" panose="02020603050405020304" pitchFamily="18" charset="0"/>
                <a:cs typeface="Times New Roman" panose="02020603050405020304" pitchFamily="18" charset="0"/>
                <a:sym typeface="+mn-ea"/>
              </a:rPr>
              <a:t>tàu</a:t>
            </a:r>
            <a:r>
              <a:rPr lang="en-US" sz="2400" kern="1200" dirty="0" smtClean="0">
                <a:solidFill>
                  <a:srgbClr val="0033CC"/>
                </a:solidFill>
                <a:latin typeface="Times New Roman" panose="02020603050405020304" pitchFamily="18" charset="0"/>
                <a:cs typeface="Times New Roman" panose="02020603050405020304" pitchFamily="18" charset="0"/>
                <a:sym typeface="+mn-ea"/>
              </a:rPr>
              <a:t> </a:t>
            </a:r>
            <a:r>
              <a:rPr lang="en-US" sz="2400" kern="1200" dirty="0" err="1" smtClean="0">
                <a:solidFill>
                  <a:srgbClr val="0033CC"/>
                </a:solidFill>
                <a:latin typeface="Times New Roman" panose="02020603050405020304" pitchFamily="18" charset="0"/>
                <a:cs typeface="Times New Roman" panose="02020603050405020304" pitchFamily="18" charset="0"/>
                <a:sym typeface="+mn-ea"/>
              </a:rPr>
              <a:t>ngầm</a:t>
            </a:r>
            <a:endParaRPr lang="en-US" sz="1999" kern="1200" dirty="0">
              <a:solidFill>
                <a:srgbClr val="0033CC"/>
              </a:solidFill>
              <a:latin typeface="Times New Roman" panose="02020603050405020304" pitchFamily="18" charset="0"/>
              <a:cs typeface="Times New Roman" panose="02020603050405020304" pitchFamily="18" charset="0"/>
            </a:endParaRPr>
          </a:p>
        </p:txBody>
      </p:sp>
      <p:pic>
        <p:nvPicPr>
          <p:cNvPr id="29" name="Picture 11" descr="C:\Users\ADMIN\Desktop\Giai cuu dai duong 2\seashell-border-382756.jpg"/>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76400" y="57150"/>
            <a:ext cx="6019800" cy="20574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TextBox 29"/>
          <p:cNvSpPr txBox="1"/>
          <p:nvPr/>
        </p:nvSpPr>
        <p:spPr>
          <a:xfrm>
            <a:off x="2377474" y="383381"/>
            <a:ext cx="4404326" cy="1385379"/>
          </a:xfrm>
          <a:prstGeom prst="rect">
            <a:avLst/>
          </a:prstGeom>
          <a:noFill/>
        </p:spPr>
        <p:txBody>
          <a:bodyPr wrap="square" rtlCol="0">
            <a:spAutoFit/>
          </a:bodyPr>
          <a:lstStyle/>
          <a:p>
            <a:pPr algn="ctr">
              <a:buClrTx/>
              <a:buFontTx/>
              <a:buNone/>
            </a:pPr>
            <a:r>
              <a:rPr lang="en-US" sz="2801" kern="1200" dirty="0" err="1" smtClean="0">
                <a:solidFill>
                  <a:srgbClr val="0033CC"/>
                </a:solidFill>
                <a:latin typeface="Times New Roman" panose="02020603050405020304" pitchFamily="18" charset="0"/>
                <a:cs typeface="Times New Roman" panose="02020603050405020304" pitchFamily="18" charset="0"/>
              </a:rPr>
              <a:t>Cuối</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đoạn</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trích</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tác</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giả</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nhận</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định</a:t>
            </a:r>
            <a:r>
              <a:rPr lang="en-US" sz="2801" kern="1200" dirty="0" smtClean="0">
                <a:solidFill>
                  <a:srgbClr val="0033CC"/>
                </a:solidFill>
                <a:latin typeface="Times New Roman" panose="02020603050405020304" pitchFamily="18" charset="0"/>
                <a:cs typeface="Times New Roman" panose="02020603050405020304" pitchFamily="18" charset="0"/>
              </a:rPr>
              <a:t> con </a:t>
            </a:r>
            <a:r>
              <a:rPr lang="en-US" sz="2801" kern="1200" dirty="0" err="1" smtClean="0">
                <a:solidFill>
                  <a:srgbClr val="0033CC"/>
                </a:solidFill>
                <a:latin typeface="Times New Roman" panose="02020603050405020304" pitchFamily="18" charset="0"/>
                <a:cs typeface="Times New Roman" panose="02020603050405020304" pitchFamily="18" charset="0"/>
              </a:rPr>
              <a:t>cá</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thiết</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chính</a:t>
            </a:r>
            <a:r>
              <a:rPr lang="en-US" sz="2801" kern="1200" dirty="0" smtClean="0">
                <a:solidFill>
                  <a:srgbClr val="0033CC"/>
                </a:solidFill>
                <a:latin typeface="Times New Roman" panose="02020603050405020304" pitchFamily="18" charset="0"/>
                <a:cs typeface="Times New Roman" panose="02020603050405020304" pitchFamily="18" charset="0"/>
              </a:rPr>
              <a:t> </a:t>
            </a:r>
            <a:r>
              <a:rPr lang="en-US" sz="2801" kern="1200" dirty="0" err="1" smtClean="0">
                <a:solidFill>
                  <a:srgbClr val="0033CC"/>
                </a:solidFill>
                <a:latin typeface="Times New Roman" panose="02020603050405020304" pitchFamily="18" charset="0"/>
                <a:cs typeface="Times New Roman" panose="02020603050405020304" pitchFamily="18" charset="0"/>
              </a:rPr>
              <a:t>là</a:t>
            </a:r>
            <a:r>
              <a:rPr lang="en-US" sz="2801" kern="1200" dirty="0" smtClean="0">
                <a:solidFill>
                  <a:srgbClr val="0033CC"/>
                </a:solidFill>
                <a:latin typeface="Times New Roman" panose="02020603050405020304" pitchFamily="18" charset="0"/>
                <a:cs typeface="Times New Roman" panose="02020603050405020304" pitchFamily="18" charset="0"/>
              </a:rPr>
              <a:t>……</a:t>
            </a:r>
            <a:endParaRPr lang="en-US" sz="2801" kern="1200" dirty="0">
              <a:solidFill>
                <a:srgbClr val="0033CC"/>
              </a:solidFill>
              <a:latin typeface="Times New Roman" panose="02020603050405020304" pitchFamily="18" charset="0"/>
              <a:cs typeface="Times New Roman" panose="02020603050405020304" pitchFamily="18" charset="0"/>
            </a:endParaRPr>
          </a:p>
        </p:txBody>
      </p:sp>
      <p:pic>
        <p:nvPicPr>
          <p:cNvPr id="31" name="Picture 2" descr="C:\Users\ADMIN\Desktop\Phan Thi Do Uyen\Giai cuu dai duong\Picture2.png">
            <a:hlinkClick r:id="" action="ppaction://hlinkshowjump?jump=nextslide"/>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34893" y="3914775"/>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9906000" y="2893786"/>
            <a:ext cx="609600" cy="609600"/>
          </a:xfrm>
          <a:prstGeom prst="rect">
            <a:avLst/>
          </a:prstGeom>
        </p:spPr>
      </p:pic>
      <p:pic>
        <p:nvPicPr>
          <p:cNvPr id="13" name="Picture 2" descr="C:\Users\ADMIN\Desktop\Doremon cau ca ( trac nghiem )\Picture1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5162" y="55254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times up"/>
          <p:cNvGrpSpPr/>
          <p:nvPr/>
        </p:nvGrpSpPr>
        <p:grpSpPr>
          <a:xfrm>
            <a:off x="588045" y="133350"/>
            <a:ext cx="757084" cy="375064"/>
            <a:chOff x="2989747" y="438150"/>
            <a:chExt cx="1572029" cy="683752"/>
          </a:xfrm>
        </p:grpSpPr>
        <p:sp>
          <p:nvSpPr>
            <p:cNvPr id="15" name="Rounded Rectangle 14"/>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GB" sz="2801" kern="1200" dirty="0">
                <a:solidFill>
                  <a:srgbClr val="FFFFFF"/>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GB" sz="1099" kern="1200" dirty="0" err="1">
                  <a:solidFill>
                    <a:srgbClr val="FFFFFF"/>
                  </a:solidFill>
                  <a:latin typeface="Times New Roman" panose="02020603050405020304" pitchFamily="18" charset="0"/>
                  <a:cs typeface="Times New Roman" panose="02020603050405020304" pitchFamily="18" charset="0"/>
                </a:rPr>
                <a:t>Bắt</a:t>
              </a:r>
              <a:r>
                <a:rPr lang="en-GB" sz="1099" kern="1200" dirty="0">
                  <a:solidFill>
                    <a:srgbClr val="FFFFFF"/>
                  </a:solidFill>
                  <a:latin typeface="Times New Roman" panose="02020603050405020304" pitchFamily="18" charset="0"/>
                  <a:cs typeface="Times New Roman" panose="02020603050405020304" pitchFamily="18" charset="0"/>
                </a:rPr>
                <a:t> </a:t>
              </a:r>
              <a:r>
                <a:rPr lang="en-GB" sz="1099" kern="1200" dirty="0" err="1">
                  <a:solidFill>
                    <a:srgbClr val="FFFFFF"/>
                  </a:solidFill>
                  <a:latin typeface="Times New Roman" panose="02020603050405020304" pitchFamily="18" charset="0"/>
                  <a:cs typeface="Times New Roman" panose="02020603050405020304" pitchFamily="18" charset="0"/>
                </a:rPr>
                <a:t>đầu</a:t>
              </a:r>
              <a:r>
                <a:rPr lang="en-GB" sz="1099" kern="1200" dirty="0">
                  <a:solidFill>
                    <a:srgbClr val="FFFFFF"/>
                  </a:solidFill>
                  <a:latin typeface="Times New Roman" panose="02020603050405020304" pitchFamily="18" charset="0"/>
                  <a:cs typeface="Times New Roman" panose="02020603050405020304" pitchFamily="18" charset="0"/>
                </a:rPr>
                <a:t>!</a:t>
              </a:r>
            </a:p>
          </p:txBody>
        </p:sp>
      </p:grpSp>
      <p:pic>
        <p:nvPicPr>
          <p:cNvPr id="17" name="Picture 3" descr="C:\Users\ADMIN\Desktop\Picture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59482" y="72048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933247" y="708850"/>
            <a:ext cx="90244" cy="76328"/>
            <a:chOff x="2455863" y="2411803"/>
            <a:chExt cx="566738" cy="566738"/>
          </a:xfrm>
        </p:grpSpPr>
        <p:sp>
          <p:nvSpPr>
            <p:cNvPr id="1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2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2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22"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2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32" name="Group 31"/>
          <p:cNvGrpSpPr/>
          <p:nvPr/>
        </p:nvGrpSpPr>
        <p:grpSpPr>
          <a:xfrm>
            <a:off x="934593" y="1261150"/>
            <a:ext cx="90244" cy="76328"/>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6"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38" name="Group 37"/>
          <p:cNvGrpSpPr/>
          <p:nvPr/>
        </p:nvGrpSpPr>
        <p:grpSpPr>
          <a:xfrm>
            <a:off x="1231629" y="1001869"/>
            <a:ext cx="90244" cy="76328"/>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2"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44" name="Group 43"/>
          <p:cNvGrpSpPr/>
          <p:nvPr/>
        </p:nvGrpSpPr>
        <p:grpSpPr>
          <a:xfrm>
            <a:off x="661894" y="1026808"/>
            <a:ext cx="90244" cy="76328"/>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8"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sp>
        <p:nvSpPr>
          <p:cNvPr id="50" name="Oval 107"/>
          <p:cNvSpPr>
            <a:spLocks noChangeArrowheads="1"/>
          </p:cNvSpPr>
          <p:nvPr/>
        </p:nvSpPr>
        <p:spPr bwMode="auto">
          <a:xfrm>
            <a:off x="944484" y="99899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1" name="Explosion 2 50"/>
          <p:cNvSpPr/>
          <p:nvPr/>
        </p:nvSpPr>
        <p:spPr>
          <a:xfrm>
            <a:off x="1174296" y="3237255"/>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dirty="0">
                <a:solidFill>
                  <a:srgbClr val="0000FF"/>
                </a:solidFill>
                <a:latin typeface="Times New Roman" panose="02020603050405020304" pitchFamily="18" charset="0"/>
                <a:cs typeface="Times New Roman" panose="02020603050405020304" pitchFamily="18" charset="0"/>
              </a:rPr>
              <a:t>HẾT GIỜ</a:t>
            </a:r>
          </a:p>
        </p:txBody>
      </p:sp>
    </p:spTree>
    <p:extLst>
      <p:ext uri="{BB962C8B-B14F-4D97-AF65-F5344CB8AC3E}">
        <p14:creationId xmlns:p14="http://schemas.microsoft.com/office/powerpoint/2010/main" val="330426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500" fill="hold">
                                          <p:stCondLst>
                                            <p:cond delay="0"/>
                                          </p:stCondLst>
                                        </p:cTn>
                                        <p:tgtEl>
                                          <p:spTgt spid="2051"/>
                                        </p:tgtEl>
                                        <p:attrNameLst>
                                          <p:attrName>r</p:attrName>
                                        </p:attrNameLst>
                                      </p:cBhvr>
                                    </p:animRot>
                                    <p:animRot by="-240000">
                                      <p:cBhvr>
                                        <p:cTn id="17" dur="1000" fill="hold">
                                          <p:stCondLst>
                                            <p:cond delay="1000"/>
                                          </p:stCondLst>
                                        </p:cTn>
                                        <p:tgtEl>
                                          <p:spTgt spid="2051"/>
                                        </p:tgtEl>
                                        <p:attrNameLst>
                                          <p:attrName>r</p:attrName>
                                        </p:attrNameLst>
                                      </p:cBhvr>
                                    </p:animRot>
                                    <p:animRot by="240000">
                                      <p:cBhvr>
                                        <p:cTn id="18" dur="1000" fill="hold">
                                          <p:stCondLst>
                                            <p:cond delay="2000"/>
                                          </p:stCondLst>
                                        </p:cTn>
                                        <p:tgtEl>
                                          <p:spTgt spid="2051"/>
                                        </p:tgtEl>
                                        <p:attrNameLst>
                                          <p:attrName>r</p:attrName>
                                        </p:attrNameLst>
                                      </p:cBhvr>
                                    </p:animRot>
                                    <p:animRot by="-240000">
                                      <p:cBhvr>
                                        <p:cTn id="19" dur="1000" fill="hold">
                                          <p:stCondLst>
                                            <p:cond delay="3000"/>
                                          </p:stCondLst>
                                        </p:cTn>
                                        <p:tgtEl>
                                          <p:spTgt spid="2051"/>
                                        </p:tgtEl>
                                        <p:attrNameLst>
                                          <p:attrName>r</p:attrName>
                                        </p:attrNameLst>
                                      </p:cBhvr>
                                    </p:animRot>
                                    <p:animRot by="120000">
                                      <p:cBhvr>
                                        <p:cTn id="20" dur="1000" fill="hold">
                                          <p:stCondLst>
                                            <p:cond delay="4000"/>
                                          </p:stCondLst>
                                        </p:cTn>
                                        <p:tgtEl>
                                          <p:spTgt spid="2051"/>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42" presetClass="exit" presetSubtype="0" fill="hold" grpId="1" nodeType="clickEffect">
                                  <p:stCondLst>
                                    <p:cond delay="0"/>
                                  </p:stCondLst>
                                  <p:childTnLst>
                                    <p:animEffect transition="out" filter="fade">
                                      <p:cBhvr>
                                        <p:cTn id="37" dur="1000"/>
                                        <p:tgtEl>
                                          <p:spTgt spid="24"/>
                                        </p:tgtEl>
                                      </p:cBhvr>
                                    </p:animEffect>
                                    <p:anim calcmode="lin" valueType="num">
                                      <p:cBhvr>
                                        <p:cTn id="38" dur="1000"/>
                                        <p:tgtEl>
                                          <p:spTgt spid="24"/>
                                        </p:tgtEl>
                                        <p:attrNameLst>
                                          <p:attrName>ppt_x</p:attrName>
                                        </p:attrNameLst>
                                      </p:cBhvr>
                                      <p:tavLst>
                                        <p:tav tm="0">
                                          <p:val>
                                            <p:strVal val="ppt_x"/>
                                          </p:val>
                                        </p:tav>
                                        <p:tav tm="100000">
                                          <p:val>
                                            <p:strVal val="ppt_x"/>
                                          </p:val>
                                        </p:tav>
                                      </p:tavLst>
                                    </p:anim>
                                    <p:anim calcmode="lin" valueType="num">
                                      <p:cBhvr>
                                        <p:cTn id="39" dur="1000"/>
                                        <p:tgtEl>
                                          <p:spTgt spid="24"/>
                                        </p:tgtEl>
                                        <p:attrNameLst>
                                          <p:attrName>ppt_y</p:attrName>
                                        </p:attrNameLst>
                                      </p:cBhvr>
                                      <p:tavLst>
                                        <p:tav tm="0">
                                          <p:val>
                                            <p:strVal val="ppt_y"/>
                                          </p:val>
                                        </p:tav>
                                        <p:tav tm="100000">
                                          <p:val>
                                            <p:strVal val="ppt_y+.1"/>
                                          </p:val>
                                        </p:tav>
                                      </p:tavLst>
                                    </p:anim>
                                    <p:set>
                                      <p:cBhvr>
                                        <p:cTn id="40"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21" presetClass="emph" presetSubtype="0" repeatCount="indefinite" fill="hold" grpId="1" nodeType="withEffect">
                                  <p:stCondLst>
                                    <p:cond delay="0"/>
                                  </p:stCondLst>
                                  <p:childTnLst>
                                    <p:animClr clrSpc="hsl" dir="cw">
                                      <p:cBhvr override="childStyle">
                                        <p:cTn id="45" dur="500" fill="hold"/>
                                        <p:tgtEl>
                                          <p:spTgt spid="27"/>
                                        </p:tgtEl>
                                        <p:attrNameLst>
                                          <p:attrName>style.color</p:attrName>
                                        </p:attrNameLst>
                                      </p:cBhvr>
                                      <p:by>
                                        <p:hsl h="7200000" s="0" l="0"/>
                                      </p:by>
                                    </p:animClr>
                                    <p:animClr clrSpc="hsl" dir="cw">
                                      <p:cBhvr>
                                        <p:cTn id="46" dur="500" fill="hold"/>
                                        <p:tgtEl>
                                          <p:spTgt spid="27"/>
                                        </p:tgtEl>
                                        <p:attrNameLst>
                                          <p:attrName>fillcolor</p:attrName>
                                        </p:attrNameLst>
                                      </p:cBhvr>
                                      <p:by>
                                        <p:hsl h="7200000" s="0" l="0"/>
                                      </p:by>
                                    </p:animClr>
                                    <p:animClr clrSpc="hsl" dir="cw">
                                      <p:cBhvr>
                                        <p:cTn id="47" dur="500" fill="hold"/>
                                        <p:tgtEl>
                                          <p:spTgt spid="27"/>
                                        </p:tgtEl>
                                        <p:attrNameLst>
                                          <p:attrName>stroke.color</p:attrName>
                                        </p:attrNameLst>
                                      </p:cBhvr>
                                      <p:by>
                                        <p:hsl h="7200000" s="0" l="0"/>
                                      </p:by>
                                    </p:animClr>
                                    <p:set>
                                      <p:cBhvr>
                                        <p:cTn id="48" dur="500" fill="hold"/>
                                        <p:tgtEl>
                                          <p:spTgt spid="27"/>
                                        </p:tgtEl>
                                        <p:attrNameLst>
                                          <p:attrName>fill.type</p:attrName>
                                        </p:attrNameLst>
                                      </p:cBhvr>
                                      <p:to>
                                        <p:strVal val="solid"/>
                                      </p:to>
                                    </p:set>
                                  </p:childTnLst>
                                </p:cTn>
                              </p:par>
                              <p:par>
                                <p:cTn id="49" presetID="1" presetClass="mediacall" presetSubtype="0" fill="hold" nodeType="withEffect">
                                  <p:stCondLst>
                                    <p:cond delay="0"/>
                                  </p:stCondLst>
                                  <p:childTnLst>
                                    <p:cmd type="call" cmd="playFrom(0.0)">
                                      <p:cBhvr>
                                        <p:cTn id="50" dur="4744" fill="hold"/>
                                        <p:tgtEl>
                                          <p:spTgt spid="12"/>
                                        </p:tgtEl>
                                      </p:cBhvr>
                                    </p:cmd>
                                  </p:childTnLst>
                                </p:cTn>
                              </p:par>
                              <p:par>
                                <p:cTn id="51" presetID="2" presetClass="exit" presetSubtype="1" fill="hold" nodeType="withEffect">
                                  <p:stCondLst>
                                    <p:cond delay="0"/>
                                  </p:stCondLst>
                                  <p:childTnLst>
                                    <p:anim calcmode="lin" valueType="num">
                                      <p:cBhvr additive="base">
                                        <p:cTn id="52" dur="2000"/>
                                        <p:tgtEl>
                                          <p:spTgt spid="23"/>
                                        </p:tgtEl>
                                        <p:attrNameLst>
                                          <p:attrName>ppt_x</p:attrName>
                                        </p:attrNameLst>
                                      </p:cBhvr>
                                      <p:tavLst>
                                        <p:tav tm="0">
                                          <p:val>
                                            <p:strVal val="ppt_x"/>
                                          </p:val>
                                        </p:tav>
                                        <p:tav tm="100000">
                                          <p:val>
                                            <p:strVal val="ppt_x"/>
                                          </p:val>
                                        </p:tav>
                                      </p:tavLst>
                                    </p:anim>
                                    <p:anim calcmode="lin" valueType="num">
                                      <p:cBhvr additive="base">
                                        <p:cTn id="53" dur="2000"/>
                                        <p:tgtEl>
                                          <p:spTgt spid="23"/>
                                        </p:tgtEl>
                                        <p:attrNameLst>
                                          <p:attrName>ppt_y</p:attrName>
                                        </p:attrNameLst>
                                      </p:cBhvr>
                                      <p:tavLst>
                                        <p:tav tm="0">
                                          <p:val>
                                            <p:strVal val="ppt_y"/>
                                          </p:val>
                                        </p:tav>
                                        <p:tav tm="100000">
                                          <p:val>
                                            <p:strVal val="0-ppt_h/2"/>
                                          </p:val>
                                        </p:tav>
                                      </p:tavLst>
                                    </p:anim>
                                    <p:set>
                                      <p:cBhvr>
                                        <p:cTn id="54" dur="1" fill="hold">
                                          <p:stCondLst>
                                            <p:cond delay="1999"/>
                                          </p:stCondLst>
                                        </p:cTn>
                                        <p:tgtEl>
                                          <p:spTgt spid="23"/>
                                        </p:tgtEl>
                                        <p:attrNameLst>
                                          <p:attrName>style.visibility</p:attrName>
                                        </p:attrNameLst>
                                      </p:cBhvr>
                                      <p:to>
                                        <p:strVal val="hidden"/>
                                      </p:to>
                                    </p:set>
                                  </p:childTnLst>
                                </p:cTn>
                              </p:par>
                              <p:par>
                                <p:cTn id="55" presetID="35" presetClass="path" presetSubtype="0" accel="50000" decel="50000" fill="hold" nodeType="withEffect">
                                  <p:stCondLst>
                                    <p:cond delay="0"/>
                                  </p:stCondLst>
                                  <p:childTnLst>
                                    <p:animMotion origin="layout" path="M -3.05556E-6 4.32099E-6 L -1.05607 -0.02994 " pathEditMode="relative" rAng="0" ptsTypes="AA">
                                      <p:cBhvr>
                                        <p:cTn id="56" dur="9000" fill="hold"/>
                                        <p:tgtEl>
                                          <p:spTgt spid="2051"/>
                                        </p:tgtEl>
                                        <p:attrNameLst>
                                          <p:attrName>ppt_x</p:attrName>
                                          <p:attrName>ppt_y</p:attrName>
                                        </p:attrNameLst>
                                      </p:cBhvr>
                                      <p:rCtr x="-52795" y="-1512"/>
                                    </p:animMotion>
                                  </p:childTnLst>
                                </p:cTn>
                              </p:par>
                            </p:childTnLst>
                          </p:cTn>
                        </p:par>
                      </p:childTnLst>
                    </p:cTn>
                  </p:par>
                </p:childTnLst>
              </p:cTn>
              <p:nextCondLst>
                <p:cond evt="onClick" delay="0">
                  <p:tgtEl>
                    <p:spTgt spid="27"/>
                  </p:tgtEl>
                </p:cond>
              </p:nextCondLst>
            </p:seq>
            <p:audio>
              <p:cMediaNode vol="80000">
                <p:cTn id="57" fill="hold" display="0">
                  <p:stCondLst>
                    <p:cond delay="indefinite"/>
                  </p:stCondLst>
                  <p:endCondLst>
                    <p:cond evt="onStopAudio" delay="0">
                      <p:tgtEl>
                        <p:sldTgt/>
                      </p:tgtEl>
                    </p:cond>
                  </p:endCondLst>
                </p:cTn>
                <p:tgtEl>
                  <p:spTgt spid="12"/>
                </p:tgtEl>
              </p:cMediaNode>
            </p:audio>
            <p:seq concurrent="1" nextAc="seek">
              <p:cTn id="58" restart="whenNotActive" fill="hold" evtFilter="cancelBubble" nodeType="interactiveSeq">
                <p:stCondLst>
                  <p:cond evt="onClick" delay="0">
                    <p:tgtEl>
                      <p:spTgt spid="14"/>
                    </p:tgtEl>
                  </p:cond>
                </p:stCondLst>
                <p:endSync evt="end" delay="0">
                  <p:rtn val="all"/>
                </p:endSync>
                <p:childTnLst>
                  <p:par>
                    <p:cTn id="59" fill="hold">
                      <p:stCondLst>
                        <p:cond delay="0"/>
                      </p:stCondLst>
                      <p:childTnLst>
                        <p:par>
                          <p:cTn id="60" fill="hold">
                            <p:stCondLst>
                              <p:cond delay="0"/>
                            </p:stCondLst>
                            <p:childTnLst>
                              <p:par>
                                <p:cTn id="61" presetID="8" presetClass="emph" presetSubtype="0" fill="hold" nodeType="clickEffect">
                                  <p:stCondLst>
                                    <p:cond delay="0"/>
                                  </p:stCondLst>
                                  <p:childTnLst>
                                    <p:animRot by="21600000">
                                      <p:cBhvr>
                                        <p:cTn id="62" dur="15000" fill="hold"/>
                                        <p:tgtEl>
                                          <p:spTgt spid="17"/>
                                        </p:tgtEl>
                                        <p:attrNameLst>
                                          <p:attrName>r</p:attrName>
                                        </p:attrNameLst>
                                      </p:cBhvr>
                                    </p:animRot>
                                  </p:childTnLst>
                                </p:cTn>
                              </p:par>
                            </p:childTnLst>
                          </p:cTn>
                        </p:par>
                        <p:par>
                          <p:cTn id="63" fill="hold">
                            <p:stCondLst>
                              <p:cond delay="15000"/>
                            </p:stCondLst>
                            <p:childTnLst>
                              <p:par>
                                <p:cTn id="64" presetID="1" presetClass="entr" presetSubtype="0" fill="hold" grpId="0" nodeType="afterEffect">
                                  <p:stCondLst>
                                    <p:cond delay="0"/>
                                  </p:stCondLst>
                                  <p:childTnLst>
                                    <p:set>
                                      <p:cBhvr>
                                        <p:cTn id="65" dur="1" fill="hold">
                                          <p:stCondLst>
                                            <p:cond delay="0"/>
                                          </p:stCondLst>
                                        </p:cTn>
                                        <p:tgtEl>
                                          <p:spTgt spid="51"/>
                                        </p:tgtEl>
                                        <p:attrNameLst>
                                          <p:attrName>style.visibility</p:attrName>
                                        </p:attrNameLst>
                                      </p:cBhvr>
                                      <p:to>
                                        <p:strVal val="visible"/>
                                      </p:to>
                                    </p:set>
                                  </p:childTnLst>
                                </p:cTn>
                              </p:par>
                              <p:par>
                                <p:cTn id="66" presetID="1" presetClass="exit" presetSubtype="0" fill="hold" grpId="1" nodeType="withEffect">
                                  <p:stCondLst>
                                    <p:cond delay="2000"/>
                                  </p:stCondLst>
                                  <p:childTnLst>
                                    <p:set>
                                      <p:cBhvr>
                                        <p:cTn id="67"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24" grpId="0" bldLvl="0" animBg="1"/>
      <p:bldP spid="24" grpId="1" bldLvl="0" animBg="1"/>
      <p:bldP spid="27" grpId="0" bldLvl="0" animBg="1"/>
      <p:bldP spid="27" grpId="1" bldLvl="0" animBg="1"/>
      <p:bldP spid="30" grpId="0"/>
      <p:bldP spid="51" grpId="0" bldLvl="0" animBg="1"/>
      <p:bldP spid="51"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65814" y="265814"/>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1E5"/>
              </a:solidFill>
            </a:endParaRPr>
          </a:p>
        </p:txBody>
      </p:sp>
      <p:sp>
        <p:nvSpPr>
          <p:cNvPr id="20" name="Google Shape;138;p5"/>
          <p:cNvSpPr txBox="1"/>
          <p:nvPr/>
        </p:nvSpPr>
        <p:spPr>
          <a:xfrm>
            <a:off x="586505" y="382771"/>
            <a:ext cx="3834923" cy="561662"/>
          </a:xfrm>
          <a:prstGeom prst="rect">
            <a:avLst/>
          </a:prstGeom>
          <a:noFill/>
          <a:ln>
            <a:noFill/>
          </a:ln>
        </p:spPr>
        <p:txBody>
          <a:bodyPr spcFirstLastPara="1" wrap="square" lIns="68569" tIns="34275" rIns="68569" bIns="34275" anchor="t" anchorCtr="0">
            <a:spAutoFit/>
          </a:bodyPr>
          <a:lstStyle/>
          <a:p>
            <a:r>
              <a:rPr lang="en-US" sz="3200" b="1" dirty="0">
                <a:latin typeface="Times New Roman" panose="02020603050405020304" pitchFamily="18" charset="0"/>
                <a:ea typeface="Cambria"/>
                <a:cs typeface="Times New Roman" panose="02020603050405020304" pitchFamily="18" charset="0"/>
                <a:sym typeface="Cambria"/>
              </a:rPr>
              <a:t>1. </a:t>
            </a:r>
            <a:r>
              <a:rPr lang="en-US" sz="3200" b="1" dirty="0" err="1">
                <a:latin typeface="Times New Roman" panose="02020603050405020304" pitchFamily="18" charset="0"/>
                <a:ea typeface="Cambria"/>
                <a:cs typeface="Times New Roman" panose="02020603050405020304" pitchFamily="18" charset="0"/>
                <a:sym typeface="Cambria"/>
              </a:rPr>
              <a:t>Đọc</a:t>
            </a:r>
            <a:r>
              <a:rPr lang="en-US" sz="3200" b="1" dirty="0">
                <a:latin typeface="Times New Roman" panose="02020603050405020304" pitchFamily="18" charset="0"/>
                <a:ea typeface="Cambria"/>
                <a:cs typeface="Times New Roman" panose="02020603050405020304" pitchFamily="18" charset="0"/>
                <a:sym typeface="Cambria"/>
              </a:rPr>
              <a:t> </a:t>
            </a:r>
            <a:r>
              <a:rPr lang="en-US" sz="3200" b="1" dirty="0" smtClean="0">
                <a:latin typeface="Times New Roman" panose="02020603050405020304" pitchFamily="18" charset="0"/>
                <a:ea typeface="Cambria"/>
                <a:cs typeface="Times New Roman" panose="02020603050405020304" pitchFamily="18" charset="0"/>
                <a:sym typeface="Cambria"/>
              </a:rPr>
              <a:t>– </a:t>
            </a:r>
            <a:r>
              <a:rPr lang="en-US" sz="3200" b="1" dirty="0" err="1" smtClean="0">
                <a:latin typeface="Times New Roman" panose="02020603050405020304" pitchFamily="18" charset="0"/>
                <a:ea typeface="Cambria"/>
                <a:cs typeface="Times New Roman" panose="02020603050405020304" pitchFamily="18" charset="0"/>
                <a:sym typeface="Cambria"/>
              </a:rPr>
              <a:t>chú</a:t>
            </a:r>
            <a:r>
              <a:rPr lang="en-US" sz="3200" b="1" dirty="0" smtClean="0">
                <a:latin typeface="Times New Roman" panose="02020603050405020304" pitchFamily="18" charset="0"/>
                <a:ea typeface="Cambria"/>
                <a:cs typeface="Times New Roman" panose="02020603050405020304" pitchFamily="18" charset="0"/>
                <a:sym typeface="Cambria"/>
              </a:rPr>
              <a:t> </a:t>
            </a:r>
            <a:r>
              <a:rPr lang="en-US" sz="3200" b="1" dirty="0" err="1" smtClean="0">
                <a:latin typeface="Times New Roman" panose="02020603050405020304" pitchFamily="18" charset="0"/>
                <a:ea typeface="Cambria"/>
                <a:cs typeface="Times New Roman" panose="02020603050405020304" pitchFamily="18" charset="0"/>
                <a:sym typeface="Cambria"/>
              </a:rPr>
              <a:t>thích</a:t>
            </a:r>
            <a:endParaRPr sz="3200" b="1" dirty="0">
              <a:latin typeface="Times New Roman" panose="02020603050405020304" pitchFamily="18" charset="0"/>
              <a:ea typeface="Cambria"/>
              <a:cs typeface="Times New Roman" panose="02020603050405020304" pitchFamily="18" charset="0"/>
              <a:sym typeface="Cambria"/>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6020" b="90000" l="4286" r="96633"/>
                    </a14:imgEffect>
                  </a14:imgLayer>
                </a14:imgProps>
              </a:ext>
            </a:extLst>
          </a:blip>
          <a:stretch>
            <a:fillRect/>
          </a:stretch>
        </p:blipFill>
        <p:spPr>
          <a:xfrm>
            <a:off x="90374" y="1339702"/>
            <a:ext cx="4465676" cy="4465676"/>
          </a:xfrm>
          <a:prstGeom prst="rect">
            <a:avLst/>
          </a:prstGeom>
        </p:spPr>
      </p:pic>
      <p:sp>
        <p:nvSpPr>
          <p:cNvPr id="21" name="Google Shape;138;p5"/>
          <p:cNvSpPr txBox="1"/>
          <p:nvPr/>
        </p:nvSpPr>
        <p:spPr>
          <a:xfrm>
            <a:off x="4355916" y="1061390"/>
            <a:ext cx="3834923" cy="500107"/>
          </a:xfrm>
          <a:prstGeom prst="rect">
            <a:avLst/>
          </a:prstGeom>
          <a:noFill/>
          <a:ln>
            <a:noFill/>
          </a:ln>
        </p:spPr>
        <p:txBody>
          <a:bodyPr spcFirstLastPara="1" wrap="square" lIns="68569" tIns="34275" rIns="68569" bIns="34275" anchor="t" anchorCtr="0">
            <a:spAutoFit/>
          </a:bodyPr>
          <a:lstStyle/>
          <a:p>
            <a:r>
              <a:rPr lang="en-US" sz="2800" dirty="0" smtClean="0">
                <a:solidFill>
                  <a:srgbClr val="FF0000"/>
                </a:solidFill>
                <a:latin typeface="Times New Roman" panose="02020603050405020304" pitchFamily="18" charset="0"/>
                <a:ea typeface="Cambria"/>
                <a:cs typeface="Times New Roman" panose="02020603050405020304" pitchFamily="18" charset="0"/>
                <a:sym typeface="Cambria"/>
              </a:rPr>
              <a:t>a. </a:t>
            </a:r>
            <a:r>
              <a:rPr lang="en-US" sz="2800" dirty="0" err="1" smtClean="0">
                <a:solidFill>
                  <a:srgbClr val="FF0000"/>
                </a:solidFill>
                <a:latin typeface="Times New Roman" panose="02020603050405020304" pitchFamily="18" charset="0"/>
                <a:ea typeface="Cambria"/>
                <a:cs typeface="Times New Roman" panose="02020603050405020304" pitchFamily="18" charset="0"/>
                <a:sym typeface="Cambria"/>
              </a:rPr>
              <a:t>Đọc</a:t>
            </a:r>
            <a:endParaRPr sz="2800" dirty="0">
              <a:solidFill>
                <a:srgbClr val="FF0000"/>
              </a:solidFill>
              <a:latin typeface="Times New Roman" panose="02020603050405020304" pitchFamily="18" charset="0"/>
              <a:ea typeface="Cambria"/>
              <a:cs typeface="Times New Roman" panose="02020603050405020304" pitchFamily="18" charset="0"/>
              <a:sym typeface="Cambria"/>
            </a:endParaRPr>
          </a:p>
        </p:txBody>
      </p:sp>
      <p:sp>
        <p:nvSpPr>
          <p:cNvPr id="6" name="Rectangle 5"/>
          <p:cNvSpPr/>
          <p:nvPr/>
        </p:nvSpPr>
        <p:spPr>
          <a:xfrm>
            <a:off x="4274289" y="2345593"/>
            <a:ext cx="4290235" cy="1133965"/>
          </a:xfrm>
          <a:prstGeom prst="rect">
            <a:avLst/>
          </a:prstGeom>
        </p:spPr>
        <p:txBody>
          <a:bodyPr wrap="square">
            <a:spAutoFit/>
          </a:bodyPr>
          <a:lstStyle/>
          <a:p>
            <a:pPr marL="342900" indent="-342900" algn="just">
              <a:lnSpc>
                <a:spcPct val="150000"/>
              </a:lnSpc>
              <a:buSzPts val="2400"/>
              <a:buFont typeface="Noto Sans Symbols"/>
              <a:buChar char="❖"/>
            </a:pPr>
            <a:r>
              <a:rPr lang="vi-VN" sz="2400" dirty="0">
                <a:latin typeface="Times New Roman" panose="02020603050405020304" pitchFamily="18" charset="0"/>
                <a:ea typeface="Cambria"/>
                <a:cs typeface="Times New Roman" panose="02020603050405020304" pitchFamily="18" charset="0"/>
                <a:sym typeface="Cambria"/>
              </a:rPr>
              <a:t>Đọc lưu loát, rành mạch, ngắt nghỉ đúng.</a:t>
            </a:r>
          </a:p>
        </p:txBody>
      </p:sp>
      <p:sp>
        <p:nvSpPr>
          <p:cNvPr id="7" name="Rectangle 6"/>
          <p:cNvSpPr/>
          <p:nvPr/>
        </p:nvSpPr>
        <p:spPr>
          <a:xfrm>
            <a:off x="4274289" y="3411859"/>
            <a:ext cx="4572000" cy="1200329"/>
          </a:xfrm>
          <a:prstGeom prst="rect">
            <a:avLst/>
          </a:prstGeom>
        </p:spPr>
        <p:txBody>
          <a:bodyPr>
            <a:spAutoFit/>
          </a:bodyPr>
          <a:lstStyle/>
          <a:p>
            <a:pPr marL="342900" indent="-342900">
              <a:lnSpc>
                <a:spcPct val="150000"/>
              </a:lnSpc>
              <a:buSzPts val="2400"/>
              <a:buFont typeface="Noto Sans Symbols"/>
              <a:buChar char="❖"/>
            </a:pPr>
            <a:r>
              <a:rPr lang="en-US" sz="2400" dirty="0" err="1">
                <a:latin typeface="Times New Roman" panose="02020603050405020304" pitchFamily="18" charset="0"/>
                <a:ea typeface="Cambria"/>
                <a:cs typeface="Times New Roman" panose="02020603050405020304" pitchFamily="18" charset="0"/>
                <a:sym typeface="Cambria"/>
              </a:rPr>
              <a:t>Giọng</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đọc</a:t>
            </a:r>
            <a:r>
              <a:rPr lang="en-US" sz="2400" dirty="0">
                <a:latin typeface="Times New Roman" panose="02020603050405020304" pitchFamily="18" charset="0"/>
                <a:ea typeface="Cambria"/>
                <a:cs typeface="Times New Roman" panose="02020603050405020304" pitchFamily="18" charset="0"/>
                <a:sym typeface="Cambria"/>
              </a:rPr>
              <a:t> li </a:t>
            </a:r>
            <a:r>
              <a:rPr lang="en-US" sz="2400" dirty="0" err="1">
                <a:latin typeface="Times New Roman" panose="02020603050405020304" pitchFamily="18" charset="0"/>
                <a:ea typeface="Cambria"/>
                <a:cs typeface="Times New Roman" panose="02020603050405020304" pitchFamily="18" charset="0"/>
                <a:sym typeface="Cambria"/>
              </a:rPr>
              <a:t>kỳ</a:t>
            </a:r>
            <a:r>
              <a:rPr lang="en-US" sz="2400" dirty="0">
                <a:latin typeface="Times New Roman" panose="02020603050405020304" pitchFamily="18" charset="0"/>
                <a:ea typeface="Cambria"/>
                <a:cs typeface="Times New Roman" panose="02020603050405020304" pitchFamily="18" charset="0"/>
                <a:sym typeface="Cambria"/>
              </a:rPr>
              <a:t>, gay </a:t>
            </a:r>
            <a:r>
              <a:rPr lang="en-US" sz="2400" dirty="0" err="1">
                <a:latin typeface="Times New Roman" panose="02020603050405020304" pitchFamily="18" charset="0"/>
                <a:ea typeface="Cambria"/>
                <a:cs typeface="Times New Roman" panose="02020603050405020304" pitchFamily="18" charset="0"/>
                <a:sym typeface="Cambria"/>
              </a:rPr>
              <a:t>cấn</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chú</a:t>
            </a:r>
            <a:r>
              <a:rPr lang="en-US" sz="2400" dirty="0">
                <a:latin typeface="Times New Roman" panose="02020603050405020304" pitchFamily="18" charset="0"/>
                <a:ea typeface="Cambria"/>
                <a:cs typeface="Times New Roman" panose="02020603050405020304" pitchFamily="18" charset="0"/>
                <a:sym typeface="Cambria"/>
              </a:rPr>
              <a:t> ý </a:t>
            </a:r>
            <a:r>
              <a:rPr lang="en-US" sz="2400" dirty="0" err="1">
                <a:latin typeface="Times New Roman" panose="02020603050405020304" pitchFamily="18" charset="0"/>
                <a:ea typeface="Cambria"/>
                <a:cs typeface="Times New Roman" panose="02020603050405020304" pitchFamily="18" charset="0"/>
                <a:sym typeface="Cambria"/>
              </a:rPr>
              <a:t>lời</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đối</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thoại</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giữa</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các</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nhân</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vật</a:t>
            </a:r>
            <a:r>
              <a:rPr lang="en-US" sz="2400" dirty="0">
                <a:latin typeface="Times New Roman" panose="02020603050405020304" pitchFamily="18" charset="0"/>
                <a:ea typeface="Cambria"/>
                <a:cs typeface="Times New Roman" panose="02020603050405020304" pitchFamily="18" charset="0"/>
                <a:sym typeface="Cambria"/>
              </a:rPr>
              <a:t>.</a:t>
            </a:r>
          </a:p>
        </p:txBody>
      </p:sp>
      <p:sp>
        <p:nvSpPr>
          <p:cNvPr id="22" name="Rectangle 21"/>
          <p:cNvSpPr/>
          <p:nvPr/>
        </p:nvSpPr>
        <p:spPr>
          <a:xfrm>
            <a:off x="4274289" y="1681914"/>
            <a:ext cx="4357283" cy="646331"/>
          </a:xfrm>
          <a:prstGeom prst="rect">
            <a:avLst/>
          </a:prstGeom>
        </p:spPr>
        <p:txBody>
          <a:bodyPr wrap="none">
            <a:spAutoFit/>
          </a:bodyPr>
          <a:lstStyle/>
          <a:p>
            <a:pPr marL="342900" indent="-342900">
              <a:lnSpc>
                <a:spcPct val="150000"/>
              </a:lnSpc>
              <a:buSzPts val="2400"/>
              <a:buFont typeface="Noto Sans Symbols"/>
              <a:buChar char="❖"/>
            </a:pPr>
            <a:r>
              <a:rPr lang="en-US" sz="2400" dirty="0" smtClean="0">
                <a:latin typeface="Times New Roman" panose="02020603050405020304" pitchFamily="18" charset="0"/>
                <a:ea typeface="Cambria"/>
                <a:cs typeface="Times New Roman" panose="02020603050405020304" pitchFamily="18" charset="0"/>
                <a:sym typeface="Cambria"/>
              </a:rPr>
              <a:t>3 </a:t>
            </a:r>
            <a:r>
              <a:rPr lang="en-US" sz="2400" dirty="0" err="1" smtClean="0">
                <a:latin typeface="Times New Roman" panose="02020603050405020304" pitchFamily="18" charset="0"/>
                <a:ea typeface="Cambria"/>
                <a:cs typeface="Times New Roman" panose="02020603050405020304" pitchFamily="18" charset="0"/>
                <a:sym typeface="Cambria"/>
              </a:rPr>
              <a:t>học</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sinh</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đọc</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thay</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phiên</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nhau</a:t>
            </a:r>
            <a:endParaRPr lang="vi-VN" sz="2400" dirty="0">
              <a:latin typeface="Times New Roman" panose="02020603050405020304" pitchFamily="18" charset="0"/>
              <a:ea typeface="Cambria"/>
              <a:cs typeface="Times New Roman" panose="02020603050405020304" pitchFamily="18" charset="0"/>
              <a:sym typeface="Cambria"/>
            </a:endParaRPr>
          </a:p>
        </p:txBody>
      </p:sp>
    </p:spTree>
    <p:extLst>
      <p:ext uri="{BB962C8B-B14F-4D97-AF65-F5344CB8AC3E}">
        <p14:creationId xmlns:p14="http://schemas.microsoft.com/office/powerpoint/2010/main" val="170042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p:tgtEl>
                                          <p:spTgt spid="2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65814" y="265814"/>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1E5"/>
              </a:solidFill>
            </a:endParaRPr>
          </a:p>
        </p:txBody>
      </p:sp>
      <p:sp>
        <p:nvSpPr>
          <p:cNvPr id="20" name="Google Shape;138;p5"/>
          <p:cNvSpPr txBox="1"/>
          <p:nvPr/>
        </p:nvSpPr>
        <p:spPr>
          <a:xfrm>
            <a:off x="586505" y="382771"/>
            <a:ext cx="3834923" cy="561662"/>
          </a:xfrm>
          <a:prstGeom prst="rect">
            <a:avLst/>
          </a:prstGeom>
          <a:noFill/>
          <a:ln>
            <a:noFill/>
          </a:ln>
        </p:spPr>
        <p:txBody>
          <a:bodyPr spcFirstLastPara="1" wrap="square" lIns="68569" tIns="34275" rIns="68569" bIns="34275" anchor="t" anchorCtr="0">
            <a:spAutoFit/>
          </a:bodyPr>
          <a:lstStyle/>
          <a:p>
            <a:r>
              <a:rPr lang="en-US" sz="3200" b="1" dirty="0">
                <a:latin typeface="Times New Roman" panose="02020603050405020304" pitchFamily="18" charset="0"/>
                <a:ea typeface="Cambria"/>
                <a:cs typeface="Times New Roman" panose="02020603050405020304" pitchFamily="18" charset="0"/>
                <a:sym typeface="Cambria"/>
              </a:rPr>
              <a:t>1. </a:t>
            </a:r>
            <a:r>
              <a:rPr lang="en-US" sz="3200" b="1" dirty="0" err="1">
                <a:latin typeface="Times New Roman" panose="02020603050405020304" pitchFamily="18" charset="0"/>
                <a:ea typeface="Cambria"/>
                <a:cs typeface="Times New Roman" panose="02020603050405020304" pitchFamily="18" charset="0"/>
                <a:sym typeface="Cambria"/>
              </a:rPr>
              <a:t>Đọc</a:t>
            </a:r>
            <a:r>
              <a:rPr lang="en-US" sz="3200" b="1" dirty="0">
                <a:latin typeface="Times New Roman" panose="02020603050405020304" pitchFamily="18" charset="0"/>
                <a:ea typeface="Cambria"/>
                <a:cs typeface="Times New Roman" panose="02020603050405020304" pitchFamily="18" charset="0"/>
                <a:sym typeface="Cambria"/>
              </a:rPr>
              <a:t> </a:t>
            </a:r>
            <a:r>
              <a:rPr lang="en-US" sz="3200" b="1" dirty="0" smtClean="0">
                <a:latin typeface="Times New Roman" panose="02020603050405020304" pitchFamily="18" charset="0"/>
                <a:ea typeface="Cambria"/>
                <a:cs typeface="Times New Roman" panose="02020603050405020304" pitchFamily="18" charset="0"/>
                <a:sym typeface="Cambria"/>
              </a:rPr>
              <a:t>– </a:t>
            </a:r>
            <a:r>
              <a:rPr lang="en-US" sz="3200" b="1" dirty="0" err="1" smtClean="0">
                <a:latin typeface="Times New Roman" panose="02020603050405020304" pitchFamily="18" charset="0"/>
                <a:ea typeface="Cambria"/>
                <a:cs typeface="Times New Roman" panose="02020603050405020304" pitchFamily="18" charset="0"/>
                <a:sym typeface="Cambria"/>
              </a:rPr>
              <a:t>chú</a:t>
            </a:r>
            <a:r>
              <a:rPr lang="en-US" sz="3200" b="1" dirty="0" smtClean="0">
                <a:latin typeface="Times New Roman" panose="02020603050405020304" pitchFamily="18" charset="0"/>
                <a:ea typeface="Cambria"/>
                <a:cs typeface="Times New Roman" panose="02020603050405020304" pitchFamily="18" charset="0"/>
                <a:sym typeface="Cambria"/>
              </a:rPr>
              <a:t> </a:t>
            </a:r>
            <a:r>
              <a:rPr lang="en-US" sz="3200" b="1" dirty="0" err="1" smtClean="0">
                <a:latin typeface="Times New Roman" panose="02020603050405020304" pitchFamily="18" charset="0"/>
                <a:ea typeface="Cambria"/>
                <a:cs typeface="Times New Roman" panose="02020603050405020304" pitchFamily="18" charset="0"/>
                <a:sym typeface="Cambria"/>
              </a:rPr>
              <a:t>thích</a:t>
            </a:r>
            <a:endParaRPr sz="3200" b="1" dirty="0">
              <a:latin typeface="Times New Roman" panose="02020603050405020304" pitchFamily="18" charset="0"/>
              <a:ea typeface="Cambria"/>
              <a:cs typeface="Times New Roman" panose="02020603050405020304" pitchFamily="18" charset="0"/>
              <a:sym typeface="Cambria"/>
            </a:endParaRPr>
          </a:p>
        </p:txBody>
      </p:sp>
      <p:sp>
        <p:nvSpPr>
          <p:cNvPr id="21" name="Google Shape;138;p5"/>
          <p:cNvSpPr txBox="1"/>
          <p:nvPr/>
        </p:nvSpPr>
        <p:spPr>
          <a:xfrm>
            <a:off x="668132" y="982812"/>
            <a:ext cx="3834923" cy="500107"/>
          </a:xfrm>
          <a:prstGeom prst="rect">
            <a:avLst/>
          </a:prstGeom>
          <a:noFill/>
          <a:ln>
            <a:noFill/>
          </a:ln>
        </p:spPr>
        <p:txBody>
          <a:bodyPr spcFirstLastPara="1" wrap="square" lIns="68569" tIns="34275" rIns="68569" bIns="34275" anchor="t" anchorCtr="0">
            <a:spAutoFit/>
          </a:bodyPr>
          <a:lstStyle/>
          <a:p>
            <a:r>
              <a:rPr lang="en-US" sz="2800" dirty="0" smtClean="0">
                <a:solidFill>
                  <a:srgbClr val="FF0000"/>
                </a:solidFill>
                <a:latin typeface="Times New Roman" panose="02020603050405020304" pitchFamily="18" charset="0"/>
                <a:ea typeface="Cambria"/>
                <a:cs typeface="Times New Roman" panose="02020603050405020304" pitchFamily="18" charset="0"/>
                <a:sym typeface="Cambria"/>
              </a:rPr>
              <a:t>b. </a:t>
            </a:r>
            <a:r>
              <a:rPr lang="en-US" sz="2800" dirty="0" err="1" smtClean="0">
                <a:solidFill>
                  <a:srgbClr val="FF0000"/>
                </a:solidFill>
                <a:latin typeface="Times New Roman" panose="02020603050405020304" pitchFamily="18" charset="0"/>
                <a:ea typeface="Cambria"/>
                <a:cs typeface="Times New Roman" panose="02020603050405020304" pitchFamily="18" charset="0"/>
                <a:sym typeface="Cambria"/>
              </a:rPr>
              <a:t>Chú</a:t>
            </a:r>
            <a:r>
              <a:rPr lang="en-US" sz="2800" dirty="0" smtClean="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dirty="0" err="1" smtClean="0">
                <a:solidFill>
                  <a:srgbClr val="FF0000"/>
                </a:solidFill>
                <a:latin typeface="Times New Roman" panose="02020603050405020304" pitchFamily="18" charset="0"/>
                <a:ea typeface="Cambria"/>
                <a:cs typeface="Times New Roman" panose="02020603050405020304" pitchFamily="18" charset="0"/>
                <a:sym typeface="Cambria"/>
              </a:rPr>
              <a:t>thích</a:t>
            </a:r>
            <a:endParaRPr sz="2800" dirty="0">
              <a:solidFill>
                <a:srgbClr val="FF0000"/>
              </a:solidFill>
              <a:latin typeface="Times New Roman" panose="02020603050405020304" pitchFamily="18" charset="0"/>
              <a:ea typeface="Cambria"/>
              <a:cs typeface="Times New Roman" panose="02020603050405020304" pitchFamily="18" charset="0"/>
              <a:sym typeface="Cambria"/>
            </a:endParaRPr>
          </a:p>
        </p:txBody>
      </p:sp>
      <p:sp>
        <p:nvSpPr>
          <p:cNvPr id="6" name="Rectangle 5"/>
          <p:cNvSpPr/>
          <p:nvPr/>
        </p:nvSpPr>
        <p:spPr>
          <a:xfrm>
            <a:off x="580331" y="2141114"/>
            <a:ext cx="7542943" cy="830997"/>
          </a:xfrm>
          <a:prstGeom prst="rect">
            <a:avLst/>
          </a:prstGeom>
        </p:spPr>
        <p:txBody>
          <a:bodyPr wrap="square">
            <a:spAutoFit/>
          </a:bodyPr>
          <a:lstStyle/>
          <a:p>
            <a:pPr algn="just">
              <a:buSzPts val="2400"/>
            </a:pPr>
            <a:r>
              <a:rPr lang="en-US" sz="2400" b="1" dirty="0" smtClean="0">
                <a:latin typeface="Times New Roman" panose="02020603050405020304" pitchFamily="18" charset="0"/>
                <a:ea typeface="Cambria"/>
                <a:cs typeface="Times New Roman" panose="02020603050405020304" pitchFamily="18" charset="0"/>
                <a:sym typeface="Cambria"/>
              </a:rPr>
              <a:t>- </a:t>
            </a:r>
            <a:r>
              <a:rPr lang="en-US" sz="2400" b="1" dirty="0" err="1" smtClean="0">
                <a:latin typeface="Times New Roman" panose="02020603050405020304" pitchFamily="18" charset="0"/>
                <a:ea typeface="Cambria"/>
                <a:cs typeface="Times New Roman" panose="02020603050405020304" pitchFamily="18" charset="0"/>
                <a:sym typeface="Cambria"/>
              </a:rPr>
              <a:t>Cá</a:t>
            </a:r>
            <a:r>
              <a:rPr lang="en-US" sz="2400" b="1" dirty="0" smtClean="0">
                <a:latin typeface="Times New Roman" panose="02020603050405020304" pitchFamily="18" charset="0"/>
                <a:ea typeface="Cambria"/>
                <a:cs typeface="Times New Roman" panose="02020603050405020304" pitchFamily="18" charset="0"/>
                <a:sym typeface="Cambria"/>
              </a:rPr>
              <a:t> </a:t>
            </a:r>
            <a:r>
              <a:rPr lang="en-US" sz="2400" b="1" dirty="0" err="1" smtClean="0">
                <a:latin typeface="Times New Roman" panose="02020603050405020304" pitchFamily="18" charset="0"/>
                <a:ea typeface="Cambria"/>
                <a:cs typeface="Times New Roman" panose="02020603050405020304" pitchFamily="18" charset="0"/>
                <a:sym typeface="Cambria"/>
              </a:rPr>
              <a:t>thiết</a:t>
            </a:r>
            <a:r>
              <a:rPr lang="en-US" sz="2400" b="1" dirty="0" smtClean="0">
                <a:latin typeface="Times New Roman" panose="02020603050405020304" pitchFamily="18" charset="0"/>
                <a:ea typeface="Cambria"/>
                <a:cs typeface="Times New Roman" panose="02020603050405020304" pitchFamily="18" charset="0"/>
                <a:sym typeface="Cambria"/>
              </a:rPr>
              <a:t> </a:t>
            </a:r>
            <a:r>
              <a:rPr lang="en-US" sz="2400" b="1" dirty="0" err="1" smtClean="0">
                <a:latin typeface="Times New Roman" panose="02020603050405020304" pitchFamily="18" charset="0"/>
                <a:ea typeface="Cambria"/>
                <a:cs typeface="Times New Roman" panose="02020603050405020304" pitchFamily="18" charset="0"/>
                <a:sym typeface="Cambria"/>
              </a:rPr>
              <a:t>kình</a:t>
            </a:r>
            <a:r>
              <a:rPr lang="en-US" sz="2400" b="1"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còn</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gọi</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là</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cá</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một</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sừng</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dài</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tới</a:t>
            </a:r>
            <a:r>
              <a:rPr lang="en-US" sz="2400" dirty="0" smtClean="0">
                <a:latin typeface="Times New Roman" panose="02020603050405020304" pitchFamily="18" charset="0"/>
                <a:ea typeface="Cambria"/>
                <a:cs typeface="Times New Roman" panose="02020603050405020304" pitchFamily="18" charset="0"/>
                <a:sym typeface="Cambria"/>
              </a:rPr>
              <a:t> 18m, </a:t>
            </a:r>
            <a:r>
              <a:rPr lang="en-US" sz="2400" dirty="0" err="1" smtClean="0">
                <a:latin typeface="Times New Roman" panose="02020603050405020304" pitchFamily="18" charset="0"/>
                <a:ea typeface="Cambria"/>
                <a:cs typeface="Times New Roman" panose="02020603050405020304" pitchFamily="18" charset="0"/>
                <a:sym typeface="Cambria"/>
              </a:rPr>
              <a:t>có</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một</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sừng</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lớn</a:t>
            </a:r>
            <a:endParaRPr lang="vi-VN" sz="2400" dirty="0">
              <a:latin typeface="Times New Roman" panose="02020603050405020304" pitchFamily="18" charset="0"/>
              <a:ea typeface="Cambria"/>
              <a:cs typeface="Times New Roman" panose="02020603050405020304" pitchFamily="18" charset="0"/>
              <a:sym typeface="Cambria"/>
            </a:endParaRPr>
          </a:p>
        </p:txBody>
      </p:sp>
      <p:sp>
        <p:nvSpPr>
          <p:cNvPr id="7" name="Rectangle 6"/>
          <p:cNvSpPr/>
          <p:nvPr/>
        </p:nvSpPr>
        <p:spPr>
          <a:xfrm>
            <a:off x="580331" y="3048224"/>
            <a:ext cx="5703511" cy="830997"/>
          </a:xfrm>
          <a:prstGeom prst="rect">
            <a:avLst/>
          </a:prstGeom>
        </p:spPr>
        <p:txBody>
          <a:bodyPr wrap="square">
            <a:spAutoFit/>
          </a:bodyPr>
          <a:lstStyle/>
          <a:p>
            <a:pPr algn="just">
              <a:buSzPts val="2400"/>
            </a:pPr>
            <a:r>
              <a:rPr lang="en-US" sz="2400" b="1" dirty="0" smtClean="0">
                <a:latin typeface="Times New Roman" panose="02020603050405020304" pitchFamily="18" charset="0"/>
                <a:ea typeface="Cambria"/>
                <a:cs typeface="Times New Roman" panose="02020603050405020304" pitchFamily="18" charset="0"/>
                <a:sym typeface="Cambria"/>
              </a:rPr>
              <a:t>- </a:t>
            </a:r>
            <a:r>
              <a:rPr lang="en-US" sz="2400" b="1" dirty="0" err="1" smtClean="0">
                <a:latin typeface="Times New Roman" panose="02020603050405020304" pitchFamily="18" charset="0"/>
                <a:ea typeface="Cambria"/>
                <a:cs typeface="Times New Roman" panose="02020603050405020304" pitchFamily="18" charset="0"/>
                <a:sym typeface="Cambria"/>
              </a:rPr>
              <a:t>Chân</a:t>
            </a:r>
            <a:r>
              <a:rPr lang="en-US" sz="2400" b="1" dirty="0" smtClean="0">
                <a:latin typeface="Times New Roman" panose="02020603050405020304" pitchFamily="18" charset="0"/>
                <a:ea typeface="Cambria"/>
                <a:cs typeface="Times New Roman" panose="02020603050405020304" pitchFamily="18" charset="0"/>
                <a:sym typeface="Cambria"/>
              </a:rPr>
              <a:t> </a:t>
            </a:r>
            <a:r>
              <a:rPr lang="en-US" sz="2400" b="1" dirty="0" err="1" smtClean="0">
                <a:latin typeface="Times New Roman" panose="02020603050405020304" pitchFamily="18" charset="0"/>
                <a:ea typeface="Cambria"/>
                <a:cs typeface="Times New Roman" panose="02020603050405020304" pitchFamily="18" charset="0"/>
                <a:sym typeface="Cambria"/>
              </a:rPr>
              <a:t>vịt</a:t>
            </a:r>
            <a:r>
              <a:rPr lang="en-US" sz="2400" b="1"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bộ</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phận</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máy</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của</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tàu</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thuyền</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có</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cánh</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quạt</a:t>
            </a:r>
            <a:r>
              <a:rPr lang="en-US" sz="2400" dirty="0" smtClean="0">
                <a:latin typeface="Times New Roman" panose="02020603050405020304" pitchFamily="18" charset="0"/>
                <a:ea typeface="Cambria"/>
                <a:cs typeface="Times New Roman" panose="02020603050405020304" pitchFamily="18" charset="0"/>
                <a:sym typeface="Cambria"/>
              </a:rPr>
              <a:t> quay </a:t>
            </a:r>
            <a:r>
              <a:rPr lang="en-US" sz="2400" dirty="0" err="1" smtClean="0">
                <a:latin typeface="Times New Roman" panose="02020603050405020304" pitchFamily="18" charset="0"/>
                <a:ea typeface="Cambria"/>
                <a:cs typeface="Times New Roman" panose="02020603050405020304" pitchFamily="18" charset="0"/>
                <a:sym typeface="Cambria"/>
              </a:rPr>
              <a:t>dưới</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nước</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để</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tạo</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sức</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đẩy</a:t>
            </a:r>
            <a:endParaRPr lang="en-US" sz="2400" dirty="0">
              <a:latin typeface="Times New Roman" panose="02020603050405020304" pitchFamily="18" charset="0"/>
              <a:ea typeface="Cambria"/>
              <a:cs typeface="Times New Roman" panose="02020603050405020304" pitchFamily="18" charset="0"/>
              <a:sym typeface="Cambria"/>
            </a:endParaRPr>
          </a:p>
        </p:txBody>
      </p:sp>
      <p:sp>
        <p:nvSpPr>
          <p:cNvPr id="22" name="Rectangle 21"/>
          <p:cNvSpPr/>
          <p:nvPr/>
        </p:nvSpPr>
        <p:spPr>
          <a:xfrm>
            <a:off x="586505" y="1603336"/>
            <a:ext cx="7951439" cy="461665"/>
          </a:xfrm>
          <a:prstGeom prst="rect">
            <a:avLst/>
          </a:prstGeom>
        </p:spPr>
        <p:txBody>
          <a:bodyPr wrap="square">
            <a:spAutoFit/>
          </a:bodyPr>
          <a:lstStyle/>
          <a:p>
            <a:pPr>
              <a:buSzPts val="2400"/>
            </a:pPr>
            <a:r>
              <a:rPr lang="en-US" sz="2400" b="1" dirty="0" smtClean="0">
                <a:latin typeface="Times New Roman" panose="02020603050405020304" pitchFamily="18" charset="0"/>
                <a:ea typeface="Cambria"/>
                <a:cs typeface="Times New Roman" panose="02020603050405020304" pitchFamily="18" charset="0"/>
                <a:sym typeface="Cambria"/>
              </a:rPr>
              <a:t>- </a:t>
            </a:r>
            <a:r>
              <a:rPr lang="en-US" sz="2400" b="1" dirty="0" err="1" smtClean="0">
                <a:latin typeface="Times New Roman" panose="02020603050405020304" pitchFamily="18" charset="0"/>
                <a:ea typeface="Cambria"/>
                <a:cs typeface="Times New Roman" panose="02020603050405020304" pitchFamily="18" charset="0"/>
                <a:sym typeface="Cambria"/>
              </a:rPr>
              <a:t>Hải</a:t>
            </a:r>
            <a:r>
              <a:rPr lang="en-US" sz="2400" b="1" dirty="0" smtClean="0">
                <a:latin typeface="Times New Roman" panose="02020603050405020304" pitchFamily="18" charset="0"/>
                <a:ea typeface="Cambria"/>
                <a:cs typeface="Times New Roman" panose="02020603050405020304" pitchFamily="18" charset="0"/>
                <a:sym typeface="Cambria"/>
              </a:rPr>
              <a:t> </a:t>
            </a:r>
            <a:r>
              <a:rPr lang="en-US" sz="2400" b="1" dirty="0" err="1" smtClean="0">
                <a:latin typeface="Times New Roman" panose="02020603050405020304" pitchFamily="18" charset="0"/>
                <a:ea typeface="Cambria"/>
                <a:cs typeface="Times New Roman" panose="02020603050405020304" pitchFamily="18" charset="0"/>
                <a:sym typeface="Cambria"/>
              </a:rPr>
              <a:t>lí</a:t>
            </a:r>
            <a:r>
              <a:rPr lang="en-US" sz="2400" b="1"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đơn</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vị</a:t>
            </a:r>
            <a:r>
              <a:rPr lang="en-US" sz="2400" dirty="0" smtClean="0">
                <a:latin typeface="Times New Roman" panose="02020603050405020304" pitchFamily="18" charset="0"/>
                <a:ea typeface="Cambria"/>
                <a:cs typeface="Times New Roman" panose="02020603050405020304" pitchFamily="18" charset="0"/>
                <a:sym typeface="Cambria"/>
              </a:rPr>
              <a:t> do </a:t>
            </a:r>
            <a:r>
              <a:rPr lang="en-US" sz="2400" dirty="0" err="1" smtClean="0">
                <a:latin typeface="Times New Roman" panose="02020603050405020304" pitchFamily="18" charset="0"/>
                <a:ea typeface="Cambria"/>
                <a:cs typeface="Times New Roman" panose="02020603050405020304" pitchFamily="18" charset="0"/>
                <a:sym typeface="Cambria"/>
              </a:rPr>
              <a:t>độ</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dài</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trên</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mặt</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biển</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một</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hải</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lí</a:t>
            </a:r>
            <a:r>
              <a:rPr lang="en-US" sz="2400" dirty="0" smtClean="0">
                <a:latin typeface="Times New Roman" panose="02020603050405020304" pitchFamily="18" charset="0"/>
                <a:ea typeface="Cambria"/>
                <a:cs typeface="Times New Roman" panose="02020603050405020304" pitchFamily="18" charset="0"/>
                <a:sym typeface="Cambria"/>
              </a:rPr>
              <a:t> = 1,852km</a:t>
            </a:r>
            <a:endParaRPr lang="vi-VN" sz="2400" dirty="0">
              <a:latin typeface="Times New Roman" panose="02020603050405020304" pitchFamily="18" charset="0"/>
              <a:ea typeface="Cambria"/>
              <a:cs typeface="Times New Roman" panose="02020603050405020304" pitchFamily="18" charset="0"/>
              <a:sym typeface="Cambria"/>
            </a:endParaRPr>
          </a:p>
        </p:txBody>
      </p:sp>
      <p:sp>
        <p:nvSpPr>
          <p:cNvPr id="10" name="Rectangle 9"/>
          <p:cNvSpPr/>
          <p:nvPr/>
        </p:nvSpPr>
        <p:spPr>
          <a:xfrm>
            <a:off x="580331" y="3955334"/>
            <a:ext cx="5703511" cy="830997"/>
          </a:xfrm>
          <a:prstGeom prst="rect">
            <a:avLst/>
          </a:prstGeom>
        </p:spPr>
        <p:txBody>
          <a:bodyPr wrap="square">
            <a:spAutoFit/>
          </a:bodyPr>
          <a:lstStyle/>
          <a:p>
            <a:pPr algn="just">
              <a:buSzPts val="2400"/>
            </a:pPr>
            <a:r>
              <a:rPr lang="en-US" sz="2400" b="1" dirty="0" smtClean="0">
                <a:latin typeface="Times New Roman" panose="02020603050405020304" pitchFamily="18" charset="0"/>
                <a:ea typeface="Cambria"/>
                <a:cs typeface="Times New Roman" panose="02020603050405020304" pitchFamily="18" charset="0"/>
                <a:sym typeface="Cambria"/>
              </a:rPr>
              <a:t>- </a:t>
            </a:r>
            <a:r>
              <a:rPr lang="en-US" sz="2400" b="1" dirty="0" err="1" smtClean="0">
                <a:latin typeface="Times New Roman" panose="02020603050405020304" pitchFamily="18" charset="0"/>
                <a:ea typeface="Cambria"/>
                <a:cs typeface="Times New Roman" panose="02020603050405020304" pitchFamily="18" charset="0"/>
                <a:sym typeface="Cambria"/>
              </a:rPr>
              <a:t>Sải</a:t>
            </a:r>
            <a:r>
              <a:rPr lang="en-US" sz="2400" b="1"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khoảng</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cách</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từ</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đầu</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bàn</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tay</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này</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đến</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đầu</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bàn</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tay</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kia</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khi</a:t>
            </a:r>
            <a:r>
              <a:rPr lang="en-US" sz="2400" dirty="0" smtClean="0">
                <a:latin typeface="Times New Roman" panose="02020603050405020304" pitchFamily="18" charset="0"/>
                <a:ea typeface="Cambria"/>
                <a:cs typeface="Times New Roman" panose="02020603050405020304" pitchFamily="18" charset="0"/>
                <a:sym typeface="Cambria"/>
              </a:rPr>
              <a:t> dang </a:t>
            </a:r>
            <a:r>
              <a:rPr lang="en-US" sz="2400" dirty="0" err="1" smtClean="0">
                <a:latin typeface="Times New Roman" panose="02020603050405020304" pitchFamily="18" charset="0"/>
                <a:ea typeface="Cambria"/>
                <a:cs typeface="Times New Roman" panose="02020603050405020304" pitchFamily="18" charset="0"/>
                <a:sym typeface="Cambria"/>
              </a:rPr>
              <a:t>thằng</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cánh</a:t>
            </a:r>
            <a:r>
              <a:rPr lang="en-US" sz="2400" dirty="0" smtClean="0">
                <a:latin typeface="Times New Roman" panose="02020603050405020304" pitchFamily="18" charset="0"/>
                <a:ea typeface="Cambria"/>
                <a:cs typeface="Times New Roman" panose="02020603050405020304" pitchFamily="18" charset="0"/>
                <a:sym typeface="Cambria"/>
              </a:rPr>
              <a:t> </a:t>
            </a:r>
            <a:r>
              <a:rPr lang="en-US" sz="2400" dirty="0" err="1" smtClean="0">
                <a:latin typeface="Times New Roman" panose="02020603050405020304" pitchFamily="18" charset="0"/>
                <a:ea typeface="Cambria"/>
                <a:cs typeface="Times New Roman" panose="02020603050405020304" pitchFamily="18" charset="0"/>
                <a:sym typeface="Cambria"/>
              </a:rPr>
              <a:t>tay</a:t>
            </a:r>
            <a:r>
              <a:rPr lang="en-US" sz="2400" dirty="0" smtClean="0">
                <a:latin typeface="Times New Roman" panose="02020603050405020304" pitchFamily="18" charset="0"/>
                <a:ea typeface="Cambria"/>
                <a:cs typeface="Times New Roman" panose="02020603050405020304" pitchFamily="18" charset="0"/>
                <a:sym typeface="Cambria"/>
              </a:rPr>
              <a:t>.</a:t>
            </a:r>
            <a:endParaRPr lang="en-US" sz="2400" dirty="0">
              <a:latin typeface="Times New Roman" panose="02020603050405020304" pitchFamily="18" charset="0"/>
              <a:ea typeface="Cambria"/>
              <a:cs typeface="Times New Roman" panose="02020603050405020304" pitchFamily="18" charset="0"/>
              <a:sym typeface="Cambria"/>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5313" b="93125" l="4844" r="96563"/>
                    </a14:imgEffect>
                  </a14:imgLayer>
                </a14:imgProps>
              </a:ext>
            </a:extLst>
          </a:blip>
          <a:stretch>
            <a:fillRect/>
          </a:stretch>
        </p:blipFill>
        <p:spPr>
          <a:xfrm>
            <a:off x="6359485" y="2605049"/>
            <a:ext cx="2423414" cy="2423414"/>
          </a:xfrm>
          <a:prstGeom prst="rect">
            <a:avLst/>
          </a:prstGeom>
        </p:spPr>
      </p:pic>
    </p:spTree>
    <p:extLst>
      <p:ext uri="{BB962C8B-B14F-4D97-AF65-F5344CB8AC3E}">
        <p14:creationId xmlns:p14="http://schemas.microsoft.com/office/powerpoint/2010/main" val="169238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p:tgtEl>
                                          <p:spTgt spid="2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2"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65814" y="265814"/>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1E5"/>
              </a:solidFill>
            </a:endParaRPr>
          </a:p>
        </p:txBody>
      </p:sp>
      <p:sp>
        <p:nvSpPr>
          <p:cNvPr id="20" name="Google Shape;138;p5"/>
          <p:cNvSpPr txBox="1"/>
          <p:nvPr/>
        </p:nvSpPr>
        <p:spPr>
          <a:xfrm>
            <a:off x="586505" y="382771"/>
            <a:ext cx="3834923" cy="500107"/>
          </a:xfrm>
          <a:prstGeom prst="rect">
            <a:avLst/>
          </a:prstGeom>
          <a:noFill/>
          <a:ln>
            <a:noFill/>
          </a:ln>
        </p:spPr>
        <p:txBody>
          <a:bodyPr spcFirstLastPara="1" wrap="square" lIns="68569" tIns="34275" rIns="68569" bIns="34275" anchor="t" anchorCtr="0">
            <a:spAutoFit/>
          </a:bodyPr>
          <a:lstStyle/>
          <a:p>
            <a:r>
              <a:rPr lang="en-US" sz="2800" b="1" dirty="0" smtClean="0">
                <a:solidFill>
                  <a:srgbClr val="FF0000"/>
                </a:solidFill>
                <a:latin typeface="Times New Roman" panose="02020603050405020304" pitchFamily="18" charset="0"/>
                <a:ea typeface="Cambria"/>
                <a:cs typeface="Times New Roman" panose="02020603050405020304" pitchFamily="18" charset="0"/>
                <a:sym typeface="Cambria"/>
              </a:rPr>
              <a:t>2. </a:t>
            </a:r>
            <a:r>
              <a:rPr lang="en-US" sz="2800" b="1" dirty="0" err="1" smtClean="0">
                <a:solidFill>
                  <a:srgbClr val="FF0000"/>
                </a:solidFill>
                <a:latin typeface="Times New Roman" panose="02020603050405020304" pitchFamily="18" charset="0"/>
                <a:ea typeface="Cambria"/>
                <a:cs typeface="Times New Roman" panose="02020603050405020304" pitchFamily="18" charset="0"/>
                <a:sym typeface="Cambria"/>
              </a:rPr>
              <a:t>Tìm</a:t>
            </a:r>
            <a:r>
              <a:rPr lang="en-US" sz="2800" b="1" dirty="0" smtClean="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b="1" dirty="0" err="1" smtClean="0">
                <a:solidFill>
                  <a:srgbClr val="FF0000"/>
                </a:solidFill>
                <a:latin typeface="Times New Roman" panose="02020603050405020304" pitchFamily="18" charset="0"/>
                <a:ea typeface="Cambria"/>
                <a:cs typeface="Times New Roman" panose="02020603050405020304" pitchFamily="18" charset="0"/>
                <a:sym typeface="Cambria"/>
              </a:rPr>
              <a:t>hiểu</a:t>
            </a:r>
            <a:r>
              <a:rPr lang="en-US" sz="2800" b="1" dirty="0" smtClean="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b="1" dirty="0" err="1" smtClean="0">
                <a:solidFill>
                  <a:srgbClr val="FF0000"/>
                </a:solidFill>
                <a:latin typeface="Times New Roman" panose="02020603050405020304" pitchFamily="18" charset="0"/>
                <a:ea typeface="Cambria"/>
                <a:cs typeface="Times New Roman" panose="02020603050405020304" pitchFamily="18" charset="0"/>
                <a:sym typeface="Cambria"/>
              </a:rPr>
              <a:t>chung</a:t>
            </a:r>
            <a:endParaRPr sz="2800" b="1" dirty="0">
              <a:solidFill>
                <a:srgbClr val="FF0000"/>
              </a:solidFill>
              <a:latin typeface="Times New Roman" panose="02020603050405020304" pitchFamily="18" charset="0"/>
              <a:ea typeface="Cambria"/>
              <a:cs typeface="Times New Roman" panose="02020603050405020304" pitchFamily="18" charset="0"/>
              <a:sym typeface="Cambria"/>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224" y="1566308"/>
            <a:ext cx="2263336" cy="3017780"/>
          </a:xfrm>
          <a:prstGeom prst="rect">
            <a:avLst/>
          </a:prstGeom>
        </p:spPr>
      </p:pic>
      <p:sp>
        <p:nvSpPr>
          <p:cNvPr id="12" name="Rectangle 11"/>
          <p:cNvSpPr/>
          <p:nvPr/>
        </p:nvSpPr>
        <p:spPr>
          <a:xfrm>
            <a:off x="3505969" y="961295"/>
            <a:ext cx="5043983" cy="3808735"/>
          </a:xfrm>
          <a:prstGeom prst="rect">
            <a:avLst/>
          </a:prstGeom>
        </p:spPr>
        <p:txBody>
          <a:bodyPr wrap="square">
            <a:spAutoFit/>
          </a:bodyPr>
          <a:lstStyle/>
          <a:p>
            <a:pPr algn="just">
              <a:buClrTx/>
              <a:buFontTx/>
              <a:buNone/>
            </a:pPr>
            <a:r>
              <a:rPr lang="en-US" sz="2100" i="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Giuyn</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smtClean="0">
                <a:solidFill>
                  <a:prstClr val="black"/>
                </a:solidFill>
                <a:latin typeface="Times New Roman" panose="02020603050405020304" pitchFamily="18" charset="0"/>
                <a:cs typeface="Times New Roman" panose="02020603050405020304" pitchFamily="18" charset="0"/>
              </a:rPr>
              <a:t>Véc-nơ</a:t>
            </a:r>
            <a:r>
              <a:rPr lang="en-US" sz="2100" b="1" kern="1200" dirty="0" smtClean="0">
                <a:solidFill>
                  <a:prstClr val="black"/>
                </a:solidFill>
                <a:latin typeface="Times New Roman" panose="02020603050405020304" pitchFamily="18" charset="0"/>
                <a:cs typeface="Times New Roman" panose="02020603050405020304" pitchFamily="18" charset="0"/>
              </a:rPr>
              <a:t> </a:t>
            </a:r>
            <a:r>
              <a:rPr lang="en-US" sz="2100" kern="1200" dirty="0" smtClean="0">
                <a:solidFill>
                  <a:prstClr val="black"/>
                </a:solidFill>
                <a:latin typeface="Times New Roman" panose="02020603050405020304" pitchFamily="18" charset="0"/>
                <a:cs typeface="Times New Roman" panose="02020603050405020304" pitchFamily="18" charset="0"/>
              </a:rPr>
              <a:t>(1828 </a:t>
            </a:r>
            <a:r>
              <a:rPr lang="en-US" sz="2100" kern="1200" dirty="0">
                <a:solidFill>
                  <a:prstClr val="black"/>
                </a:solidFill>
                <a:latin typeface="Times New Roman" panose="02020603050405020304" pitchFamily="18" charset="0"/>
                <a:cs typeface="Times New Roman" panose="02020603050405020304" pitchFamily="18" charset="0"/>
              </a:rPr>
              <a:t>– 1905)</a:t>
            </a:r>
          </a:p>
          <a:p>
            <a:pPr algn="just">
              <a:lnSpc>
                <a:spcPct val="150000"/>
              </a:lnSpc>
              <a:buClrTx/>
              <a:tabLst>
                <a:tab pos="66675" algn="l"/>
                <a:tab pos="134541" algn="l"/>
              </a:tabLst>
            </a:pPr>
            <a:r>
              <a:rPr lang="en-US" sz="2100" b="1" i="1" kern="1200" dirty="0" smtClean="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Quê</a:t>
            </a:r>
            <a:r>
              <a:rPr lang="en-US" sz="2100" b="1"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sinh</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ra</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tại</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thành</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phố</a:t>
            </a:r>
            <a:r>
              <a:rPr lang="en-US" sz="2100" i="1" kern="1200" dirty="0">
                <a:solidFill>
                  <a:prstClr val="black">
                    <a:lumMod val="95000"/>
                    <a:lumOff val="5000"/>
                  </a:prstClr>
                </a:solidFill>
                <a:latin typeface="Times New Roman" pitchFamily="18" charset="0"/>
                <a:cs typeface="Times New Roman" pitchFamily="18" charset="0"/>
              </a:rPr>
              <a:t> Nantes, </a:t>
            </a:r>
            <a:r>
              <a:rPr lang="en-US" sz="2100" i="1" kern="1200" dirty="0" err="1">
                <a:solidFill>
                  <a:prstClr val="black">
                    <a:lumMod val="95000"/>
                    <a:lumOff val="5000"/>
                  </a:prstClr>
                </a:solidFill>
                <a:latin typeface="Times New Roman" pitchFamily="18" charset="0"/>
                <a:cs typeface="Times New Roman" pitchFamily="18" charset="0"/>
              </a:rPr>
              <a:t>Pháp</a:t>
            </a:r>
            <a:endParaRPr lang="en-US" sz="2100" b="1" i="1" kern="1200" dirty="0">
              <a:solidFill>
                <a:prstClr val="black">
                  <a:lumMod val="95000"/>
                  <a:lumOff val="5000"/>
                </a:prstClr>
              </a:solidFill>
              <a:latin typeface="Times New Roman" pitchFamily="18" charset="0"/>
              <a:cs typeface="Times New Roman" pitchFamily="18" charset="0"/>
            </a:endParaRPr>
          </a:p>
          <a:p>
            <a:pPr algn="just">
              <a:lnSpc>
                <a:spcPct val="150000"/>
              </a:lnSpc>
              <a:buClrTx/>
              <a:tabLst>
                <a:tab pos="66675" algn="l"/>
                <a:tab pos="134541" algn="l"/>
              </a:tabLst>
            </a:pPr>
            <a:r>
              <a:rPr lang="en-US" sz="2100" b="1"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Ông</a:t>
            </a:r>
            <a:r>
              <a:rPr lang="en-US" sz="2100" b="1"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sáng</a:t>
            </a:r>
            <a:r>
              <a:rPr lang="en-US" sz="2100" b="1"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tác</a:t>
            </a:r>
            <a:r>
              <a:rPr lang="en-US" sz="2100" b="1"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nhiều</a:t>
            </a:r>
            <a:r>
              <a:rPr lang="en-US" sz="2100" b="1"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thể</a:t>
            </a:r>
            <a:r>
              <a:rPr lang="en-US" sz="2100" b="1"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loại</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kịch</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thơ</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văn</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và</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smtClean="0">
                <a:solidFill>
                  <a:prstClr val="black">
                    <a:lumMod val="95000"/>
                    <a:lumOff val="5000"/>
                  </a:prstClr>
                </a:solidFill>
                <a:latin typeface="Times New Roman" pitchFamily="18" charset="0"/>
                <a:cs typeface="Times New Roman" pitchFamily="18" charset="0"/>
              </a:rPr>
              <a:t>được</a:t>
            </a:r>
            <a:r>
              <a:rPr lang="en-US" sz="2100" i="1" kern="1200" dirty="0" smtClean="0">
                <a:solidFill>
                  <a:prstClr val="black">
                    <a:lumMod val="95000"/>
                    <a:lumOff val="5000"/>
                  </a:prstClr>
                </a:solidFill>
                <a:latin typeface="Times New Roman" pitchFamily="18" charset="0"/>
                <a:cs typeface="Times New Roman" pitchFamily="18" charset="0"/>
              </a:rPr>
              <a:t> </a:t>
            </a:r>
            <a:r>
              <a:rPr lang="en-US" sz="2100" i="1" kern="1200" dirty="0" err="1" smtClean="0">
                <a:solidFill>
                  <a:prstClr val="black">
                    <a:lumMod val="95000"/>
                    <a:lumOff val="5000"/>
                  </a:prstClr>
                </a:solidFill>
                <a:latin typeface="Times New Roman" pitchFamily="18" charset="0"/>
                <a:cs typeface="Times New Roman" pitchFamily="18" charset="0"/>
              </a:rPr>
              <a:t>coi</a:t>
            </a:r>
            <a:r>
              <a:rPr lang="en-US" sz="2100" i="1" kern="1200" dirty="0" smtClean="0">
                <a:solidFill>
                  <a:prstClr val="black">
                    <a:lumMod val="95000"/>
                    <a:lumOff val="5000"/>
                  </a:prstClr>
                </a:solidFill>
                <a:latin typeface="Times New Roman" pitchFamily="18" charset="0"/>
                <a:cs typeface="Times New Roman" pitchFamily="18" charset="0"/>
              </a:rPr>
              <a:t> </a:t>
            </a:r>
            <a:r>
              <a:rPr lang="en-US" sz="2100" i="1" kern="1200" dirty="0" err="1" smtClean="0">
                <a:solidFill>
                  <a:prstClr val="black">
                    <a:lumMod val="95000"/>
                    <a:lumOff val="5000"/>
                  </a:prstClr>
                </a:solidFill>
                <a:latin typeface="Times New Roman" pitchFamily="18" charset="0"/>
                <a:cs typeface="Times New Roman" pitchFamily="18" charset="0"/>
              </a:rPr>
              <a:t>là</a:t>
            </a:r>
            <a:r>
              <a:rPr lang="en-US" sz="2100" i="1" kern="1200" dirty="0" smtClean="0">
                <a:solidFill>
                  <a:prstClr val="black">
                    <a:lumMod val="95000"/>
                    <a:lumOff val="5000"/>
                  </a:prstClr>
                </a:solidFill>
                <a:latin typeface="Times New Roman" pitchFamily="18" charset="0"/>
                <a:cs typeface="Times New Roman" pitchFamily="18" charset="0"/>
              </a:rPr>
              <a:t> “cha </a:t>
            </a:r>
            <a:r>
              <a:rPr lang="en-US" sz="2100" i="1" kern="1200" dirty="0" err="1" smtClean="0">
                <a:solidFill>
                  <a:prstClr val="black">
                    <a:lumMod val="95000"/>
                    <a:lumOff val="5000"/>
                  </a:prstClr>
                </a:solidFill>
                <a:latin typeface="Times New Roman" pitchFamily="18" charset="0"/>
                <a:cs typeface="Times New Roman" pitchFamily="18" charset="0"/>
              </a:rPr>
              <a:t>đẻ</a:t>
            </a:r>
            <a:r>
              <a:rPr lang="en-US" sz="2100" i="1" kern="1200" dirty="0" smtClean="0">
                <a:solidFill>
                  <a:prstClr val="black">
                    <a:lumMod val="95000"/>
                    <a:lumOff val="5000"/>
                  </a:prstClr>
                </a:solidFill>
                <a:latin typeface="Times New Roman" pitchFamily="18" charset="0"/>
                <a:cs typeface="Times New Roman" pitchFamily="18" charset="0"/>
              </a:rPr>
              <a:t>” </a:t>
            </a:r>
            <a:r>
              <a:rPr lang="en-US" sz="2100" i="1" kern="1200" dirty="0" err="1" smtClean="0">
                <a:solidFill>
                  <a:prstClr val="black">
                    <a:lumMod val="95000"/>
                    <a:lumOff val="5000"/>
                  </a:prstClr>
                </a:solidFill>
                <a:latin typeface="Times New Roman" pitchFamily="18" charset="0"/>
                <a:cs typeface="Times New Roman" pitchFamily="18" charset="0"/>
              </a:rPr>
              <a:t>của</a:t>
            </a:r>
            <a:r>
              <a:rPr lang="en-US" sz="2100" i="1" kern="1200" dirty="0" smtClean="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thể</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loại</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smtClean="0">
                <a:solidFill>
                  <a:prstClr val="black">
                    <a:lumMod val="95000"/>
                    <a:lumOff val="5000"/>
                  </a:prstClr>
                </a:solidFill>
                <a:latin typeface="Times New Roman" pitchFamily="18" charset="0"/>
                <a:cs typeface="Times New Roman" pitchFamily="18" charset="0"/>
              </a:rPr>
              <a:t>truyện</a:t>
            </a:r>
            <a:r>
              <a:rPr lang="en-US" sz="2100" i="1" kern="1200" dirty="0" smtClean="0">
                <a:solidFill>
                  <a:prstClr val="black">
                    <a:lumMod val="95000"/>
                    <a:lumOff val="5000"/>
                  </a:prstClr>
                </a:solidFill>
                <a:latin typeface="Times New Roman" pitchFamily="18" charset="0"/>
                <a:cs typeface="Times New Roman" pitchFamily="18" charset="0"/>
              </a:rPr>
              <a:t> </a:t>
            </a:r>
            <a:r>
              <a:rPr lang="en-US" sz="2100" i="1" kern="1200" dirty="0" err="1" smtClean="0">
                <a:solidFill>
                  <a:prstClr val="black">
                    <a:lumMod val="95000"/>
                    <a:lumOff val="5000"/>
                  </a:prstClr>
                </a:solidFill>
                <a:latin typeface="Times New Roman" pitchFamily="18" charset="0"/>
                <a:cs typeface="Times New Roman" pitchFamily="18" charset="0"/>
              </a:rPr>
              <a:t>khoa</a:t>
            </a:r>
            <a:r>
              <a:rPr lang="en-US" sz="2100" i="1" kern="1200" dirty="0" smtClean="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học</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viễn</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tưởng</a:t>
            </a:r>
            <a:r>
              <a:rPr lang="en-US" sz="2100" i="1" kern="1200" dirty="0">
                <a:solidFill>
                  <a:prstClr val="black">
                    <a:lumMod val="95000"/>
                    <a:lumOff val="5000"/>
                  </a:prstClr>
                </a:solidFill>
                <a:latin typeface="Times New Roman" pitchFamily="18" charset="0"/>
                <a:cs typeface="Times New Roman" pitchFamily="18" charset="0"/>
              </a:rPr>
              <a:t>. </a:t>
            </a:r>
          </a:p>
          <a:p>
            <a:pPr algn="just">
              <a:lnSpc>
                <a:spcPct val="150000"/>
              </a:lnSpc>
              <a:buClrTx/>
              <a:tabLst>
                <a:tab pos="66675" algn="l"/>
                <a:tab pos="134541" algn="l"/>
              </a:tabLst>
            </a:pPr>
            <a:r>
              <a:rPr lang="en-US" sz="2100"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Một</a:t>
            </a:r>
            <a:r>
              <a:rPr lang="en-US" sz="2100" b="1"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số</a:t>
            </a:r>
            <a:r>
              <a:rPr lang="en-US" sz="2100" b="1"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tác</a:t>
            </a:r>
            <a:r>
              <a:rPr lang="en-US" sz="2100" b="1"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phẩm</a:t>
            </a:r>
            <a:r>
              <a:rPr lang="en-US" sz="2100" b="1"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tiêu</a:t>
            </a:r>
            <a:r>
              <a:rPr lang="en-US" sz="2100" b="1"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biểu</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Hành</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trình</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vào</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tâm</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Trái</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Đất</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Hai</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vạn</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dặm</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dưới</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biển</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Hòn</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đảo</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bí</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mật</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Thuyền</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trưởng</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tuổi</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mười</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lăm</a:t>
            </a:r>
            <a:r>
              <a:rPr lang="en-US" sz="2100" i="1" kern="1200" dirty="0">
                <a:solidFill>
                  <a:prstClr val="black">
                    <a:lumMod val="95000"/>
                    <a:lumOff val="5000"/>
                  </a:prstClr>
                </a:solidFill>
                <a:latin typeface="Times New Roman" pitchFamily="18" charset="0"/>
                <a:cs typeface="Times New Roman" pitchFamily="18" charset="0"/>
              </a:rPr>
              <a:t>…</a:t>
            </a:r>
          </a:p>
        </p:txBody>
      </p:sp>
      <p:sp>
        <p:nvSpPr>
          <p:cNvPr id="3" name="Rectangle 2"/>
          <p:cNvSpPr/>
          <p:nvPr/>
        </p:nvSpPr>
        <p:spPr>
          <a:xfrm>
            <a:off x="923632" y="918702"/>
            <a:ext cx="4572000" cy="461665"/>
          </a:xfrm>
          <a:prstGeom prst="rect">
            <a:avLst/>
          </a:prstGeom>
        </p:spPr>
        <p:txBody>
          <a:bodyPr>
            <a:spAutoFit/>
          </a:bodyPr>
          <a:lstStyle/>
          <a:p>
            <a:pPr>
              <a:buClrTx/>
              <a:buFontTx/>
              <a:buNone/>
            </a:pPr>
            <a:r>
              <a:rPr lang="en-US" sz="2400" b="1" kern="1200" dirty="0" smtClean="0">
                <a:solidFill>
                  <a:prstClr val="black"/>
                </a:solidFill>
                <a:latin typeface="Times New Roman" panose="02020603050405020304" pitchFamily="18" charset="0"/>
                <a:cs typeface="Times New Roman" panose="02020603050405020304" pitchFamily="18" charset="0"/>
              </a:rPr>
              <a:t>a. </a:t>
            </a:r>
            <a:r>
              <a:rPr lang="en-US" sz="2400" b="1" kern="1200" dirty="0" err="1" smtClean="0">
                <a:solidFill>
                  <a:prstClr val="black"/>
                </a:solidFill>
                <a:latin typeface="Times New Roman" panose="02020603050405020304" pitchFamily="18" charset="0"/>
                <a:cs typeface="Times New Roman" panose="02020603050405020304" pitchFamily="18" charset="0"/>
              </a:rPr>
              <a:t>Tác</a:t>
            </a:r>
            <a:r>
              <a:rPr lang="en-US" sz="2400" b="1" kern="1200" dirty="0" smtClean="0">
                <a:solidFill>
                  <a:prstClr val="black"/>
                </a:solidFill>
                <a:latin typeface="Times New Roman" panose="02020603050405020304" pitchFamily="18" charset="0"/>
                <a:cs typeface="Times New Roman" panose="02020603050405020304" pitchFamily="18" charset="0"/>
              </a:rPr>
              <a:t> </a:t>
            </a:r>
            <a:r>
              <a:rPr lang="en-US" sz="2400" b="1" kern="1200" dirty="0" err="1" smtClean="0">
                <a:solidFill>
                  <a:prstClr val="black"/>
                </a:solidFill>
                <a:latin typeface="Times New Roman" panose="02020603050405020304" pitchFamily="18" charset="0"/>
                <a:cs typeface="Times New Roman" panose="02020603050405020304" pitchFamily="18" charset="0"/>
              </a:rPr>
              <a:t>giả</a:t>
            </a:r>
            <a:endParaRPr lang="en-US" sz="2400" b="1"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276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down)">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down)">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arn(inVertic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1000"/>
                                        <p:tgtEl>
                                          <p:spTgt spid="12">
                                            <p:txEl>
                                              <p:pRg st="3" end="3"/>
                                            </p:txEl>
                                          </p:spTgt>
                                        </p:tgtEl>
                                      </p:cBhvr>
                                    </p:animEffect>
                                    <p:anim calcmode="lin" valueType="num">
                                      <p:cBhvr>
                                        <p:cTn id="23"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58;p7" descr="Truyện Hành Trình Vào Tâm Trái Đất - FAHASA.COM"/>
          <p:cNvPicPr preferRelativeResize="0"/>
          <p:nvPr/>
        </p:nvPicPr>
        <p:blipFill rotWithShape="1">
          <a:blip r:embed="rId2">
            <a:alphaModFix/>
          </a:blip>
          <a:srcRect/>
          <a:stretch/>
        </p:blipFill>
        <p:spPr>
          <a:xfrm>
            <a:off x="177413" y="1336624"/>
            <a:ext cx="2045907" cy="3127221"/>
          </a:xfrm>
          <a:prstGeom prst="rect">
            <a:avLst/>
          </a:prstGeom>
          <a:noFill/>
          <a:ln>
            <a:noFill/>
          </a:ln>
        </p:spPr>
      </p:pic>
      <p:pic>
        <p:nvPicPr>
          <p:cNvPr id="5" name="Google Shape;159;p7" descr="Từ Trái Đất Đến Mặt Trăng | Tiki"/>
          <p:cNvPicPr preferRelativeResize="0"/>
          <p:nvPr/>
        </p:nvPicPr>
        <p:blipFill rotWithShape="1">
          <a:blip r:embed="rId3">
            <a:alphaModFix/>
          </a:blip>
          <a:srcRect l="17348" t="3729" r="16974" b="3634"/>
          <a:stretch/>
        </p:blipFill>
        <p:spPr>
          <a:xfrm>
            <a:off x="6848278" y="1336623"/>
            <a:ext cx="2161124" cy="3127221"/>
          </a:xfrm>
          <a:prstGeom prst="rect">
            <a:avLst/>
          </a:prstGeom>
          <a:noFill/>
          <a:ln>
            <a:noFill/>
          </a:ln>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511"/>
          <a:stretch/>
        </p:blipFill>
        <p:spPr>
          <a:xfrm>
            <a:off x="2406204" y="1336623"/>
            <a:ext cx="2089205" cy="3127221"/>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7240" t="-645" r="16953" b="-645"/>
          <a:stretch/>
        </p:blipFill>
        <p:spPr>
          <a:xfrm>
            <a:off x="4636748" y="1336622"/>
            <a:ext cx="2070191" cy="3127222"/>
          </a:xfrm>
          <a:prstGeom prst="rect">
            <a:avLst/>
          </a:prstGeom>
        </p:spPr>
      </p:pic>
      <p:pic>
        <p:nvPicPr>
          <p:cNvPr id="8" name="Picture 7"/>
          <p:cNvPicPr>
            <a:picLocks noChangeAspect="1"/>
          </p:cNvPicPr>
          <p:nvPr/>
        </p:nvPicPr>
        <p:blipFill>
          <a:blip r:embed="rId6"/>
          <a:stretch>
            <a:fillRect/>
          </a:stretch>
        </p:blipFill>
        <p:spPr>
          <a:xfrm>
            <a:off x="-1921162" y="361508"/>
            <a:ext cx="12909823" cy="1063162"/>
          </a:xfrm>
          <a:prstGeom prst="rect">
            <a:avLst/>
          </a:prstGeom>
        </p:spPr>
      </p:pic>
    </p:spTree>
    <p:extLst>
      <p:ext uri="{BB962C8B-B14F-4D97-AF65-F5344CB8AC3E}">
        <p14:creationId xmlns:p14="http://schemas.microsoft.com/office/powerpoint/2010/main" val="9748091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65814" y="265814"/>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1E5"/>
              </a:solidFill>
            </a:endParaRPr>
          </a:p>
        </p:txBody>
      </p:sp>
      <p:sp>
        <p:nvSpPr>
          <p:cNvPr id="20" name="Google Shape;138;p5"/>
          <p:cNvSpPr txBox="1"/>
          <p:nvPr/>
        </p:nvSpPr>
        <p:spPr>
          <a:xfrm>
            <a:off x="586505" y="382771"/>
            <a:ext cx="3834923" cy="500107"/>
          </a:xfrm>
          <a:prstGeom prst="rect">
            <a:avLst/>
          </a:prstGeom>
          <a:noFill/>
          <a:ln>
            <a:noFill/>
          </a:ln>
        </p:spPr>
        <p:txBody>
          <a:bodyPr spcFirstLastPara="1" wrap="square" lIns="68569" tIns="34275" rIns="68569" bIns="34275" anchor="t" anchorCtr="0">
            <a:spAutoFit/>
          </a:bodyPr>
          <a:lstStyle/>
          <a:p>
            <a:r>
              <a:rPr lang="en-US" sz="2800" b="1" dirty="0" smtClean="0">
                <a:solidFill>
                  <a:srgbClr val="FF0000"/>
                </a:solidFill>
                <a:latin typeface="Times New Roman" panose="02020603050405020304" pitchFamily="18" charset="0"/>
                <a:ea typeface="Cambria"/>
                <a:cs typeface="Times New Roman" panose="02020603050405020304" pitchFamily="18" charset="0"/>
                <a:sym typeface="Cambria"/>
              </a:rPr>
              <a:t>2. </a:t>
            </a:r>
            <a:r>
              <a:rPr lang="en-US" sz="2800" b="1" dirty="0" err="1" smtClean="0">
                <a:solidFill>
                  <a:srgbClr val="FF0000"/>
                </a:solidFill>
                <a:latin typeface="Times New Roman" panose="02020603050405020304" pitchFamily="18" charset="0"/>
                <a:ea typeface="Cambria"/>
                <a:cs typeface="Times New Roman" panose="02020603050405020304" pitchFamily="18" charset="0"/>
                <a:sym typeface="Cambria"/>
              </a:rPr>
              <a:t>Tìm</a:t>
            </a:r>
            <a:r>
              <a:rPr lang="en-US" sz="2800" b="1" dirty="0" smtClean="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b="1" dirty="0" err="1" smtClean="0">
                <a:solidFill>
                  <a:srgbClr val="FF0000"/>
                </a:solidFill>
                <a:latin typeface="Times New Roman" panose="02020603050405020304" pitchFamily="18" charset="0"/>
                <a:ea typeface="Cambria"/>
                <a:cs typeface="Times New Roman" panose="02020603050405020304" pitchFamily="18" charset="0"/>
                <a:sym typeface="Cambria"/>
              </a:rPr>
              <a:t>hiểu</a:t>
            </a:r>
            <a:r>
              <a:rPr lang="en-US" sz="2800" b="1" dirty="0" smtClean="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b="1" dirty="0" err="1" smtClean="0">
                <a:solidFill>
                  <a:srgbClr val="FF0000"/>
                </a:solidFill>
                <a:latin typeface="Times New Roman" panose="02020603050405020304" pitchFamily="18" charset="0"/>
                <a:ea typeface="Cambria"/>
                <a:cs typeface="Times New Roman" panose="02020603050405020304" pitchFamily="18" charset="0"/>
                <a:sym typeface="Cambria"/>
              </a:rPr>
              <a:t>chung</a:t>
            </a:r>
            <a:endParaRPr sz="2800" b="1" dirty="0">
              <a:solidFill>
                <a:srgbClr val="FF0000"/>
              </a:solidFill>
              <a:latin typeface="Times New Roman" panose="02020603050405020304" pitchFamily="18" charset="0"/>
              <a:ea typeface="Cambria"/>
              <a:cs typeface="Times New Roman" panose="02020603050405020304" pitchFamily="18" charset="0"/>
              <a:sym typeface="Cambria"/>
            </a:endParaRPr>
          </a:p>
        </p:txBody>
      </p:sp>
      <p:sp>
        <p:nvSpPr>
          <p:cNvPr id="3" name="Rectangle 2"/>
          <p:cNvSpPr/>
          <p:nvPr/>
        </p:nvSpPr>
        <p:spPr>
          <a:xfrm>
            <a:off x="923632" y="918702"/>
            <a:ext cx="4572000" cy="461665"/>
          </a:xfrm>
          <a:prstGeom prst="rect">
            <a:avLst/>
          </a:prstGeom>
        </p:spPr>
        <p:txBody>
          <a:bodyPr>
            <a:spAutoFit/>
          </a:bodyPr>
          <a:lstStyle/>
          <a:p>
            <a:pPr>
              <a:buClrTx/>
              <a:buFontTx/>
              <a:buNone/>
            </a:pPr>
            <a:r>
              <a:rPr lang="en-US" sz="2400" b="1" kern="1200" dirty="0">
                <a:solidFill>
                  <a:prstClr val="black"/>
                </a:solidFill>
                <a:latin typeface="Times New Roman" panose="02020603050405020304" pitchFamily="18" charset="0"/>
                <a:cs typeface="Times New Roman" panose="02020603050405020304" pitchFamily="18" charset="0"/>
              </a:rPr>
              <a:t>b</a:t>
            </a:r>
            <a:r>
              <a:rPr lang="en-US" sz="2400" b="1" kern="1200" dirty="0" smtClean="0">
                <a:solidFill>
                  <a:prstClr val="black"/>
                </a:solidFill>
                <a:latin typeface="Times New Roman" panose="02020603050405020304" pitchFamily="18" charset="0"/>
                <a:cs typeface="Times New Roman" panose="02020603050405020304" pitchFamily="18" charset="0"/>
              </a:rPr>
              <a:t>. </a:t>
            </a:r>
            <a:r>
              <a:rPr lang="en-US" sz="2400" b="1" kern="1200" dirty="0" err="1" smtClean="0">
                <a:solidFill>
                  <a:prstClr val="black"/>
                </a:solidFill>
                <a:latin typeface="Times New Roman" panose="02020603050405020304" pitchFamily="18" charset="0"/>
                <a:cs typeface="Times New Roman" panose="02020603050405020304" pitchFamily="18" charset="0"/>
              </a:rPr>
              <a:t>Tác</a:t>
            </a:r>
            <a:r>
              <a:rPr lang="en-US" sz="2400" b="1" kern="1200" dirty="0" smtClean="0">
                <a:solidFill>
                  <a:prstClr val="black"/>
                </a:solidFill>
                <a:latin typeface="Times New Roman" panose="02020603050405020304" pitchFamily="18" charset="0"/>
                <a:cs typeface="Times New Roman" panose="02020603050405020304" pitchFamily="18" charset="0"/>
              </a:rPr>
              <a:t> </a:t>
            </a:r>
            <a:r>
              <a:rPr lang="en-US" sz="2400" b="1" kern="1200" dirty="0" err="1" smtClean="0">
                <a:solidFill>
                  <a:prstClr val="black"/>
                </a:solidFill>
                <a:latin typeface="Times New Roman" panose="02020603050405020304" pitchFamily="18" charset="0"/>
                <a:cs typeface="Times New Roman" panose="02020603050405020304" pitchFamily="18" charset="0"/>
              </a:rPr>
              <a:t>phẩm</a:t>
            </a:r>
            <a:endParaRPr lang="en-US" sz="2400" b="1" kern="1200" dirty="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a:srcRect l="30221" r="30195"/>
          <a:stretch/>
        </p:blipFill>
        <p:spPr>
          <a:xfrm>
            <a:off x="5366756" y="882878"/>
            <a:ext cx="2534205" cy="3599473"/>
          </a:xfrm>
          <a:prstGeom prst="rect">
            <a:avLst/>
          </a:prstGeom>
        </p:spPr>
      </p:pic>
      <p:sp>
        <p:nvSpPr>
          <p:cNvPr id="8" name="Google Shape;209;p13"/>
          <p:cNvSpPr/>
          <p:nvPr/>
        </p:nvSpPr>
        <p:spPr>
          <a:xfrm>
            <a:off x="1049947" y="2735020"/>
            <a:ext cx="3296121" cy="1523464"/>
          </a:xfrm>
          <a:prstGeom prst="rect">
            <a:avLst/>
          </a:prstGeom>
          <a:noFill/>
          <a:ln>
            <a:noFill/>
          </a:ln>
        </p:spPr>
        <p:txBody>
          <a:bodyPr spcFirstLastPara="1" wrap="square" lIns="68569" tIns="34275" rIns="68569" bIns="34275" anchor="ctr" anchorCtr="0">
            <a:spAutoFit/>
          </a:bodyPr>
          <a:lstStyle/>
          <a:p>
            <a:pPr algn="just">
              <a:lnSpc>
                <a:spcPct val="150000"/>
              </a:lnSpc>
              <a:buSzPts val="2800"/>
              <a:buFont typeface="Cambria"/>
              <a:buNone/>
            </a:pP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Trình</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bày</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những</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nét</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khái</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quát</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về</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đoạn</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trích</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Cuộc</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chạm</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trán</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trên</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đại</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dương</a:t>
            </a:r>
            <a:r>
              <a:rPr lang="en-US" sz="2100" b="1" dirty="0" smtClean="0">
                <a:solidFill>
                  <a:schemeClr val="bg1">
                    <a:lumMod val="10000"/>
                  </a:schemeClr>
                </a:solidFill>
                <a:latin typeface="Times New Roman" panose="02020603050405020304" pitchFamily="18" charset="0"/>
                <a:ea typeface="Cambria"/>
                <a:cs typeface="Times New Roman" panose="02020603050405020304" pitchFamily="18" charset="0"/>
                <a:sym typeface="Cambria"/>
              </a:rPr>
              <a:t>”</a:t>
            </a:r>
            <a:endParaRPr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endParaRPr>
          </a:p>
        </p:txBody>
      </p:sp>
      <p:sp>
        <p:nvSpPr>
          <p:cNvPr id="9" name="Google Shape;324;p37"/>
          <p:cNvSpPr/>
          <p:nvPr/>
        </p:nvSpPr>
        <p:spPr>
          <a:xfrm>
            <a:off x="1118373" y="1723905"/>
            <a:ext cx="3159271" cy="887002"/>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pic>
        <p:nvPicPr>
          <p:cNvPr id="10" name="Picture 9"/>
          <p:cNvPicPr>
            <a:picLocks noChangeAspect="1"/>
          </p:cNvPicPr>
          <p:nvPr/>
        </p:nvPicPr>
        <p:blipFill>
          <a:blip r:embed="rId4"/>
          <a:stretch>
            <a:fillRect/>
          </a:stretch>
        </p:blipFill>
        <p:spPr>
          <a:xfrm>
            <a:off x="1445117" y="1813548"/>
            <a:ext cx="2865368" cy="1072989"/>
          </a:xfrm>
          <a:prstGeom prst="rect">
            <a:avLst/>
          </a:prstGeom>
        </p:spPr>
      </p:pic>
    </p:spTree>
    <p:extLst>
      <p:ext uri="{BB962C8B-B14F-4D97-AF65-F5344CB8AC3E}">
        <p14:creationId xmlns:p14="http://schemas.microsoft.com/office/powerpoint/2010/main" val="116092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82;p10"/>
          <p:cNvSpPr/>
          <p:nvPr/>
        </p:nvSpPr>
        <p:spPr>
          <a:xfrm>
            <a:off x="351262" y="399433"/>
            <a:ext cx="2634476" cy="3308954"/>
          </a:xfrm>
          <a:prstGeom prst="roundRect">
            <a:avLst>
              <a:gd name="adj" fmla="val 10000"/>
            </a:avLst>
          </a:prstGeom>
          <a:solidFill>
            <a:schemeClr val="tx1"/>
          </a:solidFill>
          <a:ln w="12700" cap="flat" cmpd="sng">
            <a:solidFill>
              <a:schemeClr val="lt1"/>
            </a:solidFill>
            <a:prstDash val="solid"/>
            <a:miter lim="800000"/>
            <a:headEnd type="none" w="sm" len="sm"/>
            <a:tailEnd type="none" w="sm" len="sm"/>
          </a:ln>
        </p:spPr>
        <p:txBody>
          <a:bodyPr spcFirstLastPara="1" wrap="square" lIns="68569" tIns="34275" rIns="68569" bIns="34275" anchor="t" anchorCtr="0">
            <a:noAutofit/>
          </a:bodyPr>
          <a:lstStyle/>
          <a:p>
            <a:pPr algn="just"/>
            <a:endParaRPr sz="300" b="1">
              <a:latin typeface="Times New Roman" panose="02020603050405020304" pitchFamily="18" charset="0"/>
              <a:ea typeface="Cambria"/>
              <a:cs typeface="Times New Roman" panose="02020603050405020304" pitchFamily="18" charset="0"/>
              <a:sym typeface="Cambria"/>
            </a:endParaRPr>
          </a:p>
          <a:p>
            <a:pPr algn="just"/>
            <a:endParaRPr sz="300" b="1">
              <a:latin typeface="Times New Roman" panose="02020603050405020304" pitchFamily="18" charset="0"/>
              <a:ea typeface="Cambria"/>
              <a:cs typeface="Times New Roman" panose="02020603050405020304" pitchFamily="18" charset="0"/>
              <a:sym typeface="Cambria"/>
            </a:endParaRPr>
          </a:p>
          <a:p>
            <a:pPr algn="just"/>
            <a:r>
              <a:rPr lang="en-US" sz="2100" b="1">
                <a:solidFill>
                  <a:srgbClr val="FF0000"/>
                </a:solidFill>
                <a:latin typeface="Times New Roman" panose="02020603050405020304" pitchFamily="18" charset="0"/>
                <a:ea typeface="Cambria"/>
                <a:cs typeface="Times New Roman" panose="02020603050405020304" pitchFamily="18" charset="0"/>
                <a:sym typeface="Cambria"/>
              </a:rPr>
              <a:t>Thời gian: </a:t>
            </a:r>
            <a:r>
              <a:rPr lang="en-US" sz="2100" b="1">
                <a:latin typeface="Times New Roman" panose="02020603050405020304" pitchFamily="18" charset="0"/>
                <a:ea typeface="Cambria"/>
                <a:cs typeface="Times New Roman" panose="02020603050405020304" pitchFamily="18" charset="0"/>
                <a:sym typeface="Cambria"/>
              </a:rPr>
              <a:t>Thế kỷ XIX tại Pháp, lan rộng ra Mỹ, Anh, Canada, Nga...và toàn thế giới.</a:t>
            </a:r>
            <a:endParaRPr sz="1050">
              <a:latin typeface="Times New Roman" panose="02020603050405020304" pitchFamily="18" charset="0"/>
              <a:cs typeface="Times New Roman" panose="02020603050405020304" pitchFamily="18" charset="0"/>
            </a:endParaRPr>
          </a:p>
          <a:p>
            <a:pPr algn="just"/>
            <a:r>
              <a:rPr lang="en-US" sz="2100" b="1">
                <a:solidFill>
                  <a:srgbClr val="FF0000"/>
                </a:solidFill>
                <a:latin typeface="Times New Roman" panose="02020603050405020304" pitchFamily="18" charset="0"/>
                <a:ea typeface="Cambria"/>
                <a:cs typeface="Times New Roman" panose="02020603050405020304" pitchFamily="18" charset="0"/>
                <a:sym typeface="Cambria"/>
              </a:rPr>
              <a:t>Cơ sở: </a:t>
            </a:r>
            <a:r>
              <a:rPr lang="en-US" sz="2100" b="1">
                <a:latin typeface="Times New Roman" panose="02020603050405020304" pitchFamily="18" charset="0"/>
                <a:ea typeface="Cambria"/>
                <a:cs typeface="Times New Roman" panose="02020603050405020304" pitchFamily="18" charset="0"/>
                <a:sym typeface="Cambria"/>
              </a:rPr>
              <a:t>Hình thành và phát triển dựa trên cơ sở khoa học- kĩ thuật.</a:t>
            </a:r>
            <a:endParaRPr sz="2100" b="1">
              <a:solidFill>
                <a:srgbClr val="0000CC"/>
              </a:solidFill>
              <a:latin typeface="Times New Roman" panose="02020603050405020304" pitchFamily="18" charset="0"/>
              <a:ea typeface="Cambria"/>
              <a:cs typeface="Times New Roman" panose="02020603050405020304" pitchFamily="18" charset="0"/>
              <a:sym typeface="Cambria"/>
            </a:endParaRPr>
          </a:p>
          <a:p>
            <a:pPr algn="just"/>
            <a:endParaRPr sz="2100">
              <a:latin typeface="Times New Roman" panose="02020603050405020304" pitchFamily="18" charset="0"/>
              <a:ea typeface="Cambria"/>
              <a:cs typeface="Times New Roman" panose="02020603050405020304" pitchFamily="18" charset="0"/>
              <a:sym typeface="Cambria"/>
            </a:endParaRPr>
          </a:p>
        </p:txBody>
      </p:sp>
      <p:sp>
        <p:nvSpPr>
          <p:cNvPr id="10" name="Google Shape;183;p10"/>
          <p:cNvSpPr/>
          <p:nvPr/>
        </p:nvSpPr>
        <p:spPr>
          <a:xfrm>
            <a:off x="3285915" y="441251"/>
            <a:ext cx="2634476" cy="3357174"/>
          </a:xfrm>
          <a:prstGeom prst="roundRect">
            <a:avLst>
              <a:gd name="adj" fmla="val 10000"/>
            </a:avLst>
          </a:prstGeom>
          <a:solidFill>
            <a:schemeClr val="tx1"/>
          </a:solidFill>
          <a:ln w="12700" cap="flat" cmpd="sng">
            <a:solidFill>
              <a:schemeClr val="lt1"/>
            </a:solidFill>
            <a:prstDash val="solid"/>
            <a:miter lim="800000"/>
            <a:headEnd type="none" w="sm" len="sm"/>
            <a:tailEnd type="none" w="sm" len="sm"/>
          </a:ln>
        </p:spPr>
        <p:txBody>
          <a:bodyPr spcFirstLastPara="1" wrap="square" lIns="68569" tIns="34275" rIns="68569" bIns="34275" anchor="t" anchorCtr="0">
            <a:noAutofit/>
          </a:bodyPr>
          <a:lstStyle/>
          <a:p>
            <a:pPr algn="just"/>
            <a:endParaRPr sz="750" b="1">
              <a:latin typeface="Times New Roman" panose="02020603050405020304" pitchFamily="18" charset="0"/>
              <a:ea typeface="Cambria"/>
              <a:cs typeface="Times New Roman" panose="02020603050405020304" pitchFamily="18" charset="0"/>
              <a:sym typeface="Cambria"/>
            </a:endParaRPr>
          </a:p>
          <a:p>
            <a:pPr algn="just"/>
            <a:r>
              <a:rPr lang="en-US" sz="2100" b="1">
                <a:solidFill>
                  <a:srgbClr val="FF0000"/>
                </a:solidFill>
                <a:latin typeface="Times New Roman" panose="02020603050405020304" pitchFamily="18" charset="0"/>
                <a:ea typeface="Cambria"/>
                <a:cs typeface="Times New Roman" panose="02020603050405020304" pitchFamily="18" charset="0"/>
                <a:sym typeface="Cambria"/>
              </a:rPr>
              <a:t>Nhân vật: </a:t>
            </a:r>
            <a:r>
              <a:rPr lang="en-US" sz="2100" b="1">
                <a:latin typeface="Times New Roman" panose="02020603050405020304" pitchFamily="18" charset="0"/>
                <a:ea typeface="Cambria"/>
                <a:cs typeface="Times New Roman" panose="02020603050405020304" pitchFamily="18" charset="0"/>
                <a:sym typeface="Cambria"/>
              </a:rPr>
              <a:t>Có sức mạnh thể chất phi thường, cấu tạo và tài năng kì lạ hoặc trí thông minh kiệt suất.</a:t>
            </a:r>
            <a:endParaRPr sz="1800" b="1">
              <a:latin typeface="Times New Roman" panose="02020603050405020304" pitchFamily="18" charset="0"/>
              <a:ea typeface="Cambria"/>
              <a:cs typeface="Times New Roman" panose="02020603050405020304" pitchFamily="18" charset="0"/>
              <a:sym typeface="Cambria"/>
            </a:endParaRPr>
          </a:p>
          <a:p>
            <a:pPr algn="just"/>
            <a:r>
              <a:rPr lang="en-US" sz="2100" b="1">
                <a:solidFill>
                  <a:srgbClr val="FF0000"/>
                </a:solidFill>
                <a:latin typeface="Times New Roman" panose="02020603050405020304" pitchFamily="18" charset="0"/>
                <a:ea typeface="Cambria"/>
                <a:cs typeface="Times New Roman" panose="02020603050405020304" pitchFamily="18" charset="0"/>
                <a:sym typeface="Cambria"/>
              </a:rPr>
              <a:t>Không gian: </a:t>
            </a:r>
            <a:r>
              <a:rPr lang="en-US" sz="2100" b="1">
                <a:latin typeface="Times New Roman" panose="02020603050405020304" pitchFamily="18" charset="0"/>
                <a:ea typeface="Cambria"/>
                <a:cs typeface="Times New Roman" panose="02020603050405020304" pitchFamily="18" charset="0"/>
                <a:sym typeface="Cambria"/>
              </a:rPr>
              <a:t>Trái Đất hoặc ngoài Trái Đất.</a:t>
            </a:r>
            <a:endParaRPr sz="2100" b="1">
              <a:latin typeface="Times New Roman" panose="02020603050405020304" pitchFamily="18" charset="0"/>
              <a:ea typeface="Cambria"/>
              <a:cs typeface="Times New Roman" panose="02020603050405020304" pitchFamily="18" charset="0"/>
              <a:sym typeface="Cambria"/>
            </a:endParaRPr>
          </a:p>
        </p:txBody>
      </p:sp>
      <p:sp>
        <p:nvSpPr>
          <p:cNvPr id="11" name="Google Shape;184;p10"/>
          <p:cNvSpPr/>
          <p:nvPr/>
        </p:nvSpPr>
        <p:spPr>
          <a:xfrm>
            <a:off x="6173918" y="424524"/>
            <a:ext cx="2634476" cy="3357174"/>
          </a:xfrm>
          <a:prstGeom prst="roundRect">
            <a:avLst>
              <a:gd name="adj" fmla="val 10000"/>
            </a:avLst>
          </a:prstGeom>
          <a:solidFill>
            <a:schemeClr val="tx1"/>
          </a:solidFill>
          <a:ln w="12700" cap="flat" cmpd="sng">
            <a:solidFill>
              <a:schemeClr val="lt1"/>
            </a:solidFill>
            <a:prstDash val="solid"/>
            <a:miter lim="800000"/>
            <a:headEnd type="none" w="sm" len="sm"/>
            <a:tailEnd type="none" w="sm" len="sm"/>
          </a:ln>
        </p:spPr>
        <p:txBody>
          <a:bodyPr spcFirstLastPara="1" wrap="square" lIns="68569" tIns="34275" rIns="68569" bIns="34275" anchor="t" anchorCtr="0">
            <a:noAutofit/>
          </a:bodyPr>
          <a:lstStyle/>
          <a:p>
            <a:pPr algn="just"/>
            <a:endParaRPr sz="675" b="1">
              <a:latin typeface="Times New Roman" panose="02020603050405020304" pitchFamily="18" charset="0"/>
              <a:ea typeface="Cambria"/>
              <a:cs typeface="Times New Roman" panose="02020603050405020304" pitchFamily="18" charset="0"/>
              <a:sym typeface="Cambria"/>
            </a:endParaRPr>
          </a:p>
          <a:p>
            <a:pPr algn="just"/>
            <a:r>
              <a:rPr lang="en-US" sz="2100" b="1">
                <a:solidFill>
                  <a:srgbClr val="FF0000"/>
                </a:solidFill>
                <a:latin typeface="Times New Roman" panose="02020603050405020304" pitchFamily="18" charset="0"/>
                <a:ea typeface="Cambria"/>
                <a:cs typeface="Times New Roman" panose="02020603050405020304" pitchFamily="18" charset="0"/>
                <a:sym typeface="Cambria"/>
              </a:rPr>
              <a:t>Cốt truyện:</a:t>
            </a:r>
            <a:r>
              <a:rPr lang="en-US" sz="2100" b="1">
                <a:latin typeface="Times New Roman" panose="02020603050405020304" pitchFamily="18" charset="0"/>
                <a:ea typeface="Cambria"/>
                <a:cs typeface="Times New Roman" panose="02020603050405020304" pitchFamily="18" charset="0"/>
                <a:sym typeface="Cambria"/>
              </a:rPr>
              <a:t> Chuỗi sự kiện, tình huống tưởng tượng.</a:t>
            </a:r>
            <a:endParaRPr sz="1050">
              <a:latin typeface="Times New Roman" panose="02020603050405020304" pitchFamily="18" charset="0"/>
              <a:cs typeface="Times New Roman" panose="02020603050405020304" pitchFamily="18" charset="0"/>
            </a:endParaRPr>
          </a:p>
          <a:p>
            <a:pPr algn="just"/>
            <a:r>
              <a:rPr lang="en-US" sz="2100" b="1">
                <a:solidFill>
                  <a:srgbClr val="FF0000"/>
                </a:solidFill>
                <a:latin typeface="Times New Roman" panose="02020603050405020304" pitchFamily="18" charset="0"/>
                <a:ea typeface="Cambria"/>
                <a:cs typeface="Times New Roman" panose="02020603050405020304" pitchFamily="18" charset="0"/>
                <a:sym typeface="Cambria"/>
              </a:rPr>
              <a:t>Nội dung:</a:t>
            </a:r>
            <a:r>
              <a:rPr lang="en-US" sz="2100" b="1">
                <a:latin typeface="Times New Roman" panose="02020603050405020304" pitchFamily="18" charset="0"/>
                <a:ea typeface="Cambria"/>
                <a:cs typeface="Times New Roman" panose="02020603050405020304" pitchFamily="18" charset="0"/>
                <a:sym typeface="Cambria"/>
              </a:rPr>
              <a:t> Viết về thế giới tương lai dựa trên cơ sở sự phát triển khoa học.</a:t>
            </a:r>
            <a:endParaRPr sz="1050">
              <a:latin typeface="Times New Roman" panose="02020603050405020304" pitchFamily="18" charset="0"/>
              <a:cs typeface="Times New Roman" panose="02020603050405020304" pitchFamily="18" charset="0"/>
            </a:endParaRPr>
          </a:p>
          <a:p>
            <a:pPr algn="just"/>
            <a:endParaRPr sz="2100" b="1">
              <a:solidFill>
                <a:srgbClr val="0000CC"/>
              </a:solidFill>
              <a:latin typeface="Times New Roman" panose="02020603050405020304" pitchFamily="18" charset="0"/>
              <a:ea typeface="Cambria"/>
              <a:cs typeface="Times New Roman" panose="02020603050405020304" pitchFamily="18" charset="0"/>
              <a:sym typeface="Cambria"/>
            </a:endParaRPr>
          </a:p>
          <a:p>
            <a:pPr algn="just"/>
            <a:endParaRPr sz="2100">
              <a:latin typeface="Times New Roman" panose="02020603050405020304" pitchFamily="18" charset="0"/>
              <a:ea typeface="Cambria"/>
              <a:cs typeface="Times New Roman" panose="02020603050405020304" pitchFamily="18" charset="0"/>
              <a:sym typeface="Cambria"/>
            </a:endParaRPr>
          </a:p>
        </p:txBody>
      </p:sp>
      <p:sp>
        <p:nvSpPr>
          <p:cNvPr id="12" name="Google Shape;185;p10"/>
          <p:cNvSpPr/>
          <p:nvPr/>
        </p:nvSpPr>
        <p:spPr>
          <a:xfrm>
            <a:off x="646612" y="3708387"/>
            <a:ext cx="8082643" cy="1212885"/>
          </a:xfrm>
          <a:prstGeom prst="leftRightArrow">
            <a:avLst>
              <a:gd name="adj1" fmla="val 50000"/>
              <a:gd name="adj2" fmla="val 50000"/>
            </a:avLst>
          </a:prstGeom>
          <a:solidFill>
            <a:schemeClr val="bg2">
              <a:lumMod val="25000"/>
            </a:schemeClr>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ctr"/>
            <a:endParaRPr sz="3300">
              <a:solidFill>
                <a:schemeClr val="tx1"/>
              </a:solidFill>
              <a:latin typeface="Times New Roman" panose="02020603050405020304" pitchFamily="18" charset="0"/>
              <a:ea typeface="Cambria"/>
              <a:cs typeface="Times New Roman" panose="02020603050405020304" pitchFamily="18" charset="0"/>
              <a:sym typeface="Cambria"/>
            </a:endParaRPr>
          </a:p>
          <a:p>
            <a:pPr algn="ctr"/>
            <a:r>
              <a:rPr lang="en-US" sz="3300">
                <a:solidFill>
                  <a:schemeClr val="tx1"/>
                </a:solidFill>
                <a:latin typeface="Times New Roman" panose="02020603050405020304" pitchFamily="18" charset="0"/>
                <a:ea typeface="Cambria"/>
                <a:cs typeface="Times New Roman" panose="02020603050405020304" pitchFamily="18" charset="0"/>
                <a:sym typeface="Cambria"/>
              </a:rPr>
              <a:t>TRUYỆN KHOA HỌC VIỄN TƯỞNG</a:t>
            </a:r>
            <a:endParaRPr sz="2400">
              <a:solidFill>
                <a:schemeClr val="tx1"/>
              </a:solidFill>
              <a:latin typeface="Times New Roman" panose="02020603050405020304" pitchFamily="18" charset="0"/>
              <a:ea typeface="Cambria"/>
              <a:cs typeface="Times New Roman" panose="02020603050405020304" pitchFamily="18" charset="0"/>
              <a:sym typeface="Cambria"/>
            </a:endParaRPr>
          </a:p>
          <a:p>
            <a:pPr algn="ctr"/>
            <a:endParaRPr sz="2400">
              <a:solidFill>
                <a:schemeClr val="tx1"/>
              </a:solidFill>
              <a:latin typeface="Times New Roman" panose="02020603050405020304" pitchFamily="18" charset="0"/>
              <a:ea typeface="Cambria"/>
              <a:cs typeface="Times New Roman" panose="02020603050405020304" pitchFamily="18" charset="0"/>
              <a:sym typeface="Cambria"/>
            </a:endParaRPr>
          </a:p>
        </p:txBody>
      </p:sp>
    </p:spTree>
    <p:extLst>
      <p:ext uri="{BB962C8B-B14F-4D97-AF65-F5344CB8AC3E}">
        <p14:creationId xmlns:p14="http://schemas.microsoft.com/office/powerpoint/2010/main" val="420689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 Book Club Slides for College by Slidesgo">
  <a:themeElements>
    <a:clrScheme name="Simple Light">
      <a:dk1>
        <a:srgbClr val="FFFFFF"/>
      </a:dk1>
      <a:lt1>
        <a:srgbClr val="F8F1E5"/>
      </a:lt1>
      <a:dk2>
        <a:srgbClr val="C4F6FA"/>
      </a:dk2>
      <a:lt2>
        <a:srgbClr val="F7BCAF"/>
      </a:lt2>
      <a:accent1>
        <a:srgbClr val="8F8688"/>
      </a:accent1>
      <a:accent2>
        <a:srgbClr val="F8D6C0"/>
      </a:accent2>
      <a:accent3>
        <a:srgbClr val="87725D"/>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 Book Club Slides for College by Slidesgo">
  <a:themeElements>
    <a:clrScheme name="Simple Light">
      <a:dk1>
        <a:srgbClr val="FFFFFF"/>
      </a:dk1>
      <a:lt1>
        <a:srgbClr val="F8F1E5"/>
      </a:lt1>
      <a:dk2>
        <a:srgbClr val="C4F6FA"/>
      </a:dk2>
      <a:lt2>
        <a:srgbClr val="F7BCAF"/>
      </a:lt2>
      <a:accent1>
        <a:srgbClr val="8F8688"/>
      </a:accent1>
      <a:accent2>
        <a:srgbClr val="F8D6C0"/>
      </a:accent2>
      <a:accent3>
        <a:srgbClr val="87725D"/>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828</TotalTime>
  <Words>2256</Words>
  <Application>Microsoft Office PowerPoint</Application>
  <PresentationFormat>On-screen Show (16:9)</PresentationFormat>
  <Paragraphs>218</Paragraphs>
  <Slides>35</Slides>
  <Notes>31</Notes>
  <HiddenSlides>0</HiddenSlides>
  <MMClips>5</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35</vt:i4>
      </vt:variant>
    </vt:vector>
  </HeadingPairs>
  <TitlesOfParts>
    <vt:vector size="54" baseType="lpstr">
      <vt:lpstr>Noto Sans Symbols</vt:lpstr>
      <vt:lpstr>SimSun</vt:lpstr>
      <vt:lpstr>Palanquin Dark</vt:lpstr>
      <vt:lpstr>Cabin</vt:lpstr>
      <vt:lpstr>Wingdings</vt:lpstr>
      <vt:lpstr>Calibri Light</vt:lpstr>
      <vt:lpstr>#9Slide05 Dancing Script</vt:lpstr>
      <vt:lpstr>Roboto Condensed Light</vt:lpstr>
      <vt:lpstr>Calibri</vt:lpstr>
      <vt:lpstr>Cambria</vt:lpstr>
      <vt:lpstr>Arial</vt:lpstr>
      <vt:lpstr>Times New Roman</vt:lpstr>
      <vt:lpstr>SimSun</vt:lpstr>
      <vt:lpstr> Book Club Slides for College by Slidesgo</vt:lpstr>
      <vt:lpstr>3_Office Theme</vt:lpstr>
      <vt:lpstr>Office 主题</vt:lpstr>
      <vt:lpstr>1_Default Design</vt:lpstr>
      <vt:lpstr>1_ Book Club Slides for College by Slidesgo</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AutoBVT</cp:lastModifiedBy>
  <cp:revision>57</cp:revision>
  <dcterms:modified xsi:type="dcterms:W3CDTF">2022-11-16T15:18:43Z</dcterms:modified>
</cp:coreProperties>
</file>