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519" r:id="rId3"/>
    <p:sldId id="768" r:id="rId4"/>
    <p:sldId id="703" r:id="rId5"/>
    <p:sldId id="786" r:id="rId6"/>
    <p:sldId id="810" r:id="rId7"/>
    <p:sldId id="811" r:id="rId8"/>
    <p:sldId id="769" r:id="rId9"/>
    <p:sldId id="787" r:id="rId10"/>
    <p:sldId id="788" r:id="rId11"/>
    <p:sldId id="815" r:id="rId12"/>
    <p:sldId id="789" r:id="rId13"/>
    <p:sldId id="813" r:id="rId14"/>
    <p:sldId id="814" r:id="rId15"/>
    <p:sldId id="803" r:id="rId16"/>
    <p:sldId id="804" r:id="rId17"/>
    <p:sldId id="812" r:id="rId18"/>
    <p:sldId id="805" r:id="rId19"/>
    <p:sldId id="806" r:id="rId20"/>
    <p:sldId id="785" r:id="rId21"/>
    <p:sldId id="809" r:id="rId22"/>
  </p:sldIdLst>
  <p:sldSz cx="12192000" cy="6858000"/>
  <p:notesSz cx="6858000" cy="9144000"/>
  <p:embeddedFontLst>
    <p:embeddedFont>
      <p:font typeface="#9Slide03 Oswald Medium" panose="020B0604020202020204" charset="0"/>
      <p:regular r:id="rId24"/>
    </p:embeddedFont>
    <p:embeddedFont>
      <p:font typeface="Cambria" panose="02040503050406030204" pitchFamily="18" charset="0"/>
      <p:regular r:id="rId25"/>
      <p:bold r:id="rId26"/>
      <p:italic r:id="rId27"/>
      <p:boldItalic r:id="rId28"/>
    </p:embeddedFont>
    <p:embeddedFont>
      <p:font typeface="#9Slide05 SVNClementine" panose="020F0502020204030203" charset="0"/>
      <p:regular r:id="rId29"/>
    </p:embeddedFont>
    <p:embeddedFont>
      <p:font typeface="#9Slide03 SFU Futura_12" panose="020B0604020202020204" charset="0"/>
      <p:regular r:id="rId30"/>
    </p:embeddedFont>
    <p:embeddedFont>
      <p:font typeface="#9Slide03 SVN-PF Din Text Pro C" panose="02000506020000020004" charset="0"/>
      <p:regular r:id="rId31"/>
    </p:embeddedFont>
    <p:embeddedFont>
      <p:font typeface="Calibri Light" panose="020F0302020204030204" pitchFamily="34" charset="0"/>
      <p:regular r:id="rId32"/>
      <p:italic r:id="rId33"/>
    </p:embeddedFont>
    <p:embeddedFont>
      <p:font typeface="#9Slide05 Great Vibes" panose="020B0604020202020204" charset="0"/>
      <p:regular r:id="rId34"/>
    </p:embeddedFont>
    <p:embeddedFont>
      <p:font typeface="Tahoma" panose="020B0604030504040204" pitchFamily="34" charset="0"/>
      <p:regular r:id="rId35"/>
      <p:bold r:id="rId36"/>
    </p:embeddedFont>
    <p:embeddedFont>
      <p:font typeface="#9Slide07 IcielKoni" panose="020B0604020202020204" charset="0"/>
      <p:bold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955"/>
    <a:srgbClr val="39B349"/>
    <a:srgbClr val="4CAEA6"/>
    <a:srgbClr val="0033CC"/>
    <a:srgbClr val="3AB54A"/>
    <a:srgbClr val="F3BD36"/>
    <a:srgbClr val="E3E3E3"/>
    <a:srgbClr val="D7F0FB"/>
    <a:srgbClr val="1DB920"/>
    <a:srgbClr val="C3D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8909" autoAdjust="0"/>
  </p:normalViewPr>
  <p:slideViewPr>
    <p:cSldViewPr snapToGrid="0">
      <p:cViewPr varScale="1">
        <p:scale>
          <a:sx n="75" d="100"/>
          <a:sy n="75" d="100"/>
        </p:scale>
        <p:origin x="45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nexpress.net/ngu-dai-ho-he-thong-loc-nuoc-tu-nhien-khong-lo-3999718.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22714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9648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399037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u="sng" kern="1200" dirty="0" smtClean="0">
                <a:solidFill>
                  <a:schemeClr val="tx1"/>
                </a:solidFill>
                <a:effectLst/>
                <a:latin typeface="+mn-lt"/>
                <a:ea typeface="+mn-ea"/>
                <a:cs typeface="+mn-cs"/>
                <a:hlinkClick r:id="rId3"/>
              </a:rPr>
              <a:t>https://vnexpress.net/ngu-dai-ho-he-thong-loc-nuoc-tu-nhien-khong-lo-3999718.html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59523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1234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391398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Coóc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đi</a:t>
            </a:r>
            <a:r>
              <a:rPr lang="en-US" sz="1200" kern="1200" dirty="0" smtClean="0">
                <a:solidFill>
                  <a:schemeClr val="tx1"/>
                </a:solidFill>
                <a:effectLst/>
                <a:latin typeface="+mn-lt"/>
                <a:ea typeface="+mn-ea"/>
                <a:cs typeface="+mn-cs"/>
              </a:rPr>
              <a:t>-e):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3000 m – 4000 m, </a:t>
            </a:r>
            <a:r>
              <a:rPr lang="en-US" sz="1200" kern="1200" dirty="0" err="1" smtClean="0">
                <a:solidFill>
                  <a:schemeClr val="tx1"/>
                </a:solidFill>
                <a:effectLst/>
                <a:latin typeface="+mn-lt"/>
                <a:ea typeface="+mn-ea"/>
                <a:cs typeface="+mn-cs"/>
              </a:rPr>
              <a:t>kéo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9000 km.</a:t>
            </a:r>
          </a:p>
          <a:p>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(Canada,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Phía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núi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a:t>
            </a:r>
            <a:r>
              <a:rPr lang="en-US" sz="1200" kern="1200" dirty="0" smtClean="0">
                <a:solidFill>
                  <a:schemeClr val="tx1"/>
                </a:solidFill>
                <a:effectLst/>
                <a:latin typeface="+mn-lt"/>
                <a:ea typeface="+mn-ea"/>
                <a:cs typeface="+mn-cs"/>
              </a:rPr>
              <a:t> (A-pa-</a:t>
            </a:r>
            <a:r>
              <a:rPr lang="en-US" sz="1200" kern="1200" dirty="0" err="1" smtClean="0">
                <a:solidFill>
                  <a:schemeClr val="tx1"/>
                </a:solidFill>
                <a:effectLst/>
                <a:latin typeface="+mn-lt"/>
                <a:ea typeface="+mn-ea"/>
                <a:cs typeface="+mn-cs"/>
              </a:rPr>
              <a:t>lat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La-bra-</a:t>
            </a:r>
            <a:r>
              <a:rPr lang="en-US" sz="1200" kern="1200" dirty="0" err="1" smtClean="0">
                <a:solidFill>
                  <a:schemeClr val="tx1"/>
                </a:solidFill>
                <a:effectLst/>
                <a:latin typeface="+mn-lt"/>
                <a:ea typeface="+mn-ea"/>
                <a:cs typeface="+mn-cs"/>
              </a:rPr>
              <a:t>đo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bình</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73914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 Nam (do </a:t>
            </a:r>
            <a:r>
              <a:rPr lang="en-US" sz="1200" kern="1200" dirty="0" err="1" smtClean="0">
                <a:solidFill>
                  <a:schemeClr val="tx1"/>
                </a:solidFill>
                <a:effectLst/>
                <a:latin typeface="+mn-lt"/>
                <a:ea typeface="+mn-ea"/>
                <a:cs typeface="+mn-cs"/>
              </a:rPr>
              <a:t>lãnh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ôn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Tây</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Đông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cao</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hưởng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hậu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hòa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lục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ít</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1532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smtClean="0">
                <a:solidFill>
                  <a:schemeClr val="tx1"/>
                </a:solidFill>
                <a:effectLst/>
                <a:latin typeface="+mn-lt"/>
                <a:ea typeface="+mn-ea"/>
                <a:cs typeface="+mn-cs"/>
              </a:rPr>
              <a:t>Mạng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ngòi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khắp</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Chế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nguồn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mưa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băng</a:t>
            </a:r>
            <a:r>
              <a:rPr lang="en-US" sz="1200" kern="1200" dirty="0" smtClean="0">
                <a:solidFill>
                  <a:schemeClr val="tx1"/>
                </a:solidFill>
                <a:effectLst/>
                <a:latin typeface="+mn-lt"/>
                <a:ea typeface="+mn-ea"/>
                <a:cs typeface="+mn-cs"/>
              </a:rPr>
              <a:t> tan.</a:t>
            </a:r>
          </a:p>
          <a:p>
            <a:pPr lvl="0"/>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Lô-răng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Mit</a:t>
            </a:r>
            <a:r>
              <a:rPr lang="en-US" sz="1200" kern="1200" dirty="0" smtClean="0">
                <a:solidFill>
                  <a:schemeClr val="tx1"/>
                </a:solidFill>
                <a:effectLst/>
                <a:latin typeface="+mn-lt"/>
                <a:ea typeface="+mn-ea"/>
                <a:cs typeface="+mn-cs"/>
              </a:rPr>
              <a:t>-xi-xi-pi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a:t>
            </a:r>
            <a:r>
              <a:rPr lang="en-US" sz="1200" kern="1200" dirty="0" smtClean="0">
                <a:solidFill>
                  <a:schemeClr val="tx1"/>
                </a:solidFill>
                <a:effectLst/>
                <a:latin typeface="+mn-lt"/>
                <a:ea typeface="+mn-ea"/>
                <a:cs typeface="+mn-cs"/>
              </a:rPr>
              <a:t>-ô Gran-</a:t>
            </a:r>
            <a:r>
              <a:rPr lang="en-US" sz="1200" kern="1200" dirty="0" err="1" smtClean="0">
                <a:solidFill>
                  <a:schemeClr val="tx1"/>
                </a:solidFill>
                <a:effectLst/>
                <a:latin typeface="+mn-lt"/>
                <a:ea typeface="+mn-ea"/>
                <a:cs typeface="+mn-cs"/>
              </a:rPr>
              <a:t>đê</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Bắc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lượng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14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&gt; 5000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t>
            </a:r>
          </a:p>
          <a:p>
            <a:pPr lvl="0"/>
            <a:r>
              <a:rPr lang="en-US" sz="1200" kern="1200" dirty="0" err="1" smtClean="0">
                <a:solidFill>
                  <a:schemeClr val="tx1"/>
                </a:solidFill>
                <a:effectLst/>
                <a:latin typeface="+mn-lt"/>
                <a:ea typeface="+mn-ea"/>
                <a:cs typeface="+mn-cs"/>
              </a:rPr>
              <a:t>Phần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ngọt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Uy-ni-pếc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Gấu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5 </a:t>
            </a:r>
            <a:r>
              <a:rPr lang="en-US" sz="1200" kern="1200" dirty="0" err="1" smtClean="0">
                <a:solidFill>
                  <a:schemeClr val="tx1"/>
                </a:solidFill>
                <a:effectLst/>
                <a:latin typeface="+mn-lt"/>
                <a:ea typeface="+mn-ea"/>
                <a:cs typeface="+mn-cs"/>
              </a:rPr>
              <a:t>hồ</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nhau</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00340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17180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9593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241763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3/18/2023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3/18/2023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27.wdp"/><Relationship Id="rId18" Type="http://schemas.openxmlformats.org/officeDocument/2006/relationships/image" Target="../media/image32.png"/><Relationship Id="rId3" Type="http://schemas.openxmlformats.org/officeDocument/2006/relationships/image" Target="../media/image22.png"/><Relationship Id="rId7" Type="http://schemas.microsoft.com/office/2007/relationships/hdphoto" Target="../media/hdphoto24.wdp"/><Relationship Id="rId12" Type="http://schemas.openxmlformats.org/officeDocument/2006/relationships/image" Target="../media/image40.png"/><Relationship Id="rId17" Type="http://schemas.microsoft.com/office/2007/relationships/hdphoto" Target="../media/hdphoto29.wdp"/><Relationship Id="rId2" Type="http://schemas.openxmlformats.org/officeDocument/2006/relationships/notesSlide" Target="../notesSlides/notesSlide7.xml"/><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7.png"/><Relationship Id="rId11" Type="http://schemas.microsoft.com/office/2007/relationships/hdphoto" Target="../media/hdphoto26.wdp"/><Relationship Id="rId5" Type="http://schemas.microsoft.com/office/2007/relationships/hdphoto" Target="../media/hdphoto23.wdp"/><Relationship Id="rId15" Type="http://schemas.microsoft.com/office/2007/relationships/hdphoto" Target="../media/hdphoto28.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25.wdp"/><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27.wdp"/><Relationship Id="rId3" Type="http://schemas.openxmlformats.org/officeDocument/2006/relationships/image" Target="../media/image22.png"/><Relationship Id="rId7" Type="http://schemas.microsoft.com/office/2007/relationships/hdphoto" Target="../media/hdphoto24.wdp"/><Relationship Id="rId12" Type="http://schemas.openxmlformats.org/officeDocument/2006/relationships/image" Target="../media/image40.png"/><Relationship Id="rId17" Type="http://schemas.microsoft.com/office/2007/relationships/hdphoto" Target="../media/hdphoto29.wdp"/><Relationship Id="rId2" Type="http://schemas.openxmlformats.org/officeDocument/2006/relationships/notesSlide" Target="../notesSlides/notesSlide8.xml"/><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7.png"/><Relationship Id="rId11" Type="http://schemas.microsoft.com/office/2007/relationships/hdphoto" Target="../media/hdphoto26.wdp"/><Relationship Id="rId5" Type="http://schemas.microsoft.com/office/2007/relationships/hdphoto" Target="../media/hdphoto23.wdp"/><Relationship Id="rId15" Type="http://schemas.microsoft.com/office/2007/relationships/hdphoto" Target="../media/hdphoto28.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25.wdp"/><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30.wdp"/><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30.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microsoft.com/office/2007/relationships/hdphoto" Target="../media/hdphoto33.wdp"/><Relationship Id="rId3" Type="http://schemas.microsoft.com/office/2007/relationships/hdphoto" Target="../media/hdphoto31.wdp"/><Relationship Id="rId7" Type="http://schemas.openxmlformats.org/officeDocument/2006/relationships/image" Target="../media/image50.png"/><Relationship Id="rId12" Type="http://schemas.microsoft.com/office/2007/relationships/hdphoto" Target="../media/hdphoto3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jpeg"/><Relationship Id="rId11" Type="http://schemas.openxmlformats.org/officeDocument/2006/relationships/image" Target="../media/image52.png"/><Relationship Id="rId5" Type="http://schemas.microsoft.com/office/2007/relationships/hdphoto" Target="../media/hdphoto32.wdp"/><Relationship Id="rId10" Type="http://schemas.microsoft.com/office/2007/relationships/hdphoto" Target="../media/hdphoto34.wdp"/><Relationship Id="rId4" Type="http://schemas.openxmlformats.org/officeDocument/2006/relationships/image" Target="../media/image48.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microsoft.com/office/2007/relationships/hdphoto" Target="../media/hdphoto36.wdp"/></Relationships>
</file>

<file path=ppt/slides/_rels/slide1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hyperlink" Target="https://vnexpress.net/ngu-dai-ho-he-thong-loc-nuoc-tu-nhien-khong-lo-3999718.html" TargetMode="External"/><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11" Type="http://schemas.microsoft.com/office/2007/relationships/hdphoto" Target="../media/hdphoto7.wdp"/><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2.jpeg"/><Relationship Id="rId1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image" Target="../media/image22.png"/><Relationship Id="rId7" Type="http://schemas.microsoft.com/office/2007/relationships/hdphoto" Target="../media/hdphoto12.wdp"/><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7.png"/><Relationship Id="rId12" Type="http://schemas.microsoft.com/office/2007/relationships/hdphoto" Target="../media/hdphoto18.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16.wdp"/><Relationship Id="rId11" Type="http://schemas.openxmlformats.org/officeDocument/2006/relationships/image" Target="../media/image30.png"/><Relationship Id="rId5" Type="http://schemas.openxmlformats.org/officeDocument/2006/relationships/image" Target="../media/image28.png"/><Relationship Id="rId15" Type="http://schemas.openxmlformats.org/officeDocument/2006/relationships/image" Target="../media/image32.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29.png"/><Relationship Id="rId14" Type="http://schemas.microsoft.com/office/2007/relationships/hdphoto" Target="../media/hdphoto19.wdp"/></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microsoft.com/office/2007/relationships/hdphoto" Target="../media/hdphoto21.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4.png"/><Relationship Id="rId5" Type="http://schemas.microsoft.com/office/2007/relationships/hdphoto" Target="../media/hdphoto20.wdp"/><Relationship Id="rId4" Type="http://schemas.openxmlformats.org/officeDocument/2006/relationships/image" Target="../media/image33.png"/><Relationship Id="rId9"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1" y="4374806"/>
            <a:ext cx="121920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BE55959A-1F2C-46C2-9FCD-F989F5DD87B7}"/>
              </a:ext>
            </a:extLst>
          </p:cNvPr>
          <p:cNvSpPr/>
          <p:nvPr/>
        </p:nvSpPr>
        <p:spPr>
          <a:xfrm>
            <a:off x="1745690" y="4545124"/>
            <a:ext cx="1657365" cy="2119854"/>
          </a:xfrm>
          <a:prstGeom prst="roundRect">
            <a:avLst/>
          </a:prstGeom>
          <a:solidFill>
            <a:srgbClr val="E0F3F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chuẩn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bị</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bút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màu</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8" name="Rectangle: Rounded Corners 7">
            <a:extLst>
              <a:ext uri="{FF2B5EF4-FFF2-40B4-BE49-F238E27FC236}">
                <a16:creationId xmlns:a16="http://schemas.microsoft.com/office/drawing/2014/main" id="{3582B86B-BF97-4986-B5E7-3EF41E0CF4DB}"/>
              </a:ext>
            </a:extLst>
          </p:cNvPr>
          <p:cNvSpPr/>
          <p:nvPr/>
        </p:nvSpPr>
        <p:spPr>
          <a:xfrm>
            <a:off x="5393980" y="4508633"/>
            <a:ext cx="2771079" cy="2192837"/>
          </a:xfrm>
          <a:prstGeom prst="roundRect">
            <a:avLst/>
          </a:prstGeom>
          <a:solidFill>
            <a:srgbClr val="E0F3F9"/>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Chọn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a:solidFill>
                  <a:schemeClr val="tx1"/>
                </a:solidFill>
                <a:latin typeface="#9Slide03 SFU Futura_12" panose="00000400000000000000" pitchFamily="2" charset="0"/>
                <a:cs typeface="Arial" panose="020B0604020202020204" pitchFamily="34" charset="0"/>
              </a:rPr>
              <a:t>1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yêu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thích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để</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tô</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vị</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của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Mỹ</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và</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ghi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quốc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a:t>
            </a:r>
            <a:r>
              <a:rPr lang="en-US" sz="2400" b="1" dirty="0">
                <a:solidFill>
                  <a:schemeClr val="tx1"/>
                </a:solidFill>
                <a:latin typeface="#9Slide03 SFU Futura_12" panose="00000400000000000000" pitchFamily="2" charset="0"/>
                <a:cs typeface="Arial" panose="020B0604020202020204" pitchFamily="34" charset="0"/>
              </a:rPr>
              <a:t> ở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C22CBC91-7E69-41A0-A1C7-59D20020A212}"/>
              </a:ext>
            </a:extLst>
          </p:cNvPr>
          <p:cNvSpPr/>
          <p:nvPr/>
        </p:nvSpPr>
        <p:spPr>
          <a:xfrm>
            <a:off x="8318093" y="4508633"/>
            <a:ext cx="3711820" cy="2192837"/>
          </a:xfrm>
          <a:prstGeom prst="roundRect">
            <a:avLst/>
          </a:prstGeom>
          <a:solidFill>
            <a:srgbClr val="FDF1B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3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dán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sản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phẩm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lên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bảng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lí</a:t>
            </a:r>
            <a:r>
              <a:rPr lang="en-US" sz="2400" b="1" dirty="0">
                <a:solidFill>
                  <a:schemeClr val="tx1"/>
                </a:solidFill>
                <a:latin typeface="#9Slide03 SFU Futura_12" panose="00000400000000000000" pitchFamily="2" charset="0"/>
                <a:cs typeface="Arial" panose="020B0604020202020204" pitchFamily="34" charset="0"/>
              </a:rPr>
              <a:t> do </a:t>
            </a:r>
            <a:r>
              <a:rPr lang="en-US" sz="2400" b="1" dirty="0" err="1">
                <a:solidFill>
                  <a:schemeClr val="tx1"/>
                </a:solidFill>
                <a:latin typeface="#9Slide03 SFU Futura_12" panose="00000400000000000000" pitchFamily="2" charset="0"/>
                <a:cs typeface="Arial" panose="020B0604020202020204" pitchFamily="34" charset="0"/>
              </a:rPr>
              <a:t>tại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sao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chọn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màu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tô</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cho</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Bắc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1" y="0"/>
            <a:ext cx="12386949" cy="2369194"/>
            <a:chOff x="1" y="0"/>
            <a:chExt cx="12386949" cy="2369194"/>
          </a:xfrm>
        </p:grpSpPr>
        <p:grpSp>
          <p:nvGrpSpPr>
            <p:cNvPr id="2" name="Group 1">
              <a:extLst>
                <a:ext uri="{FF2B5EF4-FFF2-40B4-BE49-F238E27FC236}">
                  <a16:creationId xmlns:a16="http://schemas.microsoft.com/office/drawing/2014/main" id="{2C4B62D9-C5F9-4E38-84F0-66FB82F31E05}"/>
                </a:ext>
              </a:extLst>
            </p:cNvPr>
            <p:cNvGrpSpPr/>
            <p:nvPr/>
          </p:nvGrpSpPr>
          <p:grpSpPr>
            <a:xfrm>
              <a:off x="1" y="0"/>
              <a:ext cx="12386949" cy="2212258"/>
              <a:chOff x="-16931" y="118118"/>
              <a:chExt cx="12386949" cy="221225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16931" y="118118"/>
                <a:ext cx="12147896" cy="221225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2973084" y="304212"/>
                <a:ext cx="9396934" cy="1862048"/>
              </a:xfrm>
              <a:prstGeom prst="rect">
                <a:avLst/>
              </a:prstGeom>
              <a:noFill/>
            </p:spPr>
            <p:txBody>
              <a:bodyPr wrap="square" lIns="91440" tIns="45720" rIns="91440" bIns="45720">
                <a:spAutoFit/>
              </a:bodyPr>
              <a:lstStyle/>
              <a:p>
                <a:pPr algn="ctr"/>
                <a:r>
                  <a:rPr lang="en-US" sz="115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KHỞI ĐỘNG</a:t>
                </a:r>
              </a:p>
            </p:txBody>
          </p:sp>
        </p:grpSp>
        <p:pic>
          <p:nvPicPr>
            <p:cNvPr id="17" name="Picture 2" descr="Tàu Vẽ Clip nghệ thuật - Véc tơ vẽ phim hoạt hình thuyền png tải về - Miễn  phí trong suốt Sơ đồ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31" b="92759" l="10000" r="97111">
                          <a14:foregroundMark x1="24556" y1="92759" x2="68889" y2="90517"/>
                          <a14:foregroundMark x1="76333" y1="14310" x2="76333" y2="14310"/>
                          <a14:foregroundMark x1="76444" y1="14310" x2="76444" y2="14310"/>
                          <a14:foregroundMark x1="67222" y1="23448" x2="80111" y2="7759"/>
                          <a14:foregroundMark x1="95556" y1="3103" x2="93000" y2="6897"/>
                          <a14:foregroundMark x1="88111" y1="31379" x2="97111" y2="32241"/>
                        </a14:backgroundRemoval>
                      </a14:imgEffect>
                    </a14:imgLayer>
                  </a14:imgProps>
                </a:ext>
                <a:ext uri="{28A0092B-C50C-407E-A947-70E740481C1C}">
                  <a14:useLocalDpi xmlns:a14="http://schemas.microsoft.com/office/drawing/2010/main" val="0"/>
                </a:ext>
              </a:extLst>
            </a:blip>
            <a:srcRect/>
            <a:stretch>
              <a:fillRect/>
            </a:stretch>
          </p:blipFill>
          <p:spPr bwMode="auto">
            <a:xfrm>
              <a:off x="1" y="0"/>
              <a:ext cx="3676334" cy="23691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Team Icon Images | Free Vectors, Stock Photos &amp; PSD"/>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7902" t="13333" r="6029" b="4572"/>
          <a:stretch/>
        </p:blipFill>
        <p:spPr bwMode="auto">
          <a:xfrm>
            <a:off x="106" y="5082306"/>
            <a:ext cx="1612955" cy="111847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90640" y="2234236"/>
            <a:ext cx="11801360" cy="2170859"/>
            <a:chOff x="390640" y="2234236"/>
            <a:chExt cx="11801360" cy="2170859"/>
          </a:xfrm>
        </p:grpSpPr>
        <p:sp>
          <p:nvSpPr>
            <p:cNvPr id="27" name="Rectangle: Rounded Corners 7">
              <a:extLst>
                <a:ext uri="{FF2B5EF4-FFF2-40B4-BE49-F238E27FC236}">
                  <a16:creationId xmlns:a16="http://schemas.microsoft.com/office/drawing/2014/main" id="{D6CE6303-3C40-4361-9869-64BB994762E1}"/>
                </a:ext>
              </a:extLst>
            </p:cNvPr>
            <p:cNvSpPr/>
            <p:nvPr/>
          </p:nvSpPr>
          <p:spPr>
            <a:xfrm>
              <a:off x="390640" y="2655076"/>
              <a:ext cx="8681051"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smtClean="0">
                  <a:solidFill>
                    <a:srgbClr val="FF0000"/>
                  </a:solidFill>
                  <a:latin typeface="#9Slide05 Great Vibes" panose="02000507080000020002" pitchFamily="2" charset="0"/>
                  <a:cs typeface="Arial" panose="020B0604020202020204" pitchFamily="34" charset="0"/>
                </a:rPr>
                <a:t>Sắc</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màu</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em</a:t>
              </a:r>
              <a:r>
                <a:rPr lang="en-US" sz="11500" b="1" dirty="0" smtClean="0">
                  <a:solidFill>
                    <a:srgbClr val="FF0000"/>
                  </a:solidFill>
                  <a:latin typeface="#9Slide05 Great Vibes" panose="02000507080000020002" pitchFamily="2" charset="0"/>
                  <a:cs typeface="Arial" panose="020B0604020202020204" pitchFamily="34" charset="0"/>
                </a:rPr>
                <a:t> </a:t>
              </a:r>
              <a:r>
                <a:rPr lang="en-US" sz="11500" b="1" dirty="0" err="1" smtClean="0">
                  <a:solidFill>
                    <a:srgbClr val="FF0000"/>
                  </a:solidFill>
                  <a:latin typeface="#9Slide05 Great Vibes" panose="02000507080000020002" pitchFamily="2" charset="0"/>
                  <a:cs typeface="Arial" panose="020B0604020202020204" pitchFamily="34" charset="0"/>
                </a:rPr>
                <a:t>yêu</a:t>
              </a:r>
              <a:endParaRPr lang="en-US" sz="11500" b="1" dirty="0">
                <a:solidFill>
                  <a:srgbClr val="FF0000"/>
                </a:solidFill>
                <a:latin typeface="#9Slide05 Great Vibes" panose="02000507080000020002" pitchFamily="2" charset="0"/>
                <a:cs typeface="Arial" panose="020B0604020202020204" pitchFamily="34" charset="0"/>
              </a:endParaRPr>
            </a:p>
          </p:txBody>
        </p:sp>
        <p:pic>
          <p:nvPicPr>
            <p:cNvPr id="4" name="Picture 2" descr="Ý nghĩa của các màu sắc trong thiết k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8245" y="2234236"/>
              <a:ext cx="3003755" cy="210442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Rounded Corners 7">
            <a:extLst>
              <a:ext uri="{FF2B5EF4-FFF2-40B4-BE49-F238E27FC236}">
                <a16:creationId xmlns:a16="http://schemas.microsoft.com/office/drawing/2014/main" id="{BE55959A-1F2C-46C2-9FCD-F989F5DD87B7}"/>
              </a:ext>
            </a:extLst>
          </p:cNvPr>
          <p:cNvSpPr/>
          <p:nvPr/>
        </p:nvSpPr>
        <p:spPr>
          <a:xfrm>
            <a:off x="3579204" y="4581616"/>
            <a:ext cx="1686696" cy="2119854"/>
          </a:xfrm>
          <a:prstGeom prst="roundRect">
            <a:avLst/>
          </a:prstGeom>
          <a:solidFill>
            <a:srgbClr val="FDF1B7"/>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chemeClr val="tx1"/>
                </a:solidFill>
                <a:latin typeface="#9Slide03 SFU Futura_12" panose="00000400000000000000" pitchFamily="2" charset="0"/>
                <a:cs typeface="Arial" panose="020B0604020202020204" pitchFamily="34" charset="0"/>
              </a:rPr>
              <a:t>Mỗi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được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phát</a:t>
            </a:r>
            <a:r>
              <a:rPr lang="en-US" sz="2400" b="1" dirty="0" smtClean="0">
                <a:solidFill>
                  <a:schemeClr val="tx1"/>
                </a:solidFill>
                <a:latin typeface="#9Slide03 SFU Futura_12" panose="00000400000000000000" pitchFamily="2" charset="0"/>
                <a:cs typeface="Arial" panose="020B0604020202020204" pitchFamily="34" charset="0"/>
              </a:rPr>
              <a:t> 1 </a:t>
            </a:r>
            <a:r>
              <a:rPr lang="en-US" sz="2400" b="1" dirty="0" err="1" smtClean="0">
                <a:solidFill>
                  <a:schemeClr val="tx1"/>
                </a:solidFill>
                <a:latin typeface="#9Slide03 SFU Futura_12" panose="00000400000000000000" pitchFamily="2" charset="0"/>
                <a:cs typeface="Arial" panose="020B0604020202020204" pitchFamily="34" charset="0"/>
              </a:rPr>
              <a:t>bản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đồ</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trống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châu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Mỹ</a:t>
            </a:r>
            <a:endParaRPr lang="en-US" sz="24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30"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064477" y="878838"/>
            <a:ext cx="5061997" cy="5621820"/>
          </a:xfrm>
          <a:prstGeom prst="rect">
            <a:avLst/>
          </a:prstGeom>
        </p:spPr>
      </p:pic>
      <p:sp>
        <p:nvSpPr>
          <p:cNvPr id="15" name="Rectangle 14"/>
          <p:cNvSpPr/>
          <p:nvPr/>
        </p:nvSpPr>
        <p:spPr>
          <a:xfrm>
            <a:off x="7938602" y="6428394"/>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pic>
        <p:nvPicPr>
          <p:cNvPr id="5122" name="Picture 2" descr="Hình ảnh Núi đồi Cảnh Quan Thiên Nhiên Mây Phẳng Biểu Tượng Màu Vector PNG  , Nền, Xinh đẹp, Người đẹp PNG và Vector với nền trong suốt để tải xuống  miễ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0156" y1="40000" x2="80156" y2="40000"/>
                        <a14:foregroundMark x1="80156" y1="40000" x2="80156" y2="40000"/>
                        <a14:foregroundMark x1="14688" y1="63750" x2="14688" y2="63750"/>
                        <a14:foregroundMark x1="14688" y1="63438" x2="14688" y2="63438"/>
                        <a14:foregroundMark x1="20938" y1="41406" x2="20938" y2="41406"/>
                        <a14:foregroundMark x1="21094" y1="40938" x2="21094" y2="40938"/>
                      </a14:backgroundRemoval>
                    </a14:imgEffect>
                  </a14:imgLayer>
                </a14:imgProps>
              </a:ext>
              <a:ext uri="{28A0092B-C50C-407E-A947-70E740481C1C}">
                <a14:useLocalDpi xmlns:a14="http://schemas.microsoft.com/office/drawing/2010/main" val="0"/>
              </a:ext>
            </a:extLst>
          </a:blip>
          <a:srcRect l="16452" t="37983" r="16382" b="25394"/>
          <a:stretch/>
        </p:blipFill>
        <p:spPr bwMode="auto">
          <a:xfrm>
            <a:off x="93176" y="24605"/>
            <a:ext cx="1396049" cy="761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9958" y="823074"/>
            <a:ext cx="5422694" cy="954107"/>
          </a:xfrm>
          <a:prstGeom prst="rect">
            <a:avLst/>
          </a:prstGeom>
        </p:spPr>
        <p:txBody>
          <a:bodyPr wrap="square">
            <a:spAutoFit/>
          </a:bodyPr>
          <a:lstStyle/>
          <a:p>
            <a:r>
              <a:rPr lang="en-US" sz="2800" b="1" dirty="0" err="1">
                <a:latin typeface="#9Slide03 SFU Futura_12" panose="020B0604020202020204" charset="0"/>
                <a:ea typeface="Cambria" panose="02040503050406030204" pitchFamily="18" charset="0"/>
              </a:rPr>
              <a:t>Rất</a:t>
            </a:r>
            <a:r>
              <a:rPr lang="en-US" sz="2800" dirty="0">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đa</a:t>
            </a:r>
            <a:r>
              <a:rPr lang="en-US" sz="3200" b="1" dirty="0">
                <a:solidFill>
                  <a:srgbClr val="C00000"/>
                </a:solidFill>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dạng</a:t>
            </a:r>
            <a:r>
              <a:rPr lang="en-US" sz="3200" b="1" dirty="0">
                <a:solidFill>
                  <a:srgbClr val="C00000"/>
                </a:solidFill>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chủ</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yếu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nằm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đới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ôn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hòa</a:t>
            </a:r>
            <a:r>
              <a:rPr lang="en-US" sz="2000" dirty="0" smtClean="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pic>
        <p:nvPicPr>
          <p:cNvPr id="62" name="Picture 4" descr="Wonderful Trees Forest Icon Vector Illustration Design Graphic Flat Royalty  Free Cliparts, Vectors, And Stock Illustration. Image 80233895."/>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8154" r="93000">
                        <a14:foregroundMark x1="8154" y1="71077" x2="8154" y2="71077"/>
                        <a14:foregroundMark x1="93000" y1="68462" x2="93000" y2="68462"/>
                      </a14:backgroundRemoval>
                    </a14:imgEffect>
                  </a14:imgLayer>
                </a14:imgProps>
              </a:ext>
              <a:ext uri="{28A0092B-C50C-407E-A947-70E740481C1C}">
                <a14:useLocalDpi xmlns:a14="http://schemas.microsoft.com/office/drawing/2010/main" val="0"/>
              </a:ext>
            </a:extLst>
          </a:blip>
          <a:srcRect l="4280" t="15681" r="4842" b="15944"/>
          <a:stretch/>
        </p:blipFill>
        <p:spPr bwMode="auto">
          <a:xfrm>
            <a:off x="4859210" y="2643953"/>
            <a:ext cx="974264" cy="73301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300" r="94500">
                        <a14:foregroundMark x1="5300" y1="45463" x2="5300" y2="45463"/>
                        <a14:foregroundMark x1="5300" y1="45463" x2="5300" y2="45463"/>
                        <a14:foregroundMark x1="94500" y1="45093" x2="94500" y2="45093"/>
                        <a14:foregroundMark x1="94500" y1="45093" x2="94500" y2="45093"/>
                      </a14:backgroundRemoval>
                    </a14:imgEffect>
                  </a14:imgLayer>
                </a14:imgProps>
              </a:ext>
            </a:extLst>
          </a:blip>
          <a:srcRect t="12966" b="21056"/>
          <a:stretch/>
        </p:blipFill>
        <p:spPr>
          <a:xfrm>
            <a:off x="5287248" y="3377817"/>
            <a:ext cx="702705" cy="500720"/>
          </a:xfrm>
          <a:prstGeom prst="rect">
            <a:avLst/>
          </a:prstGeom>
        </p:spPr>
      </p:pic>
      <p:pic>
        <p:nvPicPr>
          <p:cNvPr id="64" name="Picture 6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61" b="89941" l="8105" r="89941">
                        <a14:foregroundMark x1="8105" y1="27246" x2="8105" y2="27246"/>
                      </a14:backgroundRemoval>
                    </a14:imgEffect>
                  </a14:imgLayer>
                </a14:imgProps>
              </a:ext>
            </a:extLst>
          </a:blip>
          <a:srcRect l="7577" t="12734" r="11989" b="22972"/>
          <a:stretch/>
        </p:blipFill>
        <p:spPr>
          <a:xfrm>
            <a:off x="5570486" y="5876964"/>
            <a:ext cx="1078736" cy="862280"/>
          </a:xfrm>
          <a:prstGeom prst="rect">
            <a:avLst/>
          </a:prstGeom>
        </p:spPr>
      </p:pic>
      <p:pic>
        <p:nvPicPr>
          <p:cNvPr id="65" name="Picture 10" descr="Hình ảnh Cỏ Các Vector Biểu Tượng, Cỏ Clipart, Biểu Tượng Cỏ, Cỏ Vector và  PNG với nền trong suốt để tải xuống miễn phí"/>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1745" t="38619" r="42377" b="39891"/>
          <a:stretch/>
        </p:blipFill>
        <p:spPr bwMode="auto">
          <a:xfrm>
            <a:off x="6144481" y="3969125"/>
            <a:ext cx="778865" cy="5009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Gấu Trắng Trên Khối Băng PNG , Gấu Trắng, Gấu Bắc Cực Dễ Thương,  Phim Hoạt Hình Gấu Bắc Cực PNG miễn phí tải tập tin PSDComment và Vecto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9956" b="89898" l="10000" r="91042">
                        <a14:foregroundMark x1="12708" y1="45681" x2="35000" y2="46559"/>
                        <a14:foregroundMark x1="78125" y1="44802" x2="91042" y2="47877"/>
                      </a14:backgroundRemoval>
                    </a14:imgEffect>
                  </a14:imgLayer>
                </a14:imgProps>
              </a:ext>
              <a:ext uri="{28A0092B-C50C-407E-A947-70E740481C1C}">
                <a14:useLocalDpi xmlns:a14="http://schemas.microsoft.com/office/drawing/2010/main" val="0"/>
              </a:ext>
            </a:extLst>
          </a:blip>
          <a:srcRect l="7558" t="20298" r="8260" b="8112"/>
          <a:stretch/>
        </p:blipFill>
        <p:spPr bwMode="auto">
          <a:xfrm>
            <a:off x="5050701" y="1206409"/>
            <a:ext cx="2009456" cy="1215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Cồn Sa Mạc Sa Mạc PNG , Sa Mạc Gobi Beach, Vùng Xanh, Tây Bắc PNG  miễn phí tải tập tin PSDComment và Vecto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10000" b="96875" l="3750" r="98594">
                        <a14:foregroundMark x1="95000" y1="44375" x2="90625" y2="90625"/>
                        <a14:foregroundMark x1="8125" y1="93438" x2="96406" y2="97031"/>
                        <a14:foregroundMark x1="3750" y1="50469" x2="5156" y2="92500"/>
                        <a14:foregroundMark x1="98594" y1="38125" x2="98125" y2="74844"/>
                        <a14:foregroundMark x1="10313" y1="73906" x2="28906" y2="68281"/>
                      </a14:backgroundRemoval>
                    </a14:imgEffect>
                  </a14:imgLayer>
                </a14:imgProps>
              </a:ext>
              <a:ext uri="{28A0092B-C50C-407E-A947-70E740481C1C}">
                <a14:useLocalDpi xmlns:a14="http://schemas.microsoft.com/office/drawing/2010/main" val="0"/>
              </a:ext>
            </a:extLst>
          </a:blip>
          <a:srcRect t="35172"/>
          <a:stretch/>
        </p:blipFill>
        <p:spPr bwMode="auto">
          <a:xfrm>
            <a:off x="5190009" y="4664548"/>
            <a:ext cx="1397767" cy="906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1F2071E-DF8C-495C-8676-8F839E06F04F}"/>
              </a:ext>
            </a:extLst>
          </p:cNvPr>
          <p:cNvSpPr/>
          <p:nvPr/>
        </p:nvSpPr>
        <p:spPr>
          <a:xfrm>
            <a:off x="755466" y="-81024"/>
            <a:ext cx="112202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4.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ĐỚI THIÊN NHIÊN</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39" name="Straight Connector 38"/>
          <p:cNvCxnSpPr/>
          <p:nvPr/>
        </p:nvCxnSpPr>
        <p:spPr>
          <a:xfrm flipV="1">
            <a:off x="43808" y="883301"/>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8"/>
          <a:stretch>
            <a:fillRect/>
          </a:stretch>
        </p:blipFill>
        <p:spPr>
          <a:xfrm>
            <a:off x="245514" y="878838"/>
            <a:ext cx="5567822" cy="5621820"/>
          </a:xfrm>
          <a:prstGeom prst="rect">
            <a:avLst/>
          </a:prstGeom>
        </p:spPr>
      </p:pic>
    </p:spTree>
    <p:extLst>
      <p:ext uri="{BB962C8B-B14F-4D97-AF65-F5344CB8AC3E}">
        <p14:creationId xmlns:p14="http://schemas.microsoft.com/office/powerpoint/2010/main" val="229823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500"/>
                                        <p:tgtEl>
                                          <p:spTgt spid="5126"/>
                                        </p:tgtEl>
                                      </p:cBhvr>
                                    </p:animEffect>
                                  </p:childTnLst>
                                </p:cTn>
                              </p:par>
                              <p:par>
                                <p:cTn id="26" presetID="6"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064477" y="785824"/>
            <a:ext cx="5061997" cy="5714834"/>
          </a:xfrm>
          <a:prstGeom prst="rect">
            <a:avLst/>
          </a:prstGeom>
        </p:spPr>
      </p:pic>
      <p:sp>
        <p:nvSpPr>
          <p:cNvPr id="15" name="Rectangle 14"/>
          <p:cNvSpPr/>
          <p:nvPr/>
        </p:nvSpPr>
        <p:spPr>
          <a:xfrm>
            <a:off x="7938602" y="6428394"/>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pic>
        <p:nvPicPr>
          <p:cNvPr id="5122" name="Picture 2" descr="Hình ảnh Núi đồi Cảnh Quan Thiên Nhiên Mây Phẳng Biểu Tượng Màu Vector PNG  , Nền, Xinh đẹp, Người đẹp PNG và Vector với nền trong suốt để tải xuống  miễ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0156" y1="40000" x2="80156" y2="40000"/>
                        <a14:foregroundMark x1="80156" y1="40000" x2="80156" y2="40000"/>
                        <a14:foregroundMark x1="14688" y1="63750" x2="14688" y2="63750"/>
                        <a14:foregroundMark x1="14688" y1="63438" x2="14688" y2="63438"/>
                        <a14:foregroundMark x1="20938" y1="41406" x2="20938" y2="41406"/>
                        <a14:foregroundMark x1="21094" y1="40938" x2="21094" y2="40938"/>
                      </a14:backgroundRemoval>
                    </a14:imgEffect>
                  </a14:imgLayer>
                </a14:imgProps>
              </a:ext>
              <a:ext uri="{28A0092B-C50C-407E-A947-70E740481C1C}">
                <a14:useLocalDpi xmlns:a14="http://schemas.microsoft.com/office/drawing/2010/main" val="0"/>
              </a:ext>
            </a:extLst>
          </a:blip>
          <a:srcRect l="16452" t="37983" r="16382" b="25394"/>
          <a:stretch/>
        </p:blipFill>
        <p:spPr bwMode="auto">
          <a:xfrm>
            <a:off x="93176" y="24605"/>
            <a:ext cx="1396049" cy="761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9958" y="823074"/>
            <a:ext cx="5422694" cy="954107"/>
          </a:xfrm>
          <a:prstGeom prst="rect">
            <a:avLst/>
          </a:prstGeom>
        </p:spPr>
        <p:txBody>
          <a:bodyPr wrap="square">
            <a:spAutoFit/>
          </a:bodyPr>
          <a:lstStyle/>
          <a:p>
            <a:r>
              <a:rPr lang="en-US" sz="2800" b="1" dirty="0" err="1">
                <a:latin typeface="#9Slide03 SFU Futura_12" panose="020B0604020202020204" charset="0"/>
                <a:ea typeface="Cambria" panose="02040503050406030204" pitchFamily="18" charset="0"/>
              </a:rPr>
              <a:t>Rất</a:t>
            </a:r>
            <a:r>
              <a:rPr lang="en-US" sz="2800" dirty="0">
                <a:latin typeface="#9Slide03 SFU Futura_12" panose="020B0604020202020204" charset="0"/>
                <a:ea typeface="Cambria" panose="02040503050406030204" pitchFamily="18" charset="0"/>
              </a:rPr>
              <a:t> </a:t>
            </a:r>
            <a:r>
              <a:rPr lang="en-US" sz="3200" b="1" dirty="0" err="1">
                <a:solidFill>
                  <a:srgbClr val="C00000"/>
                </a:solidFill>
                <a:latin typeface="#9Slide03 SFU Futura_12" panose="020B0604020202020204" charset="0"/>
                <a:ea typeface="Cambria" panose="02040503050406030204" pitchFamily="18" charset="0"/>
              </a:rPr>
              <a:t>đa</a:t>
            </a:r>
            <a:r>
              <a:rPr lang="en-US" sz="3200" b="1" dirty="0">
                <a:solidFill>
                  <a:srgbClr val="C00000"/>
                </a:solidFill>
                <a:latin typeface="#9Slide03 SFU Futura_12" panose="020B0604020202020204" charset="0"/>
                <a:ea typeface="Cambria" panose="02040503050406030204" pitchFamily="18" charset="0"/>
              </a:rPr>
              <a:t> </a:t>
            </a:r>
            <a:r>
              <a:rPr lang="en-US" sz="3200" b="1" dirty="0" err="1" smtClean="0">
                <a:solidFill>
                  <a:srgbClr val="C00000"/>
                </a:solidFill>
                <a:latin typeface="#9Slide03 SFU Futura_12" panose="020B0604020202020204" charset="0"/>
                <a:ea typeface="Cambria" panose="02040503050406030204" pitchFamily="18" charset="0"/>
              </a:rPr>
              <a:t>dạng</a:t>
            </a:r>
            <a:r>
              <a:rPr lang="en-US" sz="3200" b="1" dirty="0">
                <a:solidFill>
                  <a:srgbClr val="C00000"/>
                </a:solidFill>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chủ</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yếu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nằm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đới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ôn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hòa</a:t>
            </a:r>
            <a:r>
              <a:rPr lang="en-US" sz="2000" dirty="0" smtClean="0">
                <a:latin typeface="#9Slide03 SFU Futura_12" panose="020B0604020202020204" charset="0"/>
                <a:ea typeface="Cambria" panose="02040503050406030204" pitchFamily="18" charset="0"/>
              </a:rPr>
              <a:t> .</a:t>
            </a:r>
            <a:endParaRPr lang="en-US" sz="2000" dirty="0">
              <a:latin typeface="#9Slide03 SFU Futura_12" panose="020B0604020202020204" charset="0"/>
            </a:endParaRPr>
          </a:p>
        </p:txBody>
      </p:sp>
      <p:sp>
        <p:nvSpPr>
          <p:cNvPr id="20" name="Rectangle 19"/>
          <p:cNvSpPr/>
          <p:nvPr/>
        </p:nvSpPr>
        <p:spPr>
          <a:xfrm>
            <a:off x="92527" y="1778610"/>
            <a:ext cx="5579804" cy="892552"/>
          </a:xfrm>
          <a:prstGeom prst="rect">
            <a:avLst/>
          </a:prstGeom>
        </p:spPr>
        <p:txBody>
          <a:bodyPr wrap="square">
            <a:spAutoFit/>
          </a:bodyPr>
          <a:lstStyle/>
          <a:p>
            <a:r>
              <a:rPr lang="en-US" sz="2800" b="1" dirty="0" err="1">
                <a:solidFill>
                  <a:srgbClr val="C00000"/>
                </a:solidFill>
                <a:latin typeface="#9Slide03 SFU Futura_12" panose="020B0604020202020204" charset="0"/>
              </a:rPr>
              <a:t>Đới</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lạnh</a:t>
            </a:r>
            <a:r>
              <a:rPr lang="en-US" sz="2800" b="1" dirty="0">
                <a:solidFill>
                  <a:srgbClr val="C00000"/>
                </a:solidFill>
                <a:latin typeface="#9Slide03 SFU Futura_12" panose="020B0604020202020204" charset="0"/>
              </a:rPr>
              <a:t>: </a:t>
            </a:r>
            <a:r>
              <a:rPr lang="en-US" sz="2400" dirty="0" err="1">
                <a:latin typeface="#9Slide03 SFU Futura_12" panose="020B0604020202020204" charset="0"/>
              </a:rPr>
              <a:t>khí</a:t>
            </a:r>
            <a:r>
              <a:rPr lang="en-US" sz="2400" dirty="0">
                <a:latin typeface="#9Slide03 SFU Futura_12" panose="020B0604020202020204" charset="0"/>
              </a:rPr>
              <a:t> </a:t>
            </a:r>
            <a:r>
              <a:rPr lang="en-US" sz="2400" dirty="0" err="1">
                <a:latin typeface="#9Slide03 SFU Futura_12" panose="020B0604020202020204" charset="0"/>
              </a:rPr>
              <a:t>hậu</a:t>
            </a:r>
            <a:r>
              <a:rPr lang="en-US" sz="2400" dirty="0">
                <a:latin typeface="#9Slide03 SFU Futura_12" panose="020B0604020202020204" charset="0"/>
              </a:rPr>
              <a:t> </a:t>
            </a:r>
            <a:r>
              <a:rPr lang="en-US" sz="2400" dirty="0" err="1">
                <a:latin typeface="#9Slide03 SFU Futura_12" panose="020B0604020202020204" charset="0"/>
              </a:rPr>
              <a:t>cực</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cận</a:t>
            </a:r>
            <a:r>
              <a:rPr lang="en-US" sz="2400" dirty="0">
                <a:latin typeface="#9Slide03 SFU Futura_12" panose="020B0604020202020204" charset="0"/>
              </a:rPr>
              <a:t> </a:t>
            </a:r>
            <a:r>
              <a:rPr lang="en-US" sz="2400" dirty="0" err="1">
                <a:latin typeface="#9Slide03 SFU Futura_12" panose="020B0604020202020204" charset="0"/>
              </a:rPr>
              <a:t>cực</a:t>
            </a:r>
            <a:r>
              <a:rPr lang="en-US" sz="2400" dirty="0">
                <a:latin typeface="#9Slide03 SFU Futura_12" panose="020B0604020202020204" charset="0"/>
              </a:rPr>
              <a:t>: </a:t>
            </a:r>
            <a:r>
              <a:rPr lang="en-US" sz="2400" dirty="0" err="1">
                <a:latin typeface="#9Slide03 SFU Futura_12" panose="020B0604020202020204" charset="0"/>
              </a:rPr>
              <a:t>lạnh</a:t>
            </a:r>
            <a:r>
              <a:rPr lang="en-US" sz="2400" dirty="0">
                <a:latin typeface="#9Slide03 SFU Futura_12" panose="020B0604020202020204" charset="0"/>
              </a:rPr>
              <a:t> </a:t>
            </a:r>
            <a:r>
              <a:rPr lang="en-US" sz="2400" dirty="0" err="1">
                <a:latin typeface="#9Slide03 SFU Futura_12" panose="020B0604020202020204" charset="0"/>
              </a:rPr>
              <a:t>giá</a:t>
            </a:r>
            <a:r>
              <a:rPr lang="en-US" sz="2400" dirty="0">
                <a:latin typeface="#9Slide03 SFU Futura_12" panose="020B0604020202020204" charset="0"/>
              </a:rPr>
              <a:t>, </a:t>
            </a:r>
            <a:r>
              <a:rPr lang="en-US" sz="2400" dirty="0" err="1">
                <a:latin typeface="#9Slide03 SFU Futura_12" panose="020B0604020202020204" charset="0"/>
              </a:rPr>
              <a:t>tuyết</a:t>
            </a:r>
            <a:r>
              <a:rPr lang="en-US" sz="2400" dirty="0">
                <a:latin typeface="#9Slide03 SFU Futura_12" panose="020B0604020202020204" charset="0"/>
              </a:rPr>
              <a:t> </a:t>
            </a:r>
            <a:r>
              <a:rPr lang="en-US" sz="2400" dirty="0" err="1">
                <a:latin typeface="#9Slide03 SFU Futura_12" panose="020B0604020202020204" charset="0"/>
              </a:rPr>
              <a:t>phủ</a:t>
            </a:r>
            <a:r>
              <a:rPr lang="en-US" sz="2400" dirty="0">
                <a:latin typeface="#9Slide03 SFU Futura_12" panose="020B0604020202020204" charset="0"/>
              </a:rPr>
              <a:t>, </a:t>
            </a:r>
            <a:r>
              <a:rPr lang="en-US" sz="2400" dirty="0" err="1">
                <a:latin typeface="#9Slide03 SFU Futura_12" panose="020B0604020202020204" charset="0"/>
              </a:rPr>
              <a:t>động</a:t>
            </a:r>
            <a:r>
              <a:rPr lang="en-US" sz="2400" dirty="0">
                <a:latin typeface="#9Slide03 SFU Futura_12" panose="020B0604020202020204" charset="0"/>
              </a:rPr>
              <a:t> </a:t>
            </a:r>
            <a:r>
              <a:rPr lang="en-US" sz="2400" dirty="0" err="1">
                <a:latin typeface="#9Slide03 SFU Futura_12" panose="020B0604020202020204" charset="0"/>
              </a:rPr>
              <a:t>thực</a:t>
            </a:r>
            <a:r>
              <a:rPr lang="en-US" sz="2400" dirty="0">
                <a:latin typeface="#9Slide03 SFU Futura_12" panose="020B0604020202020204" charset="0"/>
              </a:rPr>
              <a:t> </a:t>
            </a:r>
            <a:r>
              <a:rPr lang="en-US" sz="2400" dirty="0" err="1">
                <a:latin typeface="#9Slide03 SFU Futura_12" panose="020B0604020202020204" charset="0"/>
              </a:rPr>
              <a:t>vật</a:t>
            </a:r>
            <a:r>
              <a:rPr lang="en-US" sz="2400" dirty="0">
                <a:latin typeface="#9Slide03 SFU Futura_12" panose="020B0604020202020204" charset="0"/>
              </a:rPr>
              <a:t> </a:t>
            </a:r>
            <a:r>
              <a:rPr lang="en-US" sz="2400" dirty="0" err="1">
                <a:latin typeface="#9Slide03 SFU Futura_12" panose="020B0604020202020204" charset="0"/>
              </a:rPr>
              <a:t>nghèo</a:t>
            </a:r>
            <a:r>
              <a:rPr lang="en-US" sz="2400" dirty="0">
                <a:latin typeface="#9Slide03 SFU Futura_12" panose="020B0604020202020204" charset="0"/>
              </a:rPr>
              <a:t> </a:t>
            </a:r>
            <a:r>
              <a:rPr lang="en-US" sz="2400" dirty="0" err="1" smtClean="0">
                <a:latin typeface="#9Slide03 SFU Futura_12" panose="020B0604020202020204" charset="0"/>
              </a:rPr>
              <a:t>nàn</a:t>
            </a:r>
            <a:r>
              <a:rPr lang="en-US" sz="2400" dirty="0" smtClean="0">
                <a:latin typeface="#9Slide03 SFU Futura_12" panose="020B0604020202020204" charset="0"/>
              </a:rPr>
              <a:t>.</a:t>
            </a:r>
            <a:endParaRPr lang="en-US" sz="2400" dirty="0">
              <a:latin typeface="#9Slide03 SFU Futura_12" panose="020B0604020202020204" charset="0"/>
            </a:endParaRPr>
          </a:p>
        </p:txBody>
      </p:sp>
      <p:sp>
        <p:nvSpPr>
          <p:cNvPr id="21" name="Rectangle 20"/>
          <p:cNvSpPr/>
          <p:nvPr/>
        </p:nvSpPr>
        <p:spPr>
          <a:xfrm>
            <a:off x="92527" y="2901824"/>
            <a:ext cx="1489703" cy="2431435"/>
          </a:xfrm>
          <a:prstGeom prst="rect">
            <a:avLst/>
          </a:prstGeom>
        </p:spPr>
        <p:txBody>
          <a:bodyPr wrap="square">
            <a:spAutoFit/>
          </a:bodyPr>
          <a:lstStyle/>
          <a:p>
            <a:r>
              <a:rPr lang="en-US" sz="2800" b="1" dirty="0" err="1">
                <a:solidFill>
                  <a:srgbClr val="C00000"/>
                </a:solidFill>
                <a:latin typeface="#9Slide03 SFU Futura_12" panose="020B0604020202020204" charset="0"/>
              </a:rPr>
              <a:t>Đới</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ôn</a:t>
            </a:r>
            <a:r>
              <a:rPr lang="en-US" sz="2800" b="1" dirty="0">
                <a:solidFill>
                  <a:srgbClr val="C00000"/>
                </a:solidFill>
                <a:latin typeface="#9Slide03 SFU Futura_12" panose="020B0604020202020204" charset="0"/>
              </a:rPr>
              <a:t> </a:t>
            </a:r>
            <a:r>
              <a:rPr lang="en-US" sz="2800" b="1" dirty="0" err="1">
                <a:solidFill>
                  <a:srgbClr val="C00000"/>
                </a:solidFill>
                <a:latin typeface="#9Slide03 SFU Futura_12" panose="020B0604020202020204" charset="0"/>
              </a:rPr>
              <a:t>hòa</a:t>
            </a:r>
            <a:r>
              <a:rPr lang="en-US" sz="2800" b="1" dirty="0">
                <a:solidFill>
                  <a:srgbClr val="C00000"/>
                </a:solidFill>
                <a:latin typeface="#9Slide03 SFU Futura_12" panose="020B0604020202020204" charset="0"/>
              </a:rPr>
              <a:t>: </a:t>
            </a:r>
            <a:endParaRPr lang="en-US" sz="2800" b="1" dirty="0" smtClean="0">
              <a:solidFill>
                <a:srgbClr val="C00000"/>
              </a:solidFill>
              <a:latin typeface="#9Slide03 SFU Futura_12" panose="020B0604020202020204" charset="0"/>
            </a:endParaRPr>
          </a:p>
          <a:p>
            <a:r>
              <a:rPr lang="en-US" sz="2400" dirty="0" err="1" smtClean="0">
                <a:latin typeface="#9Slide03 SFU Futura_12" panose="020B0604020202020204" charset="0"/>
              </a:rPr>
              <a:t>diện</a:t>
            </a:r>
            <a:r>
              <a:rPr lang="en-US" sz="2400" dirty="0" smtClean="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r>
              <a:rPr lang="en-US" sz="2400" dirty="0" err="1">
                <a:latin typeface="#9Slide03 SFU Futura_12" panose="020B0604020202020204" charset="0"/>
              </a:rPr>
              <a:t>rộng</a:t>
            </a:r>
            <a:r>
              <a:rPr lang="en-US" sz="2400" dirty="0">
                <a:latin typeface="#9Slide03 SFU Futura_12" panose="020B0604020202020204" charset="0"/>
              </a:rPr>
              <a:t>, </a:t>
            </a:r>
            <a:r>
              <a:rPr lang="en-US" sz="2400" dirty="0" err="1">
                <a:latin typeface="#9Slide03 SFU Futura_12" panose="020B0604020202020204" charset="0"/>
              </a:rPr>
              <a:t>phân</a:t>
            </a:r>
            <a:r>
              <a:rPr lang="en-US" sz="2400" dirty="0">
                <a:latin typeface="#9Slide03 SFU Futura_12" panose="020B0604020202020204" charset="0"/>
              </a:rPr>
              <a:t> </a:t>
            </a:r>
            <a:r>
              <a:rPr lang="en-US" sz="2400" dirty="0" err="1">
                <a:latin typeface="#9Slide03 SFU Futura_12" panose="020B0604020202020204" charset="0"/>
              </a:rPr>
              <a:t>hóa</a:t>
            </a:r>
            <a:r>
              <a:rPr lang="en-US" sz="2400" dirty="0">
                <a:latin typeface="#9Slide03 SFU Futura_12" panose="020B0604020202020204" charset="0"/>
              </a:rPr>
              <a:t> </a:t>
            </a:r>
            <a:r>
              <a:rPr lang="en-US" sz="2400" dirty="0" err="1">
                <a:latin typeface="#9Slide03 SFU Futura_12" panose="020B0604020202020204" charset="0"/>
              </a:rPr>
              <a:t>đa</a:t>
            </a:r>
            <a:r>
              <a:rPr lang="en-US" sz="2400" dirty="0">
                <a:latin typeface="#9Slide03 SFU Futura_12" panose="020B0604020202020204" charset="0"/>
              </a:rPr>
              <a:t> </a:t>
            </a:r>
            <a:r>
              <a:rPr lang="en-US" sz="2400" dirty="0" err="1">
                <a:latin typeface="#9Slide03 SFU Futura_12" panose="020B0604020202020204" charset="0"/>
              </a:rPr>
              <a:t>dạng</a:t>
            </a:r>
            <a:endParaRPr lang="en-US" sz="2400" dirty="0">
              <a:latin typeface="#9Slide03 SFU Futura_12" panose="020B0604020202020204" charset="0"/>
            </a:endParaRPr>
          </a:p>
        </p:txBody>
      </p:sp>
      <p:sp>
        <p:nvSpPr>
          <p:cNvPr id="23" name="Rectangle 22"/>
          <p:cNvSpPr/>
          <p:nvPr/>
        </p:nvSpPr>
        <p:spPr>
          <a:xfrm>
            <a:off x="2217207" y="3055883"/>
            <a:ext cx="2728632" cy="430887"/>
          </a:xfrm>
          <a:prstGeom prst="rect">
            <a:avLst/>
          </a:prstGeom>
        </p:spPr>
        <p:txBody>
          <a:bodyPr wrap="none">
            <a:spAutoFit/>
          </a:bodyPr>
          <a:lstStyle/>
          <a:p>
            <a:r>
              <a:rPr lang="en-US" sz="2200" dirty="0" err="1">
                <a:solidFill>
                  <a:srgbClr val="22A955"/>
                </a:solidFill>
                <a:latin typeface="#9Slide03 SFU Futura_12" panose="020B0604020202020204" charset="0"/>
              </a:rPr>
              <a:t>Phía</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Bắc</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rừng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lá</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kim</a:t>
            </a:r>
            <a:endParaRPr lang="en-US" sz="2200" dirty="0">
              <a:solidFill>
                <a:srgbClr val="22A955"/>
              </a:solidFill>
              <a:latin typeface="#9Slide03 SFU Futura_12" panose="020B0604020202020204" charset="0"/>
            </a:endParaRPr>
          </a:p>
        </p:txBody>
      </p:sp>
      <p:sp>
        <p:nvSpPr>
          <p:cNvPr id="25" name="Rectangle 24"/>
          <p:cNvSpPr/>
          <p:nvPr/>
        </p:nvSpPr>
        <p:spPr>
          <a:xfrm>
            <a:off x="2172589" y="3504638"/>
            <a:ext cx="3882840" cy="430887"/>
          </a:xfrm>
          <a:prstGeom prst="rect">
            <a:avLst/>
          </a:prstGeom>
        </p:spPr>
        <p:txBody>
          <a:bodyPr wrap="square">
            <a:spAutoFit/>
          </a:bodyPr>
          <a:lstStyle/>
          <a:p>
            <a:r>
              <a:rPr lang="en-US" sz="2200" dirty="0" err="1" smtClean="0">
                <a:solidFill>
                  <a:srgbClr val="22A955"/>
                </a:solidFill>
                <a:latin typeface="#9Slide03 SFU Futura_12" panose="020B0604020202020204" charset="0"/>
              </a:rPr>
              <a:t>Đông</a:t>
            </a:r>
            <a:r>
              <a:rPr lang="en-US" sz="2200" dirty="0" smtClean="0">
                <a:solidFill>
                  <a:srgbClr val="22A955"/>
                </a:solidFill>
                <a:latin typeface="#9Slide03 SFU Futura_12" panose="020B0604020202020204" charset="0"/>
              </a:rPr>
              <a:t> </a:t>
            </a:r>
            <a:r>
              <a:rPr lang="en-US" sz="2200" dirty="0">
                <a:solidFill>
                  <a:srgbClr val="22A955"/>
                </a:solidFill>
                <a:latin typeface="#9Slide03 SFU Futura_12" panose="020B0604020202020204" charset="0"/>
              </a:rPr>
              <a:t>Nam: </a:t>
            </a:r>
            <a:r>
              <a:rPr lang="en-US" sz="2200" dirty="0" err="1" smtClean="0">
                <a:solidFill>
                  <a:srgbClr val="22A955"/>
                </a:solidFill>
                <a:latin typeface="#9Slide03 SFU Futura_12" panose="020B0604020202020204" charset="0"/>
              </a:rPr>
              <a:t>rừng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lá</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rộng</a:t>
            </a:r>
            <a:endParaRPr lang="en-US" sz="2200" dirty="0">
              <a:solidFill>
                <a:srgbClr val="22A955"/>
              </a:solidFill>
              <a:latin typeface="#9Slide03 SFU Futura_12" panose="020B0604020202020204" charset="0"/>
            </a:endParaRPr>
          </a:p>
        </p:txBody>
      </p:sp>
      <p:sp>
        <p:nvSpPr>
          <p:cNvPr id="26" name="Rectangle 25"/>
          <p:cNvSpPr/>
          <p:nvPr/>
        </p:nvSpPr>
        <p:spPr>
          <a:xfrm>
            <a:off x="2091376" y="4570214"/>
            <a:ext cx="3063855" cy="1107996"/>
          </a:xfrm>
          <a:prstGeom prst="rect">
            <a:avLst/>
          </a:prstGeom>
        </p:spPr>
        <p:txBody>
          <a:bodyPr wrap="square">
            <a:spAutoFit/>
          </a:bodyPr>
          <a:lstStyle/>
          <a:p>
            <a:r>
              <a:rPr lang="en-US" sz="2200" dirty="0" smtClean="0">
                <a:solidFill>
                  <a:srgbClr val="22A955"/>
                </a:solidFill>
                <a:latin typeface="#9Slide03 SFU Futura_12" panose="020B0604020202020204" charset="0"/>
              </a:rPr>
              <a:t>Cao </a:t>
            </a:r>
            <a:r>
              <a:rPr lang="en-US" sz="2200" dirty="0" err="1">
                <a:solidFill>
                  <a:srgbClr val="22A955"/>
                </a:solidFill>
                <a:latin typeface="#9Slide03 SFU Futura_12" panose="020B0604020202020204" charset="0"/>
              </a:rPr>
              <a:t>nguyên</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miền</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núi</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khô</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hạn</a:t>
            </a:r>
            <a:r>
              <a:rPr lang="en-US" sz="2200" dirty="0">
                <a:solidFill>
                  <a:srgbClr val="22A955"/>
                </a:solidFill>
                <a:latin typeface="#9Slide03 SFU Futura_12" panose="020B0604020202020204" charset="0"/>
              </a:rPr>
              <a:t> </a:t>
            </a:r>
            <a:r>
              <a:rPr lang="en-US" sz="2200" dirty="0" smtClean="0">
                <a:solidFill>
                  <a:srgbClr val="22A955"/>
                </a:solidFill>
                <a:latin typeface="#9Slide03 SFU Futura_12" panose="020B0604020202020204" charset="0"/>
                <a:sym typeface="Wingdings" panose="05000000000000000000" pitchFamily="2" charset="2"/>
              </a:rPr>
              <a:t> </a:t>
            </a:r>
            <a:r>
              <a:rPr lang="en-US" sz="2200" dirty="0" err="1" smtClean="0">
                <a:solidFill>
                  <a:srgbClr val="22A955"/>
                </a:solidFill>
                <a:latin typeface="#9Slide03 SFU Futura_12" panose="020B0604020202020204" charset="0"/>
              </a:rPr>
              <a:t>hoang</a:t>
            </a:r>
            <a:r>
              <a:rPr lang="en-US" sz="2200" dirty="0" smtClean="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mạc</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bán</a:t>
            </a:r>
            <a:r>
              <a:rPr lang="en-US" sz="2200" dirty="0">
                <a:solidFill>
                  <a:srgbClr val="22A955"/>
                </a:solidFill>
                <a:latin typeface="#9Slide03 SFU Futura_12" panose="020B0604020202020204" charset="0"/>
              </a:rPr>
              <a:t> </a:t>
            </a:r>
            <a:r>
              <a:rPr lang="en-US" sz="2200" dirty="0" err="1">
                <a:solidFill>
                  <a:srgbClr val="22A955"/>
                </a:solidFill>
                <a:latin typeface="#9Slide03 SFU Futura_12" panose="020B0604020202020204" charset="0"/>
              </a:rPr>
              <a:t>hoang</a:t>
            </a:r>
            <a:r>
              <a:rPr lang="en-US" sz="2200" dirty="0">
                <a:solidFill>
                  <a:srgbClr val="22A955"/>
                </a:solidFill>
                <a:latin typeface="#9Slide03 SFU Futura_12" panose="020B0604020202020204" charset="0"/>
              </a:rPr>
              <a:t> </a:t>
            </a:r>
            <a:r>
              <a:rPr lang="en-US" sz="2200" dirty="0" err="1" smtClean="0">
                <a:solidFill>
                  <a:srgbClr val="22A955"/>
                </a:solidFill>
                <a:latin typeface="#9Slide03 SFU Futura_12" panose="020B0604020202020204" charset="0"/>
              </a:rPr>
              <a:t>mạc</a:t>
            </a:r>
            <a:r>
              <a:rPr lang="en-US" sz="2200" dirty="0" smtClean="0">
                <a:solidFill>
                  <a:srgbClr val="22A955"/>
                </a:solidFill>
                <a:latin typeface="#9Slide03 SFU Futura_12" panose="020B0604020202020204" charset="0"/>
              </a:rPr>
              <a:t>.</a:t>
            </a:r>
            <a:endParaRPr lang="en-US" sz="2200" dirty="0">
              <a:solidFill>
                <a:srgbClr val="22A955"/>
              </a:solidFill>
              <a:latin typeface="#9Slide03 SFU Futura_12" panose="020B0604020202020204" charset="0"/>
            </a:endParaRPr>
          </a:p>
        </p:txBody>
      </p:sp>
      <p:cxnSp>
        <p:nvCxnSpPr>
          <p:cNvPr id="32" name="Straight Arrow Connector 31"/>
          <p:cNvCxnSpPr>
            <a:stCxn id="21" idx="3"/>
            <a:endCxn id="23" idx="1"/>
          </p:cNvCxnSpPr>
          <p:nvPr/>
        </p:nvCxnSpPr>
        <p:spPr>
          <a:xfrm flipV="1">
            <a:off x="1582230" y="3271327"/>
            <a:ext cx="634977" cy="846215"/>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1" idx="3"/>
            <a:endCxn id="25" idx="1"/>
          </p:cNvCxnSpPr>
          <p:nvPr/>
        </p:nvCxnSpPr>
        <p:spPr>
          <a:xfrm flipV="1">
            <a:off x="1582230" y="3720082"/>
            <a:ext cx="590359" cy="397460"/>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 idx="3"/>
            <a:endCxn id="26" idx="1"/>
          </p:cNvCxnSpPr>
          <p:nvPr/>
        </p:nvCxnSpPr>
        <p:spPr>
          <a:xfrm>
            <a:off x="1582230" y="4117542"/>
            <a:ext cx="509146" cy="1006670"/>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2" name="Picture 4" descr="Wonderful Trees Forest Icon Vector Illustration Design Graphic Flat Royalty  Free Cliparts, Vectors, And Stock Illustration. Image 80233895."/>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8154" r="93000">
                        <a14:foregroundMark x1="8154" y1="71077" x2="8154" y2="71077"/>
                        <a14:foregroundMark x1="93000" y1="68462" x2="93000" y2="68462"/>
                      </a14:backgroundRemoval>
                    </a14:imgEffect>
                  </a14:imgLayer>
                </a14:imgProps>
              </a:ext>
              <a:ext uri="{28A0092B-C50C-407E-A947-70E740481C1C}">
                <a14:useLocalDpi xmlns:a14="http://schemas.microsoft.com/office/drawing/2010/main" val="0"/>
              </a:ext>
            </a:extLst>
          </a:blip>
          <a:srcRect l="4280" t="15681" r="4842" b="15944"/>
          <a:stretch/>
        </p:blipFill>
        <p:spPr bwMode="auto">
          <a:xfrm>
            <a:off x="4859210" y="2643953"/>
            <a:ext cx="974264" cy="73301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300" r="94500">
                        <a14:foregroundMark x1="5300" y1="45463" x2="5300" y2="45463"/>
                        <a14:foregroundMark x1="5300" y1="45463" x2="5300" y2="45463"/>
                        <a14:foregroundMark x1="94500" y1="45093" x2="94500" y2="45093"/>
                        <a14:foregroundMark x1="94500" y1="45093" x2="94500" y2="45093"/>
                      </a14:backgroundRemoval>
                    </a14:imgEffect>
                  </a14:imgLayer>
                </a14:imgProps>
              </a:ext>
            </a:extLst>
          </a:blip>
          <a:srcRect t="12966" b="21056"/>
          <a:stretch/>
        </p:blipFill>
        <p:spPr>
          <a:xfrm>
            <a:off x="5287248" y="3377817"/>
            <a:ext cx="702705" cy="500720"/>
          </a:xfrm>
          <a:prstGeom prst="rect">
            <a:avLst/>
          </a:prstGeom>
        </p:spPr>
      </p:pic>
      <p:pic>
        <p:nvPicPr>
          <p:cNvPr id="64" name="Picture 6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61" b="89941" l="8105" r="89941">
                        <a14:foregroundMark x1="8105" y1="27246" x2="8105" y2="27246"/>
                      </a14:backgroundRemoval>
                    </a14:imgEffect>
                  </a14:imgLayer>
                </a14:imgProps>
              </a:ext>
            </a:extLst>
          </a:blip>
          <a:srcRect l="7577" t="12734" r="11989" b="22972"/>
          <a:stretch/>
        </p:blipFill>
        <p:spPr>
          <a:xfrm>
            <a:off x="5570486" y="5876964"/>
            <a:ext cx="1078736" cy="862280"/>
          </a:xfrm>
          <a:prstGeom prst="rect">
            <a:avLst/>
          </a:prstGeom>
        </p:spPr>
      </p:pic>
      <p:pic>
        <p:nvPicPr>
          <p:cNvPr id="65" name="Picture 10" descr="Hình ảnh Cỏ Các Vector Biểu Tượng, Cỏ Clipart, Biểu Tượng Cỏ, Cỏ Vector và  PNG với nền trong suốt để tải xuống miễn phí"/>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1745" t="38619" r="42377" b="39891"/>
          <a:stretch/>
        </p:blipFill>
        <p:spPr bwMode="auto">
          <a:xfrm>
            <a:off x="6144481" y="3969125"/>
            <a:ext cx="778865" cy="5009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Gấu Trắng Trên Khối Băng PNG , Gấu Trắng, Gấu Bắc Cực Dễ Thương,  Phim Hoạt Hình Gấu Bắc Cực PNG miễn phí tải tập tin PSDComment và Vecto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9956" b="89898" l="10000" r="91042">
                        <a14:foregroundMark x1="12708" y1="45681" x2="35000" y2="46559"/>
                        <a14:foregroundMark x1="78125" y1="44802" x2="91042" y2="47877"/>
                      </a14:backgroundRemoval>
                    </a14:imgEffect>
                  </a14:imgLayer>
                </a14:imgProps>
              </a:ext>
              <a:ext uri="{28A0092B-C50C-407E-A947-70E740481C1C}">
                <a14:useLocalDpi xmlns:a14="http://schemas.microsoft.com/office/drawing/2010/main" val="0"/>
              </a:ext>
            </a:extLst>
          </a:blip>
          <a:srcRect l="7558" t="20298" r="8260" b="8112"/>
          <a:stretch/>
        </p:blipFill>
        <p:spPr bwMode="auto">
          <a:xfrm>
            <a:off x="5050701" y="1206409"/>
            <a:ext cx="2009456" cy="1215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Cồn Sa Mạc Sa Mạc PNG , Sa Mạc Gobi Beach, Vùng Xanh, Tây Bắc PNG  miễn phí tải tập tin PSDComment và Vecto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10000" b="96875" l="3750" r="98594">
                        <a14:foregroundMark x1="95000" y1="44375" x2="90625" y2="90625"/>
                        <a14:foregroundMark x1="8125" y1="93438" x2="96406" y2="97031"/>
                        <a14:foregroundMark x1="3750" y1="50469" x2="5156" y2="92500"/>
                        <a14:foregroundMark x1="98594" y1="38125" x2="98125" y2="74844"/>
                        <a14:foregroundMark x1="10313" y1="73906" x2="28906" y2="68281"/>
                      </a14:backgroundRemoval>
                    </a14:imgEffect>
                  </a14:imgLayer>
                </a14:imgProps>
              </a:ext>
              <a:ext uri="{28A0092B-C50C-407E-A947-70E740481C1C}">
                <a14:useLocalDpi xmlns:a14="http://schemas.microsoft.com/office/drawing/2010/main" val="0"/>
              </a:ext>
            </a:extLst>
          </a:blip>
          <a:srcRect t="35172"/>
          <a:stretch/>
        </p:blipFill>
        <p:spPr bwMode="auto">
          <a:xfrm>
            <a:off x="5190009" y="4664548"/>
            <a:ext cx="1397767" cy="906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81F2071E-DF8C-495C-8676-8F839E06F04F}"/>
              </a:ext>
            </a:extLst>
          </p:cNvPr>
          <p:cNvSpPr/>
          <p:nvPr/>
        </p:nvSpPr>
        <p:spPr>
          <a:xfrm>
            <a:off x="755466" y="-81024"/>
            <a:ext cx="112202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4.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ĐỚI THIÊN NHIÊN</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39" name="Straight Connector 38"/>
          <p:cNvCxnSpPr/>
          <p:nvPr/>
        </p:nvCxnSpPr>
        <p:spPr>
          <a:xfrm flipV="1">
            <a:off x="43808" y="883301"/>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72589" y="4025877"/>
            <a:ext cx="4191478" cy="430887"/>
          </a:xfrm>
          <a:prstGeom prst="rect">
            <a:avLst/>
          </a:prstGeom>
        </p:spPr>
        <p:txBody>
          <a:bodyPr wrap="square">
            <a:spAutoFit/>
          </a:bodyPr>
          <a:lstStyle/>
          <a:p>
            <a:r>
              <a:rPr lang="en-US" sz="2200" dirty="0" smtClean="0">
                <a:solidFill>
                  <a:srgbClr val="22A955"/>
                </a:solidFill>
                <a:latin typeface="#9Slide03 SFU Futura_12" panose="020B0604020202020204" charset="0"/>
              </a:rPr>
              <a:t> </a:t>
            </a:r>
            <a:r>
              <a:rPr lang="vi-VN" sz="2200" dirty="0" smtClean="0">
                <a:solidFill>
                  <a:srgbClr val="22A955"/>
                </a:solidFill>
                <a:latin typeface="#9Slide03 SFU Futura_12" panose="020B0604020202020204" charset="0"/>
              </a:rPr>
              <a:t>Sâu </a:t>
            </a:r>
            <a:r>
              <a:rPr lang="vi-VN" sz="2200" dirty="0">
                <a:solidFill>
                  <a:srgbClr val="22A955"/>
                </a:solidFill>
                <a:latin typeface="#9Slide03 SFU Futura_12" panose="020B0604020202020204" charset="0"/>
              </a:rPr>
              <a:t>lục địa: mưa ít, thảo </a:t>
            </a:r>
            <a:r>
              <a:rPr lang="vi-VN" sz="2200" dirty="0" smtClean="0">
                <a:solidFill>
                  <a:srgbClr val="22A955"/>
                </a:solidFill>
                <a:latin typeface="#9Slide03 SFU Futura_12" panose="020B0604020202020204" charset="0"/>
              </a:rPr>
              <a:t>nguyên</a:t>
            </a:r>
            <a:endParaRPr lang="en-US" sz="2200" dirty="0">
              <a:solidFill>
                <a:srgbClr val="22A955"/>
              </a:solidFill>
              <a:latin typeface="#9Slide03 SFU Futura_12" panose="020B0604020202020204" charset="0"/>
            </a:endParaRPr>
          </a:p>
        </p:txBody>
      </p:sp>
      <p:cxnSp>
        <p:nvCxnSpPr>
          <p:cNvPr id="33" name="Straight Arrow Connector 32"/>
          <p:cNvCxnSpPr>
            <a:stCxn id="21" idx="3"/>
            <a:endCxn id="31" idx="1"/>
          </p:cNvCxnSpPr>
          <p:nvPr/>
        </p:nvCxnSpPr>
        <p:spPr>
          <a:xfrm>
            <a:off x="1582230" y="4117542"/>
            <a:ext cx="590359" cy="123779"/>
          </a:xfrm>
          <a:prstGeom prst="straightConnector1">
            <a:avLst/>
          </a:prstGeom>
          <a:ln>
            <a:solidFill>
              <a:srgbClr val="0033CC"/>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61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nodeType="withEffect">
                                  <p:stCondLst>
                                    <p:cond delay="0"/>
                                  </p:stCondLst>
                                  <p:childTnLst>
                                    <p:set>
                                      <p:cBhvr>
                                        <p:cTn id="58" dur="1" fill="hold">
                                          <p:stCondLst>
                                            <p:cond delay="0"/>
                                          </p:stCondLst>
                                        </p:cTn>
                                        <p:tgtEl>
                                          <p:spTgt spid="5126"/>
                                        </p:tgtEl>
                                        <p:attrNameLst>
                                          <p:attrName>style.visibility</p:attrName>
                                        </p:attrNameLst>
                                      </p:cBhvr>
                                      <p:to>
                                        <p:strVal val="visible"/>
                                      </p:to>
                                    </p:set>
                                    <p:animEffect transition="in" filter="fade">
                                      <p:cBhvr>
                                        <p:cTn id="59" dur="500"/>
                                        <p:tgtEl>
                                          <p:spTgt spid="5126"/>
                                        </p:tgtEl>
                                      </p:cBhvr>
                                    </p:animEffect>
                                  </p:childTnLst>
                                </p:cTn>
                              </p:par>
                              <p:par>
                                <p:cTn id="60" presetID="6" presetClass="entr" presetSubtype="16"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ircle(in)">
                                      <p:cBhvr>
                                        <p:cTn id="62" dur="2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5" grpId="0"/>
      <p:bldP spid="26"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516795"/>
            <a:ext cx="12102831" cy="2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3624929" y="1334359"/>
            <a:ext cx="6639947" cy="7312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1DB920"/>
                </a:solidFill>
                <a:latin typeface="#9Slide03 SFU Futura_12" panose="020B0604020202020204" charset="0"/>
                <a:cs typeface="Arial" panose="020B0604020202020204" pitchFamily="34" charset="0"/>
              </a:rPr>
              <a:t>Sequoia National Park </a:t>
            </a: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4787" y="2757014"/>
            <a:ext cx="5846708" cy="3914273"/>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9Slide03 SFU Futura_12" panose="00000400000000000000" pitchFamily="2" charset="0"/>
                <a:cs typeface="Arial" panose="020B0604020202020204" pitchFamily="34" charset="0"/>
              </a:rPr>
              <a:t>Đ</a:t>
            </a:r>
            <a:r>
              <a:rPr lang="vi-VN" sz="2800" b="1" dirty="0" smtClean="0">
                <a:solidFill>
                  <a:schemeClr val="tx1"/>
                </a:solidFill>
                <a:latin typeface="#9Slide03 SFU Futura_12" panose="00000400000000000000" pitchFamily="2" charset="0"/>
                <a:cs typeface="Arial" panose="020B0604020202020204" pitchFamily="34" charset="0"/>
              </a:rPr>
              <a:t>ược </a:t>
            </a:r>
            <a:r>
              <a:rPr lang="vi-VN" sz="2800" b="1" dirty="0">
                <a:solidFill>
                  <a:schemeClr val="tx1"/>
                </a:solidFill>
                <a:latin typeface="#9Slide03 SFU Futura_12" panose="00000400000000000000" pitchFamily="2" charset="0"/>
                <a:cs typeface="Arial" panose="020B0604020202020204" pitchFamily="34" charset="0"/>
              </a:rPr>
              <a:t>mệnh danh là vùng đất của người khổng lồ, nơi có những cây gỗ 3.000 năm và cao 90 m.</a:t>
            </a:r>
          </a:p>
          <a:p>
            <a:pPr algn="just"/>
            <a:r>
              <a:rPr lang="vi-VN" sz="2800" b="1" dirty="0">
                <a:solidFill>
                  <a:schemeClr val="tx1"/>
                </a:solidFill>
                <a:latin typeface="#9Slide03 SFU Futura_12" panose="00000400000000000000" pitchFamily="2" charset="0"/>
                <a:cs typeface="Arial" panose="020B0604020202020204" pitchFamily="34" charset="0"/>
              </a:rPr>
              <a:t>Bên trong </a:t>
            </a:r>
            <a:r>
              <a:rPr lang="en-US" sz="2800" b="1" dirty="0" err="1" smtClean="0">
                <a:solidFill>
                  <a:schemeClr val="tx1"/>
                </a:solidFill>
                <a:latin typeface="#9Slide03 SFU Futura_12" panose="00000400000000000000" pitchFamily="2" charset="0"/>
                <a:cs typeface="Arial" panose="020B0604020202020204" pitchFamily="34" charset="0"/>
              </a:rPr>
              <a:t>công</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viên</a:t>
            </a:r>
            <a:r>
              <a:rPr lang="en-US" sz="2800" b="1" dirty="0" smtClean="0">
                <a:solidFill>
                  <a:schemeClr val="tx1"/>
                </a:solidFill>
                <a:latin typeface="#9Slide03 SFU Futura_12" panose="00000400000000000000" pitchFamily="2" charset="0"/>
                <a:cs typeface="Arial" panose="020B0604020202020204" pitchFamily="34" charset="0"/>
              </a:rPr>
              <a:t> </a:t>
            </a:r>
            <a:r>
              <a:rPr lang="vi-VN" sz="2800" b="1" dirty="0" smtClean="0">
                <a:solidFill>
                  <a:schemeClr val="tx1"/>
                </a:solidFill>
                <a:latin typeface="#9Slide03 SFU Futura_12" panose="00000400000000000000" pitchFamily="2" charset="0"/>
                <a:cs typeface="Arial" panose="020B0604020202020204" pitchFamily="34" charset="0"/>
              </a:rPr>
              <a:t>là </a:t>
            </a:r>
            <a:r>
              <a:rPr lang="vi-VN" sz="2800" b="1" dirty="0">
                <a:solidFill>
                  <a:schemeClr val="tx1"/>
                </a:solidFill>
                <a:latin typeface="#9Slide03 SFU Futura_12" panose="00000400000000000000" pitchFamily="2" charset="0"/>
                <a:cs typeface="Arial" panose="020B0604020202020204" pitchFamily="34" charset="0"/>
              </a:rPr>
              <a:t>những cây sequoia khổng lồ có thể sống hơn 3.000 năm nhờ một chất hóa học trong vỏ có tên là tannin, giúp bảo vệ cây, chống thối rữa, côn trùng gây hại và thậm chí cả lửa.</a:t>
            </a:r>
          </a:p>
        </p:txBody>
      </p:sp>
      <p:sp>
        <p:nvSpPr>
          <p:cNvPr id="2" name="Rectangle 1"/>
          <p:cNvSpPr/>
          <p:nvPr/>
        </p:nvSpPr>
        <p:spPr>
          <a:xfrm>
            <a:off x="0" y="1766882"/>
            <a:ext cx="3864463" cy="147648"/>
          </a:xfrm>
          <a:prstGeom prst="rect">
            <a:avLst/>
          </a:prstGeom>
          <a:solidFill>
            <a:srgbClr val="1DB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58994"/>
            <a:ext cx="9276734" cy="1563329"/>
            <a:chOff x="0" y="-58994"/>
            <a:chExt cx="9276734" cy="1563329"/>
          </a:xfrm>
        </p:grpSpPr>
        <p:sp>
          <p:nvSpPr>
            <p:cNvPr id="22" name="Rectangle 21">
              <a:extLst>
                <a:ext uri="{FF2B5EF4-FFF2-40B4-BE49-F238E27FC236}">
                  <a16:creationId xmlns:a16="http://schemas.microsoft.com/office/drawing/2014/main" id="{81F2071E-DF8C-495C-8676-8F839E06F04F}"/>
                </a:ext>
              </a:extLst>
            </p:cNvPr>
            <p:cNvSpPr/>
            <p:nvPr/>
          </p:nvSpPr>
          <p:spPr>
            <a:xfrm>
              <a:off x="1804735" y="101674"/>
              <a:ext cx="7471999"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 ?</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15772" r="4523" b="15381"/>
            <a:stretch/>
          </p:blipFill>
          <p:spPr>
            <a:xfrm>
              <a:off x="0" y="-58994"/>
              <a:ext cx="2094271" cy="1563329"/>
            </a:xfrm>
            <a:prstGeom prst="rect">
              <a:avLst/>
            </a:prstGeom>
          </p:spPr>
        </p:pic>
      </p:grpSp>
      <p:pic>
        <p:nvPicPr>
          <p:cNvPr id="5" name="Picture 4"/>
          <p:cNvPicPr>
            <a:picLocks noChangeAspect="1"/>
          </p:cNvPicPr>
          <p:nvPr/>
        </p:nvPicPr>
        <p:blipFill>
          <a:blip r:embed="rId4"/>
          <a:stretch>
            <a:fillRect/>
          </a:stretch>
        </p:blipFill>
        <p:spPr>
          <a:xfrm>
            <a:off x="6030008" y="2757014"/>
            <a:ext cx="5940087" cy="375481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908708" y="2035961"/>
            <a:ext cx="6736139" cy="461665"/>
          </a:xfrm>
          <a:prstGeom prst="rect">
            <a:avLst/>
          </a:prstGeom>
        </p:spPr>
        <p:txBody>
          <a:bodyPr wrap="none">
            <a:spAutoFit/>
          </a:bodyPr>
          <a:lstStyle/>
          <a:p>
            <a:r>
              <a:rPr lang="en-US" sz="2400" b="1" dirty="0" smtClean="0">
                <a:latin typeface="#9Slide03 SFU Futura_12" panose="00000400000000000000" pitchFamily="2" charset="0"/>
                <a:cs typeface="Arial" panose="020B0604020202020204" pitchFamily="34" charset="0"/>
              </a:rPr>
              <a:t>P</a:t>
            </a:r>
            <a:r>
              <a:rPr lang="vi-VN" sz="2400" b="1" dirty="0" smtClean="0">
                <a:latin typeface="#9Slide03 SFU Futura_12" panose="00000400000000000000" pitchFamily="2" charset="0"/>
                <a:cs typeface="Arial" panose="020B0604020202020204" pitchFamily="34" charset="0"/>
              </a:rPr>
              <a:t>hía </a:t>
            </a:r>
            <a:r>
              <a:rPr lang="vi-VN" sz="2400" b="1" dirty="0">
                <a:latin typeface="#9Slide03 SFU Futura_12" panose="00000400000000000000" pitchFamily="2" charset="0"/>
                <a:cs typeface="Arial" panose="020B0604020202020204" pitchFamily="34" charset="0"/>
              </a:rPr>
              <a:t>nam Sierra Nevada, bang California</a:t>
            </a:r>
            <a:r>
              <a:rPr lang="vi-VN" sz="2400" b="1" dirty="0" smtClean="0">
                <a:latin typeface="#9Slide03 SFU Futura_12" panose="00000400000000000000" pitchFamily="2" charset="0"/>
                <a:cs typeface="Arial" panose="020B0604020202020204" pitchFamily="34" charset="0"/>
              </a:rPr>
              <a:t>,</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Hoa</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Kì</a:t>
            </a:r>
            <a:endParaRPr lang="en-US" sz="2400"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2500" y1="22875" x2="22500" y2="22875"/>
                        <a14:foregroundMark x1="22500" y1="22875" x2="22500" y2="22875"/>
                        <a14:foregroundMark x1="53125" y1="31250" x2="53125" y2="31250"/>
                        <a14:foregroundMark x1="53125" y1="31250" x2="53125" y2="31250"/>
                        <a14:foregroundMark x1="32500" y1="51875" x2="32500" y2="51875"/>
                        <a14:foregroundMark x1="32000" y1="51875" x2="32000" y2="51875"/>
                        <a14:foregroundMark x1="73625" y1="77125" x2="73625" y2="77125"/>
                        <a14:foregroundMark x1="73625" y1="77125" x2="73625" y2="77125"/>
                        <a14:foregroundMark x1="76750" y1="65000" x2="76750" y2="65000"/>
                        <a14:foregroundMark x1="76750" y1="68250" x2="75750" y2="73500"/>
                        <a14:foregroundMark x1="34125" y1="66125" x2="33500" y2="78250"/>
                        <a14:foregroundMark x1="30875" y1="63500" x2="30875" y2="63500"/>
                        <a14:foregroundMark x1="30375" y1="26500" x2="33000" y2="27625"/>
                        <a14:foregroundMark x1="27250" y1="32875" x2="30875" y2="36000"/>
                        <a14:foregroundMark x1="23000" y1="33375" x2="22500" y2="37125"/>
                        <a14:foregroundMark x1="17750" y1="32375" x2="14000" y2="36500"/>
                        <a14:foregroundMark x1="15125" y1="27625" x2="12500" y2="27625"/>
                        <a14:foregroundMark x1="15625" y1="19125" x2="19875" y2="23375"/>
                        <a14:foregroundMark x1="23000" y1="16500" x2="22500" y2="22250"/>
                        <a14:foregroundMark x1="30375" y1="18625" x2="27750" y2="22875"/>
                      </a14:backgroundRemoval>
                    </a14:imgEffect>
                  </a14:imgLayer>
                </a14:imgProps>
              </a:ext>
            </a:extLst>
          </a:blip>
          <a:stretch>
            <a:fillRect/>
          </a:stretch>
        </p:blipFill>
        <p:spPr>
          <a:xfrm>
            <a:off x="9701009" y="-310463"/>
            <a:ext cx="2760919" cy="2760919"/>
          </a:xfrm>
          <a:prstGeom prst="rect">
            <a:avLst/>
          </a:prstGeom>
        </p:spPr>
      </p:pic>
    </p:spTree>
    <p:extLst>
      <p:ext uri="{BB962C8B-B14F-4D97-AF65-F5344CB8AC3E}">
        <p14:creationId xmlns:p14="http://schemas.microsoft.com/office/powerpoint/2010/main" val="18985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516795"/>
            <a:ext cx="12102831" cy="208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D6CE6303-3C40-4361-9869-64BB994762E1}"/>
              </a:ext>
            </a:extLst>
          </p:cNvPr>
          <p:cNvSpPr/>
          <p:nvPr/>
        </p:nvSpPr>
        <p:spPr>
          <a:xfrm>
            <a:off x="3580684" y="1396386"/>
            <a:ext cx="5120864" cy="7312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1DB920"/>
                </a:solidFill>
                <a:latin typeface="#9Slide03 SFU Futura_12" panose="020B0604020202020204" charset="0"/>
                <a:cs typeface="Arial" panose="020B0604020202020204" pitchFamily="34" charset="0"/>
              </a:rPr>
              <a:t>Chihuahuan</a:t>
            </a:r>
            <a:endParaRPr lang="en-US" sz="6000" b="1" dirty="0">
              <a:solidFill>
                <a:srgbClr val="1DB920"/>
              </a:solidFill>
              <a:latin typeface="#9Slide03 SFU Futura_12" panose="020B0604020202020204"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368836" y="3008251"/>
            <a:ext cx="5171897" cy="3321011"/>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9Slide03 SFU Futura_12" panose="00000400000000000000" pitchFamily="2" charset="0"/>
                <a:cs typeface="Arial" panose="020B0604020202020204" pitchFamily="34" charset="0"/>
              </a:rPr>
              <a:t>Là sa mạc lớn nhất Bắc Mỹ, Chihuahuan rộng hơn 647.000 km</a:t>
            </a:r>
            <a:r>
              <a:rPr lang="vi-VN" sz="2800" b="1" baseline="30000" dirty="0">
                <a:solidFill>
                  <a:schemeClr val="tx1"/>
                </a:solidFill>
                <a:latin typeface="#9Slide03 SFU Futura_12" panose="00000400000000000000" pitchFamily="2" charset="0"/>
                <a:cs typeface="Arial" panose="020B0604020202020204" pitchFamily="34" charset="0"/>
              </a:rPr>
              <a:t>2</a:t>
            </a:r>
            <a:r>
              <a:rPr lang="vi-VN" sz="2800" b="1" dirty="0">
                <a:solidFill>
                  <a:schemeClr val="tx1"/>
                </a:solidFill>
                <a:latin typeface="#9Slide03 SFU Futura_12" panose="00000400000000000000" pitchFamily="2" charset="0"/>
                <a:cs typeface="Arial" panose="020B0604020202020204" pitchFamily="34" charset="0"/>
              </a:rPr>
              <a:t>. Sa mạc này có nhiều mưa và có mùa đông lạnh hơn các sa mạc khác ở Bắc Mỹ..</a:t>
            </a:r>
          </a:p>
        </p:txBody>
      </p:sp>
      <p:sp>
        <p:nvSpPr>
          <p:cNvPr id="2" name="Rectangle 1"/>
          <p:cNvSpPr/>
          <p:nvPr/>
        </p:nvSpPr>
        <p:spPr>
          <a:xfrm>
            <a:off x="0" y="1766882"/>
            <a:ext cx="3864463" cy="147648"/>
          </a:xfrm>
          <a:prstGeom prst="rect">
            <a:avLst/>
          </a:prstGeom>
          <a:solidFill>
            <a:srgbClr val="1DB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0" y="-58994"/>
            <a:ext cx="9276733" cy="1563329"/>
            <a:chOff x="0" y="-58994"/>
            <a:chExt cx="9276733" cy="1563329"/>
          </a:xfrm>
        </p:grpSpPr>
        <p:sp>
          <p:nvSpPr>
            <p:cNvPr id="22" name="Rectangle 21">
              <a:extLst>
                <a:ext uri="{FF2B5EF4-FFF2-40B4-BE49-F238E27FC236}">
                  <a16:creationId xmlns:a16="http://schemas.microsoft.com/office/drawing/2014/main" id="{81F2071E-DF8C-495C-8676-8F839E06F04F}"/>
                </a:ext>
              </a:extLst>
            </p:cNvPr>
            <p:cNvSpPr/>
            <p:nvPr/>
          </p:nvSpPr>
          <p:spPr>
            <a:xfrm>
              <a:off x="1804734" y="145396"/>
              <a:ext cx="7471999"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 ?</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8" t="15772" r="4523" b="15381"/>
            <a:stretch/>
          </p:blipFill>
          <p:spPr>
            <a:xfrm>
              <a:off x="0" y="-58994"/>
              <a:ext cx="2094271" cy="1563329"/>
            </a:xfrm>
            <a:prstGeom prst="rect">
              <a:avLst/>
            </a:prstGeom>
          </p:spPr>
        </p:pic>
      </p:grpSp>
      <p:sp>
        <p:nvSpPr>
          <p:cNvPr id="6" name="Rectangle 5"/>
          <p:cNvSpPr/>
          <p:nvPr/>
        </p:nvSpPr>
        <p:spPr>
          <a:xfrm>
            <a:off x="4195712" y="2055155"/>
            <a:ext cx="3890809" cy="523220"/>
          </a:xfrm>
          <a:prstGeom prst="rect">
            <a:avLst/>
          </a:prstGeom>
        </p:spPr>
        <p:txBody>
          <a:bodyPr wrap="none">
            <a:spAutoFit/>
          </a:bodyPr>
          <a:lstStyle/>
          <a:p>
            <a:r>
              <a:rPr lang="en-US" sz="2800" b="1" dirty="0" smtClean="0">
                <a:latin typeface="#9Slide03 SFU Futura_12" panose="00000400000000000000" pitchFamily="2" charset="0"/>
                <a:cs typeface="Arial" panose="020B0604020202020204" pitchFamily="34" charset="0"/>
              </a:rPr>
              <a:t>Sa </a:t>
            </a:r>
            <a:r>
              <a:rPr lang="en-US" sz="2800" b="1" dirty="0" err="1" smtClean="0">
                <a:latin typeface="#9Slide03 SFU Futura_12" panose="00000400000000000000" pitchFamily="2" charset="0"/>
                <a:cs typeface="Arial" panose="020B0604020202020204" pitchFamily="34" charset="0"/>
              </a:rPr>
              <a:t>mạc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lớn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nhất</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Bắc</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Mỹ</a:t>
            </a:r>
            <a:endParaRPr lang="en-US" sz="2800" dirty="0"/>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00" y1="22875" x2="22500" y2="22875"/>
                        <a14:foregroundMark x1="22500" y1="22875" x2="22500" y2="22875"/>
                        <a14:foregroundMark x1="53125" y1="31250" x2="53125" y2="31250"/>
                        <a14:foregroundMark x1="53125" y1="31250" x2="53125" y2="31250"/>
                        <a14:foregroundMark x1="32500" y1="51875" x2="32500" y2="51875"/>
                        <a14:foregroundMark x1="32000" y1="51875" x2="32000" y2="51875"/>
                        <a14:foregroundMark x1="73625" y1="77125" x2="73625" y2="77125"/>
                        <a14:foregroundMark x1="73625" y1="77125" x2="73625" y2="77125"/>
                        <a14:foregroundMark x1="76750" y1="65000" x2="76750" y2="65000"/>
                        <a14:foregroundMark x1="76750" y1="68250" x2="75750" y2="73500"/>
                        <a14:foregroundMark x1="34125" y1="66125" x2="33500" y2="78250"/>
                        <a14:foregroundMark x1="30875" y1="63500" x2="30875" y2="63500"/>
                        <a14:foregroundMark x1="30375" y1="26500" x2="33000" y2="27625"/>
                        <a14:foregroundMark x1="27250" y1="32875" x2="30875" y2="36000"/>
                        <a14:foregroundMark x1="23000" y1="33375" x2="22500" y2="37125"/>
                        <a14:foregroundMark x1="17750" y1="32375" x2="14000" y2="36500"/>
                        <a14:foregroundMark x1="15125" y1="27625" x2="12500" y2="27625"/>
                        <a14:foregroundMark x1="15625" y1="19125" x2="19875" y2="23375"/>
                        <a14:foregroundMark x1="23000" y1="16500" x2="22500" y2="22250"/>
                        <a14:foregroundMark x1="30375" y1="18625" x2="27750" y2="22875"/>
                      </a14:backgroundRemoval>
                    </a14:imgEffect>
                  </a14:imgLayer>
                </a14:imgProps>
              </a:ext>
            </a:extLst>
          </a:blip>
          <a:srcRect r="10133" b="14504"/>
          <a:stretch/>
        </p:blipFill>
        <p:spPr>
          <a:xfrm>
            <a:off x="9276733" y="-310463"/>
            <a:ext cx="2905435" cy="2764131"/>
          </a:xfrm>
          <a:prstGeom prst="rect">
            <a:avLst/>
          </a:prstGeom>
        </p:spPr>
      </p:pic>
      <p:pic>
        <p:nvPicPr>
          <p:cNvPr id="4" name="Picture 3"/>
          <p:cNvPicPr>
            <a:picLocks noChangeAspect="1"/>
          </p:cNvPicPr>
          <p:nvPr/>
        </p:nvPicPr>
        <p:blipFill>
          <a:blip r:embed="rId6"/>
          <a:stretch>
            <a:fillRect/>
          </a:stretch>
        </p:blipFill>
        <p:spPr>
          <a:xfrm>
            <a:off x="6434971" y="2619057"/>
            <a:ext cx="5461918" cy="409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135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172F6-37ED-4D10-B6C2-3D9CA2528529}"/>
              </a:ext>
            </a:extLst>
          </p:cNvPr>
          <p:cNvSpPr/>
          <p:nvPr/>
        </p:nvSpPr>
        <p:spPr>
          <a:xfrm>
            <a:off x="84428" y="187421"/>
            <a:ext cx="7247712" cy="3216265"/>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8800" b="1" dirty="0" smtClean="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LUYỆN TẬP</a:t>
            </a:r>
            <a:r>
              <a:rPr lang="en-US" sz="6600" b="1" dirty="0" smtClean="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 </a:t>
            </a:r>
            <a:endPar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a:p>
            <a:pPr algn="ctr"/>
            <a:r>
              <a:rPr lang="en-US" sz="11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AI NHANH HƠN</a:t>
            </a:r>
            <a:endParaRPr lang="en-US"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6" name="Rectangle: Rounded Corners 7">
            <a:extLst>
              <a:ext uri="{FF2B5EF4-FFF2-40B4-BE49-F238E27FC236}">
                <a16:creationId xmlns:a16="http://schemas.microsoft.com/office/drawing/2014/main" id="{E24CC66C-A594-4F7A-99B5-6CF1E1336E89}"/>
              </a:ext>
            </a:extLst>
          </p:cNvPr>
          <p:cNvSpPr/>
          <p:nvPr/>
        </p:nvSpPr>
        <p:spPr>
          <a:xfrm>
            <a:off x="83831" y="3308639"/>
            <a:ext cx="2711723" cy="180858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Hoạt</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động</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cá</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nhân</a:t>
            </a:r>
            <a:endParaRPr lang="en-US" sz="2800" dirty="0">
              <a:solidFill>
                <a:schemeClr val="tx1"/>
              </a:solidFill>
              <a:latin typeface="#9Slide03 SFU Futura_12" panose="020B0604020202020204" charset="0"/>
              <a:cs typeface="Arial" panose="020B0604020202020204" pitchFamily="34" charset="0"/>
            </a:endParaRPr>
          </a:p>
        </p:txBody>
      </p:sp>
      <p:sp>
        <p:nvSpPr>
          <p:cNvPr id="7" name="Rectangle: Rounded Corners 7">
            <a:extLst>
              <a:ext uri="{FF2B5EF4-FFF2-40B4-BE49-F238E27FC236}">
                <a16:creationId xmlns:a16="http://schemas.microsoft.com/office/drawing/2014/main" id="{0404866D-0F21-4433-AB12-9090139953D8}"/>
              </a:ext>
            </a:extLst>
          </p:cNvPr>
          <p:cNvSpPr/>
          <p:nvPr/>
        </p:nvSpPr>
        <p:spPr>
          <a:xfrm>
            <a:off x="6062841" y="3332247"/>
            <a:ext cx="2864747" cy="1797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FU Futura_12" panose="020B0604020202020204" charset="0"/>
                <a:cs typeface="Arial" panose="020B0604020202020204" pitchFamily="34" charset="0"/>
              </a:rPr>
              <a:t>GV </a:t>
            </a:r>
            <a:r>
              <a:rPr lang="en-US" sz="2800" dirty="0" err="1">
                <a:solidFill>
                  <a:schemeClr val="tx1"/>
                </a:solidFill>
                <a:latin typeface="#9Slide03 SFU Futura_12" panose="020B0604020202020204" charset="0"/>
                <a:cs typeface="Arial" panose="020B0604020202020204" pitchFamily="34" charset="0"/>
              </a:rPr>
              <a:t>đọc</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câu</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hỏi</a:t>
            </a:r>
            <a:r>
              <a:rPr lang="en-US" sz="2800" dirty="0">
                <a:solidFill>
                  <a:schemeClr val="tx1"/>
                </a:solidFill>
                <a:latin typeface="#9Slide03 SFU Futura_12" panose="020B0604020202020204" charset="0"/>
                <a:cs typeface="Arial" panose="020B0604020202020204" pitchFamily="34" charset="0"/>
              </a:rPr>
              <a:t>, HS </a:t>
            </a:r>
            <a:r>
              <a:rPr lang="en-US" sz="2800" dirty="0" err="1">
                <a:solidFill>
                  <a:schemeClr val="tx1"/>
                </a:solidFill>
                <a:latin typeface="#9Slide03 SFU Futura_12" panose="020B0604020202020204" charset="0"/>
                <a:cs typeface="Arial" panose="020B0604020202020204" pitchFamily="34" charset="0"/>
              </a:rPr>
              <a:t>giơ</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tay</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nhanh</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nhất</a:t>
            </a:r>
            <a:r>
              <a:rPr lang="en-US" sz="2800" dirty="0">
                <a:solidFill>
                  <a:schemeClr val="tx1"/>
                </a:solidFill>
                <a:latin typeface="#9Slide03 SFU Futura_12" panose="020B0604020202020204" charset="0"/>
                <a:cs typeface="Arial" panose="020B0604020202020204" pitchFamily="34" charset="0"/>
              </a:rPr>
              <a:t> </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trả</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lời</a:t>
            </a:r>
            <a:endParaRPr lang="en-US" sz="2800" dirty="0">
              <a:solidFill>
                <a:schemeClr val="tx1"/>
              </a:solidFill>
              <a:latin typeface="#9Slide03 SFU Futura_12" panose="020B0604020202020204" charset="0"/>
              <a:cs typeface="Arial" panose="020B0604020202020204" pitchFamily="34" charset="0"/>
            </a:endParaRPr>
          </a:p>
        </p:txBody>
      </p:sp>
      <p:sp>
        <p:nvSpPr>
          <p:cNvPr id="10" name="Rectangle: Rounded Corners 7">
            <a:extLst>
              <a:ext uri="{FF2B5EF4-FFF2-40B4-BE49-F238E27FC236}">
                <a16:creationId xmlns:a16="http://schemas.microsoft.com/office/drawing/2014/main" id="{CE79500F-514E-431B-A784-F97C48125D5A}"/>
              </a:ext>
            </a:extLst>
          </p:cNvPr>
          <p:cNvSpPr/>
          <p:nvPr/>
        </p:nvSpPr>
        <p:spPr>
          <a:xfrm>
            <a:off x="3073336" y="3310275"/>
            <a:ext cx="2711723" cy="182499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Trả</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lời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các</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câu</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hỏi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ngắn</a:t>
            </a:r>
            <a:endParaRPr lang="en-US" sz="2800" dirty="0">
              <a:solidFill>
                <a:schemeClr val="tx1"/>
              </a:solidFill>
              <a:latin typeface="#9Slide03 SFU Futura_12" panose="020B0604020202020204" charset="0"/>
              <a:cs typeface="Arial" panose="020B0604020202020204" pitchFamily="34" charset="0"/>
            </a:endParaRPr>
          </a:p>
        </p:txBody>
      </p:sp>
      <p:pic>
        <p:nvPicPr>
          <p:cNvPr id="11" name="Picture 10">
            <a:extLst>
              <a:ext uri="{FF2B5EF4-FFF2-40B4-BE49-F238E27FC236}">
                <a16:creationId xmlns:a16="http://schemas.microsoft.com/office/drawing/2014/main" id="{F2C83869-AC3D-40CF-A4B2-D1BE1B56BC7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3791222" y="5311323"/>
            <a:ext cx="1421252" cy="1357520"/>
          </a:xfrm>
          <a:prstGeom prst="rect">
            <a:avLst/>
          </a:prstGeom>
        </p:spPr>
      </p:pic>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96EA8DCF-171D-4EF4-A925-D24AC168D6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627582" y="5175038"/>
            <a:ext cx="1857118" cy="135738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02DBA6E-0842-4765-B140-2FB419BC6E8F}"/>
              </a:ext>
            </a:extLst>
          </p:cNvPr>
          <p:cNvCxnSpPr/>
          <p:nvPr/>
        </p:nvCxnSpPr>
        <p:spPr>
          <a:xfrm>
            <a:off x="-40925" y="3214072"/>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927E84E0-7CE4-427D-BCA1-59808F3CEBAD}"/>
              </a:ext>
            </a:extLst>
          </p:cNvPr>
          <p:cNvSpPr/>
          <p:nvPr/>
        </p:nvSpPr>
        <p:spPr>
          <a:xfrm>
            <a:off x="9286328" y="3335323"/>
            <a:ext cx="2864747" cy="1797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SFU Futura_12" panose="020B0604020202020204" charset="0"/>
                <a:cs typeface="Arial" panose="020B0604020202020204" pitchFamily="34" charset="0"/>
              </a:rPr>
              <a:t>Trả</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lời</a:t>
            </a:r>
            <a:r>
              <a:rPr lang="en-US" sz="2800" dirty="0">
                <a:solidFill>
                  <a:schemeClr val="tx1"/>
                </a:solidFill>
                <a:latin typeface="#9Slide03 SFU Futura_12" panose="020B0604020202020204" charset="0"/>
                <a:cs typeface="Arial" panose="020B0604020202020204" pitchFamily="34" charset="0"/>
              </a:rPr>
              <a:t> </a:t>
            </a:r>
            <a:r>
              <a:rPr lang="en-US" sz="2800" dirty="0" err="1">
                <a:solidFill>
                  <a:schemeClr val="tx1"/>
                </a:solidFill>
                <a:latin typeface="#9Slide03 SFU Futura_12" panose="020B0604020202020204" charset="0"/>
                <a:cs typeface="Arial" panose="020B0604020202020204" pitchFamily="34" charset="0"/>
              </a:rPr>
              <a:t>đúng</a:t>
            </a:r>
            <a:r>
              <a:rPr lang="en-US" sz="2800" dirty="0">
                <a:solidFill>
                  <a:schemeClr val="tx1"/>
                </a:solidFill>
                <a:latin typeface="#9Slide03 SFU Futura_12" panose="020B0604020202020204" charset="0"/>
                <a:cs typeface="Arial" panose="020B0604020202020204" pitchFamily="34" charset="0"/>
              </a:rPr>
              <a:t> </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điểm</a:t>
            </a:r>
            <a:r>
              <a:rPr lang="en-US" sz="2800" dirty="0">
                <a:solidFill>
                  <a:schemeClr val="tx1"/>
                </a:solidFill>
                <a:latin typeface="#9Slide03 SFU Futura_12" panose="020B0604020202020204" charset="0"/>
                <a:cs typeface="Arial" panose="020B0604020202020204" pitchFamily="34" charset="0"/>
                <a:sym typeface="Wingdings" panose="05000000000000000000" pitchFamily="2" charset="2"/>
              </a:rPr>
              <a:t> </a:t>
            </a:r>
            <a:r>
              <a:rPr lang="en-US" sz="2800" dirty="0" err="1">
                <a:solidFill>
                  <a:schemeClr val="tx1"/>
                </a:solidFill>
                <a:latin typeface="#9Slide03 SFU Futura_12" panose="020B0604020202020204" charset="0"/>
                <a:cs typeface="Arial" panose="020B0604020202020204" pitchFamily="34" charset="0"/>
                <a:sym typeface="Wingdings" panose="05000000000000000000" pitchFamily="2" charset="2"/>
              </a:rPr>
              <a:t>cộng</a:t>
            </a:r>
            <a:endParaRPr lang="en-US" sz="2800" dirty="0">
              <a:solidFill>
                <a:schemeClr val="tx1"/>
              </a:solidFill>
              <a:latin typeface="#9Slide03 SFU Futura_12" panose="020B0604020202020204" charset="0"/>
              <a:cs typeface="Arial" panose="020B0604020202020204" pitchFamily="34" charset="0"/>
            </a:endParaRPr>
          </a:p>
        </p:txBody>
      </p:sp>
      <p:pic>
        <p:nvPicPr>
          <p:cNvPr id="22" name="Picture 2" descr="Để con học tốt Toán- cha mẹ cần làm gì">
            <a:extLst>
              <a:ext uri="{FF2B5EF4-FFF2-40B4-BE49-F238E27FC236}">
                <a16:creationId xmlns:a16="http://schemas.microsoft.com/office/drawing/2014/main" id="{25274B18-D6BC-4BCF-B966-4535495D5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8" r="64164" b="8611"/>
          <a:stretch/>
        </p:blipFill>
        <p:spPr bwMode="auto">
          <a:xfrm>
            <a:off x="6871111" y="5344549"/>
            <a:ext cx="996987" cy="12512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0F2B5D3-81AA-4DA9-8852-B308648CDB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994005" y="4932687"/>
            <a:ext cx="1941466" cy="1941466"/>
          </a:xfrm>
          <a:prstGeom prst="rect">
            <a:avLst/>
          </a:prstGeom>
        </p:spPr>
      </p:pic>
      <p:pic>
        <p:nvPicPr>
          <p:cNvPr id="25" name="Picture 2" descr="Game-pad Gaming icon stock vector. Illustration of fight - 184134342">
            <a:extLst>
              <a:ext uri="{FF2B5EF4-FFF2-40B4-BE49-F238E27FC236}">
                <a16:creationId xmlns:a16="http://schemas.microsoft.com/office/drawing/2014/main" id="{A57A8632-C583-4732-B00D-A37876E98C5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02231" y="232653"/>
            <a:ext cx="1389931" cy="14680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ình ảnh Vẽ Tay Hoạt Hình Dễ Thương Trẻ Trả Lời Câu Hỏi Trong Lớp Vẽ Tay  Phim Hoạt Hình Dễ Thương, Hỏi, Trả Lời Câu Hỏi, Giơ Tay Lên miễn phí">
            <a:extLst>
              <a:ext uri="{FF2B5EF4-FFF2-40B4-BE49-F238E27FC236}">
                <a16:creationId xmlns:a16="http://schemas.microsoft.com/office/drawing/2014/main" id="{67BD5AC1-5A03-42E1-AE55-05CD398C35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994" b="92747" l="1000" r="97750">
                        <a14:foregroundMark x1="96167" y1="83591" x2="96167" y2="83591"/>
                        <a14:foregroundMark x1="95750" y1="83115" x2="88417" y2="61237"/>
                        <a14:foregroundMark x1="13417" y1="81451" x2="6750" y2="81807"/>
                        <a14:foregroundMark x1="6750" y1="81807" x2="19000" y2="88109"/>
                        <a14:foregroundMark x1="19000" y1="88109" x2="49750" y2="87158"/>
                        <a14:foregroundMark x1="49750" y1="87158" x2="83333" y2="88585"/>
                        <a14:foregroundMark x1="97500" y1="82045" x2="97833" y2="82878"/>
                        <a14:foregroundMark x1="98417" y1="79429" x2="99083" y2="90488"/>
                        <a14:foregroundMark x1="99083" y1="90488" x2="93750" y2="92747"/>
                        <a14:foregroundMark x1="93750" y1="92747" x2="2167" y2="89180"/>
                        <a14:foregroundMark x1="1750" y1="85612" x2="1000" y2="80856"/>
                        <a14:foregroundMark x1="12083" y1="9156" x2="9917" y2="5826"/>
                        <a14:foregroundMark x1="11500" y1="4994" x2="11500" y2="4994"/>
                      </a14:backgroundRemoval>
                    </a14:imgEffect>
                  </a14:imgLayer>
                </a14:imgProps>
              </a:ext>
              <a:ext uri="{28A0092B-C50C-407E-A947-70E740481C1C}">
                <a14:useLocalDpi xmlns:a14="http://schemas.microsoft.com/office/drawing/2010/main" val="0"/>
              </a:ext>
            </a:extLst>
          </a:blip>
          <a:srcRect/>
          <a:stretch>
            <a:fillRect/>
          </a:stretch>
        </p:blipFill>
        <p:spPr bwMode="auto">
          <a:xfrm>
            <a:off x="7487448" y="-17868"/>
            <a:ext cx="4448023" cy="328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61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86306D0A-04A7-4A80-BCE0-D545E9A20D4D}"/>
              </a:ext>
            </a:extLst>
          </p:cNvPr>
          <p:cNvSpPr/>
          <p:nvPr/>
        </p:nvSpPr>
        <p:spPr>
          <a:xfrm>
            <a:off x="601654" y="1526209"/>
            <a:ext cx="5261905" cy="13861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Phía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Tây</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của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chủ</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yếu</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là</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địa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hình</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gì</a:t>
            </a:r>
            <a:r>
              <a:rPr lang="en-US" sz="3200" b="1" dirty="0" smtClean="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8" name="Diamond 7">
            <a:extLst>
              <a:ext uri="{FF2B5EF4-FFF2-40B4-BE49-F238E27FC236}">
                <a16:creationId xmlns:a16="http://schemas.microsoft.com/office/drawing/2014/main" id="{CD014F3A-6D05-409A-B139-7AF764FC77F2}"/>
              </a:ext>
            </a:extLst>
          </p:cNvPr>
          <p:cNvSpPr/>
          <p:nvPr/>
        </p:nvSpPr>
        <p:spPr>
          <a:xfrm>
            <a:off x="-1013" y="1804183"/>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1</a:t>
            </a:r>
          </a:p>
        </p:txBody>
      </p:sp>
      <p:sp>
        <p:nvSpPr>
          <p:cNvPr id="18" name="Rectangle: Rounded Corners 7">
            <a:extLst>
              <a:ext uri="{FF2B5EF4-FFF2-40B4-BE49-F238E27FC236}">
                <a16:creationId xmlns:a16="http://schemas.microsoft.com/office/drawing/2014/main" id="{DE199AC8-C324-4E0D-9CA6-2EC53DC5A052}"/>
              </a:ext>
            </a:extLst>
          </p:cNvPr>
          <p:cNvSpPr/>
          <p:nvPr/>
        </p:nvSpPr>
        <p:spPr>
          <a:xfrm>
            <a:off x="584137" y="3282300"/>
            <a:ext cx="5261905" cy="14273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9Slide03 SFU Futura_12" panose="020B0604020202020204" charset="0"/>
              </a:rPr>
              <a:t>Miền</a:t>
            </a:r>
            <a:r>
              <a:rPr lang="en-US" sz="3200" b="1" dirty="0" smtClean="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núi</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Coóc</a:t>
            </a:r>
            <a:r>
              <a:rPr lang="en-US" sz="3200" b="1" dirty="0">
                <a:solidFill>
                  <a:srgbClr val="0070C0"/>
                </a:solidFill>
                <a:latin typeface="#9Slide03 SFU Futura_12" panose="020B0604020202020204" charset="0"/>
              </a:rPr>
              <a:t>-</a:t>
            </a:r>
            <a:r>
              <a:rPr lang="en-US" sz="3200" b="1" dirty="0" err="1">
                <a:solidFill>
                  <a:srgbClr val="0070C0"/>
                </a:solidFill>
                <a:latin typeface="#9Slide03 SFU Futura_12" panose="020B0604020202020204" charset="0"/>
              </a:rPr>
              <a:t>đi</a:t>
            </a:r>
            <a:r>
              <a:rPr lang="en-US" sz="3200" b="1" dirty="0">
                <a:solidFill>
                  <a:srgbClr val="0070C0"/>
                </a:solidFill>
                <a:latin typeface="#9Slide03 SFU Futura_12" panose="020B0604020202020204" charset="0"/>
              </a:rPr>
              <a:t>-e </a:t>
            </a:r>
            <a:r>
              <a:rPr lang="en-US" sz="3200" b="1" dirty="0" err="1">
                <a:solidFill>
                  <a:srgbClr val="0070C0"/>
                </a:solidFill>
                <a:latin typeface="#9Slide03 SFU Futura_12" panose="020B0604020202020204" charset="0"/>
              </a:rPr>
              <a:t>có</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kéo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dài</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bao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nhiêu</a:t>
            </a:r>
            <a:r>
              <a:rPr lang="en-US" sz="3200" b="1" dirty="0">
                <a:solidFill>
                  <a:srgbClr val="0070C0"/>
                </a:solidFill>
                <a:latin typeface="#9Slide03 SFU Futura_12" panose="020B0604020202020204" charset="0"/>
              </a:rPr>
              <a:t> km?</a:t>
            </a:r>
            <a:endParaRPr lang="en-US" sz="3200" b="1" dirty="0">
              <a:solidFill>
                <a:srgbClr val="0070C0"/>
              </a:solidFill>
              <a:latin typeface="#9Slide03 SFU Futura_12" panose="020B0604020202020204" charset="0"/>
              <a:cs typeface="Arial" panose="020B0604020202020204" pitchFamily="34" charset="0"/>
            </a:endParaRPr>
          </a:p>
        </p:txBody>
      </p:sp>
      <p:sp>
        <p:nvSpPr>
          <p:cNvPr id="19" name="Diamond 18">
            <a:extLst>
              <a:ext uri="{FF2B5EF4-FFF2-40B4-BE49-F238E27FC236}">
                <a16:creationId xmlns:a16="http://schemas.microsoft.com/office/drawing/2014/main" id="{3E94618F-7F08-41F6-BE05-88F417F5514F}"/>
              </a:ext>
            </a:extLst>
          </p:cNvPr>
          <p:cNvSpPr/>
          <p:nvPr/>
        </p:nvSpPr>
        <p:spPr>
          <a:xfrm>
            <a:off x="0" y="3624376"/>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2</a:t>
            </a: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603101" y="5154168"/>
            <a:ext cx="5261905" cy="13861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9Slide03 SFU Futura_12" panose="020B0604020202020204" charset="0"/>
                <a:cs typeface="Arial" panose="020B0604020202020204" pitchFamily="34" charset="0"/>
              </a:rPr>
              <a:t>Nêu</a:t>
            </a:r>
            <a:r>
              <a:rPr lang="en-US" sz="3200" b="1" dirty="0" smtClean="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đặc</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điểm</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của</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hệ</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thống</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núi</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Coóc</a:t>
            </a:r>
            <a:r>
              <a:rPr lang="en-US" sz="3200" b="1" dirty="0">
                <a:solidFill>
                  <a:srgbClr val="0070C0"/>
                </a:solidFill>
                <a:latin typeface="#9Slide03 SFU Futura_12" panose="020B0604020202020204" charset="0"/>
                <a:cs typeface="Arial" panose="020B0604020202020204" pitchFamily="34" charset="0"/>
              </a:rPr>
              <a:t>-</a:t>
            </a:r>
            <a:r>
              <a:rPr lang="en-US" sz="3200" b="1" dirty="0" err="1">
                <a:solidFill>
                  <a:srgbClr val="0070C0"/>
                </a:solidFill>
                <a:latin typeface="#9Slide03 SFU Futura_12" panose="020B0604020202020204" charset="0"/>
                <a:cs typeface="Arial" panose="020B0604020202020204" pitchFamily="34" charset="0"/>
              </a:rPr>
              <a:t>đi</a:t>
            </a:r>
            <a:r>
              <a:rPr lang="en-US" sz="3200" b="1" dirty="0">
                <a:solidFill>
                  <a:srgbClr val="0070C0"/>
                </a:solidFill>
                <a:latin typeface="#9Slide03 SFU Futura_12" panose="020B0604020202020204" charset="0"/>
                <a:cs typeface="Arial" panose="020B0604020202020204" pitchFamily="34" charset="0"/>
              </a:rPr>
              <a:t>-e?</a:t>
            </a:r>
          </a:p>
        </p:txBody>
      </p:sp>
      <p:sp>
        <p:nvSpPr>
          <p:cNvPr id="25" name="Diamond 24">
            <a:extLst>
              <a:ext uri="{FF2B5EF4-FFF2-40B4-BE49-F238E27FC236}">
                <a16:creationId xmlns:a16="http://schemas.microsoft.com/office/drawing/2014/main" id="{E3E976D7-8CE8-489F-AA9D-3D9FDE6A3512}"/>
              </a:ext>
            </a:extLst>
          </p:cNvPr>
          <p:cNvSpPr/>
          <p:nvPr/>
        </p:nvSpPr>
        <p:spPr>
          <a:xfrm>
            <a:off x="0" y="5525768"/>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3</a:t>
            </a:r>
          </a:p>
        </p:txBody>
      </p:sp>
      <p:cxnSp>
        <p:nvCxnSpPr>
          <p:cNvPr id="13" name="Straight Arrow Connector 12">
            <a:extLst>
              <a:ext uri="{FF2B5EF4-FFF2-40B4-BE49-F238E27FC236}">
                <a16:creationId xmlns:a16="http://schemas.microsoft.com/office/drawing/2014/main" id="{9BECDB23-C37B-482F-86EF-A7A42C49FCA0}"/>
              </a:ext>
            </a:extLst>
          </p:cNvPr>
          <p:cNvCxnSpPr>
            <a:cxnSpLocks/>
            <a:stCxn id="16" idx="3"/>
            <a:endCxn id="30" idx="1"/>
          </p:cNvCxnSpPr>
          <p:nvPr/>
        </p:nvCxnSpPr>
        <p:spPr>
          <a:xfrm>
            <a:off x="5863559" y="2219277"/>
            <a:ext cx="1988264" cy="14708"/>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7">
            <a:extLst>
              <a:ext uri="{FF2B5EF4-FFF2-40B4-BE49-F238E27FC236}">
                <a16:creationId xmlns:a16="http://schemas.microsoft.com/office/drawing/2014/main" id="{899CEF8E-3B8D-4395-A6CE-9F86385EAD7D}"/>
              </a:ext>
            </a:extLst>
          </p:cNvPr>
          <p:cNvSpPr/>
          <p:nvPr/>
        </p:nvSpPr>
        <p:spPr>
          <a:xfrm>
            <a:off x="7851823" y="1540917"/>
            <a:ext cx="4124764" cy="13861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Núi</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cao</a:t>
            </a:r>
            <a:endParaRPr lang="en-US" sz="4000" b="1" dirty="0">
              <a:solidFill>
                <a:srgbClr val="FF0000"/>
              </a:solidFill>
              <a:latin typeface="#9Slide03 SFU Futura_12" panose="020B0604020202020204" charset="0"/>
              <a:cs typeface="Arial" panose="020B0604020202020204" pitchFamily="34" charset="0"/>
            </a:endParaRPr>
          </a:p>
        </p:txBody>
      </p:sp>
      <p:sp>
        <p:nvSpPr>
          <p:cNvPr id="31" name="Rectangle: Rounded Corners 7">
            <a:extLst>
              <a:ext uri="{FF2B5EF4-FFF2-40B4-BE49-F238E27FC236}">
                <a16:creationId xmlns:a16="http://schemas.microsoft.com/office/drawing/2014/main" id="{16A9ED6D-354A-430D-B402-563DE96F6A1C}"/>
              </a:ext>
            </a:extLst>
          </p:cNvPr>
          <p:cNvSpPr/>
          <p:nvPr/>
        </p:nvSpPr>
        <p:spPr>
          <a:xfrm>
            <a:off x="7851823" y="3284604"/>
            <a:ext cx="4144297" cy="13861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9Slide03 SFU Futura_12" panose="020B0604020202020204" charset="0"/>
              </a:rPr>
              <a:t>9000 km</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0E23C228-2F44-4040-987F-48D51929FC42}"/>
              </a:ext>
            </a:extLst>
          </p:cNvPr>
          <p:cNvCxnSpPr>
            <a:cxnSpLocks/>
            <a:stCxn id="18" idx="3"/>
            <a:endCxn id="31" idx="1"/>
          </p:cNvCxnSpPr>
          <p:nvPr/>
        </p:nvCxnSpPr>
        <p:spPr>
          <a:xfrm flipV="1">
            <a:off x="5846042" y="3977672"/>
            <a:ext cx="2005781" cy="1830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7">
            <a:extLst>
              <a:ext uri="{FF2B5EF4-FFF2-40B4-BE49-F238E27FC236}">
                <a16:creationId xmlns:a16="http://schemas.microsoft.com/office/drawing/2014/main" id="{8E8ECFF4-F9BE-49A6-935D-170D032D9D99}"/>
              </a:ext>
            </a:extLst>
          </p:cNvPr>
          <p:cNvSpPr/>
          <p:nvPr/>
        </p:nvSpPr>
        <p:spPr>
          <a:xfrm>
            <a:off x="7851823" y="5067338"/>
            <a:ext cx="4144297" cy="1570626"/>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SFU Futura_12" panose="020B0604020202020204" charset="0"/>
              </a:rPr>
              <a:t>Nhiều</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dãy</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núi</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chạy</a:t>
            </a:r>
            <a:r>
              <a:rPr lang="en-US" sz="2400" b="1" dirty="0">
                <a:solidFill>
                  <a:srgbClr val="FF0000"/>
                </a:solidFill>
                <a:latin typeface="#9Slide03 SFU Futura_12" panose="020B0604020202020204" charset="0"/>
              </a:rPr>
              <a:t> song </a:t>
            </a:r>
            <a:r>
              <a:rPr lang="en-US" sz="2400" b="1" dirty="0" err="1">
                <a:solidFill>
                  <a:srgbClr val="FF0000"/>
                </a:solidFill>
                <a:latin typeface="#9Slide03 SFU Futura_12" panose="020B0604020202020204" charset="0"/>
              </a:rPr>
              <a:t>song</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xen</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giữa</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các</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cao</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nguyên</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và</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bồn</a:t>
            </a:r>
            <a:r>
              <a:rPr lang="en-US" sz="2400" b="1" dirty="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địa</a:t>
            </a:r>
            <a:r>
              <a:rPr lang="en-US" sz="2400" b="1" dirty="0" smtClean="0">
                <a:solidFill>
                  <a:srgbClr val="FF0000"/>
                </a:solidFill>
                <a:latin typeface="#9Slide03 SFU Futura_12" panose="020B0604020202020204" charset="0"/>
              </a:rPr>
              <a:t>. </a:t>
            </a:r>
            <a:r>
              <a:rPr lang="en-US" sz="2400" b="1" dirty="0" err="1" smtClean="0">
                <a:solidFill>
                  <a:srgbClr val="FF0000"/>
                </a:solidFill>
                <a:latin typeface="#9Slide03 SFU Futura_12" panose="020B0604020202020204" charset="0"/>
              </a:rPr>
              <a:t>Địa</a:t>
            </a:r>
            <a:r>
              <a:rPr lang="en-US" sz="2400" b="1" dirty="0" smtClean="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hình</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cao</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và</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hiểm</a:t>
            </a:r>
            <a:r>
              <a:rPr lang="en-US" sz="2400" b="1" dirty="0">
                <a:solidFill>
                  <a:srgbClr val="FF0000"/>
                </a:solidFill>
                <a:latin typeface="#9Slide03 SFU Futura_12" panose="020B0604020202020204" charset="0"/>
              </a:rPr>
              <a:t> </a:t>
            </a:r>
            <a:r>
              <a:rPr lang="en-US" sz="2400" b="1" dirty="0" err="1">
                <a:solidFill>
                  <a:srgbClr val="FF0000"/>
                </a:solidFill>
                <a:latin typeface="#9Slide03 SFU Futura_12" panose="020B0604020202020204" charset="0"/>
              </a:rPr>
              <a:t>trở</a:t>
            </a:r>
            <a:r>
              <a:rPr lang="en-US" sz="2400" b="1" dirty="0">
                <a:solidFill>
                  <a:srgbClr val="FF0000"/>
                </a:solidFill>
                <a:latin typeface="#9Slide03 SFU Futura_12" panose="020B0604020202020204" charset="0"/>
              </a:rPr>
              <a:t>.</a:t>
            </a:r>
            <a:endParaRPr lang="en-US" sz="24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a:off x="5865006" y="5847236"/>
            <a:ext cx="1986817" cy="541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733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8" grpId="0" animBg="1"/>
      <p:bldP spid="19" grpId="0" animBg="1"/>
      <p:bldP spid="23" grpId="0" animBg="1"/>
      <p:bldP spid="25" grpId="0" animBg="1"/>
      <p:bldP spid="30" grpId="0" animBg="1"/>
      <p:bldP spid="31"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6" name="Rectangle: Rounded Corners 7">
            <a:extLst>
              <a:ext uri="{FF2B5EF4-FFF2-40B4-BE49-F238E27FC236}">
                <a16:creationId xmlns:a16="http://schemas.microsoft.com/office/drawing/2014/main" id="{79F69E08-9C30-46AA-806B-75EE52B38EE4}"/>
              </a:ext>
            </a:extLst>
          </p:cNvPr>
          <p:cNvSpPr/>
          <p:nvPr/>
        </p:nvSpPr>
        <p:spPr>
          <a:xfrm>
            <a:off x="692234" y="1426516"/>
            <a:ext cx="5261905"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Kể</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tên</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các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đồng</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bằng</a:t>
            </a:r>
            <a:r>
              <a:rPr lang="en-US" sz="3200" b="1" dirty="0">
                <a:solidFill>
                  <a:srgbClr val="0070C0"/>
                </a:solidFill>
                <a:latin typeface="#9Slide03 SFU Futura_12" panose="020B0604020202020204" charset="0"/>
              </a:rPr>
              <a:t> ở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89132" y="1600338"/>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4</a:t>
            </a: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711198" y="2705720"/>
            <a:ext cx="5261905"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rPr>
              <a:t>Dãy</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núi</a:t>
            </a:r>
            <a:r>
              <a:rPr lang="en-US" sz="3200" b="1" dirty="0">
                <a:solidFill>
                  <a:srgbClr val="0070C0"/>
                </a:solidFill>
                <a:latin typeface="#9Slide03 SFU Futura_12" panose="020B0604020202020204" charset="0"/>
              </a:rPr>
              <a:t> A-pa-</a:t>
            </a:r>
            <a:r>
              <a:rPr lang="en-US" sz="3200" b="1" dirty="0" err="1">
                <a:solidFill>
                  <a:srgbClr val="0070C0"/>
                </a:solidFill>
                <a:latin typeface="#9Slide03 SFU Futura_12" panose="020B0604020202020204" charset="0"/>
              </a:rPr>
              <a:t>lat</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nằm</a:t>
            </a:r>
            <a:r>
              <a:rPr lang="en-US" sz="3200" b="1" dirty="0">
                <a:solidFill>
                  <a:srgbClr val="0070C0"/>
                </a:solidFill>
                <a:latin typeface="#9Slide03 SFU Futura_12" panose="020B0604020202020204" charset="0"/>
              </a:rPr>
              <a:t> ở </a:t>
            </a:r>
            <a:r>
              <a:rPr lang="en-US" sz="3200" b="1" dirty="0" err="1">
                <a:solidFill>
                  <a:srgbClr val="0070C0"/>
                </a:solidFill>
                <a:latin typeface="#9Slide03 SFU Futura_12" panose="020B0604020202020204" charset="0"/>
              </a:rPr>
              <a:t>phía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nào</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của</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Bắc</a:t>
            </a:r>
            <a:r>
              <a:rPr lang="en-US" sz="3200" b="1" dirty="0">
                <a:solidFill>
                  <a:srgbClr val="0070C0"/>
                </a:solidFill>
                <a:latin typeface="#9Slide03 SFU Futura_12" panose="020B0604020202020204" charset="0"/>
              </a:rPr>
              <a:t> </a:t>
            </a:r>
            <a:r>
              <a:rPr lang="en-US" sz="3200" b="1" dirty="0" err="1">
                <a:solidFill>
                  <a:srgbClr val="0070C0"/>
                </a:solidFill>
                <a:latin typeface="#9Slide03 SFU Futura_12" panose="020B0604020202020204" charset="0"/>
              </a:rPr>
              <a:t>Mỹ</a:t>
            </a:r>
            <a:r>
              <a:rPr lang="en-US" sz="3200" b="1" dirty="0">
                <a:solidFill>
                  <a:srgbClr val="0070C0"/>
                </a:solidFill>
                <a:latin typeface="#9Slide03 SFU Futura_12" panose="020B0604020202020204" charset="0"/>
              </a:rPr>
              <a:t>?</a:t>
            </a:r>
            <a:endParaRPr lang="en-US" sz="3200" b="1" dirty="0">
              <a:solidFill>
                <a:srgbClr val="0070C0"/>
              </a:solidFill>
              <a:latin typeface="#9Slide03 SFU Futura_12" panose="020B0604020202020204" charset="0"/>
              <a:cs typeface="Arial" panose="020B0604020202020204" pitchFamily="34" charset="0"/>
            </a:endParaRPr>
          </a:p>
        </p:txBody>
      </p:sp>
      <p:sp>
        <p:nvSpPr>
          <p:cNvPr id="29" name="Diamond 28">
            <a:extLst>
              <a:ext uri="{FF2B5EF4-FFF2-40B4-BE49-F238E27FC236}">
                <a16:creationId xmlns:a16="http://schemas.microsoft.com/office/drawing/2014/main" id="{2B78BD4E-9392-4671-9611-79ACFC751E2B}"/>
              </a:ext>
            </a:extLst>
          </p:cNvPr>
          <p:cNvSpPr/>
          <p:nvPr/>
        </p:nvSpPr>
        <p:spPr>
          <a:xfrm>
            <a:off x="89132" y="2853235"/>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9Slide03 SFU Futura_12" panose="020B0604020202020204" charset="0"/>
              </a:rPr>
              <a:t>5</a:t>
            </a:r>
          </a:p>
        </p:txBody>
      </p:sp>
      <p:sp>
        <p:nvSpPr>
          <p:cNvPr id="36" name="Rectangle: Rounded Corners 7">
            <a:extLst>
              <a:ext uri="{FF2B5EF4-FFF2-40B4-BE49-F238E27FC236}">
                <a16:creationId xmlns:a16="http://schemas.microsoft.com/office/drawing/2014/main" id="{253F967C-DF95-412E-855D-98FA53077B12}"/>
              </a:ext>
            </a:extLst>
          </p:cNvPr>
          <p:cNvSpPr/>
          <p:nvPr/>
        </p:nvSpPr>
        <p:spPr>
          <a:xfrm>
            <a:off x="7978884" y="1359985"/>
            <a:ext cx="4144297" cy="118940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20B0604020202020204" charset="0"/>
              </a:rPr>
              <a:t>Canada, </a:t>
            </a:r>
            <a:r>
              <a:rPr lang="en-US" sz="3200" b="1" dirty="0" err="1">
                <a:solidFill>
                  <a:srgbClr val="FF0000"/>
                </a:solidFill>
                <a:latin typeface="#9Slide03 SFU Futura_12" panose="020B0604020202020204" charset="0"/>
              </a:rPr>
              <a:t>Lớn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Trung</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tâm</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Duyên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hải</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flipV="1">
            <a:off x="5954139" y="1954688"/>
            <a:ext cx="2024745" cy="3550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978884" y="2736894"/>
            <a:ext cx="4144297" cy="1096179"/>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Phía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Đông</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a:off x="5973103" y="3269397"/>
            <a:ext cx="2005781" cy="1558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86306D0A-04A7-4A80-BCE0-D545E9A20D4D}"/>
              </a:ext>
            </a:extLst>
          </p:cNvPr>
          <p:cNvSpPr/>
          <p:nvPr/>
        </p:nvSpPr>
        <p:spPr>
          <a:xfrm>
            <a:off x="719721" y="4029640"/>
            <a:ext cx="5234418" cy="112735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rPr>
              <a:t>Phần</a:t>
            </a:r>
            <a:r>
              <a:rPr lang="en-US" sz="2800" b="1" dirty="0" smtClean="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lớn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nằm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trong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đới</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 </a:t>
            </a:r>
            <a:endParaRPr lang="en-US" sz="3600" b="1" dirty="0">
              <a:solidFill>
                <a:srgbClr val="0033CC"/>
              </a:solidFill>
              <a:latin typeface="#9Slide03 SFU Futura_12" panose="020B0604020202020204" charset="0"/>
              <a:cs typeface="Arial" panose="020B0604020202020204" pitchFamily="34" charset="0"/>
            </a:endParaRPr>
          </a:p>
        </p:txBody>
      </p:sp>
      <p:sp>
        <p:nvSpPr>
          <p:cNvPr id="40" name="Diamond 39">
            <a:extLst>
              <a:ext uri="{FF2B5EF4-FFF2-40B4-BE49-F238E27FC236}">
                <a16:creationId xmlns:a16="http://schemas.microsoft.com/office/drawing/2014/main" id="{CD014F3A-6D05-409A-B139-7AF764FC77F2}"/>
              </a:ext>
            </a:extLst>
          </p:cNvPr>
          <p:cNvSpPr/>
          <p:nvPr/>
        </p:nvSpPr>
        <p:spPr>
          <a:xfrm>
            <a:off x="89132" y="4265950"/>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6</a:t>
            </a:r>
            <a:endParaRPr lang="en-US" sz="4000" b="1" dirty="0">
              <a:solidFill>
                <a:schemeClr val="tx1"/>
              </a:solidFill>
              <a:latin typeface="#9Slide03 SFU Futura_12" panose="020B0604020202020204" charset="0"/>
            </a:endParaRPr>
          </a:p>
        </p:txBody>
      </p:sp>
      <p:sp>
        <p:nvSpPr>
          <p:cNvPr id="41" name="Rectangle: Rounded Corners 7">
            <a:extLst>
              <a:ext uri="{FF2B5EF4-FFF2-40B4-BE49-F238E27FC236}">
                <a16:creationId xmlns:a16="http://schemas.microsoft.com/office/drawing/2014/main" id="{DE199AC8-C324-4E0D-9CA6-2EC53DC5A052}"/>
              </a:ext>
            </a:extLst>
          </p:cNvPr>
          <p:cNvSpPr/>
          <p:nvPr/>
        </p:nvSpPr>
        <p:spPr>
          <a:xfrm>
            <a:off x="637463" y="5344497"/>
            <a:ext cx="5335639" cy="135127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Vì</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sao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sự</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phân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hóa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theo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chiều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 Nam? </a:t>
            </a:r>
            <a:endParaRPr lang="en-US" sz="3600" b="1" dirty="0">
              <a:solidFill>
                <a:srgbClr val="0033CC"/>
              </a:solidFill>
              <a:latin typeface="#9Slide03 SFU Futura_12" panose="020B0604020202020204" charset="0"/>
              <a:cs typeface="Arial" panose="020B0604020202020204" pitchFamily="34" charset="0"/>
            </a:endParaRPr>
          </a:p>
        </p:txBody>
      </p:sp>
      <p:sp>
        <p:nvSpPr>
          <p:cNvPr id="42" name="Diamond 41">
            <a:extLst>
              <a:ext uri="{FF2B5EF4-FFF2-40B4-BE49-F238E27FC236}">
                <a16:creationId xmlns:a16="http://schemas.microsoft.com/office/drawing/2014/main" id="{3E94618F-7F08-41F6-BE05-88F417F5514F}"/>
              </a:ext>
            </a:extLst>
          </p:cNvPr>
          <p:cNvSpPr/>
          <p:nvPr/>
        </p:nvSpPr>
        <p:spPr>
          <a:xfrm>
            <a:off x="151408" y="5643907"/>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7</a:t>
            </a:r>
            <a:endParaRPr lang="en-US" sz="4000" b="1" dirty="0">
              <a:solidFill>
                <a:schemeClr val="tx1"/>
              </a:solidFill>
              <a:latin typeface="#9Slide03 SFU Futura_12" panose="020B0604020202020204" charset="0"/>
            </a:endParaRPr>
          </a:p>
        </p:txBody>
      </p:sp>
      <p:cxnSp>
        <p:nvCxnSpPr>
          <p:cNvPr id="43" name="Straight Arrow Connector 42">
            <a:extLst>
              <a:ext uri="{FF2B5EF4-FFF2-40B4-BE49-F238E27FC236}">
                <a16:creationId xmlns:a16="http://schemas.microsoft.com/office/drawing/2014/main" id="{9BECDB23-C37B-482F-86EF-A7A42C49FCA0}"/>
              </a:ext>
            </a:extLst>
          </p:cNvPr>
          <p:cNvCxnSpPr>
            <a:cxnSpLocks/>
            <a:stCxn id="33" idx="3"/>
            <a:endCxn id="44" idx="1"/>
          </p:cNvCxnSpPr>
          <p:nvPr/>
        </p:nvCxnSpPr>
        <p:spPr>
          <a:xfrm>
            <a:off x="5954139" y="4593317"/>
            <a:ext cx="2024745" cy="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7">
            <a:extLst>
              <a:ext uri="{FF2B5EF4-FFF2-40B4-BE49-F238E27FC236}">
                <a16:creationId xmlns:a16="http://schemas.microsoft.com/office/drawing/2014/main" id="{899CEF8E-3B8D-4395-A6CE-9F86385EAD7D}"/>
              </a:ext>
            </a:extLst>
          </p:cNvPr>
          <p:cNvSpPr/>
          <p:nvPr/>
        </p:nvSpPr>
        <p:spPr>
          <a:xfrm>
            <a:off x="7978884" y="4029640"/>
            <a:ext cx="4004396" cy="1127353"/>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9Slide03 SFU Futura_12" panose="020B0604020202020204" charset="0"/>
              </a:rPr>
              <a:t>Ôn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đới</a:t>
            </a:r>
            <a:r>
              <a:rPr lang="vi-VN" sz="28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cs typeface="Arial" panose="020B0604020202020204" pitchFamily="34" charset="0"/>
            </a:endParaRPr>
          </a:p>
        </p:txBody>
      </p:sp>
      <p:sp>
        <p:nvSpPr>
          <p:cNvPr id="45" name="Rectangle: Rounded Corners 7">
            <a:extLst>
              <a:ext uri="{FF2B5EF4-FFF2-40B4-BE49-F238E27FC236}">
                <a16:creationId xmlns:a16="http://schemas.microsoft.com/office/drawing/2014/main" id="{16A9ED6D-354A-430D-B402-563DE96F6A1C}"/>
              </a:ext>
            </a:extLst>
          </p:cNvPr>
          <p:cNvSpPr/>
          <p:nvPr/>
        </p:nvSpPr>
        <p:spPr>
          <a:xfrm>
            <a:off x="7978884" y="5344497"/>
            <a:ext cx="4023360" cy="134202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Lãnh</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thổ</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trải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dài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từ</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vòng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Bắc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đến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khoảng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vĩ</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tuyến</a:t>
            </a:r>
            <a:r>
              <a:rPr lang="en-US" sz="2800" b="1" dirty="0">
                <a:solidFill>
                  <a:srgbClr val="FF0000"/>
                </a:solidFill>
                <a:latin typeface="#9Slide03 SFU Futura_12" panose="020B0604020202020204" charset="0"/>
              </a:rPr>
              <a:t> 25</a:t>
            </a:r>
            <a:r>
              <a:rPr lang="en-US" sz="2800" b="1" baseline="30000" dirty="0">
                <a:solidFill>
                  <a:srgbClr val="FF0000"/>
                </a:solidFill>
                <a:latin typeface="#9Slide03 SFU Futura_12" panose="020B0604020202020204" charset="0"/>
              </a:rPr>
              <a:t>0</a:t>
            </a:r>
            <a:r>
              <a:rPr lang="en-US" sz="2800" b="1" dirty="0">
                <a:solidFill>
                  <a:srgbClr val="FF0000"/>
                </a:solidFill>
                <a:latin typeface="#9Slide03 SFU Futura_12" panose="020B0604020202020204" charset="0"/>
              </a:rPr>
              <a:t>B</a:t>
            </a:r>
            <a:endParaRPr lang="en-US" sz="3600" b="1" dirty="0">
              <a:solidFill>
                <a:srgbClr val="FF0000"/>
              </a:solidFill>
              <a:latin typeface="#9Slide03 SFU Futura_12" panose="020B060402020202020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0E23C228-2F44-4040-987F-48D51929FC42}"/>
              </a:ext>
            </a:extLst>
          </p:cNvPr>
          <p:cNvCxnSpPr>
            <a:cxnSpLocks/>
            <a:stCxn id="41" idx="3"/>
            <a:endCxn id="45" idx="1"/>
          </p:cNvCxnSpPr>
          <p:nvPr/>
        </p:nvCxnSpPr>
        <p:spPr>
          <a:xfrm flipV="1">
            <a:off x="5973102" y="6015508"/>
            <a:ext cx="2005782" cy="462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556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arn(inVertical)">
                                      <p:cBhvr>
                                        <p:cTn id="8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6" grpId="0" animBg="1"/>
      <p:bldP spid="38" grpId="0" animBg="1"/>
      <p:bldP spid="33" grpId="0" animBg="1"/>
      <p:bldP spid="40" grpId="0" animBg="1"/>
      <p:bldP spid="41" grpId="0" animBg="1"/>
      <p:bldP spid="42" grpId="0" animBg="1"/>
      <p:bldP spid="4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D86591A5-7984-4AEF-B2EA-320914D2E782}"/>
              </a:ext>
            </a:extLst>
          </p:cNvPr>
          <p:cNvSpPr/>
          <p:nvPr/>
        </p:nvSpPr>
        <p:spPr>
          <a:xfrm>
            <a:off x="825647" y="1461017"/>
            <a:ext cx="5457166" cy="117006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Vì</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sao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sự</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phân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hóa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theo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Đông</a:t>
            </a:r>
            <a:r>
              <a:rPr lang="en-US" sz="2800" b="1" dirty="0">
                <a:solidFill>
                  <a:srgbClr val="0033CC"/>
                </a:solidFill>
                <a:latin typeface="#9Slide03 SFU Futura_12" panose="020B0604020202020204" charset="0"/>
              </a:rPr>
              <a:t> – </a:t>
            </a:r>
            <a:r>
              <a:rPr lang="en-US" sz="2800" b="1" dirty="0" err="1">
                <a:solidFill>
                  <a:srgbClr val="0033CC"/>
                </a:solidFill>
                <a:latin typeface="#9Slide03 SFU Futura_12" panose="020B0604020202020204" charset="0"/>
              </a:rPr>
              <a:t>Tây</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và</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độ</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cao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5" name="Diamond 24">
            <a:extLst>
              <a:ext uri="{FF2B5EF4-FFF2-40B4-BE49-F238E27FC236}">
                <a16:creationId xmlns:a16="http://schemas.microsoft.com/office/drawing/2014/main" id="{E3E976D7-8CE8-489F-AA9D-3D9FDE6A3512}"/>
              </a:ext>
            </a:extLst>
          </p:cNvPr>
          <p:cNvSpPr/>
          <p:nvPr/>
        </p:nvSpPr>
        <p:spPr>
          <a:xfrm>
            <a:off x="222545" y="1661871"/>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8</a:t>
            </a:r>
            <a:endParaRPr lang="en-US" sz="4000" b="1" dirty="0">
              <a:solidFill>
                <a:schemeClr val="tx1"/>
              </a:solidFill>
              <a:latin typeface="#9Slide03 SFU Futura_12" panose="020B0604020202020204" charset="0"/>
            </a:endParaRP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825647" y="2881886"/>
            <a:ext cx="5457166" cy="97611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Kể</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tên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các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đới</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222545" y="2981096"/>
            <a:ext cx="685359" cy="743201"/>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9Slide03 SFU Futura_12" panose="020B0604020202020204" charset="0"/>
              </a:rPr>
              <a:t>9</a:t>
            </a:r>
            <a:endParaRPr lang="en-US" sz="4000" b="1" dirty="0">
              <a:solidFill>
                <a:schemeClr val="tx1"/>
              </a:solidFill>
              <a:latin typeface="#9Slide03 SFU Futura_12" panose="020B0604020202020204" charset="0"/>
            </a:endParaRP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825647" y="4081653"/>
            <a:ext cx="5457166" cy="114717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Khu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vực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ven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biển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đặc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điểm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như</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thế</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29" name="Diamond 28">
            <a:extLst>
              <a:ext uri="{FF2B5EF4-FFF2-40B4-BE49-F238E27FC236}">
                <a16:creationId xmlns:a16="http://schemas.microsoft.com/office/drawing/2014/main" id="{2B78BD4E-9392-4671-9611-79ACFC751E2B}"/>
              </a:ext>
            </a:extLst>
          </p:cNvPr>
          <p:cNvSpPr/>
          <p:nvPr/>
        </p:nvSpPr>
        <p:spPr>
          <a:xfrm>
            <a:off x="109162" y="4382751"/>
            <a:ext cx="866372" cy="593273"/>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9Slide03 SFU Futura_12" panose="020B0604020202020204" charset="0"/>
              </a:rPr>
              <a:t>10</a:t>
            </a:r>
            <a:endParaRPr lang="en-US" sz="1600" b="1" dirty="0">
              <a:solidFill>
                <a:schemeClr val="tx1"/>
              </a:solidFill>
              <a:latin typeface="#9Slide03 SFU Futura_12" panose="020B0604020202020204" charset="0"/>
            </a:endParaRPr>
          </a:p>
        </p:txBody>
      </p:sp>
      <p:sp>
        <p:nvSpPr>
          <p:cNvPr id="34" name="Rectangle: Rounded Corners 7">
            <a:extLst>
              <a:ext uri="{FF2B5EF4-FFF2-40B4-BE49-F238E27FC236}">
                <a16:creationId xmlns:a16="http://schemas.microsoft.com/office/drawing/2014/main" id="{8E8ECFF4-F9BE-49A6-935D-170D032D9D99}"/>
              </a:ext>
            </a:extLst>
          </p:cNvPr>
          <p:cNvSpPr/>
          <p:nvPr/>
        </p:nvSpPr>
        <p:spPr>
          <a:xfrm>
            <a:off x="7526939" y="1376599"/>
            <a:ext cx="4463657" cy="127213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20B0604020202020204" charset="0"/>
              </a:rPr>
              <a:t>Do </a:t>
            </a:r>
            <a:r>
              <a:rPr lang="en-US" sz="2800" b="1" dirty="0" err="1">
                <a:solidFill>
                  <a:srgbClr val="FF0000"/>
                </a:solidFill>
                <a:latin typeface="#9Slide03 SFU Futura_12" panose="020B0604020202020204" charset="0"/>
              </a:rPr>
              <a:t>địa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hình</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có</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sự</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thay</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đổi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từ</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Đông</a:t>
            </a:r>
            <a:r>
              <a:rPr lang="en-US" sz="2800" b="1" dirty="0">
                <a:solidFill>
                  <a:srgbClr val="FF0000"/>
                </a:solidFill>
                <a:latin typeface="#9Slide03 SFU Futura_12" panose="020B0604020202020204" charset="0"/>
              </a:rPr>
              <a:t> – </a:t>
            </a:r>
            <a:r>
              <a:rPr lang="en-US" sz="2800" b="1" dirty="0" err="1">
                <a:solidFill>
                  <a:srgbClr val="FF0000"/>
                </a:solidFill>
                <a:latin typeface="#9Slide03 SFU Futura_12" panose="020B0604020202020204" charset="0"/>
              </a:rPr>
              <a:t>Tây</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núi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già</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đồng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bằng</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núi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cao</a:t>
            </a:r>
            <a:r>
              <a:rPr lang="en-US" sz="2800" b="1" dirty="0">
                <a:solidFill>
                  <a:srgbClr val="FF0000"/>
                </a:solidFill>
                <a:latin typeface="#9Slide03 SFU Futura_12" panose="020B0604020202020204" charset="0"/>
              </a:rPr>
              <a:t>.</a:t>
            </a:r>
            <a:endParaRPr lang="en-US" sz="28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flipV="1">
            <a:off x="6282813" y="2012665"/>
            <a:ext cx="1244126" cy="3338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7526939" y="2881947"/>
            <a:ext cx="4463657" cy="97605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cận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ôn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đới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cận</a:t>
            </a:r>
            <a:r>
              <a:rPr lang="en-US" sz="2800" b="1" dirty="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nhiệt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nhiệt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đới</a:t>
            </a:r>
            <a:endParaRPr lang="en-US" sz="28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a:off x="6282813" y="3369944"/>
            <a:ext cx="1244126" cy="31"/>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545903" y="4091218"/>
            <a:ext cx="4463657" cy="109572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9Slide03 SFU Futura_12" panose="020B0604020202020204" charset="0"/>
              </a:rPr>
              <a:t>Khí</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hậu</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điều</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hòa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mưa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nhiều</a:t>
            </a:r>
            <a:r>
              <a:rPr lang="en-US" sz="2800" b="1" dirty="0">
                <a:solidFill>
                  <a:srgbClr val="FF0000"/>
                </a:solidFill>
                <a:latin typeface="#9Slide03 SFU Futura_12" panose="020B0604020202020204" charset="0"/>
              </a:rPr>
              <a:t>.</a:t>
            </a: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flipV="1">
            <a:off x="6282813" y="4639082"/>
            <a:ext cx="1263090" cy="1616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7">
            <a:extLst>
              <a:ext uri="{FF2B5EF4-FFF2-40B4-BE49-F238E27FC236}">
                <a16:creationId xmlns:a16="http://schemas.microsoft.com/office/drawing/2014/main" id="{86306D0A-04A7-4A80-BCE0-D545E9A20D4D}"/>
              </a:ext>
            </a:extLst>
          </p:cNvPr>
          <p:cNvSpPr/>
          <p:nvPr/>
        </p:nvSpPr>
        <p:spPr>
          <a:xfrm>
            <a:off x="825647" y="5417003"/>
            <a:ext cx="5457166" cy="119136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Khu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vực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sâu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trong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lục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địa</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có</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đặc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điểm</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khí</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hậu</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như</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thế</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nào</a:t>
            </a:r>
            <a:r>
              <a:rPr lang="en-US" sz="2800" b="1" dirty="0">
                <a:solidFill>
                  <a:srgbClr val="0033CC"/>
                </a:solidFill>
                <a:latin typeface="#9Slide03 SFU Futura_12" panose="020B0604020202020204" charset="0"/>
              </a:rPr>
              <a:t>?</a:t>
            </a:r>
            <a:endParaRPr lang="en-US" sz="2800" b="1" dirty="0">
              <a:solidFill>
                <a:srgbClr val="0033CC"/>
              </a:solidFill>
              <a:latin typeface="#9Slide03 SFU Futura_12" panose="020B0604020202020204" charset="0"/>
              <a:cs typeface="Arial" panose="020B0604020202020204" pitchFamily="34" charset="0"/>
            </a:endParaRPr>
          </a:p>
        </p:txBody>
      </p:sp>
      <p:sp>
        <p:nvSpPr>
          <p:cNvPr id="40" name="Diamond 39">
            <a:extLst>
              <a:ext uri="{FF2B5EF4-FFF2-40B4-BE49-F238E27FC236}">
                <a16:creationId xmlns:a16="http://schemas.microsoft.com/office/drawing/2014/main" id="{CD014F3A-6D05-409A-B139-7AF764FC77F2}"/>
              </a:ext>
            </a:extLst>
          </p:cNvPr>
          <p:cNvSpPr/>
          <p:nvPr/>
        </p:nvSpPr>
        <p:spPr>
          <a:xfrm>
            <a:off x="76276" y="5638427"/>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11</a:t>
            </a:r>
            <a:endParaRPr lang="en-US" b="1" dirty="0">
              <a:solidFill>
                <a:schemeClr val="tx1"/>
              </a:solidFill>
              <a:latin typeface="#9Slide03 SFU Futura_12" panose="020B0604020202020204" charset="0"/>
            </a:endParaRPr>
          </a:p>
        </p:txBody>
      </p:sp>
      <p:cxnSp>
        <p:nvCxnSpPr>
          <p:cNvPr id="43" name="Straight Arrow Connector 42">
            <a:extLst>
              <a:ext uri="{FF2B5EF4-FFF2-40B4-BE49-F238E27FC236}">
                <a16:creationId xmlns:a16="http://schemas.microsoft.com/office/drawing/2014/main" id="{9BECDB23-C37B-482F-86EF-A7A42C49FCA0}"/>
              </a:ext>
            </a:extLst>
          </p:cNvPr>
          <p:cNvCxnSpPr>
            <a:cxnSpLocks/>
            <a:stCxn id="33" idx="3"/>
            <a:endCxn id="44" idx="1"/>
          </p:cNvCxnSpPr>
          <p:nvPr/>
        </p:nvCxnSpPr>
        <p:spPr>
          <a:xfrm>
            <a:off x="6282813" y="6012687"/>
            <a:ext cx="1284130" cy="182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7">
            <a:extLst>
              <a:ext uri="{FF2B5EF4-FFF2-40B4-BE49-F238E27FC236}">
                <a16:creationId xmlns:a16="http://schemas.microsoft.com/office/drawing/2014/main" id="{899CEF8E-3B8D-4395-A6CE-9F86385EAD7D}"/>
              </a:ext>
            </a:extLst>
          </p:cNvPr>
          <p:cNvSpPr/>
          <p:nvPr/>
        </p:nvSpPr>
        <p:spPr>
          <a:xfrm>
            <a:off x="7566943" y="5420657"/>
            <a:ext cx="4442617" cy="1187714"/>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9Slide03 SFU Futura_12" panose="020B0604020202020204" charset="0"/>
              </a:rPr>
              <a:t>Biên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độ</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nhiệt</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năm</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lớn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khô</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hạn</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mưa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ít</a:t>
            </a:r>
            <a:r>
              <a:rPr lang="en-US" sz="2800" b="1" dirty="0">
                <a:solidFill>
                  <a:srgbClr val="FF0000"/>
                </a:solidFill>
                <a:latin typeface="#9Slide03 SFU Futura_12" panose="020B0604020202020204" charset="0"/>
              </a:rPr>
              <a:t>.</a:t>
            </a:r>
          </a:p>
        </p:txBody>
      </p:sp>
    </p:spTree>
    <p:extLst>
      <p:ext uri="{BB962C8B-B14F-4D97-AF65-F5344CB8AC3E}">
        <p14:creationId xmlns:p14="http://schemas.microsoft.com/office/powerpoint/2010/main" val="10533843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1000"/>
                                        <p:tgtEl>
                                          <p:spTgt spid="40"/>
                                        </p:tgtEl>
                                      </p:cBhvr>
                                    </p:animEffect>
                                    <p:anim calcmode="lin" valueType="num">
                                      <p:cBhvr>
                                        <p:cTn id="64" dur="1000" fill="hold"/>
                                        <p:tgtEl>
                                          <p:spTgt spid="40"/>
                                        </p:tgtEl>
                                        <p:attrNameLst>
                                          <p:attrName>ppt_x</p:attrName>
                                        </p:attrNameLst>
                                      </p:cBhvr>
                                      <p:tavLst>
                                        <p:tav tm="0">
                                          <p:val>
                                            <p:strVal val="#ppt_x"/>
                                          </p:val>
                                        </p:tav>
                                        <p:tav tm="100000">
                                          <p:val>
                                            <p:strVal val="#ppt_x"/>
                                          </p:val>
                                        </p:tav>
                                      </p:tavLst>
                                    </p:anim>
                                    <p:anim calcmode="lin" valueType="num">
                                      <p:cBhvr>
                                        <p:cTn id="65" dur="1000" fill="hold"/>
                                        <p:tgtEl>
                                          <p:spTgt spid="4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1000"/>
                                        <p:tgtEl>
                                          <p:spTgt spid="44"/>
                                        </p:tgtEl>
                                      </p:cBhvr>
                                    </p:animEffect>
                                    <p:anim calcmode="lin" valueType="num">
                                      <p:cBhvr>
                                        <p:cTn id="81" dur="1000" fill="hold"/>
                                        <p:tgtEl>
                                          <p:spTgt spid="44"/>
                                        </p:tgtEl>
                                        <p:attrNameLst>
                                          <p:attrName>ppt_x</p:attrName>
                                        </p:attrNameLst>
                                      </p:cBhvr>
                                      <p:tavLst>
                                        <p:tav tm="0">
                                          <p:val>
                                            <p:strVal val="#ppt_x"/>
                                          </p:val>
                                        </p:tav>
                                        <p:tav tm="100000">
                                          <p:val>
                                            <p:strVal val="#ppt_x"/>
                                          </p:val>
                                        </p:tav>
                                      </p:tavLst>
                                    </p:anim>
                                    <p:anim calcmode="lin" valueType="num">
                                      <p:cBhvr>
                                        <p:cTn id="8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8" grpId="0" animBg="1"/>
      <p:bldP spid="29" grpId="0" animBg="1"/>
      <p:bldP spid="34" grpId="0" animBg="1"/>
      <p:bldP spid="36" grpId="0" animBg="1"/>
      <p:bldP spid="38" grpId="0" animBg="1"/>
      <p:bldP spid="33" grpId="0" animBg="1"/>
      <p:bldP spid="40"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DE199AC8-C324-4E0D-9CA6-2EC53DC5A052}"/>
              </a:ext>
            </a:extLst>
          </p:cNvPr>
          <p:cNvSpPr/>
          <p:nvPr/>
        </p:nvSpPr>
        <p:spPr>
          <a:xfrm>
            <a:off x="865953" y="1564263"/>
            <a:ext cx="4875386" cy="121279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Nguồn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cung</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cấp</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nước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cho</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sông</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từ</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đâu</a:t>
            </a:r>
            <a:r>
              <a:rPr lang="en-US" sz="2800" b="1" dirty="0">
                <a:solidFill>
                  <a:srgbClr val="0033CC"/>
                </a:solidFill>
                <a:latin typeface="#9Slide03 SFU Futura_12" panose="020B0604020202020204" charset="0"/>
              </a:rPr>
              <a:t>?</a:t>
            </a:r>
            <a:endParaRPr lang="en-US" sz="3600" b="1" dirty="0">
              <a:solidFill>
                <a:srgbClr val="0033CC"/>
              </a:solidFill>
              <a:latin typeface="#9Slide03 SFU Futura_12" panose="020B0604020202020204" charset="0"/>
              <a:cs typeface="Arial" panose="020B0604020202020204" pitchFamily="34" charset="0"/>
            </a:endParaRPr>
          </a:p>
        </p:txBody>
      </p:sp>
      <p:sp>
        <p:nvSpPr>
          <p:cNvPr id="19" name="Diamond 18">
            <a:extLst>
              <a:ext uri="{FF2B5EF4-FFF2-40B4-BE49-F238E27FC236}">
                <a16:creationId xmlns:a16="http://schemas.microsoft.com/office/drawing/2014/main" id="{3E94618F-7F08-41F6-BE05-88F417F5514F}"/>
              </a:ext>
            </a:extLst>
          </p:cNvPr>
          <p:cNvSpPr/>
          <p:nvPr/>
        </p:nvSpPr>
        <p:spPr>
          <a:xfrm>
            <a:off x="0" y="1897746"/>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12</a:t>
            </a:r>
            <a:endParaRPr lang="en-US" b="1" dirty="0">
              <a:solidFill>
                <a:schemeClr val="tx1"/>
              </a:solidFill>
              <a:latin typeface="#9Slide03 SFU Futura_12" panose="020B0604020202020204" charset="0"/>
            </a:endParaRP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865953" y="2931845"/>
            <a:ext cx="4875386" cy="1203348"/>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cs typeface="Arial" panose="020B0604020202020204" pitchFamily="34" charset="0"/>
              </a:rPr>
              <a:t>Kể</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tên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các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động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vật</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phía</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Mỹ</a:t>
            </a:r>
            <a:r>
              <a:rPr lang="en-US" sz="2800" b="1" dirty="0">
                <a:solidFill>
                  <a:srgbClr val="0033CC"/>
                </a:solidFill>
                <a:latin typeface="#9Slide03 SFU Futura_12" panose="020B0604020202020204" charset="0"/>
                <a:cs typeface="Arial" panose="020B0604020202020204" pitchFamily="34" charset="0"/>
              </a:rPr>
              <a:t>?</a:t>
            </a:r>
          </a:p>
        </p:txBody>
      </p:sp>
      <p:sp>
        <p:nvSpPr>
          <p:cNvPr id="25" name="Diamond 24">
            <a:extLst>
              <a:ext uri="{FF2B5EF4-FFF2-40B4-BE49-F238E27FC236}">
                <a16:creationId xmlns:a16="http://schemas.microsoft.com/office/drawing/2014/main" id="{E3E976D7-8CE8-489F-AA9D-3D9FDE6A3512}"/>
              </a:ext>
            </a:extLst>
          </p:cNvPr>
          <p:cNvSpPr/>
          <p:nvPr/>
        </p:nvSpPr>
        <p:spPr>
          <a:xfrm>
            <a:off x="-1" y="3235708"/>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13</a:t>
            </a:r>
            <a:endParaRPr lang="en-US" b="1" dirty="0">
              <a:solidFill>
                <a:schemeClr val="tx1"/>
              </a:solidFill>
              <a:latin typeface="#9Slide03 SFU Futura_12" panose="020B0604020202020204" charset="0"/>
            </a:endParaRP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828025" y="4411061"/>
            <a:ext cx="4875386" cy="97235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rPr>
              <a:t>Kể</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tên</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các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hồ</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lớn</a:t>
            </a:r>
            <a:r>
              <a:rPr lang="en-US" sz="2800" b="1" dirty="0">
                <a:solidFill>
                  <a:srgbClr val="0033CC"/>
                </a:solidFill>
                <a:latin typeface="#9Slide03 SFU Futura_12" panose="020B0604020202020204" charset="0"/>
              </a:rPr>
              <a:t> ở </a:t>
            </a:r>
            <a:r>
              <a:rPr lang="en-US" sz="2800" b="1" dirty="0" err="1">
                <a:solidFill>
                  <a:srgbClr val="0033CC"/>
                </a:solidFill>
                <a:latin typeface="#9Slide03 SFU Futura_12" panose="020B0604020202020204" charset="0"/>
              </a:rPr>
              <a:t>Bắc</a:t>
            </a:r>
            <a:r>
              <a:rPr lang="en-US" sz="2800" b="1" dirty="0">
                <a:solidFill>
                  <a:srgbClr val="0033CC"/>
                </a:solidFill>
                <a:latin typeface="#9Slide03 SFU Futura_12" panose="020B0604020202020204" charset="0"/>
              </a:rPr>
              <a:t> </a:t>
            </a:r>
            <a:r>
              <a:rPr lang="en-US" sz="2800" b="1" dirty="0" err="1">
                <a:solidFill>
                  <a:srgbClr val="0033CC"/>
                </a:solidFill>
                <a:latin typeface="#9Slide03 SFU Futura_12" panose="020B0604020202020204" charset="0"/>
              </a:rPr>
              <a:t>Mỹ</a:t>
            </a:r>
            <a:r>
              <a:rPr lang="en-US" sz="2800" b="1" dirty="0">
                <a:solidFill>
                  <a:srgbClr val="0033CC"/>
                </a:solidFill>
                <a:latin typeface="#9Slide03 SFU Futura_12" panose="020B0604020202020204" charset="0"/>
              </a:rPr>
              <a:t>?</a:t>
            </a:r>
            <a:endParaRPr lang="en-US" sz="3600" b="1" dirty="0">
              <a:solidFill>
                <a:srgbClr val="0033CC"/>
              </a:solidFill>
              <a:latin typeface="#9Slide03 SFU Futura_12" panose="020B0604020202020204" charset="0"/>
              <a:cs typeface="Arial" panose="020B0604020202020204" pitchFamily="34" charset="0"/>
            </a:endParaRPr>
          </a:p>
        </p:txBody>
      </p:sp>
      <p:sp>
        <p:nvSpPr>
          <p:cNvPr id="27" name="Diamond 26">
            <a:extLst>
              <a:ext uri="{FF2B5EF4-FFF2-40B4-BE49-F238E27FC236}">
                <a16:creationId xmlns:a16="http://schemas.microsoft.com/office/drawing/2014/main" id="{5EF98DE7-D77A-453A-A1E9-52F2B5F9C678}"/>
              </a:ext>
            </a:extLst>
          </p:cNvPr>
          <p:cNvSpPr/>
          <p:nvPr/>
        </p:nvSpPr>
        <p:spPr>
          <a:xfrm>
            <a:off x="-18964" y="4565845"/>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14</a:t>
            </a:r>
            <a:endParaRPr lang="en-US" b="1" dirty="0">
              <a:solidFill>
                <a:schemeClr val="tx1"/>
              </a:solidFill>
              <a:latin typeface="#9Slide03 SFU Futura_12" panose="020B0604020202020204" charset="0"/>
            </a:endParaRP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846989" y="5538204"/>
            <a:ext cx="4875386" cy="131979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20B0604020202020204" charset="0"/>
                <a:cs typeface="Arial" panose="020B0604020202020204" pitchFamily="34" charset="0"/>
              </a:rPr>
              <a:t>Rừng</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lá</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rộng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và</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rừng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hỗn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hợp</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Bắc</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Mỹ</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hình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thành</a:t>
            </a:r>
            <a:r>
              <a:rPr lang="en-US" sz="2800" b="1" dirty="0">
                <a:solidFill>
                  <a:srgbClr val="0033CC"/>
                </a:solidFill>
                <a:latin typeface="#9Slide03 SFU Futura_12" panose="020B0604020202020204" charset="0"/>
                <a:cs typeface="Arial" panose="020B0604020202020204" pitchFamily="34" charset="0"/>
              </a:rPr>
              <a:t> ở </a:t>
            </a:r>
            <a:r>
              <a:rPr lang="en-US" sz="2800" b="1" dirty="0" err="1">
                <a:solidFill>
                  <a:srgbClr val="0033CC"/>
                </a:solidFill>
                <a:latin typeface="#9Slide03 SFU Futura_12" panose="020B0604020202020204" charset="0"/>
                <a:cs typeface="Arial" panose="020B0604020202020204" pitchFamily="34" charset="0"/>
              </a:rPr>
              <a:t>phía</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nào</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Vì</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sao</a:t>
            </a:r>
            <a:r>
              <a:rPr lang="en-US" sz="2800" b="1" dirty="0">
                <a:solidFill>
                  <a:srgbClr val="0033CC"/>
                </a:solidFill>
                <a:latin typeface="#9Slide03 SFU Futura_12" panose="020B0604020202020204" charset="0"/>
                <a:cs typeface="Arial" panose="020B0604020202020204" pitchFamily="34" charset="0"/>
              </a:rPr>
              <a:t>?</a:t>
            </a:r>
          </a:p>
        </p:txBody>
      </p:sp>
      <p:sp>
        <p:nvSpPr>
          <p:cNvPr id="29" name="Diamond 28">
            <a:extLst>
              <a:ext uri="{FF2B5EF4-FFF2-40B4-BE49-F238E27FC236}">
                <a16:creationId xmlns:a16="http://schemas.microsoft.com/office/drawing/2014/main" id="{2B78BD4E-9392-4671-9611-79ACFC751E2B}"/>
              </a:ext>
            </a:extLst>
          </p:cNvPr>
          <p:cNvSpPr/>
          <p:nvPr/>
        </p:nvSpPr>
        <p:spPr>
          <a:xfrm>
            <a:off x="-1" y="5895982"/>
            <a:ext cx="975781" cy="66279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9Slide03 SFU Futura_12" panose="020B0604020202020204" charset="0"/>
              </a:rPr>
              <a:t>15</a:t>
            </a:r>
            <a:endParaRPr lang="en-US" b="1" dirty="0">
              <a:solidFill>
                <a:schemeClr val="tx1"/>
              </a:solidFill>
              <a:latin typeface="#9Slide03 SFU Futura_12" panose="020B0604020202020204" charset="0"/>
            </a:endParaRPr>
          </a:p>
        </p:txBody>
      </p:sp>
      <p:sp>
        <p:nvSpPr>
          <p:cNvPr id="31" name="Rectangle: Rounded Corners 7">
            <a:extLst>
              <a:ext uri="{FF2B5EF4-FFF2-40B4-BE49-F238E27FC236}">
                <a16:creationId xmlns:a16="http://schemas.microsoft.com/office/drawing/2014/main" id="{16A9ED6D-354A-430D-B402-563DE96F6A1C}"/>
              </a:ext>
            </a:extLst>
          </p:cNvPr>
          <p:cNvSpPr/>
          <p:nvPr/>
        </p:nvSpPr>
        <p:spPr>
          <a:xfrm>
            <a:off x="7403690" y="1725561"/>
            <a:ext cx="4616244" cy="90383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Mưa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tuyết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và</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băng</a:t>
            </a:r>
            <a:r>
              <a:rPr lang="en-US" sz="3200" b="1" dirty="0">
                <a:solidFill>
                  <a:srgbClr val="FF0000"/>
                </a:solidFill>
                <a:latin typeface="#9Slide03 SFU Futura_12" panose="020B0604020202020204" charset="0"/>
              </a:rPr>
              <a:t> tan</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2" name="Straight Arrow Connector 31">
            <a:extLst>
              <a:ext uri="{FF2B5EF4-FFF2-40B4-BE49-F238E27FC236}">
                <a16:creationId xmlns:a16="http://schemas.microsoft.com/office/drawing/2014/main" id="{0E23C228-2F44-4040-987F-48D51929FC42}"/>
              </a:ext>
            </a:extLst>
          </p:cNvPr>
          <p:cNvCxnSpPr>
            <a:cxnSpLocks/>
            <a:stCxn id="18" idx="3"/>
            <a:endCxn id="31" idx="1"/>
          </p:cNvCxnSpPr>
          <p:nvPr/>
        </p:nvCxnSpPr>
        <p:spPr>
          <a:xfrm>
            <a:off x="5741339" y="2170662"/>
            <a:ext cx="1662351" cy="6817"/>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7">
            <a:extLst>
              <a:ext uri="{FF2B5EF4-FFF2-40B4-BE49-F238E27FC236}">
                <a16:creationId xmlns:a16="http://schemas.microsoft.com/office/drawing/2014/main" id="{8E8ECFF4-F9BE-49A6-935D-170D032D9D99}"/>
              </a:ext>
            </a:extLst>
          </p:cNvPr>
          <p:cNvSpPr/>
          <p:nvPr/>
        </p:nvSpPr>
        <p:spPr>
          <a:xfrm>
            <a:off x="7384726" y="2821267"/>
            <a:ext cx="4616244" cy="1440872"/>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Gấu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bắc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cực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bò</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tuyết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tuần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lộc</a:t>
            </a:r>
            <a:r>
              <a:rPr lang="en-US" sz="3200" b="1" dirty="0">
                <a:solidFill>
                  <a:srgbClr val="FF0000"/>
                </a:solidFill>
                <a:latin typeface="#9Slide03 SFU Futura_12" panose="020B0604020202020204" charset="0"/>
              </a:rPr>
              <a:t>,… </a:t>
            </a:r>
            <a:r>
              <a:rPr lang="en-US" sz="2800" b="1" dirty="0">
                <a:solidFill>
                  <a:srgbClr val="FF0000"/>
                </a:solidFill>
                <a:latin typeface="#9Slide03 SFU Futura_12" panose="020B0604020202020204" charset="0"/>
              </a:rPr>
              <a:t>(</a:t>
            </a:r>
            <a:r>
              <a:rPr lang="en-US" sz="2800" b="1" dirty="0" err="1">
                <a:solidFill>
                  <a:srgbClr val="FF0000"/>
                </a:solidFill>
                <a:latin typeface="#9Slide03 SFU Futura_12" panose="020B0604020202020204" charset="0"/>
              </a:rPr>
              <a:t>vì</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phía</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bắc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nằm</a:t>
            </a:r>
            <a:r>
              <a:rPr lang="en-US" sz="2800" b="1" dirty="0">
                <a:solidFill>
                  <a:srgbClr val="FF0000"/>
                </a:solidFill>
                <a:latin typeface="#9Slide03 SFU Futura_12" panose="020B0604020202020204" charset="0"/>
              </a:rPr>
              <a:t> ở </a:t>
            </a:r>
            <a:r>
              <a:rPr lang="en-US" sz="2800" b="1" dirty="0" err="1">
                <a:solidFill>
                  <a:srgbClr val="FF0000"/>
                </a:solidFill>
                <a:latin typeface="#9Slide03 SFU Futura_12" panose="020B0604020202020204" charset="0"/>
              </a:rPr>
              <a:t>đới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lạnh</a:t>
            </a:r>
            <a:r>
              <a:rPr lang="en-US" sz="2800" b="1" dirty="0" smtClean="0">
                <a:solidFill>
                  <a:srgbClr val="FF0000"/>
                </a:solidFill>
                <a:latin typeface="#9Slide03 SFU Futura_12" panose="020B0604020202020204" charset="0"/>
              </a:rPr>
              <a:t>)</a:t>
            </a:r>
            <a:endParaRPr lang="en-US" sz="3600" b="1" dirty="0">
              <a:solidFill>
                <a:srgbClr val="FF0000"/>
              </a:solidFill>
              <a:latin typeface="#9Slide03 SFU Futura_12" panose="020B060402020202020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stCxn id="23" idx="3"/>
            <a:endCxn id="34" idx="1"/>
          </p:cNvCxnSpPr>
          <p:nvPr/>
        </p:nvCxnSpPr>
        <p:spPr>
          <a:xfrm>
            <a:off x="5741339" y="3533519"/>
            <a:ext cx="1643387" cy="818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7384726" y="4411061"/>
            <a:ext cx="4616244" cy="1038290"/>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Ngũ</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Hồ</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Uy-ni-pếc</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Gấu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Lớn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Nô</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Lệ</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lớn</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stCxn id="26" idx="3"/>
            <a:endCxn id="36" idx="1"/>
          </p:cNvCxnSpPr>
          <p:nvPr/>
        </p:nvCxnSpPr>
        <p:spPr>
          <a:xfrm>
            <a:off x="5703411" y="4897241"/>
            <a:ext cx="1681315" cy="32965"/>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7384726" y="5686220"/>
            <a:ext cx="4616244" cy="1023764"/>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9Slide03 SFU Futura_12" panose="020B0604020202020204" charset="0"/>
              </a:rPr>
              <a:t>Phía</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Đông</a:t>
            </a:r>
            <a:r>
              <a:rPr lang="en-US" sz="3200" b="1" dirty="0">
                <a:solidFill>
                  <a:srgbClr val="FF0000"/>
                </a:solidFill>
                <a:latin typeface="#9Slide03 SFU Futura_12" panose="020B0604020202020204" charset="0"/>
              </a:rPr>
              <a:t> Nam </a:t>
            </a:r>
            <a:r>
              <a:rPr lang="en-US" sz="3200" b="1" dirty="0" err="1">
                <a:solidFill>
                  <a:srgbClr val="FF0000"/>
                </a:solidFill>
                <a:latin typeface="#9Slide03 SFU Futura_12" panose="020B0604020202020204" charset="0"/>
              </a:rPr>
              <a:t>vì</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có</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khí</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hậu</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cận</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nhiệt</a:t>
            </a:r>
            <a:r>
              <a:rPr lang="en-US" sz="3200" b="1" dirty="0">
                <a:solidFill>
                  <a:srgbClr val="FF0000"/>
                </a:solidFill>
                <a:latin typeface="#9Slide03 SFU Futura_12" panose="020B0604020202020204" charset="0"/>
              </a:rPr>
              <a:t> </a:t>
            </a:r>
            <a:r>
              <a:rPr lang="en-US" sz="3200" b="1" dirty="0" err="1">
                <a:solidFill>
                  <a:srgbClr val="FF0000"/>
                </a:solidFill>
                <a:latin typeface="#9Slide03 SFU Futura_12" panose="020B0604020202020204" charset="0"/>
              </a:rPr>
              <a:t>ấm</a:t>
            </a:r>
            <a:r>
              <a:rPr lang="en-US" sz="3200" b="1" dirty="0">
                <a:solidFill>
                  <a:srgbClr val="FF0000"/>
                </a:solidFill>
                <a:latin typeface="#9Slide03 SFU Futura_12" panose="020B0604020202020204" charset="0"/>
              </a:rPr>
              <a:t> </a:t>
            </a:r>
            <a:r>
              <a:rPr lang="en-US" sz="3200" b="1" dirty="0" err="1" smtClean="0">
                <a:solidFill>
                  <a:srgbClr val="FF0000"/>
                </a:solidFill>
                <a:latin typeface="#9Slide03 SFU Futura_12" panose="020B0604020202020204" charset="0"/>
              </a:rPr>
              <a:t>ẩm</a:t>
            </a:r>
            <a:endParaRPr lang="en-US" sz="4000" b="1" dirty="0">
              <a:solidFill>
                <a:srgbClr val="FF0000"/>
              </a:solidFill>
              <a:latin typeface="#9Slide03 SFU Futura_12" panose="020B060402020202020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3BC97E1-2CC4-4A06-95E4-91BAB2D7B5AB}"/>
              </a:ext>
            </a:extLst>
          </p:cNvPr>
          <p:cNvCxnSpPr>
            <a:cxnSpLocks/>
            <a:stCxn id="28" idx="3"/>
            <a:endCxn id="38" idx="1"/>
          </p:cNvCxnSpPr>
          <p:nvPr/>
        </p:nvCxnSpPr>
        <p:spPr>
          <a:xfrm>
            <a:off x="5722375" y="6198102"/>
            <a:ext cx="1662351" cy="0"/>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705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down)">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5" grpId="0" animBg="1"/>
      <p:bldP spid="26" grpId="0" animBg="1"/>
      <p:bldP spid="27" grpId="0" animBg="1"/>
      <p:bldP spid="28" grpId="0" animBg="1"/>
      <p:bldP spid="29" grpId="0" animBg="1"/>
      <p:bldP spid="31" grpId="0" animBg="1"/>
      <p:bldP spid="34" grpId="0" animBg="1"/>
      <p:bldP spid="36"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Terminator 15">
            <a:extLst>
              <a:ext uri="{FF2B5EF4-FFF2-40B4-BE49-F238E27FC236}">
                <a16:creationId xmlns:a16="http://schemas.microsoft.com/office/drawing/2014/main" id="{454EC65F-9461-4D3A-AD62-5A0132ABA328}"/>
              </a:ext>
            </a:extLst>
          </p:cNvPr>
          <p:cNvSpPr/>
          <p:nvPr/>
        </p:nvSpPr>
        <p:spPr>
          <a:xfrm>
            <a:off x="85926" y="1302927"/>
            <a:ext cx="8025220" cy="2021444"/>
          </a:xfrm>
          <a:prstGeom prst="flowChartTerminator">
            <a:avLst/>
          </a:prstGeom>
          <a:solidFill>
            <a:srgbClr val="3AB5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8" t="30881" r="66153" b="35448"/>
          <a:stretch/>
        </p:blipFill>
        <p:spPr bwMode="auto">
          <a:xfrm>
            <a:off x="8315424" y="1405470"/>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75" t="37741" r="36159" b="28205"/>
          <a:stretch/>
        </p:blipFill>
        <p:spPr bwMode="auto">
          <a:xfrm>
            <a:off x="8334714" y="3034738"/>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706" t="27119" r="2769" b="32655"/>
          <a:stretch/>
        </p:blipFill>
        <p:spPr bwMode="auto">
          <a:xfrm>
            <a:off x="8334714" y="4780829"/>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82770" y="1898339"/>
            <a:ext cx="252277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5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làm</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việc</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CÁ NHÂN</a:t>
            </a:r>
            <a:endParaRPr lang="en-US" sz="2800" b="1" dirty="0">
              <a:solidFill>
                <a:srgbClr val="C00000"/>
              </a:solidFill>
              <a:latin typeface="#9Slide03 SFU Futura_12" panose="020B0604020202020204" charset="0"/>
              <a:cs typeface="Arial" panose="020B0604020202020204" pitchFamily="34" charset="0"/>
            </a:endParaRP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800595" y="3525686"/>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chia </a:t>
            </a:r>
            <a:r>
              <a:rPr lang="en-US" sz="2400" b="1" dirty="0" err="1" smtClean="0">
                <a:solidFill>
                  <a:schemeClr val="tx1"/>
                </a:solidFill>
                <a:latin typeface="#9Slide03 SFU Futura_12" panose="020B0604020202020204" charset="0"/>
                <a:cs typeface="Arial" panose="020B0604020202020204" pitchFamily="34" charset="0"/>
              </a:rPr>
              <a:t>sẻ</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THEO CẶP</a:t>
            </a:r>
            <a:endParaRPr lang="en-US" sz="2800" b="1" dirty="0">
              <a:solidFill>
                <a:srgbClr val="C00000"/>
              </a:solidFill>
              <a:latin typeface="#9Slide03 SFU Futura_12" panose="020B0604020202020204"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881712" y="518820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9Slide03 SFU Futura_12" panose="020B0604020202020204" charset="0"/>
                <a:cs typeface="Arial" panose="020B0604020202020204" pitchFamily="34" charset="0"/>
              </a:rPr>
              <a:t>1 </a:t>
            </a:r>
            <a:r>
              <a:rPr lang="en-US" sz="2400" b="1" dirty="0" err="1" smtClean="0">
                <a:solidFill>
                  <a:schemeClr val="tx1"/>
                </a:solidFill>
                <a:latin typeface="#9Slide03 SFU Futura_12" panose="020B0604020202020204" charset="0"/>
                <a:cs typeface="Arial" panose="020B0604020202020204" pitchFamily="34" charset="0"/>
              </a:rPr>
              <a:t>phút</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trình</a:t>
            </a:r>
            <a:r>
              <a:rPr lang="en-US" sz="2400" b="1" dirty="0" smtClean="0">
                <a:solidFill>
                  <a:schemeClr val="tx1"/>
                </a:solidFill>
                <a:latin typeface="#9Slide03 SFU Futura_12" panose="020B0604020202020204" charset="0"/>
                <a:cs typeface="Arial" panose="020B0604020202020204" pitchFamily="34" charset="0"/>
              </a:rPr>
              <a:t> </a:t>
            </a:r>
            <a:r>
              <a:rPr lang="en-US" sz="2400" b="1" dirty="0" err="1" smtClean="0">
                <a:solidFill>
                  <a:schemeClr val="tx1"/>
                </a:solidFill>
                <a:latin typeface="#9Slide03 SFU Futura_12" panose="020B0604020202020204" charset="0"/>
                <a:cs typeface="Arial" panose="020B0604020202020204" pitchFamily="34" charset="0"/>
              </a:rPr>
              <a:t>bày</a:t>
            </a:r>
            <a:r>
              <a:rPr lang="en-US" sz="2400" b="1" dirty="0" smtClean="0">
                <a:solidFill>
                  <a:schemeClr val="tx1"/>
                </a:solidFill>
                <a:latin typeface="#9Slide03 SFU Futura_12" panose="020B0604020202020204" charset="0"/>
                <a:cs typeface="Arial" panose="020B0604020202020204" pitchFamily="34" charset="0"/>
              </a:rPr>
              <a:t> </a:t>
            </a:r>
            <a:r>
              <a:rPr lang="en-US" sz="2800" b="1" dirty="0" smtClean="0">
                <a:solidFill>
                  <a:srgbClr val="C00000"/>
                </a:solidFill>
                <a:latin typeface="#9Slide03 SFU Futura_12" panose="020B0604020202020204" charset="0"/>
                <a:cs typeface="Arial" panose="020B0604020202020204" pitchFamily="34" charset="0"/>
              </a:rPr>
              <a:t>TRƯỚC LỚP</a:t>
            </a:r>
            <a:endParaRPr lang="en-US" sz="2800" b="1" dirty="0">
              <a:solidFill>
                <a:srgbClr val="C00000"/>
              </a:solidFill>
              <a:latin typeface="#9Slide03 SFU Futura_12" panose="020B0604020202020204" charset="0"/>
              <a:cs typeface="Arial" panose="020B0604020202020204" pitchFamily="34" charset="0"/>
            </a:endParaRPr>
          </a:p>
        </p:txBody>
      </p:sp>
      <p:cxnSp>
        <p:nvCxnSpPr>
          <p:cNvPr id="33" name="Straight Connector 32"/>
          <p:cNvCxnSpPr/>
          <p:nvPr/>
        </p:nvCxnSpPr>
        <p:spPr>
          <a:xfrm>
            <a:off x="8193410" y="1218538"/>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09957" y="1418331"/>
            <a:ext cx="5694639" cy="1815882"/>
          </a:xfrm>
          <a:prstGeom prst="rect">
            <a:avLst/>
          </a:prstGeom>
        </p:spPr>
        <p:txBody>
          <a:bodyPr wrap="square">
            <a:spAutoFit/>
          </a:bodyPr>
          <a:lstStyle/>
          <a:p>
            <a:pPr algn="just"/>
            <a:r>
              <a:rPr lang="vi-VN" sz="2800" b="1" dirty="0" smtClean="0">
                <a:solidFill>
                  <a:srgbClr val="FFFF00"/>
                </a:solidFill>
                <a:latin typeface="#9Slide03 SFU Futura_12" panose="020B0604020202020204" charset="0"/>
              </a:rPr>
              <a:t>Sử </a:t>
            </a:r>
            <a:r>
              <a:rPr lang="vi-VN" sz="2800" b="1" dirty="0">
                <a:solidFill>
                  <a:srgbClr val="FFFF00"/>
                </a:solidFill>
                <a:latin typeface="#9Slide03 SFU Futura_12" panose="020B0604020202020204" charset="0"/>
              </a:rPr>
              <a:t>sụng internet, </a:t>
            </a:r>
            <a:r>
              <a:rPr lang="vi-VN" sz="2800" b="1" dirty="0" smtClean="0">
                <a:solidFill>
                  <a:srgbClr val="FFFF00"/>
                </a:solidFill>
                <a:latin typeface="#9Slide03 SFU Futura_12" panose="020B0604020202020204" charset="0"/>
              </a:rPr>
              <a:t>viết 1 </a:t>
            </a:r>
            <a:r>
              <a:rPr lang="vi-VN" sz="2800" b="1" dirty="0">
                <a:solidFill>
                  <a:srgbClr val="FFFF00"/>
                </a:solidFill>
                <a:latin typeface="#9Slide03 SFU Futura_12" panose="020B0604020202020204" charset="0"/>
              </a:rPr>
              <a:t>bài giới thiệu về Ngũ Hồ và đưa ra những giải pháp bảo vệ Ngũ Hồ hạn chế bị ô nhiễm (khoảng 10 - 15 dòng).</a:t>
            </a:r>
          </a:p>
        </p:txBody>
      </p:sp>
      <p:pic>
        <p:nvPicPr>
          <p:cNvPr id="19" name="Picture 2" descr="Premium Vector | Girl with a winner cup">
            <a:extLst>
              <a:ext uri="{FF2B5EF4-FFF2-40B4-BE49-F238E27FC236}">
                <a16:creationId xmlns:a16="http://schemas.microsoft.com/office/drawing/2014/main" id="{9FE89543-5B39-4347-937C-0A0008C5DB0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36" b="94991" l="9585" r="90895">
                        <a14:foregroundMark x1="21885" y1="7607" x2="21885" y2="7607"/>
                        <a14:foregroundMark x1="21885" y1="7236" x2="21885" y2="7236"/>
                        <a14:foregroundMark x1="10863" y1="10575" x2="10863" y2="10575"/>
                        <a14:foregroundMark x1="47284" y1="30056" x2="46645" y2="33395"/>
                        <a14:foregroundMark x1="35942" y1="26345" x2="34505" y2="34137"/>
                        <a14:foregroundMark x1="37220" y1="39518" x2="45048" y2="41558"/>
                        <a14:foregroundMark x1="77636" y1="45640" x2="77157" y2="71800"/>
                        <a14:foregroundMark x1="91214" y1="43228" x2="89297" y2="56401"/>
                        <a14:foregroundMark x1="49681" y1="85900" x2="49681" y2="85900"/>
                        <a14:foregroundMark x1="49681" y1="86271" x2="49681" y2="86271"/>
                        <a14:foregroundMark x1="28754" y1="93878" x2="40895" y2="89239"/>
                        <a14:foregroundMark x1="50799" y1="91280" x2="56869" y2="92950"/>
                        <a14:foregroundMark x1="50799" y1="84972" x2="53674" y2="87941"/>
                        <a14:foregroundMark x1="57188" y1="90538" x2="58946" y2="93321"/>
                        <a14:foregroundMark x1="46486" y1="90167" x2="50479" y2="93692"/>
                        <a14:foregroundMark x1="40895" y1="90909" x2="33067" y2="94991"/>
                        <a14:foregroundMark x1="27636" y1="91651" x2="36581" y2="87199"/>
                        <a14:foregroundMark x1="40575" y1="48980" x2="44728" y2="49351"/>
                      </a14:backgroundRemoval>
                    </a14:imgEffect>
                  </a14:imgLayer>
                </a14:imgProps>
              </a:ext>
              <a:ext uri="{28A0092B-C50C-407E-A947-70E740481C1C}">
                <a14:useLocalDpi xmlns:a14="http://schemas.microsoft.com/office/drawing/2010/main" val="0"/>
              </a:ext>
            </a:extLst>
          </a:blip>
          <a:srcRect/>
          <a:stretch>
            <a:fillRect/>
          </a:stretch>
        </p:blipFill>
        <p:spPr bwMode="auto">
          <a:xfrm>
            <a:off x="280159" y="1498701"/>
            <a:ext cx="1874188" cy="16137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137" y="4255079"/>
            <a:ext cx="2402900" cy="242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0658" y="3429932"/>
            <a:ext cx="4160979" cy="729430"/>
          </a:xfrm>
          <a:prstGeom prst="rect">
            <a:avLst/>
          </a:prstGeom>
        </p:spPr>
        <p:txBody>
          <a:bodyPr wrap="square">
            <a:spAutoFit/>
          </a:bodyPr>
          <a:lstStyle/>
          <a:p>
            <a:pPr algn="just">
              <a:lnSpc>
                <a:spcPct val="115000"/>
              </a:lnSpc>
            </a:pPr>
            <a:r>
              <a:rPr lang="vi-VN" u="sng" dirty="0">
                <a:solidFill>
                  <a:srgbClr val="000000"/>
                </a:solidFill>
                <a:latin typeface="Times New Roman" panose="02020603050405020304" pitchFamily="18" charset="0"/>
                <a:ea typeface="Tahoma" panose="020B0604030504040204" pitchFamily="34" charset="0"/>
                <a:hlinkClick r:id="rId8"/>
              </a:rPr>
              <a:t>https://vnexpress.net/ngu-dai-ho-he-thong-loc-nuoc-tu-nhien-khong-lo-3999718.html</a:t>
            </a:r>
            <a:endParaRPr lang="en-US" sz="1600" dirty="0">
              <a:effectLst/>
              <a:latin typeface="Times New Roman" panose="02020603050405020304" pitchFamily="18" charset="0"/>
              <a:ea typeface="Tahoma" panose="020B0604030504040204" pitchFamily="34" charset="0"/>
            </a:endParaRPr>
          </a:p>
        </p:txBody>
      </p:sp>
      <p:grpSp>
        <p:nvGrpSpPr>
          <p:cNvPr id="6" name="Group 5"/>
          <p:cNvGrpSpPr/>
          <p:nvPr/>
        </p:nvGrpSpPr>
        <p:grpSpPr>
          <a:xfrm>
            <a:off x="4098536" y="4919795"/>
            <a:ext cx="4116316" cy="1952953"/>
            <a:chOff x="4098536" y="4919795"/>
            <a:chExt cx="4116316" cy="1952953"/>
          </a:xfrm>
        </p:grpSpPr>
        <p:pic>
          <p:nvPicPr>
            <p:cNvPr id="4100" name="Picture 4" descr="Drawing Illustration Cartoon Lake And Mountains Trees It Can Be Used As An  Icon Or As Teaching Material For Teachers Or Parents Who Make A Home School  To Make Media Movies Fo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606" t="26538" r="6028" b="30145"/>
            <a:stretch/>
          </p:blipFill>
          <p:spPr bwMode="auto">
            <a:xfrm>
              <a:off x="4098536" y="4919795"/>
              <a:ext cx="4088147" cy="193820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6576576" y="6503759"/>
              <a:ext cx="1638276" cy="368989"/>
            </a:xfrm>
            <a:custGeom>
              <a:avLst/>
              <a:gdLst>
                <a:gd name="connsiteX0" fmla="*/ 1579282 w 1638276"/>
                <a:gd name="connsiteY0" fmla="*/ 15028 h 368989"/>
                <a:gd name="connsiteX1" fmla="*/ 1505540 w 1638276"/>
                <a:gd name="connsiteY1" fmla="*/ 280 h 368989"/>
                <a:gd name="connsiteX2" fmla="*/ 1417050 w 1638276"/>
                <a:gd name="connsiteY2" fmla="*/ 29776 h 368989"/>
                <a:gd name="connsiteX3" fmla="*/ 1328559 w 1638276"/>
                <a:gd name="connsiteY3" fmla="*/ 88770 h 368989"/>
                <a:gd name="connsiteX4" fmla="*/ 1240069 w 1638276"/>
                <a:gd name="connsiteY4" fmla="*/ 118267 h 368989"/>
                <a:gd name="connsiteX5" fmla="*/ 1107334 w 1638276"/>
                <a:gd name="connsiteY5" fmla="*/ 147764 h 368989"/>
                <a:gd name="connsiteX6" fmla="*/ 1033592 w 1638276"/>
                <a:gd name="connsiteY6" fmla="*/ 133015 h 368989"/>
                <a:gd name="connsiteX7" fmla="*/ 945101 w 1638276"/>
                <a:gd name="connsiteY7" fmla="*/ 74022 h 368989"/>
                <a:gd name="connsiteX8" fmla="*/ 900856 w 1638276"/>
                <a:gd name="connsiteY8" fmla="*/ 59273 h 368989"/>
                <a:gd name="connsiteX9" fmla="*/ 723876 w 1638276"/>
                <a:gd name="connsiteY9" fmla="*/ 88770 h 368989"/>
                <a:gd name="connsiteX10" fmla="*/ 679630 w 1638276"/>
                <a:gd name="connsiteY10" fmla="*/ 118267 h 368989"/>
                <a:gd name="connsiteX11" fmla="*/ 576392 w 1638276"/>
                <a:gd name="connsiteY11" fmla="*/ 147764 h 368989"/>
                <a:gd name="connsiteX12" fmla="*/ 428908 w 1638276"/>
                <a:gd name="connsiteY12" fmla="*/ 133015 h 368989"/>
                <a:gd name="connsiteX13" fmla="*/ 384663 w 1638276"/>
                <a:gd name="connsiteY13" fmla="*/ 103518 h 368989"/>
                <a:gd name="connsiteX14" fmla="*/ 281424 w 1638276"/>
                <a:gd name="connsiteY14" fmla="*/ 74022 h 368989"/>
                <a:gd name="connsiteX15" fmla="*/ 237179 w 1638276"/>
                <a:gd name="connsiteY15" fmla="*/ 59273 h 368989"/>
                <a:gd name="connsiteX16" fmla="*/ 178185 w 1638276"/>
                <a:gd name="connsiteY16" fmla="*/ 74022 h 368989"/>
                <a:gd name="connsiteX17" fmla="*/ 104443 w 1638276"/>
                <a:gd name="connsiteY17" fmla="*/ 162512 h 368989"/>
                <a:gd name="connsiteX18" fmla="*/ 15953 w 1638276"/>
                <a:gd name="connsiteY18" fmla="*/ 221506 h 368989"/>
                <a:gd name="connsiteX19" fmla="*/ 15953 w 1638276"/>
                <a:gd name="connsiteY19" fmla="*/ 309996 h 368989"/>
                <a:gd name="connsiteX20" fmla="*/ 104443 w 1638276"/>
                <a:gd name="connsiteY20" fmla="*/ 339493 h 368989"/>
                <a:gd name="connsiteX21" fmla="*/ 251927 w 1638276"/>
                <a:gd name="connsiteY21" fmla="*/ 324744 h 368989"/>
                <a:gd name="connsiteX22" fmla="*/ 355166 w 1638276"/>
                <a:gd name="connsiteY22" fmla="*/ 309996 h 368989"/>
                <a:gd name="connsiteX23" fmla="*/ 473153 w 1638276"/>
                <a:gd name="connsiteY23" fmla="*/ 324744 h 368989"/>
                <a:gd name="connsiteX24" fmla="*/ 532147 w 1638276"/>
                <a:gd name="connsiteY24" fmla="*/ 339493 h 368989"/>
                <a:gd name="connsiteX25" fmla="*/ 620637 w 1638276"/>
                <a:gd name="connsiteY25" fmla="*/ 368989 h 368989"/>
                <a:gd name="connsiteX26" fmla="*/ 1004095 w 1638276"/>
                <a:gd name="connsiteY26" fmla="*/ 354241 h 368989"/>
                <a:gd name="connsiteX27" fmla="*/ 1136830 w 1638276"/>
                <a:gd name="connsiteY27" fmla="*/ 339493 h 368989"/>
                <a:gd name="connsiteX28" fmla="*/ 1372805 w 1638276"/>
                <a:gd name="connsiteY28" fmla="*/ 295247 h 368989"/>
                <a:gd name="connsiteX29" fmla="*/ 1564534 w 1638276"/>
                <a:gd name="connsiteY29" fmla="*/ 280499 h 368989"/>
                <a:gd name="connsiteX30" fmla="*/ 1579282 w 1638276"/>
                <a:gd name="connsiteY30" fmla="*/ 162512 h 368989"/>
                <a:gd name="connsiteX31" fmla="*/ 1638276 w 1638276"/>
                <a:gd name="connsiteY31" fmla="*/ 74022 h 368989"/>
                <a:gd name="connsiteX32" fmla="*/ 1623527 w 1638276"/>
                <a:gd name="connsiteY32" fmla="*/ 29776 h 368989"/>
                <a:gd name="connsiteX33" fmla="*/ 1535037 w 1638276"/>
                <a:gd name="connsiteY33" fmla="*/ 59273 h 36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38276" h="368989">
                  <a:moveTo>
                    <a:pt x="1579282" y="15028"/>
                  </a:moveTo>
                  <a:cubicBezTo>
                    <a:pt x="1554701" y="10112"/>
                    <a:pt x="1530504" y="-1989"/>
                    <a:pt x="1505540" y="280"/>
                  </a:cubicBezTo>
                  <a:cubicBezTo>
                    <a:pt x="1474576" y="3095"/>
                    <a:pt x="1417050" y="29776"/>
                    <a:pt x="1417050" y="29776"/>
                  </a:cubicBezTo>
                  <a:cubicBezTo>
                    <a:pt x="1387553" y="49441"/>
                    <a:pt x="1362191" y="77559"/>
                    <a:pt x="1328559" y="88770"/>
                  </a:cubicBezTo>
                  <a:cubicBezTo>
                    <a:pt x="1299062" y="98602"/>
                    <a:pt x="1270557" y="112169"/>
                    <a:pt x="1240069" y="118267"/>
                  </a:cubicBezTo>
                  <a:cubicBezTo>
                    <a:pt x="1146451" y="136990"/>
                    <a:pt x="1190646" y="126935"/>
                    <a:pt x="1107334" y="147764"/>
                  </a:cubicBezTo>
                  <a:cubicBezTo>
                    <a:pt x="1082753" y="142848"/>
                    <a:pt x="1056413" y="143388"/>
                    <a:pt x="1033592" y="133015"/>
                  </a:cubicBezTo>
                  <a:cubicBezTo>
                    <a:pt x="1001319" y="118345"/>
                    <a:pt x="978732" y="85233"/>
                    <a:pt x="945101" y="74022"/>
                  </a:cubicBezTo>
                  <a:lnTo>
                    <a:pt x="900856" y="59273"/>
                  </a:lnTo>
                  <a:cubicBezTo>
                    <a:pt x="885532" y="61462"/>
                    <a:pt x="750414" y="78818"/>
                    <a:pt x="723876" y="88770"/>
                  </a:cubicBezTo>
                  <a:cubicBezTo>
                    <a:pt x="707279" y="94994"/>
                    <a:pt x="695484" y="110340"/>
                    <a:pt x="679630" y="118267"/>
                  </a:cubicBezTo>
                  <a:cubicBezTo>
                    <a:pt x="658475" y="128844"/>
                    <a:pt x="595288" y="143040"/>
                    <a:pt x="576392" y="147764"/>
                  </a:cubicBezTo>
                  <a:cubicBezTo>
                    <a:pt x="527231" y="142848"/>
                    <a:pt x="477049" y="144125"/>
                    <a:pt x="428908" y="133015"/>
                  </a:cubicBezTo>
                  <a:cubicBezTo>
                    <a:pt x="411637" y="129029"/>
                    <a:pt x="400517" y="111445"/>
                    <a:pt x="384663" y="103518"/>
                  </a:cubicBezTo>
                  <a:cubicBezTo>
                    <a:pt x="361089" y="91731"/>
                    <a:pt x="303476" y="80323"/>
                    <a:pt x="281424" y="74022"/>
                  </a:cubicBezTo>
                  <a:cubicBezTo>
                    <a:pt x="266476" y="69751"/>
                    <a:pt x="251927" y="64189"/>
                    <a:pt x="237179" y="59273"/>
                  </a:cubicBezTo>
                  <a:cubicBezTo>
                    <a:pt x="217514" y="64189"/>
                    <a:pt x="195784" y="63965"/>
                    <a:pt x="178185" y="74022"/>
                  </a:cubicBezTo>
                  <a:cubicBezTo>
                    <a:pt x="102079" y="117511"/>
                    <a:pt x="161935" y="112207"/>
                    <a:pt x="104443" y="162512"/>
                  </a:cubicBezTo>
                  <a:cubicBezTo>
                    <a:pt x="77764" y="185857"/>
                    <a:pt x="15953" y="221506"/>
                    <a:pt x="15953" y="221506"/>
                  </a:cubicBezTo>
                  <a:cubicBezTo>
                    <a:pt x="8390" y="244195"/>
                    <a:pt x="-15812" y="287307"/>
                    <a:pt x="15953" y="309996"/>
                  </a:cubicBezTo>
                  <a:cubicBezTo>
                    <a:pt x="41254" y="328068"/>
                    <a:pt x="104443" y="339493"/>
                    <a:pt x="104443" y="339493"/>
                  </a:cubicBezTo>
                  <a:lnTo>
                    <a:pt x="251927" y="324744"/>
                  </a:lnTo>
                  <a:cubicBezTo>
                    <a:pt x="286451" y="320682"/>
                    <a:pt x="320404" y="309996"/>
                    <a:pt x="355166" y="309996"/>
                  </a:cubicBezTo>
                  <a:cubicBezTo>
                    <a:pt x="394801" y="309996"/>
                    <a:pt x="433824" y="319828"/>
                    <a:pt x="473153" y="324744"/>
                  </a:cubicBezTo>
                  <a:cubicBezTo>
                    <a:pt x="492818" y="329660"/>
                    <a:pt x="512732" y="333669"/>
                    <a:pt x="532147" y="339493"/>
                  </a:cubicBezTo>
                  <a:cubicBezTo>
                    <a:pt x="561928" y="348427"/>
                    <a:pt x="620637" y="368989"/>
                    <a:pt x="620637" y="368989"/>
                  </a:cubicBezTo>
                  <a:lnTo>
                    <a:pt x="1004095" y="354241"/>
                  </a:lnTo>
                  <a:cubicBezTo>
                    <a:pt x="1048540" y="351701"/>
                    <a:pt x="1092830" y="346262"/>
                    <a:pt x="1136830" y="339493"/>
                  </a:cubicBezTo>
                  <a:cubicBezTo>
                    <a:pt x="1322236" y="310969"/>
                    <a:pt x="974042" y="325920"/>
                    <a:pt x="1372805" y="295247"/>
                  </a:cubicBezTo>
                  <a:lnTo>
                    <a:pt x="1564534" y="280499"/>
                  </a:lnTo>
                  <a:cubicBezTo>
                    <a:pt x="1569450" y="241170"/>
                    <a:pt x="1565951" y="199838"/>
                    <a:pt x="1579282" y="162512"/>
                  </a:cubicBezTo>
                  <a:cubicBezTo>
                    <a:pt x="1591205" y="129127"/>
                    <a:pt x="1638276" y="74022"/>
                    <a:pt x="1638276" y="74022"/>
                  </a:cubicBezTo>
                  <a:cubicBezTo>
                    <a:pt x="1633360" y="59273"/>
                    <a:pt x="1637962" y="35550"/>
                    <a:pt x="1623527" y="29776"/>
                  </a:cubicBezTo>
                  <a:cubicBezTo>
                    <a:pt x="1604180" y="22037"/>
                    <a:pt x="1555379" y="49102"/>
                    <a:pt x="1535037" y="59273"/>
                  </a:cubicBezTo>
                </a:path>
              </a:pathLst>
            </a:custGeom>
            <a:solidFill>
              <a:srgbClr val="39B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7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fade">
                                      <p:cBhvr>
                                        <p:cTn id="26" dur="500"/>
                                        <p:tgtEl>
                                          <p:spTgt spid="409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wnload or print this amazing coloring page: Map Of North And South  America For Kids Page 1 | South america map, Map, Kids p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511" y="0"/>
            <a:ext cx="5718489" cy="662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0" y="0"/>
            <a:ext cx="6496856" cy="3972434"/>
            <a:chOff x="1696064" y="2608853"/>
            <a:chExt cx="6496856" cy="3972434"/>
          </a:xfrm>
        </p:grpSpPr>
        <p:sp>
          <p:nvSpPr>
            <p:cNvPr id="10" name="Rectangle: Rounded Corners 7">
              <a:extLst>
                <a:ext uri="{FF2B5EF4-FFF2-40B4-BE49-F238E27FC236}">
                  <a16:creationId xmlns:a16="http://schemas.microsoft.com/office/drawing/2014/main" id="{D6CE6303-3C40-4361-9869-64BB994762E1}"/>
                </a:ext>
              </a:extLst>
            </p:cNvPr>
            <p:cNvSpPr/>
            <p:nvPr/>
          </p:nvSpPr>
          <p:spPr>
            <a:xfrm>
              <a:off x="1696064" y="4831268"/>
              <a:ext cx="6496856"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smtClean="0">
                  <a:solidFill>
                    <a:srgbClr val="FF0000"/>
                  </a:solidFill>
                  <a:latin typeface="#9Slide05 Great Vibes" panose="02000507080000020002" pitchFamily="2" charset="0"/>
                  <a:cs typeface="Arial" panose="020B0604020202020204" pitchFamily="34" charset="0"/>
                </a:rPr>
                <a:t>Sắc</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màu</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em</a:t>
              </a:r>
              <a:r>
                <a:rPr lang="en-US" sz="8800" b="1" dirty="0" smtClean="0">
                  <a:solidFill>
                    <a:srgbClr val="FF0000"/>
                  </a:solidFill>
                  <a:latin typeface="#9Slide05 Great Vibes" panose="02000507080000020002" pitchFamily="2" charset="0"/>
                  <a:cs typeface="Arial" panose="020B0604020202020204" pitchFamily="34" charset="0"/>
                </a:rPr>
                <a:t> </a:t>
              </a:r>
              <a:r>
                <a:rPr lang="en-US" sz="8800" b="1" dirty="0" err="1" smtClean="0">
                  <a:solidFill>
                    <a:srgbClr val="FF0000"/>
                  </a:solidFill>
                  <a:latin typeface="#9Slide05 Great Vibes" panose="02000507080000020002" pitchFamily="2" charset="0"/>
                  <a:cs typeface="Arial" panose="020B0604020202020204" pitchFamily="34" charset="0"/>
                </a:rPr>
                <a:t>yêu</a:t>
              </a:r>
              <a:endParaRPr lang="en-US" sz="8800" b="1" dirty="0">
                <a:solidFill>
                  <a:srgbClr val="FF0000"/>
                </a:solidFill>
                <a:latin typeface="#9Slide05 Great Vibes" panose="02000507080000020002" pitchFamily="2" charset="0"/>
                <a:cs typeface="Arial" panose="020B0604020202020204" pitchFamily="34" charset="0"/>
              </a:endParaRPr>
            </a:p>
          </p:txBody>
        </p:sp>
        <p:pic>
          <p:nvPicPr>
            <p:cNvPr id="11" name="Picture 2" descr="Ý nghĩa của các màu sắc trong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790" y="2608853"/>
              <a:ext cx="3003755" cy="210442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1F6250F2-351E-44CA-A071-9F67D77DF914}"/>
              </a:ext>
            </a:extLst>
          </p:cNvPr>
          <p:cNvSpPr/>
          <p:nvPr/>
        </p:nvSpPr>
        <p:spPr>
          <a:xfrm>
            <a:off x="2197222" y="4449500"/>
            <a:ext cx="6960496" cy="1862048"/>
          </a:xfrm>
          <a:prstGeom prst="rect">
            <a:avLst/>
          </a:prstGeom>
          <a:noFill/>
        </p:spPr>
        <p:txBody>
          <a:bodyPr wrap="square" lIns="91440" tIns="45720" rIns="91440" bIns="45720">
            <a:spAutoFit/>
          </a:bodyPr>
          <a:lstStyle/>
          <a:p>
            <a:pPr algn="ctr"/>
            <a:r>
              <a:rPr lang="en-US" sz="115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BẮC MỸ</a:t>
            </a:r>
            <a:endParaRPr lang="en-US" sz="115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sp>
        <p:nvSpPr>
          <p:cNvPr id="8" name="Freeform 7"/>
          <p:cNvSpPr/>
          <p:nvPr/>
        </p:nvSpPr>
        <p:spPr>
          <a:xfrm>
            <a:off x="6518787" y="427703"/>
            <a:ext cx="3687097" cy="2315497"/>
          </a:xfrm>
          <a:custGeom>
            <a:avLst/>
            <a:gdLst>
              <a:gd name="connsiteX0" fmla="*/ 1828800 w 3687097"/>
              <a:gd name="connsiteY0" fmla="*/ 88491 h 2315497"/>
              <a:gd name="connsiteX1" fmla="*/ 1696065 w 3687097"/>
              <a:gd name="connsiteY1" fmla="*/ 117987 h 2315497"/>
              <a:gd name="connsiteX2" fmla="*/ 1651819 w 3687097"/>
              <a:gd name="connsiteY2" fmla="*/ 132736 h 2315497"/>
              <a:gd name="connsiteX3" fmla="*/ 1519084 w 3687097"/>
              <a:gd name="connsiteY3" fmla="*/ 117987 h 2315497"/>
              <a:gd name="connsiteX4" fmla="*/ 1371600 w 3687097"/>
              <a:gd name="connsiteY4" fmla="*/ 73742 h 2315497"/>
              <a:gd name="connsiteX5" fmla="*/ 1283110 w 3687097"/>
              <a:gd name="connsiteY5" fmla="*/ 44245 h 2315497"/>
              <a:gd name="connsiteX6" fmla="*/ 1238865 w 3687097"/>
              <a:gd name="connsiteY6" fmla="*/ 29497 h 2315497"/>
              <a:gd name="connsiteX7" fmla="*/ 766916 w 3687097"/>
              <a:gd name="connsiteY7" fmla="*/ 73742 h 2315497"/>
              <a:gd name="connsiteX8" fmla="*/ 722671 w 3687097"/>
              <a:gd name="connsiteY8" fmla="*/ 88491 h 2315497"/>
              <a:gd name="connsiteX9" fmla="*/ 619432 w 3687097"/>
              <a:gd name="connsiteY9" fmla="*/ 147484 h 2315497"/>
              <a:gd name="connsiteX10" fmla="*/ 530942 w 3687097"/>
              <a:gd name="connsiteY10" fmla="*/ 176981 h 2315497"/>
              <a:gd name="connsiteX11" fmla="*/ 560439 w 3687097"/>
              <a:gd name="connsiteY11" fmla="*/ 221226 h 2315497"/>
              <a:gd name="connsiteX12" fmla="*/ 457200 w 3687097"/>
              <a:gd name="connsiteY12" fmla="*/ 235974 h 2315497"/>
              <a:gd name="connsiteX13" fmla="*/ 398207 w 3687097"/>
              <a:gd name="connsiteY13" fmla="*/ 250723 h 2315497"/>
              <a:gd name="connsiteX14" fmla="*/ 309716 w 3687097"/>
              <a:gd name="connsiteY14" fmla="*/ 280220 h 2315497"/>
              <a:gd name="connsiteX15" fmla="*/ 353961 w 3687097"/>
              <a:gd name="connsiteY15" fmla="*/ 309716 h 2315497"/>
              <a:gd name="connsiteX16" fmla="*/ 368710 w 3687097"/>
              <a:gd name="connsiteY16" fmla="*/ 339213 h 2315497"/>
              <a:gd name="connsiteX17" fmla="*/ 280219 w 3687097"/>
              <a:gd name="connsiteY17" fmla="*/ 383458 h 2315497"/>
              <a:gd name="connsiteX18" fmla="*/ 235974 w 3687097"/>
              <a:gd name="connsiteY18" fmla="*/ 412955 h 2315497"/>
              <a:gd name="connsiteX19" fmla="*/ 206478 w 3687097"/>
              <a:gd name="connsiteY19" fmla="*/ 457200 h 2315497"/>
              <a:gd name="connsiteX20" fmla="*/ 103239 w 3687097"/>
              <a:gd name="connsiteY20" fmla="*/ 486697 h 2315497"/>
              <a:gd name="connsiteX21" fmla="*/ 117987 w 3687097"/>
              <a:gd name="connsiteY21" fmla="*/ 545691 h 2315497"/>
              <a:gd name="connsiteX22" fmla="*/ 176981 w 3687097"/>
              <a:gd name="connsiteY22" fmla="*/ 634181 h 2315497"/>
              <a:gd name="connsiteX23" fmla="*/ 88490 w 3687097"/>
              <a:gd name="connsiteY23" fmla="*/ 678426 h 2315497"/>
              <a:gd name="connsiteX24" fmla="*/ 0 w 3687097"/>
              <a:gd name="connsiteY24" fmla="*/ 722671 h 2315497"/>
              <a:gd name="connsiteX25" fmla="*/ 147484 w 3687097"/>
              <a:gd name="connsiteY25" fmla="*/ 752168 h 2315497"/>
              <a:gd name="connsiteX26" fmla="*/ 235974 w 3687097"/>
              <a:gd name="connsiteY26" fmla="*/ 678426 h 2315497"/>
              <a:gd name="connsiteX27" fmla="*/ 324465 w 3687097"/>
              <a:gd name="connsiteY27" fmla="*/ 619432 h 2315497"/>
              <a:gd name="connsiteX28" fmla="*/ 368710 w 3687097"/>
              <a:gd name="connsiteY28" fmla="*/ 589936 h 2315497"/>
              <a:gd name="connsiteX29" fmla="*/ 412955 w 3687097"/>
              <a:gd name="connsiteY29" fmla="*/ 575187 h 2315497"/>
              <a:gd name="connsiteX30" fmla="*/ 501445 w 3687097"/>
              <a:gd name="connsiteY30" fmla="*/ 516194 h 2315497"/>
              <a:gd name="connsiteX31" fmla="*/ 516194 w 3687097"/>
              <a:gd name="connsiteY31" fmla="*/ 560439 h 2315497"/>
              <a:gd name="connsiteX32" fmla="*/ 604684 w 3687097"/>
              <a:gd name="connsiteY32" fmla="*/ 560439 h 2315497"/>
              <a:gd name="connsiteX33" fmla="*/ 648929 w 3687097"/>
              <a:gd name="connsiteY33" fmla="*/ 530942 h 2315497"/>
              <a:gd name="connsiteX34" fmla="*/ 855407 w 3687097"/>
              <a:gd name="connsiteY34" fmla="*/ 501445 h 2315497"/>
              <a:gd name="connsiteX35" fmla="*/ 958645 w 3687097"/>
              <a:gd name="connsiteY35" fmla="*/ 560439 h 2315497"/>
              <a:gd name="connsiteX36" fmla="*/ 973394 w 3687097"/>
              <a:gd name="connsiteY36" fmla="*/ 619432 h 2315497"/>
              <a:gd name="connsiteX37" fmla="*/ 1017639 w 3687097"/>
              <a:gd name="connsiteY37" fmla="*/ 634181 h 2315497"/>
              <a:gd name="connsiteX38" fmla="*/ 1061884 w 3687097"/>
              <a:gd name="connsiteY38" fmla="*/ 663678 h 2315497"/>
              <a:gd name="connsiteX39" fmla="*/ 1047136 w 3687097"/>
              <a:gd name="connsiteY39" fmla="*/ 722671 h 2315497"/>
              <a:gd name="connsiteX40" fmla="*/ 1017639 w 3687097"/>
              <a:gd name="connsiteY40" fmla="*/ 766916 h 2315497"/>
              <a:gd name="connsiteX41" fmla="*/ 1002890 w 3687097"/>
              <a:gd name="connsiteY41" fmla="*/ 811162 h 2315497"/>
              <a:gd name="connsiteX42" fmla="*/ 988142 w 3687097"/>
              <a:gd name="connsiteY42" fmla="*/ 1002891 h 2315497"/>
              <a:gd name="connsiteX43" fmla="*/ 1017639 w 3687097"/>
              <a:gd name="connsiteY43" fmla="*/ 1091381 h 2315497"/>
              <a:gd name="connsiteX44" fmla="*/ 988142 w 3687097"/>
              <a:gd name="connsiteY44" fmla="*/ 1209368 h 2315497"/>
              <a:gd name="connsiteX45" fmla="*/ 929148 w 3687097"/>
              <a:gd name="connsiteY45" fmla="*/ 1297858 h 2315497"/>
              <a:gd name="connsiteX46" fmla="*/ 884903 w 3687097"/>
              <a:gd name="connsiteY46" fmla="*/ 1327355 h 2315497"/>
              <a:gd name="connsiteX47" fmla="*/ 781665 w 3687097"/>
              <a:gd name="connsiteY47" fmla="*/ 1430594 h 2315497"/>
              <a:gd name="connsiteX48" fmla="*/ 796413 w 3687097"/>
              <a:gd name="connsiteY48" fmla="*/ 1740310 h 2315497"/>
              <a:gd name="connsiteX49" fmla="*/ 825910 w 3687097"/>
              <a:gd name="connsiteY49" fmla="*/ 1828800 h 2315497"/>
              <a:gd name="connsiteX50" fmla="*/ 840658 w 3687097"/>
              <a:gd name="connsiteY50" fmla="*/ 1873045 h 2315497"/>
              <a:gd name="connsiteX51" fmla="*/ 855407 w 3687097"/>
              <a:gd name="connsiteY51" fmla="*/ 1917291 h 2315497"/>
              <a:gd name="connsiteX52" fmla="*/ 899652 w 3687097"/>
              <a:gd name="connsiteY52" fmla="*/ 2109020 h 2315497"/>
              <a:gd name="connsiteX53" fmla="*/ 914400 w 3687097"/>
              <a:gd name="connsiteY53" fmla="*/ 2153265 h 2315497"/>
              <a:gd name="connsiteX54" fmla="*/ 929148 w 3687097"/>
              <a:gd name="connsiteY54" fmla="*/ 2197510 h 2315497"/>
              <a:gd name="connsiteX55" fmla="*/ 958645 w 3687097"/>
              <a:gd name="connsiteY55" fmla="*/ 2241755 h 2315497"/>
              <a:gd name="connsiteX56" fmla="*/ 973394 w 3687097"/>
              <a:gd name="connsiteY56" fmla="*/ 2286000 h 2315497"/>
              <a:gd name="connsiteX57" fmla="*/ 1032387 w 3687097"/>
              <a:gd name="connsiteY57" fmla="*/ 2315497 h 2315497"/>
              <a:gd name="connsiteX58" fmla="*/ 1002890 w 3687097"/>
              <a:gd name="connsiteY58" fmla="*/ 2271252 h 2315497"/>
              <a:gd name="connsiteX59" fmla="*/ 988142 w 3687097"/>
              <a:gd name="connsiteY59" fmla="*/ 2197510 h 2315497"/>
              <a:gd name="connsiteX60" fmla="*/ 973394 w 3687097"/>
              <a:gd name="connsiteY60" fmla="*/ 2153265 h 2315497"/>
              <a:gd name="connsiteX61" fmla="*/ 958645 w 3687097"/>
              <a:gd name="connsiteY61" fmla="*/ 2094271 h 2315497"/>
              <a:gd name="connsiteX62" fmla="*/ 973394 w 3687097"/>
              <a:gd name="connsiteY62" fmla="*/ 1917291 h 2315497"/>
              <a:gd name="connsiteX63" fmla="*/ 1061884 w 3687097"/>
              <a:gd name="connsiteY63" fmla="*/ 1887794 h 2315497"/>
              <a:gd name="connsiteX64" fmla="*/ 1194619 w 3687097"/>
              <a:gd name="connsiteY64" fmla="*/ 1858297 h 2315497"/>
              <a:gd name="connsiteX65" fmla="*/ 1283110 w 3687097"/>
              <a:gd name="connsiteY65" fmla="*/ 1873045 h 2315497"/>
              <a:gd name="connsiteX66" fmla="*/ 1327355 w 3687097"/>
              <a:gd name="connsiteY66" fmla="*/ 1887794 h 2315497"/>
              <a:gd name="connsiteX67" fmla="*/ 1356852 w 3687097"/>
              <a:gd name="connsiteY67" fmla="*/ 1976284 h 2315497"/>
              <a:gd name="connsiteX68" fmla="*/ 1386348 w 3687097"/>
              <a:gd name="connsiteY68" fmla="*/ 2020529 h 2315497"/>
              <a:gd name="connsiteX69" fmla="*/ 1430594 w 3687097"/>
              <a:gd name="connsiteY69" fmla="*/ 2005781 h 2315497"/>
              <a:gd name="connsiteX70" fmla="*/ 1474839 w 3687097"/>
              <a:gd name="connsiteY70" fmla="*/ 1976284 h 2315497"/>
              <a:gd name="connsiteX71" fmla="*/ 1489587 w 3687097"/>
              <a:gd name="connsiteY71" fmla="*/ 2020529 h 2315497"/>
              <a:gd name="connsiteX72" fmla="*/ 1504336 w 3687097"/>
              <a:gd name="connsiteY72" fmla="*/ 2109020 h 2315497"/>
              <a:gd name="connsiteX73" fmla="*/ 1592826 w 3687097"/>
              <a:gd name="connsiteY73" fmla="*/ 2182762 h 2315497"/>
              <a:gd name="connsiteX74" fmla="*/ 1681316 w 3687097"/>
              <a:gd name="connsiteY74" fmla="*/ 2138516 h 2315497"/>
              <a:gd name="connsiteX75" fmla="*/ 1710813 w 3687097"/>
              <a:gd name="connsiteY75" fmla="*/ 2094271 h 2315497"/>
              <a:gd name="connsiteX76" fmla="*/ 1725561 w 3687097"/>
              <a:gd name="connsiteY76" fmla="*/ 2050026 h 2315497"/>
              <a:gd name="connsiteX77" fmla="*/ 1858297 w 3687097"/>
              <a:gd name="connsiteY77" fmla="*/ 1991032 h 2315497"/>
              <a:gd name="connsiteX78" fmla="*/ 1946787 w 3687097"/>
              <a:gd name="connsiteY78" fmla="*/ 1961536 h 2315497"/>
              <a:gd name="connsiteX79" fmla="*/ 2050026 w 3687097"/>
              <a:gd name="connsiteY79" fmla="*/ 1932039 h 2315497"/>
              <a:gd name="connsiteX80" fmla="*/ 2212258 w 3687097"/>
              <a:gd name="connsiteY80" fmla="*/ 1961536 h 2315497"/>
              <a:gd name="connsiteX81" fmla="*/ 2256503 w 3687097"/>
              <a:gd name="connsiteY81" fmla="*/ 1991032 h 2315497"/>
              <a:gd name="connsiteX82" fmla="*/ 2315497 w 3687097"/>
              <a:gd name="connsiteY82" fmla="*/ 2123768 h 2315497"/>
              <a:gd name="connsiteX83" fmla="*/ 2330245 w 3687097"/>
              <a:gd name="connsiteY83" fmla="*/ 2168013 h 2315497"/>
              <a:gd name="connsiteX84" fmla="*/ 2403987 w 3687097"/>
              <a:gd name="connsiteY84" fmla="*/ 1873045 h 2315497"/>
              <a:gd name="connsiteX85" fmla="*/ 2477729 w 3687097"/>
              <a:gd name="connsiteY85" fmla="*/ 1828800 h 2315497"/>
              <a:gd name="connsiteX86" fmla="*/ 2566219 w 3687097"/>
              <a:gd name="connsiteY86" fmla="*/ 1784555 h 2315497"/>
              <a:gd name="connsiteX87" fmla="*/ 2595716 w 3687097"/>
              <a:gd name="connsiteY87" fmla="*/ 1740310 h 2315497"/>
              <a:gd name="connsiteX88" fmla="*/ 2639961 w 3687097"/>
              <a:gd name="connsiteY88" fmla="*/ 1710813 h 2315497"/>
              <a:gd name="connsiteX89" fmla="*/ 2669458 w 3687097"/>
              <a:gd name="connsiteY89" fmla="*/ 1622323 h 2315497"/>
              <a:gd name="connsiteX90" fmla="*/ 2684207 w 3687097"/>
              <a:gd name="connsiteY90" fmla="*/ 1578078 h 2315497"/>
              <a:gd name="connsiteX91" fmla="*/ 2713703 w 3687097"/>
              <a:gd name="connsiteY91" fmla="*/ 1533832 h 2315497"/>
              <a:gd name="connsiteX92" fmla="*/ 2757948 w 3687097"/>
              <a:gd name="connsiteY92" fmla="*/ 1519084 h 2315497"/>
              <a:gd name="connsiteX93" fmla="*/ 2846439 w 3687097"/>
              <a:gd name="connsiteY93" fmla="*/ 1460091 h 2315497"/>
              <a:gd name="connsiteX94" fmla="*/ 2890684 w 3687097"/>
              <a:gd name="connsiteY94" fmla="*/ 1430594 h 2315497"/>
              <a:gd name="connsiteX95" fmla="*/ 2949678 w 3687097"/>
              <a:gd name="connsiteY95" fmla="*/ 1401097 h 2315497"/>
              <a:gd name="connsiteX96" fmla="*/ 3038168 w 3687097"/>
              <a:gd name="connsiteY96" fmla="*/ 1342103 h 2315497"/>
              <a:gd name="connsiteX97" fmla="*/ 3067665 w 3687097"/>
              <a:gd name="connsiteY97" fmla="*/ 1297858 h 2315497"/>
              <a:gd name="connsiteX98" fmla="*/ 3111910 w 3687097"/>
              <a:gd name="connsiteY98" fmla="*/ 1283110 h 2315497"/>
              <a:gd name="connsiteX99" fmla="*/ 3170903 w 3687097"/>
              <a:gd name="connsiteY99" fmla="*/ 1224116 h 2315497"/>
              <a:gd name="connsiteX100" fmla="*/ 3229897 w 3687097"/>
              <a:gd name="connsiteY100" fmla="*/ 1238865 h 2315497"/>
              <a:gd name="connsiteX101" fmla="*/ 3244645 w 3687097"/>
              <a:gd name="connsiteY101" fmla="*/ 1283110 h 2315497"/>
              <a:gd name="connsiteX102" fmla="*/ 3288890 w 3687097"/>
              <a:gd name="connsiteY102" fmla="*/ 1297858 h 2315497"/>
              <a:gd name="connsiteX103" fmla="*/ 3318387 w 3687097"/>
              <a:gd name="connsiteY103" fmla="*/ 1253613 h 2315497"/>
              <a:gd name="connsiteX104" fmla="*/ 3362632 w 3687097"/>
              <a:gd name="connsiteY104" fmla="*/ 1209368 h 2315497"/>
              <a:gd name="connsiteX105" fmla="*/ 3259394 w 3687097"/>
              <a:gd name="connsiteY105" fmla="*/ 1165123 h 2315497"/>
              <a:gd name="connsiteX106" fmla="*/ 3303639 w 3687097"/>
              <a:gd name="connsiteY106" fmla="*/ 1120878 h 2315497"/>
              <a:gd name="connsiteX107" fmla="*/ 3347884 w 3687097"/>
              <a:gd name="connsiteY107" fmla="*/ 1106129 h 2315497"/>
              <a:gd name="connsiteX108" fmla="*/ 3288890 w 3687097"/>
              <a:gd name="connsiteY108" fmla="*/ 1017639 h 2315497"/>
              <a:gd name="connsiteX109" fmla="*/ 3436374 w 3687097"/>
              <a:gd name="connsiteY109" fmla="*/ 973394 h 2315497"/>
              <a:gd name="connsiteX110" fmla="*/ 3480619 w 3687097"/>
              <a:gd name="connsiteY110" fmla="*/ 958645 h 2315497"/>
              <a:gd name="connsiteX111" fmla="*/ 3539613 w 3687097"/>
              <a:gd name="connsiteY111" fmla="*/ 943897 h 2315497"/>
              <a:gd name="connsiteX112" fmla="*/ 3583858 w 3687097"/>
              <a:gd name="connsiteY112" fmla="*/ 929149 h 2315497"/>
              <a:gd name="connsiteX113" fmla="*/ 3687097 w 3687097"/>
              <a:gd name="connsiteY113" fmla="*/ 914400 h 2315497"/>
              <a:gd name="connsiteX114" fmla="*/ 3672348 w 3687097"/>
              <a:gd name="connsiteY114" fmla="*/ 840658 h 2315497"/>
              <a:gd name="connsiteX115" fmla="*/ 3613355 w 3687097"/>
              <a:gd name="connsiteY115" fmla="*/ 752168 h 2315497"/>
              <a:gd name="connsiteX116" fmla="*/ 3598607 w 3687097"/>
              <a:gd name="connsiteY116" fmla="*/ 560439 h 2315497"/>
              <a:gd name="connsiteX117" fmla="*/ 3421626 w 3687097"/>
              <a:gd name="connsiteY117" fmla="*/ 516194 h 2315497"/>
              <a:gd name="connsiteX118" fmla="*/ 3333136 w 3687097"/>
              <a:gd name="connsiteY118" fmla="*/ 457200 h 2315497"/>
              <a:gd name="connsiteX119" fmla="*/ 3288890 w 3687097"/>
              <a:gd name="connsiteY119" fmla="*/ 427703 h 2315497"/>
              <a:gd name="connsiteX120" fmla="*/ 3215148 w 3687097"/>
              <a:gd name="connsiteY120" fmla="*/ 442452 h 2315497"/>
              <a:gd name="connsiteX121" fmla="*/ 3170903 w 3687097"/>
              <a:gd name="connsiteY121" fmla="*/ 457200 h 2315497"/>
              <a:gd name="connsiteX122" fmla="*/ 3141407 w 3687097"/>
              <a:gd name="connsiteY122" fmla="*/ 545691 h 2315497"/>
              <a:gd name="connsiteX123" fmla="*/ 3038168 w 3687097"/>
              <a:gd name="connsiteY123" fmla="*/ 678426 h 2315497"/>
              <a:gd name="connsiteX124" fmla="*/ 2979174 w 3687097"/>
              <a:gd name="connsiteY124" fmla="*/ 693174 h 2315497"/>
              <a:gd name="connsiteX125" fmla="*/ 2920181 w 3687097"/>
              <a:gd name="connsiteY125" fmla="*/ 781665 h 2315497"/>
              <a:gd name="connsiteX126" fmla="*/ 2890684 w 3687097"/>
              <a:gd name="connsiteY126" fmla="*/ 825910 h 2315497"/>
              <a:gd name="connsiteX127" fmla="*/ 2802194 w 3687097"/>
              <a:gd name="connsiteY127" fmla="*/ 914400 h 2315497"/>
              <a:gd name="connsiteX128" fmla="*/ 2787445 w 3687097"/>
              <a:gd name="connsiteY128" fmla="*/ 870155 h 2315497"/>
              <a:gd name="connsiteX129" fmla="*/ 2772697 w 3687097"/>
              <a:gd name="connsiteY129" fmla="*/ 781665 h 2315497"/>
              <a:gd name="connsiteX130" fmla="*/ 2698955 w 3687097"/>
              <a:gd name="connsiteY130" fmla="*/ 722671 h 2315497"/>
              <a:gd name="connsiteX131" fmla="*/ 2654710 w 3687097"/>
              <a:gd name="connsiteY131" fmla="*/ 693174 h 2315497"/>
              <a:gd name="connsiteX132" fmla="*/ 2536723 w 3687097"/>
              <a:gd name="connsiteY132" fmla="*/ 663678 h 2315497"/>
              <a:gd name="connsiteX133" fmla="*/ 2507226 w 3687097"/>
              <a:gd name="connsiteY133" fmla="*/ 619432 h 2315497"/>
              <a:gd name="connsiteX134" fmla="*/ 2580968 w 3687097"/>
              <a:gd name="connsiteY134" fmla="*/ 442452 h 2315497"/>
              <a:gd name="connsiteX135" fmla="*/ 2713703 w 3687097"/>
              <a:gd name="connsiteY135" fmla="*/ 383458 h 2315497"/>
              <a:gd name="connsiteX136" fmla="*/ 2772697 w 3687097"/>
              <a:gd name="connsiteY136" fmla="*/ 353962 h 2315497"/>
              <a:gd name="connsiteX137" fmla="*/ 2816942 w 3687097"/>
              <a:gd name="connsiteY137" fmla="*/ 324465 h 2315497"/>
              <a:gd name="connsiteX138" fmla="*/ 2905432 w 3687097"/>
              <a:gd name="connsiteY138" fmla="*/ 294968 h 2315497"/>
              <a:gd name="connsiteX139" fmla="*/ 2949678 w 3687097"/>
              <a:gd name="connsiteY139" fmla="*/ 280220 h 2315497"/>
              <a:gd name="connsiteX140" fmla="*/ 2993923 w 3687097"/>
              <a:gd name="connsiteY140" fmla="*/ 265471 h 2315497"/>
              <a:gd name="connsiteX141" fmla="*/ 3097161 w 3687097"/>
              <a:gd name="connsiteY141" fmla="*/ 250723 h 2315497"/>
              <a:gd name="connsiteX142" fmla="*/ 3185652 w 3687097"/>
              <a:gd name="connsiteY142" fmla="*/ 221226 h 2315497"/>
              <a:gd name="connsiteX143" fmla="*/ 3229897 w 3687097"/>
              <a:gd name="connsiteY143" fmla="*/ 206478 h 2315497"/>
              <a:gd name="connsiteX144" fmla="*/ 3259394 w 3687097"/>
              <a:gd name="connsiteY144" fmla="*/ 162232 h 2315497"/>
              <a:gd name="connsiteX145" fmla="*/ 3215148 w 3687097"/>
              <a:gd name="connsiteY145" fmla="*/ 147484 h 2315497"/>
              <a:gd name="connsiteX146" fmla="*/ 3082413 w 3687097"/>
              <a:gd name="connsiteY146" fmla="*/ 162232 h 2315497"/>
              <a:gd name="connsiteX147" fmla="*/ 2993923 w 3687097"/>
              <a:gd name="connsiteY147" fmla="*/ 29497 h 2315497"/>
              <a:gd name="connsiteX148" fmla="*/ 2920181 w 3687097"/>
              <a:gd name="connsiteY148" fmla="*/ 14749 h 2315497"/>
              <a:gd name="connsiteX149" fmla="*/ 2875936 w 3687097"/>
              <a:gd name="connsiteY149" fmla="*/ 0 h 2315497"/>
              <a:gd name="connsiteX150" fmla="*/ 2831690 w 3687097"/>
              <a:gd name="connsiteY150" fmla="*/ 14749 h 2315497"/>
              <a:gd name="connsiteX151" fmla="*/ 2816942 w 3687097"/>
              <a:gd name="connsiteY151" fmla="*/ 132736 h 2315497"/>
              <a:gd name="connsiteX152" fmla="*/ 2802194 w 3687097"/>
              <a:gd name="connsiteY152" fmla="*/ 176981 h 2315497"/>
              <a:gd name="connsiteX153" fmla="*/ 2757948 w 3687097"/>
              <a:gd name="connsiteY153" fmla="*/ 191729 h 2315497"/>
              <a:gd name="connsiteX154" fmla="*/ 2713703 w 3687097"/>
              <a:gd name="connsiteY154" fmla="*/ 221226 h 2315497"/>
              <a:gd name="connsiteX155" fmla="*/ 2566219 w 3687097"/>
              <a:gd name="connsiteY155" fmla="*/ 162232 h 2315497"/>
              <a:gd name="connsiteX156" fmla="*/ 2403987 w 3687097"/>
              <a:gd name="connsiteY156" fmla="*/ 176981 h 2315497"/>
              <a:gd name="connsiteX157" fmla="*/ 2359742 w 3687097"/>
              <a:gd name="connsiteY157" fmla="*/ 191729 h 2315497"/>
              <a:gd name="connsiteX158" fmla="*/ 2241755 w 3687097"/>
              <a:gd name="connsiteY158" fmla="*/ 176981 h 2315497"/>
              <a:gd name="connsiteX159" fmla="*/ 2153265 w 3687097"/>
              <a:gd name="connsiteY159" fmla="*/ 147484 h 2315497"/>
              <a:gd name="connsiteX160" fmla="*/ 2064774 w 3687097"/>
              <a:gd name="connsiteY160" fmla="*/ 103239 h 2315497"/>
              <a:gd name="connsiteX161" fmla="*/ 1887794 w 3687097"/>
              <a:gd name="connsiteY161" fmla="*/ 88491 h 2315497"/>
              <a:gd name="connsiteX162" fmla="*/ 1740310 w 3687097"/>
              <a:gd name="connsiteY162" fmla="*/ 73742 h 231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687097" h="2315497">
                <a:moveTo>
                  <a:pt x="1828800" y="88491"/>
                </a:moveTo>
                <a:cubicBezTo>
                  <a:pt x="1778116" y="98628"/>
                  <a:pt x="1744661" y="104102"/>
                  <a:pt x="1696065" y="117987"/>
                </a:cubicBezTo>
                <a:cubicBezTo>
                  <a:pt x="1681117" y="122258"/>
                  <a:pt x="1666568" y="127820"/>
                  <a:pt x="1651819" y="132736"/>
                </a:cubicBezTo>
                <a:cubicBezTo>
                  <a:pt x="1607574" y="127820"/>
                  <a:pt x="1563084" y="124756"/>
                  <a:pt x="1519084" y="117987"/>
                </a:cubicBezTo>
                <a:cubicBezTo>
                  <a:pt x="1477683" y="111618"/>
                  <a:pt x="1406064" y="85230"/>
                  <a:pt x="1371600" y="73742"/>
                </a:cubicBezTo>
                <a:lnTo>
                  <a:pt x="1283110" y="44245"/>
                </a:lnTo>
                <a:lnTo>
                  <a:pt x="1238865" y="29497"/>
                </a:lnTo>
                <a:cubicBezTo>
                  <a:pt x="824352" y="45439"/>
                  <a:pt x="976753" y="3795"/>
                  <a:pt x="766916" y="73742"/>
                </a:cubicBezTo>
                <a:cubicBezTo>
                  <a:pt x="752168" y="78658"/>
                  <a:pt x="735606" y="79868"/>
                  <a:pt x="722671" y="88491"/>
                </a:cubicBezTo>
                <a:cubicBezTo>
                  <a:pt x="682762" y="115096"/>
                  <a:pt x="666211" y="128772"/>
                  <a:pt x="619432" y="147484"/>
                </a:cubicBezTo>
                <a:cubicBezTo>
                  <a:pt x="590564" y="159031"/>
                  <a:pt x="530942" y="176981"/>
                  <a:pt x="530942" y="176981"/>
                </a:cubicBezTo>
                <a:cubicBezTo>
                  <a:pt x="540774" y="191729"/>
                  <a:pt x="574280" y="210153"/>
                  <a:pt x="560439" y="221226"/>
                </a:cubicBezTo>
                <a:cubicBezTo>
                  <a:pt x="533294" y="242942"/>
                  <a:pt x="491402" y="229755"/>
                  <a:pt x="457200" y="235974"/>
                </a:cubicBezTo>
                <a:cubicBezTo>
                  <a:pt x="437257" y="239600"/>
                  <a:pt x="417622" y="244898"/>
                  <a:pt x="398207" y="250723"/>
                </a:cubicBezTo>
                <a:cubicBezTo>
                  <a:pt x="368426" y="259658"/>
                  <a:pt x="309716" y="280220"/>
                  <a:pt x="309716" y="280220"/>
                </a:cubicBezTo>
                <a:cubicBezTo>
                  <a:pt x="324464" y="290052"/>
                  <a:pt x="337364" y="303492"/>
                  <a:pt x="353961" y="309716"/>
                </a:cubicBezTo>
                <a:cubicBezTo>
                  <a:pt x="421367" y="334993"/>
                  <a:pt x="473217" y="313087"/>
                  <a:pt x="368710" y="339213"/>
                </a:cubicBezTo>
                <a:cubicBezTo>
                  <a:pt x="241911" y="423747"/>
                  <a:pt x="402341" y="322398"/>
                  <a:pt x="280219" y="383458"/>
                </a:cubicBezTo>
                <a:cubicBezTo>
                  <a:pt x="264365" y="391385"/>
                  <a:pt x="250722" y="403123"/>
                  <a:pt x="235974" y="412955"/>
                </a:cubicBezTo>
                <a:cubicBezTo>
                  <a:pt x="226142" y="427703"/>
                  <a:pt x="220319" y="446127"/>
                  <a:pt x="206478" y="457200"/>
                </a:cubicBezTo>
                <a:cubicBezTo>
                  <a:pt x="196859" y="464895"/>
                  <a:pt x="107096" y="485733"/>
                  <a:pt x="103239" y="486697"/>
                </a:cubicBezTo>
                <a:cubicBezTo>
                  <a:pt x="38045" y="584488"/>
                  <a:pt x="80672" y="489719"/>
                  <a:pt x="117987" y="545691"/>
                </a:cubicBezTo>
                <a:cubicBezTo>
                  <a:pt x="189177" y="652474"/>
                  <a:pt x="75843" y="600467"/>
                  <a:pt x="176981" y="634181"/>
                </a:cubicBezTo>
                <a:cubicBezTo>
                  <a:pt x="50182" y="718715"/>
                  <a:pt x="210612" y="617366"/>
                  <a:pt x="88490" y="678426"/>
                </a:cubicBezTo>
                <a:cubicBezTo>
                  <a:pt x="-25874" y="735607"/>
                  <a:pt x="111214" y="685600"/>
                  <a:pt x="0" y="722671"/>
                </a:cubicBezTo>
                <a:cubicBezTo>
                  <a:pt x="26614" y="802515"/>
                  <a:pt x="5630" y="787631"/>
                  <a:pt x="147484" y="752168"/>
                </a:cubicBezTo>
                <a:cubicBezTo>
                  <a:pt x="180768" y="743847"/>
                  <a:pt x="212513" y="696673"/>
                  <a:pt x="235974" y="678426"/>
                </a:cubicBezTo>
                <a:cubicBezTo>
                  <a:pt x="263957" y="656661"/>
                  <a:pt x="294968" y="639097"/>
                  <a:pt x="324465" y="619432"/>
                </a:cubicBezTo>
                <a:cubicBezTo>
                  <a:pt x="339213" y="609600"/>
                  <a:pt x="351895" y="595541"/>
                  <a:pt x="368710" y="589936"/>
                </a:cubicBezTo>
                <a:cubicBezTo>
                  <a:pt x="383458" y="585020"/>
                  <a:pt x="399365" y="582737"/>
                  <a:pt x="412955" y="575187"/>
                </a:cubicBezTo>
                <a:cubicBezTo>
                  <a:pt x="443944" y="557971"/>
                  <a:pt x="501445" y="516194"/>
                  <a:pt x="501445" y="516194"/>
                </a:cubicBezTo>
                <a:cubicBezTo>
                  <a:pt x="506361" y="530942"/>
                  <a:pt x="505201" y="549446"/>
                  <a:pt x="516194" y="560439"/>
                </a:cubicBezTo>
                <a:cubicBezTo>
                  <a:pt x="545691" y="589935"/>
                  <a:pt x="575187" y="570271"/>
                  <a:pt x="604684" y="560439"/>
                </a:cubicBezTo>
                <a:cubicBezTo>
                  <a:pt x="619432" y="550607"/>
                  <a:pt x="632332" y="537166"/>
                  <a:pt x="648929" y="530942"/>
                </a:cubicBezTo>
                <a:cubicBezTo>
                  <a:pt x="688469" y="516114"/>
                  <a:pt x="836021" y="503599"/>
                  <a:pt x="855407" y="501445"/>
                </a:cubicBezTo>
                <a:cubicBezTo>
                  <a:pt x="906171" y="514137"/>
                  <a:pt x="929356" y="509184"/>
                  <a:pt x="958645" y="560439"/>
                </a:cubicBezTo>
                <a:cubicBezTo>
                  <a:pt x="968702" y="578038"/>
                  <a:pt x="960732" y="603604"/>
                  <a:pt x="973394" y="619432"/>
                </a:cubicBezTo>
                <a:cubicBezTo>
                  <a:pt x="983106" y="631571"/>
                  <a:pt x="1003734" y="627228"/>
                  <a:pt x="1017639" y="634181"/>
                </a:cubicBezTo>
                <a:cubicBezTo>
                  <a:pt x="1033493" y="642108"/>
                  <a:pt x="1047136" y="653846"/>
                  <a:pt x="1061884" y="663678"/>
                </a:cubicBezTo>
                <a:cubicBezTo>
                  <a:pt x="1056968" y="683342"/>
                  <a:pt x="1055121" y="704040"/>
                  <a:pt x="1047136" y="722671"/>
                </a:cubicBezTo>
                <a:cubicBezTo>
                  <a:pt x="1040154" y="738963"/>
                  <a:pt x="1025566" y="751062"/>
                  <a:pt x="1017639" y="766916"/>
                </a:cubicBezTo>
                <a:cubicBezTo>
                  <a:pt x="1010686" y="780821"/>
                  <a:pt x="1007806" y="796413"/>
                  <a:pt x="1002890" y="811162"/>
                </a:cubicBezTo>
                <a:cubicBezTo>
                  <a:pt x="997974" y="875072"/>
                  <a:pt x="984773" y="938881"/>
                  <a:pt x="988142" y="1002891"/>
                </a:cubicBezTo>
                <a:cubicBezTo>
                  <a:pt x="989776" y="1033940"/>
                  <a:pt x="1017639" y="1091381"/>
                  <a:pt x="1017639" y="1091381"/>
                </a:cubicBezTo>
                <a:cubicBezTo>
                  <a:pt x="1013554" y="1111807"/>
                  <a:pt x="1002313" y="1183861"/>
                  <a:pt x="988142" y="1209368"/>
                </a:cubicBezTo>
                <a:cubicBezTo>
                  <a:pt x="970926" y="1240357"/>
                  <a:pt x="958645" y="1278193"/>
                  <a:pt x="929148" y="1297858"/>
                </a:cubicBezTo>
                <a:lnTo>
                  <a:pt x="884903" y="1327355"/>
                </a:lnTo>
                <a:cubicBezTo>
                  <a:pt x="817287" y="1428780"/>
                  <a:pt x="859541" y="1404634"/>
                  <a:pt x="781665" y="1430594"/>
                </a:cubicBezTo>
                <a:cubicBezTo>
                  <a:pt x="786581" y="1533833"/>
                  <a:pt x="784999" y="1637587"/>
                  <a:pt x="796413" y="1740310"/>
                </a:cubicBezTo>
                <a:cubicBezTo>
                  <a:pt x="799847" y="1771212"/>
                  <a:pt x="816078" y="1799303"/>
                  <a:pt x="825910" y="1828800"/>
                </a:cubicBezTo>
                <a:lnTo>
                  <a:pt x="840658" y="1873045"/>
                </a:lnTo>
                <a:lnTo>
                  <a:pt x="855407" y="1917291"/>
                </a:lnTo>
                <a:cubicBezTo>
                  <a:pt x="874552" y="2051311"/>
                  <a:pt x="859162" y="1987549"/>
                  <a:pt x="899652" y="2109020"/>
                </a:cubicBezTo>
                <a:lnTo>
                  <a:pt x="914400" y="2153265"/>
                </a:lnTo>
                <a:cubicBezTo>
                  <a:pt x="919316" y="2168013"/>
                  <a:pt x="920525" y="2184575"/>
                  <a:pt x="929148" y="2197510"/>
                </a:cubicBezTo>
                <a:cubicBezTo>
                  <a:pt x="938980" y="2212258"/>
                  <a:pt x="950718" y="2225901"/>
                  <a:pt x="958645" y="2241755"/>
                </a:cubicBezTo>
                <a:cubicBezTo>
                  <a:pt x="965598" y="2255660"/>
                  <a:pt x="962401" y="2275007"/>
                  <a:pt x="973394" y="2286000"/>
                </a:cubicBezTo>
                <a:cubicBezTo>
                  <a:pt x="988940" y="2301546"/>
                  <a:pt x="1032387" y="2315497"/>
                  <a:pt x="1032387" y="2315497"/>
                </a:cubicBezTo>
                <a:cubicBezTo>
                  <a:pt x="1022555" y="2300749"/>
                  <a:pt x="1009114" y="2287849"/>
                  <a:pt x="1002890" y="2271252"/>
                </a:cubicBezTo>
                <a:cubicBezTo>
                  <a:pt x="994088" y="2247781"/>
                  <a:pt x="994222" y="2221829"/>
                  <a:pt x="988142" y="2197510"/>
                </a:cubicBezTo>
                <a:cubicBezTo>
                  <a:pt x="984372" y="2182428"/>
                  <a:pt x="977665" y="2168213"/>
                  <a:pt x="973394" y="2153265"/>
                </a:cubicBezTo>
                <a:cubicBezTo>
                  <a:pt x="967825" y="2133775"/>
                  <a:pt x="963561" y="2113936"/>
                  <a:pt x="958645" y="2094271"/>
                </a:cubicBezTo>
                <a:cubicBezTo>
                  <a:pt x="963561" y="2035278"/>
                  <a:pt x="946920" y="1970239"/>
                  <a:pt x="973394" y="1917291"/>
                </a:cubicBezTo>
                <a:cubicBezTo>
                  <a:pt x="987299" y="1889481"/>
                  <a:pt x="1032387" y="1897626"/>
                  <a:pt x="1061884" y="1887794"/>
                </a:cubicBezTo>
                <a:cubicBezTo>
                  <a:pt x="1134501" y="1863588"/>
                  <a:pt x="1090788" y="1875602"/>
                  <a:pt x="1194619" y="1858297"/>
                </a:cubicBezTo>
                <a:cubicBezTo>
                  <a:pt x="1224116" y="1863213"/>
                  <a:pt x="1253918" y="1866558"/>
                  <a:pt x="1283110" y="1873045"/>
                </a:cubicBezTo>
                <a:cubicBezTo>
                  <a:pt x="1298286" y="1876417"/>
                  <a:pt x="1318319" y="1875144"/>
                  <a:pt x="1327355" y="1887794"/>
                </a:cubicBezTo>
                <a:cubicBezTo>
                  <a:pt x="1345427" y="1913095"/>
                  <a:pt x="1339605" y="1950414"/>
                  <a:pt x="1356852" y="1976284"/>
                </a:cubicBezTo>
                <a:lnTo>
                  <a:pt x="1386348" y="2020529"/>
                </a:lnTo>
                <a:cubicBezTo>
                  <a:pt x="1401097" y="2015613"/>
                  <a:pt x="1416689" y="2012733"/>
                  <a:pt x="1430594" y="2005781"/>
                </a:cubicBezTo>
                <a:cubicBezTo>
                  <a:pt x="1446448" y="1997854"/>
                  <a:pt x="1457643" y="1971985"/>
                  <a:pt x="1474839" y="1976284"/>
                </a:cubicBezTo>
                <a:cubicBezTo>
                  <a:pt x="1489921" y="1980054"/>
                  <a:pt x="1486215" y="2005353"/>
                  <a:pt x="1489587" y="2020529"/>
                </a:cubicBezTo>
                <a:cubicBezTo>
                  <a:pt x="1496074" y="2049721"/>
                  <a:pt x="1492191" y="2081693"/>
                  <a:pt x="1504336" y="2109020"/>
                </a:cubicBezTo>
                <a:cubicBezTo>
                  <a:pt x="1516289" y="2135915"/>
                  <a:pt x="1569321" y="2167092"/>
                  <a:pt x="1592826" y="2182762"/>
                </a:cubicBezTo>
                <a:cubicBezTo>
                  <a:pt x="1628811" y="2170766"/>
                  <a:pt x="1652726" y="2167106"/>
                  <a:pt x="1681316" y="2138516"/>
                </a:cubicBezTo>
                <a:cubicBezTo>
                  <a:pt x="1693850" y="2125982"/>
                  <a:pt x="1700981" y="2109019"/>
                  <a:pt x="1710813" y="2094271"/>
                </a:cubicBezTo>
                <a:cubicBezTo>
                  <a:pt x="1715729" y="2079523"/>
                  <a:pt x="1716938" y="2062961"/>
                  <a:pt x="1725561" y="2050026"/>
                </a:cubicBezTo>
                <a:cubicBezTo>
                  <a:pt x="1769866" y="1983569"/>
                  <a:pt x="1779465" y="2010740"/>
                  <a:pt x="1858297" y="1991032"/>
                </a:cubicBezTo>
                <a:cubicBezTo>
                  <a:pt x="1888461" y="1983491"/>
                  <a:pt x="1916623" y="1969077"/>
                  <a:pt x="1946787" y="1961536"/>
                </a:cubicBezTo>
                <a:cubicBezTo>
                  <a:pt x="2020863" y="1943016"/>
                  <a:pt x="1986551" y="1953197"/>
                  <a:pt x="2050026" y="1932039"/>
                </a:cubicBezTo>
                <a:cubicBezTo>
                  <a:pt x="2090708" y="1937124"/>
                  <a:pt x="2166784" y="1938799"/>
                  <a:pt x="2212258" y="1961536"/>
                </a:cubicBezTo>
                <a:cubicBezTo>
                  <a:pt x="2228112" y="1969463"/>
                  <a:pt x="2241755" y="1981200"/>
                  <a:pt x="2256503" y="1991032"/>
                </a:cubicBezTo>
                <a:cubicBezTo>
                  <a:pt x="2303246" y="2061148"/>
                  <a:pt x="2280395" y="2018463"/>
                  <a:pt x="2315497" y="2123768"/>
                </a:cubicBezTo>
                <a:lnTo>
                  <a:pt x="2330245" y="2168013"/>
                </a:lnTo>
                <a:cubicBezTo>
                  <a:pt x="2495362" y="2126735"/>
                  <a:pt x="2317205" y="2191248"/>
                  <a:pt x="2403987" y="1873045"/>
                </a:cubicBezTo>
                <a:cubicBezTo>
                  <a:pt x="2411529" y="1845389"/>
                  <a:pt x="2453421" y="1843993"/>
                  <a:pt x="2477729" y="1828800"/>
                </a:cubicBezTo>
                <a:cubicBezTo>
                  <a:pt x="2543079" y="1787956"/>
                  <a:pt x="2497993" y="1807296"/>
                  <a:pt x="2566219" y="1784555"/>
                </a:cubicBezTo>
                <a:cubicBezTo>
                  <a:pt x="2576051" y="1769807"/>
                  <a:pt x="2583182" y="1752844"/>
                  <a:pt x="2595716" y="1740310"/>
                </a:cubicBezTo>
                <a:cubicBezTo>
                  <a:pt x="2608250" y="1727776"/>
                  <a:pt x="2630567" y="1725844"/>
                  <a:pt x="2639961" y="1710813"/>
                </a:cubicBezTo>
                <a:cubicBezTo>
                  <a:pt x="2656440" y="1684447"/>
                  <a:pt x="2659626" y="1651820"/>
                  <a:pt x="2669458" y="1622323"/>
                </a:cubicBezTo>
                <a:cubicBezTo>
                  <a:pt x="2674374" y="1607575"/>
                  <a:pt x="2675584" y="1591013"/>
                  <a:pt x="2684207" y="1578078"/>
                </a:cubicBezTo>
                <a:cubicBezTo>
                  <a:pt x="2694039" y="1563329"/>
                  <a:pt x="2699862" y="1544905"/>
                  <a:pt x="2713703" y="1533832"/>
                </a:cubicBezTo>
                <a:cubicBezTo>
                  <a:pt x="2725842" y="1524120"/>
                  <a:pt x="2743200" y="1524000"/>
                  <a:pt x="2757948" y="1519084"/>
                </a:cubicBezTo>
                <a:lnTo>
                  <a:pt x="2846439" y="1460091"/>
                </a:lnTo>
                <a:cubicBezTo>
                  <a:pt x="2861187" y="1450259"/>
                  <a:pt x="2874830" y="1438521"/>
                  <a:pt x="2890684" y="1430594"/>
                </a:cubicBezTo>
                <a:cubicBezTo>
                  <a:pt x="2910349" y="1420762"/>
                  <a:pt x="2930825" y="1412409"/>
                  <a:pt x="2949678" y="1401097"/>
                </a:cubicBezTo>
                <a:cubicBezTo>
                  <a:pt x="2980077" y="1382858"/>
                  <a:pt x="3038168" y="1342103"/>
                  <a:pt x="3038168" y="1342103"/>
                </a:cubicBezTo>
                <a:cubicBezTo>
                  <a:pt x="3048000" y="1327355"/>
                  <a:pt x="3053824" y="1308931"/>
                  <a:pt x="3067665" y="1297858"/>
                </a:cubicBezTo>
                <a:cubicBezTo>
                  <a:pt x="3079804" y="1288147"/>
                  <a:pt x="3100917" y="1294103"/>
                  <a:pt x="3111910" y="1283110"/>
                </a:cubicBezTo>
                <a:cubicBezTo>
                  <a:pt x="3190569" y="1204451"/>
                  <a:pt x="3052914" y="1263447"/>
                  <a:pt x="3170903" y="1224116"/>
                </a:cubicBezTo>
                <a:cubicBezTo>
                  <a:pt x="3190568" y="1229032"/>
                  <a:pt x="3214069" y="1226202"/>
                  <a:pt x="3229897" y="1238865"/>
                </a:cubicBezTo>
                <a:cubicBezTo>
                  <a:pt x="3242036" y="1248577"/>
                  <a:pt x="3233652" y="1272117"/>
                  <a:pt x="3244645" y="1283110"/>
                </a:cubicBezTo>
                <a:cubicBezTo>
                  <a:pt x="3255638" y="1294103"/>
                  <a:pt x="3274142" y="1292942"/>
                  <a:pt x="3288890" y="1297858"/>
                </a:cubicBezTo>
                <a:cubicBezTo>
                  <a:pt x="3298722" y="1283110"/>
                  <a:pt x="3307039" y="1267230"/>
                  <a:pt x="3318387" y="1253613"/>
                </a:cubicBezTo>
                <a:cubicBezTo>
                  <a:pt x="3331740" y="1237590"/>
                  <a:pt x="3362632" y="1230225"/>
                  <a:pt x="3362632" y="1209368"/>
                </a:cubicBezTo>
                <a:cubicBezTo>
                  <a:pt x="3362632" y="1183905"/>
                  <a:pt x="3265702" y="1166700"/>
                  <a:pt x="3259394" y="1165123"/>
                </a:cubicBezTo>
                <a:cubicBezTo>
                  <a:pt x="3274142" y="1150375"/>
                  <a:pt x="3286285" y="1132448"/>
                  <a:pt x="3303639" y="1120878"/>
                </a:cubicBezTo>
                <a:cubicBezTo>
                  <a:pt x="3316574" y="1112254"/>
                  <a:pt x="3350083" y="1121519"/>
                  <a:pt x="3347884" y="1106129"/>
                </a:cubicBezTo>
                <a:cubicBezTo>
                  <a:pt x="3342870" y="1071035"/>
                  <a:pt x="3288890" y="1017639"/>
                  <a:pt x="3288890" y="1017639"/>
                </a:cubicBezTo>
                <a:cubicBezTo>
                  <a:pt x="3499216" y="947530"/>
                  <a:pt x="3280327" y="1017979"/>
                  <a:pt x="3436374" y="973394"/>
                </a:cubicBezTo>
                <a:cubicBezTo>
                  <a:pt x="3451322" y="969123"/>
                  <a:pt x="3465671" y="962916"/>
                  <a:pt x="3480619" y="958645"/>
                </a:cubicBezTo>
                <a:cubicBezTo>
                  <a:pt x="3500109" y="953076"/>
                  <a:pt x="3520123" y="949465"/>
                  <a:pt x="3539613" y="943897"/>
                </a:cubicBezTo>
                <a:cubicBezTo>
                  <a:pt x="3554561" y="939626"/>
                  <a:pt x="3568614" y="932198"/>
                  <a:pt x="3583858" y="929149"/>
                </a:cubicBezTo>
                <a:cubicBezTo>
                  <a:pt x="3617945" y="922331"/>
                  <a:pt x="3652684" y="919316"/>
                  <a:pt x="3687097" y="914400"/>
                </a:cubicBezTo>
                <a:cubicBezTo>
                  <a:pt x="3682181" y="889819"/>
                  <a:pt x="3682721" y="863479"/>
                  <a:pt x="3672348" y="840658"/>
                </a:cubicBezTo>
                <a:cubicBezTo>
                  <a:pt x="3657678" y="808385"/>
                  <a:pt x="3613355" y="752168"/>
                  <a:pt x="3613355" y="752168"/>
                </a:cubicBezTo>
                <a:cubicBezTo>
                  <a:pt x="3608439" y="688258"/>
                  <a:pt x="3625713" y="618524"/>
                  <a:pt x="3598607" y="560439"/>
                </a:cubicBezTo>
                <a:cubicBezTo>
                  <a:pt x="3588751" y="539319"/>
                  <a:pt x="3437874" y="518902"/>
                  <a:pt x="3421626" y="516194"/>
                </a:cubicBezTo>
                <a:lnTo>
                  <a:pt x="3333136" y="457200"/>
                </a:lnTo>
                <a:lnTo>
                  <a:pt x="3288890" y="427703"/>
                </a:lnTo>
                <a:cubicBezTo>
                  <a:pt x="3264309" y="432619"/>
                  <a:pt x="3239467" y="436372"/>
                  <a:pt x="3215148" y="442452"/>
                </a:cubicBezTo>
                <a:cubicBezTo>
                  <a:pt x="3200066" y="446223"/>
                  <a:pt x="3179939" y="444550"/>
                  <a:pt x="3170903" y="457200"/>
                </a:cubicBezTo>
                <a:cubicBezTo>
                  <a:pt x="3152831" y="482501"/>
                  <a:pt x="3158654" y="519821"/>
                  <a:pt x="3141407" y="545691"/>
                </a:cubicBezTo>
                <a:cubicBezTo>
                  <a:pt x="3125218" y="569974"/>
                  <a:pt x="3075489" y="657100"/>
                  <a:pt x="3038168" y="678426"/>
                </a:cubicBezTo>
                <a:cubicBezTo>
                  <a:pt x="3020569" y="688483"/>
                  <a:pt x="2998839" y="688258"/>
                  <a:pt x="2979174" y="693174"/>
                </a:cubicBezTo>
                <a:lnTo>
                  <a:pt x="2920181" y="781665"/>
                </a:lnTo>
                <a:cubicBezTo>
                  <a:pt x="2910349" y="796413"/>
                  <a:pt x="2903218" y="813376"/>
                  <a:pt x="2890684" y="825910"/>
                </a:cubicBezTo>
                <a:lnTo>
                  <a:pt x="2802194" y="914400"/>
                </a:lnTo>
                <a:cubicBezTo>
                  <a:pt x="2797278" y="899652"/>
                  <a:pt x="2790817" y="885331"/>
                  <a:pt x="2787445" y="870155"/>
                </a:cubicBezTo>
                <a:cubicBezTo>
                  <a:pt x="2780958" y="840964"/>
                  <a:pt x="2782153" y="810034"/>
                  <a:pt x="2772697" y="781665"/>
                </a:cubicBezTo>
                <a:cubicBezTo>
                  <a:pt x="2752808" y="721998"/>
                  <a:pt x="2744026" y="745207"/>
                  <a:pt x="2698955" y="722671"/>
                </a:cubicBezTo>
                <a:cubicBezTo>
                  <a:pt x="2683101" y="714744"/>
                  <a:pt x="2670564" y="701101"/>
                  <a:pt x="2654710" y="693174"/>
                </a:cubicBezTo>
                <a:cubicBezTo>
                  <a:pt x="2624477" y="678058"/>
                  <a:pt x="2564769" y="669287"/>
                  <a:pt x="2536723" y="663678"/>
                </a:cubicBezTo>
                <a:cubicBezTo>
                  <a:pt x="2526891" y="648929"/>
                  <a:pt x="2508831" y="637085"/>
                  <a:pt x="2507226" y="619432"/>
                </a:cubicBezTo>
                <a:cubicBezTo>
                  <a:pt x="2497757" y="515280"/>
                  <a:pt x="2513359" y="500402"/>
                  <a:pt x="2580968" y="442452"/>
                </a:cubicBezTo>
                <a:cubicBezTo>
                  <a:pt x="2641704" y="390393"/>
                  <a:pt x="2624850" y="427883"/>
                  <a:pt x="2713703" y="383458"/>
                </a:cubicBezTo>
                <a:cubicBezTo>
                  <a:pt x="2733368" y="373626"/>
                  <a:pt x="2753608" y="364870"/>
                  <a:pt x="2772697" y="353962"/>
                </a:cubicBezTo>
                <a:cubicBezTo>
                  <a:pt x="2788087" y="345168"/>
                  <a:pt x="2800744" y="331664"/>
                  <a:pt x="2816942" y="324465"/>
                </a:cubicBezTo>
                <a:cubicBezTo>
                  <a:pt x="2845354" y="311837"/>
                  <a:pt x="2875935" y="304800"/>
                  <a:pt x="2905432" y="294968"/>
                </a:cubicBezTo>
                <a:lnTo>
                  <a:pt x="2949678" y="280220"/>
                </a:lnTo>
                <a:cubicBezTo>
                  <a:pt x="2964426" y="275304"/>
                  <a:pt x="2978533" y="267670"/>
                  <a:pt x="2993923" y="265471"/>
                </a:cubicBezTo>
                <a:lnTo>
                  <a:pt x="3097161" y="250723"/>
                </a:lnTo>
                <a:lnTo>
                  <a:pt x="3185652" y="221226"/>
                </a:lnTo>
                <a:lnTo>
                  <a:pt x="3229897" y="206478"/>
                </a:lnTo>
                <a:cubicBezTo>
                  <a:pt x="3239729" y="191729"/>
                  <a:pt x="3263693" y="179428"/>
                  <a:pt x="3259394" y="162232"/>
                </a:cubicBezTo>
                <a:cubicBezTo>
                  <a:pt x="3255623" y="147150"/>
                  <a:pt x="3230694" y="147484"/>
                  <a:pt x="3215148" y="147484"/>
                </a:cubicBezTo>
                <a:cubicBezTo>
                  <a:pt x="3170631" y="147484"/>
                  <a:pt x="3126658" y="157316"/>
                  <a:pt x="3082413" y="162232"/>
                </a:cubicBezTo>
                <a:cubicBezTo>
                  <a:pt x="2913335" y="128417"/>
                  <a:pt x="3101068" y="190215"/>
                  <a:pt x="2993923" y="29497"/>
                </a:cubicBezTo>
                <a:cubicBezTo>
                  <a:pt x="2980018" y="8640"/>
                  <a:pt x="2944500" y="20829"/>
                  <a:pt x="2920181" y="14749"/>
                </a:cubicBezTo>
                <a:cubicBezTo>
                  <a:pt x="2905099" y="10978"/>
                  <a:pt x="2890684" y="4916"/>
                  <a:pt x="2875936" y="0"/>
                </a:cubicBezTo>
                <a:cubicBezTo>
                  <a:pt x="2861187" y="4916"/>
                  <a:pt x="2838004" y="542"/>
                  <a:pt x="2831690" y="14749"/>
                </a:cubicBezTo>
                <a:cubicBezTo>
                  <a:pt x="2815593" y="50968"/>
                  <a:pt x="2824032" y="93740"/>
                  <a:pt x="2816942" y="132736"/>
                </a:cubicBezTo>
                <a:cubicBezTo>
                  <a:pt x="2814161" y="148031"/>
                  <a:pt x="2813187" y="165988"/>
                  <a:pt x="2802194" y="176981"/>
                </a:cubicBezTo>
                <a:cubicBezTo>
                  <a:pt x="2791201" y="187974"/>
                  <a:pt x="2772697" y="186813"/>
                  <a:pt x="2757948" y="191729"/>
                </a:cubicBezTo>
                <a:cubicBezTo>
                  <a:pt x="2743200" y="201561"/>
                  <a:pt x="2731320" y="219268"/>
                  <a:pt x="2713703" y="221226"/>
                </a:cubicBezTo>
                <a:cubicBezTo>
                  <a:pt x="2637333" y="229712"/>
                  <a:pt x="2619242" y="202000"/>
                  <a:pt x="2566219" y="162232"/>
                </a:cubicBezTo>
                <a:cubicBezTo>
                  <a:pt x="2512142" y="167148"/>
                  <a:pt x="2457742" y="169302"/>
                  <a:pt x="2403987" y="176981"/>
                </a:cubicBezTo>
                <a:cubicBezTo>
                  <a:pt x="2388597" y="179180"/>
                  <a:pt x="2375288" y="191729"/>
                  <a:pt x="2359742" y="191729"/>
                </a:cubicBezTo>
                <a:cubicBezTo>
                  <a:pt x="2320107" y="191729"/>
                  <a:pt x="2281084" y="181897"/>
                  <a:pt x="2241755" y="176981"/>
                </a:cubicBezTo>
                <a:cubicBezTo>
                  <a:pt x="2212258" y="167149"/>
                  <a:pt x="2179135" y="164731"/>
                  <a:pt x="2153265" y="147484"/>
                </a:cubicBezTo>
                <a:cubicBezTo>
                  <a:pt x="2122192" y="126769"/>
                  <a:pt x="2102937" y="108327"/>
                  <a:pt x="2064774" y="103239"/>
                </a:cubicBezTo>
                <a:cubicBezTo>
                  <a:pt x="2006095" y="95415"/>
                  <a:pt x="1946787" y="93407"/>
                  <a:pt x="1887794" y="88491"/>
                </a:cubicBezTo>
                <a:cubicBezTo>
                  <a:pt x="1810901" y="62860"/>
                  <a:pt x="1859094" y="73742"/>
                  <a:pt x="1740310" y="73742"/>
                </a:cubicBezTo>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0412345" y="14748"/>
            <a:ext cx="1715196" cy="943897"/>
          </a:xfrm>
          <a:custGeom>
            <a:avLst/>
            <a:gdLst>
              <a:gd name="connsiteX0" fmla="*/ 235990 w 1715196"/>
              <a:gd name="connsiteY0" fmla="*/ 103239 h 943897"/>
              <a:gd name="connsiteX1" fmla="*/ 162249 w 1715196"/>
              <a:gd name="connsiteY1" fmla="*/ 162233 h 943897"/>
              <a:gd name="connsiteX2" fmla="*/ 14765 w 1715196"/>
              <a:gd name="connsiteY2" fmla="*/ 206478 h 943897"/>
              <a:gd name="connsiteX3" fmla="*/ 103255 w 1715196"/>
              <a:gd name="connsiteY3" fmla="*/ 235975 h 943897"/>
              <a:gd name="connsiteX4" fmla="*/ 176997 w 1715196"/>
              <a:gd name="connsiteY4" fmla="*/ 250723 h 943897"/>
              <a:gd name="connsiteX5" fmla="*/ 206494 w 1715196"/>
              <a:gd name="connsiteY5" fmla="*/ 294968 h 943897"/>
              <a:gd name="connsiteX6" fmla="*/ 221242 w 1715196"/>
              <a:gd name="connsiteY6" fmla="*/ 339213 h 943897"/>
              <a:gd name="connsiteX7" fmla="*/ 309732 w 1715196"/>
              <a:gd name="connsiteY7" fmla="*/ 398207 h 943897"/>
              <a:gd name="connsiteX8" fmla="*/ 324481 w 1715196"/>
              <a:gd name="connsiteY8" fmla="*/ 442452 h 943897"/>
              <a:gd name="connsiteX9" fmla="*/ 294984 w 1715196"/>
              <a:gd name="connsiteY9" fmla="*/ 634181 h 943897"/>
              <a:gd name="connsiteX10" fmla="*/ 265487 w 1715196"/>
              <a:gd name="connsiteY10" fmla="*/ 781665 h 943897"/>
              <a:gd name="connsiteX11" fmla="*/ 309732 w 1715196"/>
              <a:gd name="connsiteY11" fmla="*/ 899652 h 943897"/>
              <a:gd name="connsiteX12" fmla="*/ 457216 w 1715196"/>
              <a:gd name="connsiteY12" fmla="*/ 943897 h 943897"/>
              <a:gd name="connsiteX13" fmla="*/ 619449 w 1715196"/>
              <a:gd name="connsiteY13" fmla="*/ 899652 h 943897"/>
              <a:gd name="connsiteX14" fmla="*/ 648945 w 1715196"/>
              <a:gd name="connsiteY14" fmla="*/ 811162 h 943897"/>
              <a:gd name="connsiteX15" fmla="*/ 663694 w 1715196"/>
              <a:gd name="connsiteY15" fmla="*/ 766917 h 943897"/>
              <a:gd name="connsiteX16" fmla="*/ 693190 w 1715196"/>
              <a:gd name="connsiteY16" fmla="*/ 722671 h 943897"/>
              <a:gd name="connsiteX17" fmla="*/ 737436 w 1715196"/>
              <a:gd name="connsiteY17" fmla="*/ 707923 h 943897"/>
              <a:gd name="connsiteX18" fmla="*/ 781681 w 1715196"/>
              <a:gd name="connsiteY18" fmla="*/ 678426 h 943897"/>
              <a:gd name="connsiteX19" fmla="*/ 870171 w 1715196"/>
              <a:gd name="connsiteY19" fmla="*/ 648929 h 943897"/>
              <a:gd name="connsiteX20" fmla="*/ 973410 w 1715196"/>
              <a:gd name="connsiteY20" fmla="*/ 619433 h 943897"/>
              <a:gd name="connsiteX21" fmla="*/ 1017655 w 1715196"/>
              <a:gd name="connsiteY21" fmla="*/ 604684 h 943897"/>
              <a:gd name="connsiteX22" fmla="*/ 1076649 w 1715196"/>
              <a:gd name="connsiteY22" fmla="*/ 589936 h 943897"/>
              <a:gd name="connsiteX23" fmla="*/ 1120894 w 1715196"/>
              <a:gd name="connsiteY23" fmla="*/ 575187 h 943897"/>
              <a:gd name="connsiteX24" fmla="*/ 1179887 w 1715196"/>
              <a:gd name="connsiteY24" fmla="*/ 560439 h 943897"/>
              <a:gd name="connsiteX25" fmla="*/ 1268378 w 1715196"/>
              <a:gd name="connsiteY25" fmla="*/ 530942 h 943897"/>
              <a:gd name="connsiteX26" fmla="*/ 1268378 w 1715196"/>
              <a:gd name="connsiteY26" fmla="*/ 398207 h 943897"/>
              <a:gd name="connsiteX27" fmla="*/ 1312623 w 1715196"/>
              <a:gd name="connsiteY27" fmla="*/ 353962 h 943897"/>
              <a:gd name="connsiteX28" fmla="*/ 1386365 w 1715196"/>
              <a:gd name="connsiteY28" fmla="*/ 339213 h 943897"/>
              <a:gd name="connsiteX29" fmla="*/ 1430610 w 1715196"/>
              <a:gd name="connsiteY29" fmla="*/ 309717 h 943897"/>
              <a:gd name="connsiteX30" fmla="*/ 1445358 w 1715196"/>
              <a:gd name="connsiteY30" fmla="*/ 235975 h 943897"/>
              <a:gd name="connsiteX31" fmla="*/ 1460107 w 1715196"/>
              <a:gd name="connsiteY31" fmla="*/ 176981 h 943897"/>
              <a:gd name="connsiteX32" fmla="*/ 1548597 w 1715196"/>
              <a:gd name="connsiteY32" fmla="*/ 117987 h 943897"/>
              <a:gd name="connsiteX33" fmla="*/ 1637087 w 1715196"/>
              <a:gd name="connsiteY33" fmla="*/ 88491 h 943897"/>
              <a:gd name="connsiteX34" fmla="*/ 1681332 w 1715196"/>
              <a:gd name="connsiteY34" fmla="*/ 73742 h 943897"/>
              <a:gd name="connsiteX35" fmla="*/ 1710829 w 1715196"/>
              <a:gd name="connsiteY35" fmla="*/ 29497 h 943897"/>
              <a:gd name="connsiteX36" fmla="*/ 1548597 w 1715196"/>
              <a:gd name="connsiteY36" fmla="*/ 58994 h 943897"/>
              <a:gd name="connsiteX37" fmla="*/ 1401113 w 1715196"/>
              <a:gd name="connsiteY37" fmla="*/ 44246 h 943897"/>
              <a:gd name="connsiteX38" fmla="*/ 1356868 w 1715196"/>
              <a:gd name="connsiteY38" fmla="*/ 14749 h 943897"/>
              <a:gd name="connsiteX39" fmla="*/ 1253629 w 1715196"/>
              <a:gd name="connsiteY39" fmla="*/ 29497 h 943897"/>
              <a:gd name="connsiteX40" fmla="*/ 1106145 w 1715196"/>
              <a:gd name="connsiteY40" fmla="*/ 73742 h 943897"/>
              <a:gd name="connsiteX41" fmla="*/ 1017655 w 1715196"/>
              <a:gd name="connsiteY41" fmla="*/ 88491 h 943897"/>
              <a:gd name="connsiteX42" fmla="*/ 663694 w 1715196"/>
              <a:gd name="connsiteY42" fmla="*/ 73742 h 943897"/>
              <a:gd name="connsiteX43" fmla="*/ 530958 w 1715196"/>
              <a:gd name="connsiteY43" fmla="*/ 29497 h 943897"/>
              <a:gd name="connsiteX44" fmla="*/ 486713 w 1715196"/>
              <a:gd name="connsiteY44" fmla="*/ 14749 h 943897"/>
              <a:gd name="connsiteX45" fmla="*/ 442468 w 1715196"/>
              <a:gd name="connsiteY45" fmla="*/ 0 h 943897"/>
              <a:gd name="connsiteX46" fmla="*/ 309732 w 1715196"/>
              <a:gd name="connsiteY46" fmla="*/ 58994 h 943897"/>
              <a:gd name="connsiteX47" fmla="*/ 250739 w 1715196"/>
              <a:gd name="connsiteY47" fmla="*/ 88491 h 943897"/>
              <a:gd name="connsiteX48" fmla="*/ 235990 w 1715196"/>
              <a:gd name="connsiteY48" fmla="*/ 103239 h 94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15196" h="943897">
                <a:moveTo>
                  <a:pt x="235990" y="103239"/>
                </a:moveTo>
                <a:cubicBezTo>
                  <a:pt x="221242" y="115529"/>
                  <a:pt x="191306" y="150126"/>
                  <a:pt x="162249" y="162233"/>
                </a:cubicBezTo>
                <a:cubicBezTo>
                  <a:pt x="-90827" y="267682"/>
                  <a:pt x="155388" y="112728"/>
                  <a:pt x="14765" y="206478"/>
                </a:cubicBezTo>
                <a:cubicBezTo>
                  <a:pt x="-13504" y="291280"/>
                  <a:pt x="-9725" y="235975"/>
                  <a:pt x="103255" y="235975"/>
                </a:cubicBezTo>
                <a:cubicBezTo>
                  <a:pt x="128322" y="235975"/>
                  <a:pt x="152416" y="245807"/>
                  <a:pt x="176997" y="250723"/>
                </a:cubicBezTo>
                <a:cubicBezTo>
                  <a:pt x="186829" y="265471"/>
                  <a:pt x="198567" y="279114"/>
                  <a:pt x="206494" y="294968"/>
                </a:cubicBezTo>
                <a:cubicBezTo>
                  <a:pt x="213446" y="308873"/>
                  <a:pt x="210249" y="328220"/>
                  <a:pt x="221242" y="339213"/>
                </a:cubicBezTo>
                <a:cubicBezTo>
                  <a:pt x="246309" y="364281"/>
                  <a:pt x="309732" y="398207"/>
                  <a:pt x="309732" y="398207"/>
                </a:cubicBezTo>
                <a:cubicBezTo>
                  <a:pt x="314648" y="412955"/>
                  <a:pt x="324481" y="426906"/>
                  <a:pt x="324481" y="442452"/>
                </a:cubicBezTo>
                <a:cubicBezTo>
                  <a:pt x="324481" y="596632"/>
                  <a:pt x="320228" y="545825"/>
                  <a:pt x="294984" y="634181"/>
                </a:cubicBezTo>
                <a:cubicBezTo>
                  <a:pt x="277385" y="695781"/>
                  <a:pt x="277076" y="712136"/>
                  <a:pt x="265487" y="781665"/>
                </a:cubicBezTo>
                <a:cubicBezTo>
                  <a:pt x="271436" y="811407"/>
                  <a:pt x="275012" y="877952"/>
                  <a:pt x="309732" y="899652"/>
                </a:cubicBezTo>
                <a:cubicBezTo>
                  <a:pt x="333671" y="914614"/>
                  <a:pt x="422677" y="935262"/>
                  <a:pt x="457216" y="943897"/>
                </a:cubicBezTo>
                <a:cubicBezTo>
                  <a:pt x="483527" y="940608"/>
                  <a:pt x="591090" y="945026"/>
                  <a:pt x="619449" y="899652"/>
                </a:cubicBezTo>
                <a:cubicBezTo>
                  <a:pt x="635928" y="873286"/>
                  <a:pt x="639113" y="840659"/>
                  <a:pt x="648945" y="811162"/>
                </a:cubicBezTo>
                <a:cubicBezTo>
                  <a:pt x="653861" y="796414"/>
                  <a:pt x="655071" y="779852"/>
                  <a:pt x="663694" y="766917"/>
                </a:cubicBezTo>
                <a:cubicBezTo>
                  <a:pt x="673526" y="752168"/>
                  <a:pt x="679349" y="733744"/>
                  <a:pt x="693190" y="722671"/>
                </a:cubicBezTo>
                <a:cubicBezTo>
                  <a:pt x="705330" y="712959"/>
                  <a:pt x="722687" y="712839"/>
                  <a:pt x="737436" y="707923"/>
                </a:cubicBezTo>
                <a:cubicBezTo>
                  <a:pt x="752184" y="698091"/>
                  <a:pt x="765483" y="685625"/>
                  <a:pt x="781681" y="678426"/>
                </a:cubicBezTo>
                <a:cubicBezTo>
                  <a:pt x="810093" y="665798"/>
                  <a:pt x="840674" y="658761"/>
                  <a:pt x="870171" y="648929"/>
                </a:cubicBezTo>
                <a:cubicBezTo>
                  <a:pt x="976258" y="613567"/>
                  <a:pt x="843773" y="656472"/>
                  <a:pt x="973410" y="619433"/>
                </a:cubicBezTo>
                <a:cubicBezTo>
                  <a:pt x="988358" y="615162"/>
                  <a:pt x="1002707" y="608955"/>
                  <a:pt x="1017655" y="604684"/>
                </a:cubicBezTo>
                <a:cubicBezTo>
                  <a:pt x="1037145" y="599115"/>
                  <a:pt x="1057159" y="595505"/>
                  <a:pt x="1076649" y="589936"/>
                </a:cubicBezTo>
                <a:cubicBezTo>
                  <a:pt x="1091597" y="585665"/>
                  <a:pt x="1105946" y="579458"/>
                  <a:pt x="1120894" y="575187"/>
                </a:cubicBezTo>
                <a:cubicBezTo>
                  <a:pt x="1140384" y="569618"/>
                  <a:pt x="1160472" y="566263"/>
                  <a:pt x="1179887" y="560439"/>
                </a:cubicBezTo>
                <a:cubicBezTo>
                  <a:pt x="1209668" y="551505"/>
                  <a:pt x="1268378" y="530942"/>
                  <a:pt x="1268378" y="530942"/>
                </a:cubicBezTo>
                <a:cubicBezTo>
                  <a:pt x="1303479" y="425636"/>
                  <a:pt x="1315121" y="468322"/>
                  <a:pt x="1268378" y="398207"/>
                </a:cubicBezTo>
                <a:cubicBezTo>
                  <a:pt x="1283126" y="383459"/>
                  <a:pt x="1293968" y="363290"/>
                  <a:pt x="1312623" y="353962"/>
                </a:cubicBezTo>
                <a:cubicBezTo>
                  <a:pt x="1335044" y="342751"/>
                  <a:pt x="1362894" y="348015"/>
                  <a:pt x="1386365" y="339213"/>
                </a:cubicBezTo>
                <a:cubicBezTo>
                  <a:pt x="1402962" y="332989"/>
                  <a:pt x="1415862" y="319549"/>
                  <a:pt x="1430610" y="309717"/>
                </a:cubicBezTo>
                <a:cubicBezTo>
                  <a:pt x="1435526" y="285136"/>
                  <a:pt x="1439920" y="260446"/>
                  <a:pt x="1445358" y="235975"/>
                </a:cubicBezTo>
                <a:cubicBezTo>
                  <a:pt x="1449755" y="216188"/>
                  <a:pt x="1446759" y="192236"/>
                  <a:pt x="1460107" y="176981"/>
                </a:cubicBezTo>
                <a:cubicBezTo>
                  <a:pt x="1483451" y="150302"/>
                  <a:pt x="1514965" y="129197"/>
                  <a:pt x="1548597" y="117987"/>
                </a:cubicBezTo>
                <a:lnTo>
                  <a:pt x="1637087" y="88491"/>
                </a:lnTo>
                <a:lnTo>
                  <a:pt x="1681332" y="73742"/>
                </a:lnTo>
                <a:cubicBezTo>
                  <a:pt x="1691164" y="58994"/>
                  <a:pt x="1727645" y="35102"/>
                  <a:pt x="1710829" y="29497"/>
                </a:cubicBezTo>
                <a:cubicBezTo>
                  <a:pt x="1669139" y="15601"/>
                  <a:pt x="1594467" y="43704"/>
                  <a:pt x="1548597" y="58994"/>
                </a:cubicBezTo>
                <a:cubicBezTo>
                  <a:pt x="1499436" y="54078"/>
                  <a:pt x="1449254" y="55355"/>
                  <a:pt x="1401113" y="44246"/>
                </a:cubicBezTo>
                <a:cubicBezTo>
                  <a:pt x="1383842" y="40260"/>
                  <a:pt x="1374505" y="16513"/>
                  <a:pt x="1356868" y="14749"/>
                </a:cubicBezTo>
                <a:cubicBezTo>
                  <a:pt x="1322278" y="11290"/>
                  <a:pt x="1288042" y="24581"/>
                  <a:pt x="1253629" y="29497"/>
                </a:cubicBezTo>
                <a:cubicBezTo>
                  <a:pt x="1197184" y="48312"/>
                  <a:pt x="1161876" y="62596"/>
                  <a:pt x="1106145" y="73742"/>
                </a:cubicBezTo>
                <a:cubicBezTo>
                  <a:pt x="1076822" y="79607"/>
                  <a:pt x="1047152" y="83575"/>
                  <a:pt x="1017655" y="88491"/>
                </a:cubicBezTo>
                <a:cubicBezTo>
                  <a:pt x="899668" y="83575"/>
                  <a:pt x="781197" y="85492"/>
                  <a:pt x="663694" y="73742"/>
                </a:cubicBezTo>
                <a:cubicBezTo>
                  <a:pt x="663680" y="73741"/>
                  <a:pt x="553087" y="36873"/>
                  <a:pt x="530958" y="29497"/>
                </a:cubicBezTo>
                <a:lnTo>
                  <a:pt x="486713" y="14749"/>
                </a:lnTo>
                <a:lnTo>
                  <a:pt x="442468" y="0"/>
                </a:lnTo>
                <a:cubicBezTo>
                  <a:pt x="312316" y="86769"/>
                  <a:pt x="520351" y="-46318"/>
                  <a:pt x="309732" y="58994"/>
                </a:cubicBezTo>
                <a:cubicBezTo>
                  <a:pt x="290068" y="68826"/>
                  <a:pt x="271325" y="80771"/>
                  <a:pt x="250739" y="88491"/>
                </a:cubicBezTo>
                <a:cubicBezTo>
                  <a:pt x="186976" y="112402"/>
                  <a:pt x="250738" y="90949"/>
                  <a:pt x="235990" y="103239"/>
                </a:cubicBezTo>
                <a:close/>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9629550" y="324051"/>
            <a:ext cx="725888" cy="560852"/>
          </a:xfrm>
          <a:custGeom>
            <a:avLst/>
            <a:gdLst>
              <a:gd name="connsiteX0" fmla="*/ 104385 w 725888"/>
              <a:gd name="connsiteY0" fmla="*/ 29910 h 560852"/>
              <a:gd name="connsiteX1" fmla="*/ 30644 w 725888"/>
              <a:gd name="connsiteY1" fmla="*/ 44659 h 560852"/>
              <a:gd name="connsiteX2" fmla="*/ 15895 w 725888"/>
              <a:gd name="connsiteY2" fmla="*/ 162646 h 560852"/>
              <a:gd name="connsiteX3" fmla="*/ 104385 w 725888"/>
              <a:gd name="connsiteY3" fmla="*/ 206891 h 560852"/>
              <a:gd name="connsiteX4" fmla="*/ 237121 w 725888"/>
              <a:gd name="connsiteY4" fmla="*/ 192143 h 560852"/>
              <a:gd name="connsiteX5" fmla="*/ 296115 w 725888"/>
              <a:gd name="connsiteY5" fmla="*/ 206891 h 560852"/>
              <a:gd name="connsiteX6" fmla="*/ 325611 w 725888"/>
              <a:gd name="connsiteY6" fmla="*/ 295381 h 560852"/>
              <a:gd name="connsiteX7" fmla="*/ 340360 w 725888"/>
              <a:gd name="connsiteY7" fmla="*/ 339626 h 560852"/>
              <a:gd name="connsiteX8" fmla="*/ 325611 w 725888"/>
              <a:gd name="connsiteY8" fmla="*/ 398620 h 560852"/>
              <a:gd name="connsiteX9" fmla="*/ 310863 w 725888"/>
              <a:gd name="connsiteY9" fmla="*/ 442865 h 560852"/>
              <a:gd name="connsiteX10" fmla="*/ 222373 w 725888"/>
              <a:gd name="connsiteY10" fmla="*/ 413368 h 560852"/>
              <a:gd name="connsiteX11" fmla="*/ 178127 w 725888"/>
              <a:gd name="connsiteY11" fmla="*/ 398620 h 560852"/>
              <a:gd name="connsiteX12" fmla="*/ 192876 w 725888"/>
              <a:gd name="connsiteY12" fmla="*/ 442865 h 560852"/>
              <a:gd name="connsiteX13" fmla="*/ 281366 w 725888"/>
              <a:gd name="connsiteY13" fmla="*/ 472362 h 560852"/>
              <a:gd name="connsiteX14" fmla="*/ 369856 w 725888"/>
              <a:gd name="connsiteY14" fmla="*/ 516607 h 560852"/>
              <a:gd name="connsiteX15" fmla="*/ 458347 w 725888"/>
              <a:gd name="connsiteY15" fmla="*/ 560852 h 560852"/>
              <a:gd name="connsiteX16" fmla="*/ 487844 w 725888"/>
              <a:gd name="connsiteY16" fmla="*/ 516607 h 560852"/>
              <a:gd name="connsiteX17" fmla="*/ 502592 w 725888"/>
              <a:gd name="connsiteY17" fmla="*/ 472362 h 560852"/>
              <a:gd name="connsiteX18" fmla="*/ 546837 w 725888"/>
              <a:gd name="connsiteY18" fmla="*/ 487110 h 560852"/>
              <a:gd name="connsiteX19" fmla="*/ 591082 w 725888"/>
              <a:gd name="connsiteY19" fmla="*/ 472362 h 560852"/>
              <a:gd name="connsiteX20" fmla="*/ 546837 w 725888"/>
              <a:gd name="connsiteY20" fmla="*/ 369123 h 560852"/>
              <a:gd name="connsiteX21" fmla="*/ 605831 w 725888"/>
              <a:gd name="connsiteY21" fmla="*/ 383872 h 560852"/>
              <a:gd name="connsiteX22" fmla="*/ 679573 w 725888"/>
              <a:gd name="connsiteY22" fmla="*/ 369123 h 560852"/>
              <a:gd name="connsiteX23" fmla="*/ 723818 w 725888"/>
              <a:gd name="connsiteY23" fmla="*/ 354375 h 560852"/>
              <a:gd name="connsiteX24" fmla="*/ 709069 w 725888"/>
              <a:gd name="connsiteY24" fmla="*/ 310130 h 560852"/>
              <a:gd name="connsiteX25" fmla="*/ 620579 w 725888"/>
              <a:gd name="connsiteY25" fmla="*/ 265884 h 560852"/>
              <a:gd name="connsiteX26" fmla="*/ 605831 w 725888"/>
              <a:gd name="connsiteY26" fmla="*/ 118401 h 560852"/>
              <a:gd name="connsiteX27" fmla="*/ 591082 w 725888"/>
              <a:gd name="connsiteY27" fmla="*/ 74155 h 560852"/>
              <a:gd name="connsiteX28" fmla="*/ 546837 w 725888"/>
              <a:gd name="connsiteY28" fmla="*/ 59407 h 560852"/>
              <a:gd name="connsiteX29" fmla="*/ 340360 w 725888"/>
              <a:gd name="connsiteY29" fmla="*/ 29910 h 560852"/>
              <a:gd name="connsiteX30" fmla="*/ 237121 w 725888"/>
              <a:gd name="connsiteY30" fmla="*/ 15162 h 560852"/>
              <a:gd name="connsiteX31" fmla="*/ 192876 w 725888"/>
              <a:gd name="connsiteY31" fmla="*/ 59407 h 560852"/>
              <a:gd name="connsiteX32" fmla="*/ 74889 w 725888"/>
              <a:gd name="connsiteY32" fmla="*/ 88904 h 5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5888" h="560852">
                <a:moveTo>
                  <a:pt x="104385" y="29910"/>
                </a:moveTo>
                <a:cubicBezTo>
                  <a:pt x="79805" y="34826"/>
                  <a:pt x="52408" y="32222"/>
                  <a:pt x="30644" y="44659"/>
                </a:cubicBezTo>
                <a:cubicBezTo>
                  <a:pt x="-12077" y="69071"/>
                  <a:pt x="-3293" y="129067"/>
                  <a:pt x="15895" y="162646"/>
                </a:cubicBezTo>
                <a:cubicBezTo>
                  <a:pt x="29349" y="186192"/>
                  <a:pt x="81674" y="199321"/>
                  <a:pt x="104385" y="206891"/>
                </a:cubicBezTo>
                <a:cubicBezTo>
                  <a:pt x="148630" y="201975"/>
                  <a:pt x="192603" y="192143"/>
                  <a:pt x="237121" y="192143"/>
                </a:cubicBezTo>
                <a:cubicBezTo>
                  <a:pt x="257391" y="192143"/>
                  <a:pt x="282924" y="191501"/>
                  <a:pt x="296115" y="206891"/>
                </a:cubicBezTo>
                <a:cubicBezTo>
                  <a:pt x="316350" y="230498"/>
                  <a:pt x="315779" y="265884"/>
                  <a:pt x="325611" y="295381"/>
                </a:cubicBezTo>
                <a:lnTo>
                  <a:pt x="340360" y="339626"/>
                </a:lnTo>
                <a:cubicBezTo>
                  <a:pt x="335444" y="359291"/>
                  <a:pt x="331180" y="379130"/>
                  <a:pt x="325611" y="398620"/>
                </a:cubicBezTo>
                <a:cubicBezTo>
                  <a:pt x="321340" y="413568"/>
                  <a:pt x="326253" y="440666"/>
                  <a:pt x="310863" y="442865"/>
                </a:cubicBezTo>
                <a:cubicBezTo>
                  <a:pt x="280083" y="447262"/>
                  <a:pt x="251870" y="423200"/>
                  <a:pt x="222373" y="413368"/>
                </a:cubicBezTo>
                <a:lnTo>
                  <a:pt x="178127" y="398620"/>
                </a:lnTo>
                <a:cubicBezTo>
                  <a:pt x="183043" y="413368"/>
                  <a:pt x="180226" y="433829"/>
                  <a:pt x="192876" y="442865"/>
                </a:cubicBezTo>
                <a:cubicBezTo>
                  <a:pt x="218177" y="460937"/>
                  <a:pt x="281366" y="472362"/>
                  <a:pt x="281366" y="472362"/>
                </a:cubicBezTo>
                <a:cubicBezTo>
                  <a:pt x="408162" y="556893"/>
                  <a:pt x="247739" y="455549"/>
                  <a:pt x="369856" y="516607"/>
                </a:cubicBezTo>
                <a:cubicBezTo>
                  <a:pt x="484217" y="573787"/>
                  <a:pt x="347137" y="523783"/>
                  <a:pt x="458347" y="560852"/>
                </a:cubicBezTo>
                <a:cubicBezTo>
                  <a:pt x="468179" y="546104"/>
                  <a:pt x="479917" y="532461"/>
                  <a:pt x="487844" y="516607"/>
                </a:cubicBezTo>
                <a:cubicBezTo>
                  <a:pt x="494796" y="502702"/>
                  <a:pt x="488687" y="479315"/>
                  <a:pt x="502592" y="472362"/>
                </a:cubicBezTo>
                <a:cubicBezTo>
                  <a:pt x="516497" y="465409"/>
                  <a:pt x="532089" y="482194"/>
                  <a:pt x="546837" y="487110"/>
                </a:cubicBezTo>
                <a:cubicBezTo>
                  <a:pt x="561585" y="482194"/>
                  <a:pt x="584129" y="486267"/>
                  <a:pt x="591082" y="472362"/>
                </a:cubicBezTo>
                <a:cubicBezTo>
                  <a:pt x="605976" y="442575"/>
                  <a:pt x="531534" y="392078"/>
                  <a:pt x="546837" y="369123"/>
                </a:cubicBezTo>
                <a:cubicBezTo>
                  <a:pt x="558081" y="352257"/>
                  <a:pt x="586166" y="378956"/>
                  <a:pt x="605831" y="383872"/>
                </a:cubicBezTo>
                <a:cubicBezTo>
                  <a:pt x="630412" y="378956"/>
                  <a:pt x="655254" y="375203"/>
                  <a:pt x="679573" y="369123"/>
                </a:cubicBezTo>
                <a:cubicBezTo>
                  <a:pt x="694655" y="365352"/>
                  <a:pt x="716866" y="368280"/>
                  <a:pt x="723818" y="354375"/>
                </a:cubicBezTo>
                <a:cubicBezTo>
                  <a:pt x="730770" y="340470"/>
                  <a:pt x="718781" y="322269"/>
                  <a:pt x="709069" y="310130"/>
                </a:cubicBezTo>
                <a:cubicBezTo>
                  <a:pt x="688276" y="284139"/>
                  <a:pt x="649726" y="275600"/>
                  <a:pt x="620579" y="265884"/>
                </a:cubicBezTo>
                <a:cubicBezTo>
                  <a:pt x="584672" y="158165"/>
                  <a:pt x="583541" y="207558"/>
                  <a:pt x="605831" y="118401"/>
                </a:cubicBezTo>
                <a:cubicBezTo>
                  <a:pt x="600915" y="103652"/>
                  <a:pt x="602075" y="85148"/>
                  <a:pt x="591082" y="74155"/>
                </a:cubicBezTo>
                <a:cubicBezTo>
                  <a:pt x="580089" y="63162"/>
                  <a:pt x="561785" y="63678"/>
                  <a:pt x="546837" y="59407"/>
                </a:cubicBezTo>
                <a:cubicBezTo>
                  <a:pt x="460475" y="34733"/>
                  <a:pt x="457892" y="41664"/>
                  <a:pt x="340360" y="29910"/>
                </a:cubicBezTo>
                <a:cubicBezTo>
                  <a:pt x="293767" y="6614"/>
                  <a:pt x="283622" y="-15839"/>
                  <a:pt x="237121" y="15162"/>
                </a:cubicBezTo>
                <a:cubicBezTo>
                  <a:pt x="219767" y="26731"/>
                  <a:pt x="212663" y="52811"/>
                  <a:pt x="192876" y="59407"/>
                </a:cubicBezTo>
                <a:cubicBezTo>
                  <a:pt x="76504" y="98197"/>
                  <a:pt x="25026" y="39041"/>
                  <a:pt x="74889" y="88904"/>
                </a:cubicBezTo>
              </a:path>
            </a:pathLst>
          </a:custGeom>
          <a:solidFill>
            <a:srgbClr val="16B9C0"/>
          </a:solidFill>
          <a:ln>
            <a:solidFill>
              <a:srgbClr val="16B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iểu Tượng Lục Địa Bắc Mỹ Hình minh họa Sẵn có - Tải xuống Hình ảnh Ngay  bây giờ - Biểu tượng - Đồ thủ công, Bản đồ học, Bắc Mỹ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926" b="76855" l="23633" r="76172">
                        <a14:foregroundMark x1="62109" y1="34277" x2="50879" y2="42969"/>
                        <a14:foregroundMark x1="57617" y1="35547" x2="42578" y2="41016"/>
                        <a14:foregroundMark x1="59277" y1="33984" x2="44238" y2="37500"/>
                        <a14:foregroundMark x1="59570" y1="44531" x2="55078" y2="50586"/>
                        <a14:foregroundMark x1="74609" y1="40723" x2="76172" y2="54492"/>
                        <a14:foregroundMark x1="53516" y1="24023" x2="34277" y2="26953"/>
                        <a14:foregroundMark x1="24023" y1="43262" x2="23730" y2="60547"/>
                        <a14:foregroundMark x1="42285" y1="76855" x2="59570" y2="76563"/>
                      </a14:backgroundRemoval>
                    </a14:imgEffect>
                  </a14:imgLayer>
                </a14:imgProps>
              </a:ext>
              <a:ext uri="{28A0092B-C50C-407E-A947-70E740481C1C}">
                <a14:useLocalDpi xmlns:a14="http://schemas.microsoft.com/office/drawing/2010/main" val="0"/>
              </a:ext>
            </a:extLst>
          </a:blip>
          <a:srcRect l="20503" t="20197" r="21230" b="19615"/>
          <a:stretch/>
        </p:blipFill>
        <p:spPr bwMode="auto">
          <a:xfrm>
            <a:off x="0" y="3972434"/>
            <a:ext cx="2684207" cy="277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4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descr="Thanks là gì? Cách phân biệt thank và thanks trong tiếng anh">
            <a:extLst>
              <a:ext uri="{FF2B5EF4-FFF2-40B4-BE49-F238E27FC236}">
                <a16:creationId xmlns:a16="http://schemas.microsoft.com/office/drawing/2014/main" id="{1FDF74B3-116E-45A8-9A61-A9CAF127C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2" b="9943"/>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879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53961" y="1253076"/>
            <a:ext cx="7034981" cy="512486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600" dirty="0" err="1" smtClean="0">
                <a:latin typeface="#9Slide05 SVNClementine" panose="020F0502020204030203" pitchFamily="34" charset="0"/>
                <a:ea typeface="+mj-ea"/>
                <a:cs typeface="+mj-cs"/>
              </a:rPr>
              <a:t>Bài</a:t>
            </a:r>
            <a:r>
              <a:rPr lang="en-US" sz="6600" dirty="0" smtClean="0">
                <a:latin typeface="#9Slide05 SVNClementine" panose="020F0502020204030203" pitchFamily="34" charset="0"/>
                <a:ea typeface="+mj-ea"/>
                <a:cs typeface="+mj-cs"/>
              </a:rPr>
              <a:t> 14:</a:t>
            </a:r>
            <a:endParaRPr lang="en-US" sz="44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ĐẶC ĐIỂM TỰ NHIÊN</a:t>
            </a:r>
          </a:p>
          <a:p>
            <a:pPr algn="ctr">
              <a:lnSpc>
                <a:spcPct val="90000"/>
              </a:lnSpc>
              <a:spcBef>
                <a:spcPct val="0"/>
              </a:spcBef>
              <a:spcAft>
                <a:spcPts val="600"/>
              </a:spcAft>
            </a:pPr>
            <a:r>
              <a:rPr lang="vi-VN" sz="9600" dirty="0" smtClean="0">
                <a:solidFill>
                  <a:srgbClr val="FFFF00"/>
                </a:solidFill>
                <a:latin typeface="#9Slide05 SVNClementine" panose="020F0502020204030203" pitchFamily="34" charset="0"/>
                <a:ea typeface="+mj-ea"/>
                <a:cs typeface="+mj-cs"/>
              </a:rPr>
              <a:t>BẮC MỸ</a:t>
            </a:r>
            <a:endParaRPr lang="en-US" sz="9600" dirty="0">
              <a:solidFill>
                <a:srgbClr val="FFFF00"/>
              </a:solidFill>
              <a:latin typeface="#9Slide05 SVNClementine" panose="020F0502020204030203" pitchFamily="34" charset="0"/>
              <a:ea typeface="+mj-ea"/>
              <a:cs typeface="+mj-cs"/>
            </a:endParaRPr>
          </a:p>
        </p:txBody>
      </p:sp>
      <p:pic>
        <p:nvPicPr>
          <p:cNvPr id="7" name="Picture 2" descr="Tìm Hiểu Về Bản đồ Thế Giới Và Những địa điểm Du Lịch Tốt Nhất Các Châu Lục  » Booking Real">
            <a:extLst>
              <a:ext uri="{FF2B5EF4-FFF2-40B4-BE49-F238E27FC236}">
                <a16:creationId xmlns:a16="http://schemas.microsoft.com/office/drawing/2014/main" id="{88BC3B7E-B732-4F6F-AF7B-C31E0C227AE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19" b="95353" l="2344" r="42383">
                        <a14:foregroundMark x1="2539" y1="21933" x2="2539" y2="21933"/>
                        <a14:foregroundMark x1="19922" y1="10595" x2="27246" y2="5390"/>
                        <a14:foregroundMark x1="27246" y1="5390" x2="27246" y2="5390"/>
                        <a14:foregroundMark x1="30371" y1="6506" x2="37305" y2="6134"/>
                        <a14:foregroundMark x1="37305" y1="6134" x2="33594" y2="13569"/>
                        <a14:foregroundMark x1="38672" y1="10967" x2="38477" y2="13197"/>
                        <a14:foregroundMark x1="42285" y1="5762" x2="42383" y2="6877"/>
                        <a14:foregroundMark x1="42090" y1="5948" x2="41113" y2="15799"/>
                        <a14:foregroundMark x1="41113" y1="15799" x2="40820" y2="16914"/>
                        <a14:foregroundMark x1="40625" y1="23420" x2="42383" y2="22491"/>
                        <a14:foregroundMark x1="17090" y1="10595" x2="18457" y2="13755"/>
                        <a14:foregroundMark x1="27441" y1="90335" x2="26953" y2="95353"/>
                        <a14:foregroundMark x1="31348" y1="36431" x2="30859" y2="34572"/>
                        <a14:foregroundMark x1="19238" y1="16357" x2="19238" y2="14870"/>
                        <a14:foregroundMark x1="16309" y1="11524" x2="13867" y2="13197"/>
                        <a14:foregroundMark x1="15332" y1="48141" x2="16309" y2="51301"/>
                        <a14:foregroundMark x1="23926" y1="50743" x2="27539" y2="55204"/>
                        <a14:foregroundMark x1="26758" y1="53717" x2="28711" y2="55390"/>
                      </a14:backgroundRemoval>
                    </a14:imgEffect>
                  </a14:imgLayer>
                </a14:imgProps>
              </a:ext>
              <a:ext uri="{28A0092B-C50C-407E-A947-70E740481C1C}">
                <a14:useLocalDpi xmlns:a14="http://schemas.microsoft.com/office/drawing/2010/main" val="0"/>
              </a:ext>
            </a:extLst>
          </a:blip>
          <a:srcRect l="-364" t="-430" r="66946" b="39785"/>
          <a:stretch/>
        </p:blipFill>
        <p:spPr bwMode="auto">
          <a:xfrm>
            <a:off x="5659839" y="172922"/>
            <a:ext cx="6055149" cy="6205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625492" y="480060"/>
            <a:ext cx="4134030" cy="1896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58662" y="2189049"/>
            <a:ext cx="6125308" cy="4362897"/>
            <a:chOff x="6638256" y="945041"/>
            <a:chExt cx="5677154" cy="4105054"/>
          </a:xfrm>
        </p:grpSpPr>
        <p:grpSp>
          <p:nvGrpSpPr>
            <p:cNvPr id="3" name="Group 2"/>
            <p:cNvGrpSpPr/>
            <p:nvPr/>
          </p:nvGrpSpPr>
          <p:grpSpPr>
            <a:xfrm>
              <a:off x="6638256" y="959456"/>
              <a:ext cx="2566220" cy="2012484"/>
              <a:chOff x="8468794" y="1293684"/>
              <a:chExt cx="2566220" cy="2012484"/>
            </a:xfrm>
          </p:grpSpPr>
          <p:grpSp>
            <p:nvGrpSpPr>
              <p:cNvPr id="2" name="Group 1"/>
              <p:cNvGrpSpPr/>
              <p:nvPr/>
            </p:nvGrpSpPr>
            <p:grpSpPr>
              <a:xfrm>
                <a:off x="8468794" y="1293684"/>
                <a:ext cx="2566220" cy="2012484"/>
                <a:chOff x="593157" y="1727459"/>
                <a:chExt cx="2566220" cy="2507291"/>
              </a:xfrm>
            </p:grpSpPr>
            <p:sp>
              <p:nvSpPr>
                <p:cNvPr id="8" name="Cloud 7">
                  <a:extLst>
                    <a:ext uri="{FF2B5EF4-FFF2-40B4-BE49-F238E27FC236}">
                      <a16:creationId xmlns:a16="http://schemas.microsoft.com/office/drawing/2014/main" id="{90A0D09F-1CF0-4A16-83AA-2F217797D253}"/>
                    </a:ext>
                  </a:extLst>
                </p:cNvPr>
                <p:cNvSpPr/>
                <p:nvPr/>
              </p:nvSpPr>
              <p:spPr>
                <a:xfrm>
                  <a:off x="593157" y="1727459"/>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9" name="Rectangle 8"/>
                <p:cNvSpPr/>
                <p:nvPr/>
              </p:nvSpPr>
              <p:spPr>
                <a:xfrm>
                  <a:off x="890661" y="2963146"/>
                  <a:ext cx="1944285" cy="690210"/>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ĐỊA HÌNH</a:t>
                  </a:r>
                  <a:endParaRPr lang="en-US" sz="3000" b="1" dirty="0">
                    <a:solidFill>
                      <a:srgbClr val="0033CC"/>
                    </a:solidFill>
                    <a:latin typeface="#9Slide03 SFU Futura_12" panose="020B0604020202020204" charset="0"/>
                  </a:endParaRPr>
                </a:p>
              </p:txBody>
            </p:sp>
          </p:grpSp>
          <p:sp>
            <p:nvSpPr>
              <p:cNvPr id="14" name="Rectangle 13">
                <a:extLst>
                  <a:ext uri="{FF2B5EF4-FFF2-40B4-BE49-F238E27FC236}">
                    <a16:creationId xmlns:a16="http://schemas.microsoft.com/office/drawing/2014/main" id="{1F6250F2-351E-44CA-A071-9F67D77DF914}"/>
                  </a:ext>
                </a:extLst>
              </p:cNvPr>
              <p:cNvSpPr/>
              <p:nvPr/>
            </p:nvSpPr>
            <p:spPr>
              <a:xfrm>
                <a:off x="8766298" y="1624557"/>
                <a:ext cx="1988376"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1</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16" name="Group 15"/>
            <p:cNvGrpSpPr/>
            <p:nvPr/>
          </p:nvGrpSpPr>
          <p:grpSpPr>
            <a:xfrm>
              <a:off x="9749190" y="945041"/>
              <a:ext cx="2566220" cy="2012484"/>
              <a:chOff x="8890483" y="1282735"/>
              <a:chExt cx="2566220" cy="2012484"/>
            </a:xfrm>
          </p:grpSpPr>
          <p:grpSp>
            <p:nvGrpSpPr>
              <p:cNvPr id="17" name="Group 16"/>
              <p:cNvGrpSpPr/>
              <p:nvPr/>
            </p:nvGrpSpPr>
            <p:grpSpPr>
              <a:xfrm>
                <a:off x="8890483" y="1282735"/>
                <a:ext cx="2566220" cy="2012484"/>
                <a:chOff x="1014846" y="1713818"/>
                <a:chExt cx="2566220" cy="2507291"/>
              </a:xfrm>
            </p:grpSpPr>
            <p:sp>
              <p:nvSpPr>
                <p:cNvPr id="19" name="Cloud 18">
                  <a:extLst>
                    <a:ext uri="{FF2B5EF4-FFF2-40B4-BE49-F238E27FC236}">
                      <a16:creationId xmlns:a16="http://schemas.microsoft.com/office/drawing/2014/main" id="{90A0D09F-1CF0-4A16-83AA-2F217797D253}"/>
                    </a:ext>
                  </a:extLst>
                </p:cNvPr>
                <p:cNvSpPr/>
                <p:nvPr/>
              </p:nvSpPr>
              <p:spPr>
                <a:xfrm>
                  <a:off x="1014846" y="1713818"/>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0" name="Rectangle 19"/>
                <p:cNvSpPr/>
                <p:nvPr/>
              </p:nvSpPr>
              <p:spPr>
                <a:xfrm>
                  <a:off x="1325813" y="2967464"/>
                  <a:ext cx="1944285" cy="690209"/>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KHÍ HẬU</a:t>
                  </a:r>
                  <a:endParaRPr lang="en-US" sz="3000" b="1" dirty="0">
                    <a:solidFill>
                      <a:srgbClr val="0033CC"/>
                    </a:solidFill>
                    <a:latin typeface="#9Slide03 SFU Futura_12" panose="020B0604020202020204" charset="0"/>
                  </a:endParaRPr>
                </a:p>
              </p:txBody>
            </p:sp>
          </p:grpSp>
          <p:sp>
            <p:nvSpPr>
              <p:cNvPr id="18" name="Rectangle 17">
                <a:extLst>
                  <a:ext uri="{FF2B5EF4-FFF2-40B4-BE49-F238E27FC236}">
                    <a16:creationId xmlns:a16="http://schemas.microsoft.com/office/drawing/2014/main" id="{1F6250F2-351E-44CA-A071-9F67D77DF914}"/>
                  </a:ext>
                </a:extLst>
              </p:cNvPr>
              <p:cNvSpPr/>
              <p:nvPr/>
            </p:nvSpPr>
            <p:spPr>
              <a:xfrm>
                <a:off x="9045966" y="1513567"/>
                <a:ext cx="2255252"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2</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21" name="Group 20"/>
            <p:cNvGrpSpPr/>
            <p:nvPr/>
          </p:nvGrpSpPr>
          <p:grpSpPr>
            <a:xfrm>
              <a:off x="6660301" y="3037611"/>
              <a:ext cx="2566220" cy="2012484"/>
              <a:chOff x="8468794" y="1293684"/>
              <a:chExt cx="2566220" cy="2012484"/>
            </a:xfrm>
          </p:grpSpPr>
          <p:grpSp>
            <p:nvGrpSpPr>
              <p:cNvPr id="22" name="Group 21"/>
              <p:cNvGrpSpPr/>
              <p:nvPr/>
            </p:nvGrpSpPr>
            <p:grpSpPr>
              <a:xfrm>
                <a:off x="8468794" y="1293684"/>
                <a:ext cx="2566220" cy="2012484"/>
                <a:chOff x="593157" y="1727459"/>
                <a:chExt cx="2566220" cy="2507291"/>
              </a:xfrm>
            </p:grpSpPr>
            <p:sp>
              <p:nvSpPr>
                <p:cNvPr id="24" name="Cloud 23">
                  <a:extLst>
                    <a:ext uri="{FF2B5EF4-FFF2-40B4-BE49-F238E27FC236}">
                      <a16:creationId xmlns:a16="http://schemas.microsoft.com/office/drawing/2014/main" id="{90A0D09F-1CF0-4A16-83AA-2F217797D253}"/>
                    </a:ext>
                  </a:extLst>
                </p:cNvPr>
                <p:cNvSpPr/>
                <p:nvPr/>
              </p:nvSpPr>
              <p:spPr>
                <a:xfrm>
                  <a:off x="593157" y="1727459"/>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5" name="Rectangle 24"/>
                <p:cNvSpPr/>
                <p:nvPr/>
              </p:nvSpPr>
              <p:spPr>
                <a:xfrm>
                  <a:off x="711849" y="2993435"/>
                  <a:ext cx="2255253" cy="690210"/>
                </a:xfrm>
                <a:prstGeom prst="rect">
                  <a:avLst/>
                </a:prstGeom>
              </p:spPr>
              <p:txBody>
                <a:bodyPr wrap="square">
                  <a:spAutoFit/>
                </a:bodyPr>
                <a:lstStyle/>
                <a:p>
                  <a:pPr algn="ctr"/>
                  <a:r>
                    <a:rPr lang="en-US" sz="3000" b="1" dirty="0" smtClean="0">
                      <a:solidFill>
                        <a:srgbClr val="0033CC"/>
                      </a:solidFill>
                      <a:latin typeface="#9Slide03 SFU Futura_12" panose="020B0604020202020204" charset="0"/>
                      <a:ea typeface="Cambria" panose="02040503050406030204" pitchFamily="18" charset="0"/>
                    </a:rPr>
                    <a:t>SÔNG, HỒ</a:t>
                  </a:r>
                  <a:endParaRPr lang="en-US" sz="3000" b="1" dirty="0">
                    <a:solidFill>
                      <a:srgbClr val="0033CC"/>
                    </a:solidFill>
                    <a:latin typeface="#9Slide03 SFU Futura_12" panose="020B0604020202020204" charset="0"/>
                  </a:endParaRPr>
                </a:p>
              </p:txBody>
            </p:sp>
          </p:grpSp>
          <p:sp>
            <p:nvSpPr>
              <p:cNvPr id="23" name="Rectangle 22">
                <a:extLst>
                  <a:ext uri="{FF2B5EF4-FFF2-40B4-BE49-F238E27FC236}">
                    <a16:creationId xmlns:a16="http://schemas.microsoft.com/office/drawing/2014/main" id="{1F6250F2-351E-44CA-A071-9F67D77DF914}"/>
                  </a:ext>
                </a:extLst>
              </p:cNvPr>
              <p:cNvSpPr/>
              <p:nvPr/>
            </p:nvSpPr>
            <p:spPr>
              <a:xfrm>
                <a:off x="8766297" y="1624557"/>
                <a:ext cx="2132351"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3</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nvGrpSpPr>
            <p:cNvPr id="26" name="Group 25"/>
            <p:cNvGrpSpPr/>
            <p:nvPr/>
          </p:nvGrpSpPr>
          <p:grpSpPr>
            <a:xfrm>
              <a:off x="9749190" y="3012037"/>
              <a:ext cx="2566220" cy="2012485"/>
              <a:chOff x="8890483" y="1282735"/>
              <a:chExt cx="2566220" cy="2012485"/>
            </a:xfrm>
          </p:grpSpPr>
          <p:grpSp>
            <p:nvGrpSpPr>
              <p:cNvPr id="27" name="Group 26"/>
              <p:cNvGrpSpPr/>
              <p:nvPr/>
            </p:nvGrpSpPr>
            <p:grpSpPr>
              <a:xfrm>
                <a:off x="8890483" y="1282735"/>
                <a:ext cx="2566220" cy="2012485"/>
                <a:chOff x="1014846" y="1713818"/>
                <a:chExt cx="2566220" cy="2507291"/>
              </a:xfrm>
            </p:grpSpPr>
            <p:sp>
              <p:nvSpPr>
                <p:cNvPr id="29" name="Cloud 28">
                  <a:extLst>
                    <a:ext uri="{FF2B5EF4-FFF2-40B4-BE49-F238E27FC236}">
                      <a16:creationId xmlns:a16="http://schemas.microsoft.com/office/drawing/2014/main" id="{90A0D09F-1CF0-4A16-83AA-2F217797D253}"/>
                    </a:ext>
                  </a:extLst>
                </p:cNvPr>
                <p:cNvSpPr/>
                <p:nvPr/>
              </p:nvSpPr>
              <p:spPr>
                <a:xfrm>
                  <a:off x="1014846" y="1713818"/>
                  <a:ext cx="2566220" cy="2507291"/>
                </a:xfrm>
                <a:prstGeom prst="cloud">
                  <a:avLst/>
                </a:prstGeom>
                <a:gradFill flip="none" rotWithShape="1">
                  <a:gsLst>
                    <a:gs pos="0">
                      <a:srgbClr val="C3D72D">
                        <a:tint val="66000"/>
                        <a:satMod val="160000"/>
                      </a:srgbClr>
                    </a:gs>
                    <a:gs pos="50000">
                      <a:srgbClr val="C3D72D">
                        <a:tint val="44500"/>
                        <a:satMod val="160000"/>
                      </a:srgbClr>
                    </a:gs>
                    <a:gs pos="100000">
                      <a:srgbClr val="C3D72D">
                        <a:tint val="23500"/>
                        <a:satMod val="160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30" name="Rectangle 29"/>
                <p:cNvSpPr/>
                <p:nvPr/>
              </p:nvSpPr>
              <p:spPr>
                <a:xfrm>
                  <a:off x="1034355" y="2747060"/>
                  <a:ext cx="2407653" cy="1188692"/>
                </a:xfrm>
                <a:prstGeom prst="rect">
                  <a:avLst/>
                </a:prstGeom>
              </p:spPr>
              <p:txBody>
                <a:bodyPr wrap="square">
                  <a:spAutoFit/>
                </a:bodyPr>
                <a:lstStyle/>
                <a:p>
                  <a:pPr algn="ctr"/>
                  <a:r>
                    <a:rPr lang="en-US" sz="2800" b="1" dirty="0" smtClean="0">
                      <a:solidFill>
                        <a:srgbClr val="0033CC"/>
                      </a:solidFill>
                      <a:latin typeface="#9Slide03 SFU Futura_12" panose="020B0604020202020204" charset="0"/>
                      <a:ea typeface="Cambria" panose="02040503050406030204" pitchFamily="18" charset="0"/>
                    </a:rPr>
                    <a:t>ĐỚI THIÊN NHIÊN</a:t>
                  </a:r>
                  <a:endParaRPr lang="en-US" sz="2800" b="1" dirty="0">
                    <a:solidFill>
                      <a:srgbClr val="0033CC"/>
                    </a:solidFill>
                    <a:latin typeface="#9Slide03 SFU Futura_12" panose="020B0604020202020204" charset="0"/>
                  </a:endParaRPr>
                </a:p>
              </p:txBody>
            </p:sp>
          </p:grpSp>
          <p:sp>
            <p:nvSpPr>
              <p:cNvPr id="28" name="Rectangle 27">
                <a:extLst>
                  <a:ext uri="{FF2B5EF4-FFF2-40B4-BE49-F238E27FC236}">
                    <a16:creationId xmlns:a16="http://schemas.microsoft.com/office/drawing/2014/main" id="{1F6250F2-351E-44CA-A071-9F67D77DF914}"/>
                  </a:ext>
                </a:extLst>
              </p:cNvPr>
              <p:cNvSpPr/>
              <p:nvPr/>
            </p:nvSpPr>
            <p:spPr>
              <a:xfrm>
                <a:off x="9170703" y="1450845"/>
                <a:ext cx="2146943" cy="646331"/>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rPr>
                  <a:t>NHÓM 4</a:t>
                </a:r>
                <a:endParaRPr lang="en-US" sz="3600" b="1" cap="none" spc="0" dirty="0">
                  <a:ln w="13462">
                    <a:solidFill>
                      <a:schemeClr val="bg1"/>
                    </a:solidFill>
                    <a:prstDash val="solid"/>
                  </a:ln>
                  <a:solidFill>
                    <a:srgbClr val="22A955"/>
                  </a:solidFill>
                  <a:effectLst>
                    <a:outerShdw dist="38100" dir="2700000" algn="bl" rotWithShape="0">
                      <a:schemeClr val="accent5"/>
                    </a:outerShdw>
                  </a:effectLst>
                  <a:latin typeface="#9Slide07 IcielKoni" pitchFamily="2" charset="0"/>
                </a:endParaRPr>
              </a:p>
            </p:txBody>
          </p:sp>
        </p:grpSp>
      </p:grpSp>
      <p:grpSp>
        <p:nvGrpSpPr>
          <p:cNvPr id="33" name="Group 32"/>
          <p:cNvGrpSpPr/>
          <p:nvPr/>
        </p:nvGrpSpPr>
        <p:grpSpPr>
          <a:xfrm>
            <a:off x="6925104" y="1112103"/>
            <a:ext cx="4505111" cy="1120511"/>
            <a:chOff x="7465878" y="1105500"/>
            <a:chExt cx="4505111" cy="1120511"/>
          </a:xfrm>
        </p:grpSpPr>
        <p:sp>
          <p:nvSpPr>
            <p:cNvPr id="31" name="Rectangle: Rounded Corners 7">
              <a:extLst>
                <a:ext uri="{FF2B5EF4-FFF2-40B4-BE49-F238E27FC236}">
                  <a16:creationId xmlns:a16="http://schemas.microsoft.com/office/drawing/2014/main" id="{D6CE6303-3C40-4361-9869-64BB994762E1}"/>
                </a:ext>
              </a:extLst>
            </p:cNvPr>
            <p:cNvSpPr/>
            <p:nvPr/>
          </p:nvSpPr>
          <p:spPr>
            <a:xfrm>
              <a:off x="7986060" y="1105500"/>
              <a:ext cx="3984929" cy="112051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rgbClr val="FF0000"/>
                  </a:solidFill>
                  <a:latin typeface="#9Slide05 Great Vibes" panose="02000507080000020002" pitchFamily="2" charset="0"/>
                  <a:cs typeface="Arial" panose="020B0604020202020204" pitchFamily="34" charset="0"/>
                </a:rPr>
                <a:t>Nhiệm</a:t>
              </a:r>
              <a:r>
                <a:rPr lang="en-US" sz="8000" b="1" dirty="0" smtClean="0">
                  <a:solidFill>
                    <a:srgbClr val="FF0000"/>
                  </a:solidFill>
                  <a:latin typeface="#9Slide05 Great Vibes" panose="02000507080000020002" pitchFamily="2" charset="0"/>
                  <a:cs typeface="Arial" panose="020B0604020202020204" pitchFamily="34" charset="0"/>
                </a:rPr>
                <a:t> </a:t>
              </a:r>
              <a:r>
                <a:rPr lang="en-US" sz="8000" b="1" dirty="0" err="1" smtClean="0">
                  <a:solidFill>
                    <a:srgbClr val="FF0000"/>
                  </a:solidFill>
                  <a:latin typeface="#9Slide05 Great Vibes" panose="02000507080000020002" pitchFamily="2" charset="0"/>
                  <a:cs typeface="Arial" panose="020B0604020202020204" pitchFamily="34" charset="0"/>
                </a:rPr>
                <a:t>vụ</a:t>
              </a:r>
              <a:endParaRPr lang="en-US" sz="8000" b="1" dirty="0">
                <a:solidFill>
                  <a:srgbClr val="FF0000"/>
                </a:solidFill>
                <a:latin typeface="#9Slide05 Great Vibes" panose="02000507080000020002" pitchFamily="2" charset="0"/>
                <a:cs typeface="Arial" panose="020B0604020202020204" pitchFamily="34" charset="0"/>
              </a:endParaRPr>
            </a:p>
          </p:txBody>
        </p:sp>
        <p:pic>
          <p:nvPicPr>
            <p:cNvPr id="32" name="Picture 4" descr="Hình icon sách vở - Hình I_con sách vở - Ngô Trọng Nghĩa - Website của  Trường Tiểu Học An Thạnh 3"/>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7465878" y="1178264"/>
              <a:ext cx="893591" cy="9428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4" name="Straight Connector 33"/>
          <p:cNvCxnSpPr/>
          <p:nvPr/>
        </p:nvCxnSpPr>
        <p:spPr>
          <a:xfrm flipH="1">
            <a:off x="5809678" y="1155225"/>
            <a:ext cx="647" cy="56803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426C8198-28ED-4E3F-9FBE-A90F57464EDB}"/>
              </a:ext>
            </a:extLst>
          </p:cNvPr>
          <p:cNvGrpSpPr/>
          <p:nvPr/>
        </p:nvGrpSpPr>
        <p:grpSpPr>
          <a:xfrm>
            <a:off x="304338" y="1172191"/>
            <a:ext cx="5282683" cy="848339"/>
            <a:chOff x="-1158995" y="1329058"/>
            <a:chExt cx="5282683" cy="586417"/>
          </a:xfrm>
          <a:solidFill>
            <a:srgbClr val="DEFAFD"/>
          </a:solidFill>
        </p:grpSpPr>
        <p:sp>
          <p:nvSpPr>
            <p:cNvPr id="36" name="Rectangle: Rounded Corners 7">
              <a:extLst>
                <a:ext uri="{FF2B5EF4-FFF2-40B4-BE49-F238E27FC236}">
                  <a16:creationId xmlns:a16="http://schemas.microsoft.com/office/drawing/2014/main" id="{7233B5F5-1F89-4A01-AADE-5B1987144927}"/>
                </a:ext>
              </a:extLst>
            </p:cNvPr>
            <p:cNvSpPr/>
            <p:nvPr/>
          </p:nvSpPr>
          <p:spPr>
            <a:xfrm>
              <a:off x="-1158995" y="1329058"/>
              <a:ext cx="5282683" cy="499371"/>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8" name="TextBox 37">
              <a:extLst>
                <a:ext uri="{FF2B5EF4-FFF2-40B4-BE49-F238E27FC236}">
                  <a16:creationId xmlns:a16="http://schemas.microsoft.com/office/drawing/2014/main" id="{CF142D4C-70EF-48B1-8C2C-3B6343C0812F}"/>
                </a:ext>
              </a:extLst>
            </p:cNvPr>
            <p:cNvSpPr txBox="1"/>
            <p:nvPr/>
          </p:nvSpPr>
          <p:spPr>
            <a:xfrm>
              <a:off x="-1112175" y="1392255"/>
              <a:ext cx="2933311" cy="523220"/>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nhóm</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9" name="Group 38">
            <a:extLst>
              <a:ext uri="{FF2B5EF4-FFF2-40B4-BE49-F238E27FC236}">
                <a16:creationId xmlns:a16="http://schemas.microsoft.com/office/drawing/2014/main" id="{529825F3-8082-4527-A586-17624DD1BC77}"/>
              </a:ext>
            </a:extLst>
          </p:cNvPr>
          <p:cNvGrpSpPr/>
          <p:nvPr/>
        </p:nvGrpSpPr>
        <p:grpSpPr>
          <a:xfrm>
            <a:off x="264777" y="4425379"/>
            <a:ext cx="5247144" cy="1035352"/>
            <a:chOff x="573766" y="1108680"/>
            <a:chExt cx="5247144" cy="715690"/>
          </a:xfrm>
          <a:solidFill>
            <a:srgbClr val="DEFAFD"/>
          </a:solidFill>
        </p:grpSpPr>
        <p:sp>
          <p:nvSpPr>
            <p:cNvPr id="40" name="Rectangle: Rounded Corners 7">
              <a:extLst>
                <a:ext uri="{FF2B5EF4-FFF2-40B4-BE49-F238E27FC236}">
                  <a16:creationId xmlns:a16="http://schemas.microsoft.com/office/drawing/2014/main" id="{13258985-97C4-4418-988B-0B0AED3F8E42}"/>
                </a:ext>
              </a:extLst>
            </p:cNvPr>
            <p:cNvSpPr/>
            <p:nvPr/>
          </p:nvSpPr>
          <p:spPr>
            <a:xfrm>
              <a:off x="595021" y="1108680"/>
              <a:ext cx="5225889" cy="715690"/>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2" name="TextBox 41">
              <a:extLst>
                <a:ext uri="{FF2B5EF4-FFF2-40B4-BE49-F238E27FC236}">
                  <a16:creationId xmlns:a16="http://schemas.microsoft.com/office/drawing/2014/main" id="{C85F9421-A519-450C-AC88-A872C2869F8B}"/>
                </a:ext>
              </a:extLst>
            </p:cNvPr>
            <p:cNvSpPr txBox="1"/>
            <p:nvPr/>
          </p:nvSpPr>
          <p:spPr>
            <a:xfrm>
              <a:off x="573766" y="1155745"/>
              <a:ext cx="3905048" cy="616979"/>
            </a:xfrm>
            <a:prstGeom prst="rect">
              <a:avLst/>
            </a:prstGeom>
            <a:noFill/>
          </p:spPr>
          <p:txBody>
            <a:bodyPr wrap="square">
              <a:spAutoFit/>
            </a:bodyPr>
            <a:lstStyle/>
            <a:p>
              <a:pPr algn="ctr"/>
              <a:r>
                <a:rPr lang="en-US" sz="2600" b="1" dirty="0" err="1">
                  <a:solidFill>
                    <a:srgbClr val="0033CC"/>
                  </a:solidFill>
                  <a:latin typeface="#9Slide03 SFU Futura_12" panose="00000400000000000000" pitchFamily="2" charset="0"/>
                  <a:cs typeface="Arial" panose="020B0604020202020204" pitchFamily="34" charset="0"/>
                </a:rPr>
                <a:t>Khái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quát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nội</a:t>
              </a:r>
              <a:r>
                <a:rPr lang="en-US" sz="2600" b="1" dirty="0">
                  <a:solidFill>
                    <a:srgbClr val="0033CC"/>
                  </a:solidFill>
                  <a:latin typeface="#9Slide03 SFU Futura_12" panose="00000400000000000000" pitchFamily="2" charset="0"/>
                  <a:cs typeface="Arial" panose="020B0604020202020204" pitchFamily="34" charset="0"/>
                </a:rPr>
                <a:t> dung </a:t>
              </a:r>
              <a:r>
                <a:rPr lang="en-US" sz="2600" b="1" dirty="0" err="1" smtClean="0">
                  <a:solidFill>
                    <a:srgbClr val="0033CC"/>
                  </a:solidFill>
                  <a:latin typeface="#9Slide03 SFU Futura_12" panose="00000400000000000000" pitchFamily="2" charset="0"/>
                  <a:cs typeface="Arial" panose="020B0604020202020204" pitchFamily="34" charset="0"/>
                </a:rPr>
                <a:t>bằng</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cách</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vẽ</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hình</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ghi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từ</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khóa</a:t>
              </a:r>
              <a:endParaRPr lang="en-US" sz="2600" b="1" dirty="0">
                <a:solidFill>
                  <a:srgbClr val="0033CC"/>
                </a:solidFill>
                <a:latin typeface="#9Slide03 SFU Futura_12" panose="00000400000000000000" pitchFamily="2" charset="0"/>
                <a:cs typeface="Arial" panose="020B0604020202020204" pitchFamily="34" charset="0"/>
              </a:endParaRPr>
            </a:p>
          </p:txBody>
        </p:sp>
      </p:grpSp>
      <p:grpSp>
        <p:nvGrpSpPr>
          <p:cNvPr id="43" name="Group 42">
            <a:extLst>
              <a:ext uri="{FF2B5EF4-FFF2-40B4-BE49-F238E27FC236}">
                <a16:creationId xmlns:a16="http://schemas.microsoft.com/office/drawing/2014/main" id="{F409BC26-C6F4-4461-BF21-FA0A1758E1D4}"/>
              </a:ext>
            </a:extLst>
          </p:cNvPr>
          <p:cNvGrpSpPr/>
          <p:nvPr/>
        </p:nvGrpSpPr>
        <p:grpSpPr>
          <a:xfrm>
            <a:off x="65108" y="5608505"/>
            <a:ext cx="5501608" cy="1127526"/>
            <a:chOff x="2987075" y="1355551"/>
            <a:chExt cx="5501608" cy="779405"/>
          </a:xfrm>
          <a:solidFill>
            <a:srgbClr val="DEFAFD"/>
          </a:solidFill>
        </p:grpSpPr>
        <p:sp>
          <p:nvSpPr>
            <p:cNvPr id="44" name="Rectangle: Rounded Corners 22">
              <a:extLst>
                <a:ext uri="{FF2B5EF4-FFF2-40B4-BE49-F238E27FC236}">
                  <a16:creationId xmlns:a16="http://schemas.microsoft.com/office/drawing/2014/main" id="{EBE81F6B-EDE4-4952-9699-D13C3877D998}"/>
                </a:ext>
              </a:extLst>
            </p:cNvPr>
            <p:cNvSpPr/>
            <p:nvPr/>
          </p:nvSpPr>
          <p:spPr>
            <a:xfrm>
              <a:off x="3166636" y="1355551"/>
              <a:ext cx="5267251" cy="771582"/>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5" name="TextBox 44">
              <a:extLst>
                <a:ext uri="{FF2B5EF4-FFF2-40B4-BE49-F238E27FC236}">
                  <a16:creationId xmlns:a16="http://schemas.microsoft.com/office/drawing/2014/main" id="{2AD019FF-44D7-4480-88CC-D6C155DF6D20}"/>
                </a:ext>
              </a:extLst>
            </p:cNvPr>
            <p:cNvSpPr txBox="1"/>
            <p:nvPr/>
          </p:nvSpPr>
          <p:spPr>
            <a:xfrm>
              <a:off x="2987075" y="1423003"/>
              <a:ext cx="4796555" cy="711953"/>
            </a:xfrm>
            <a:prstGeom prst="rect">
              <a:avLst/>
            </a:prstGeom>
            <a:noFill/>
          </p:spPr>
          <p:txBody>
            <a:bodyPr wrap="square">
              <a:spAutoFit/>
            </a:bodyPr>
            <a:lstStyle/>
            <a:p>
              <a:pPr algn="ctr"/>
              <a:r>
                <a:rPr lang="en-US" sz="2600" b="1" dirty="0" err="1" smtClean="0">
                  <a:solidFill>
                    <a:schemeClr val="tx1"/>
                  </a:solidFill>
                  <a:latin typeface="#9Slide03 SFU Futura_12" panose="00000400000000000000" pitchFamily="2" charset="0"/>
                  <a:cs typeface="Arial" panose="020B0604020202020204" pitchFamily="34" charset="0"/>
                </a:rPr>
                <a:t>Thời</a:t>
              </a:r>
              <a:r>
                <a:rPr lang="en-US" sz="2600" b="1" dirty="0" smtClean="0">
                  <a:solidFill>
                    <a:schemeClr val="tx1"/>
                  </a:solidFill>
                  <a:latin typeface="#9Slide03 SFU Futura_12" panose="00000400000000000000" pitchFamily="2" charset="0"/>
                  <a:cs typeface="Arial" panose="020B0604020202020204" pitchFamily="34" charset="0"/>
                </a:rPr>
                <a:t> gian:15 p</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Hết</a:t>
              </a:r>
              <a:r>
                <a:rPr lang="en-US" sz="2600" b="1" dirty="0" smtClean="0">
                  <a:latin typeface="#9Slide03 SFU Futura_12" panose="00000400000000000000" pitchFamily="2" charset="0"/>
                  <a:cs typeface="Arial" panose="020B0604020202020204" pitchFamily="34" charset="0"/>
                </a:rPr>
                <a:t> </a:t>
              </a:r>
              <a:r>
                <a:rPr lang="en-US" sz="2600" b="1" dirty="0" err="1" smtClean="0">
                  <a:latin typeface="#9Slide03 SFU Futura_12" panose="00000400000000000000" pitchFamily="2" charset="0"/>
                  <a:cs typeface="Arial" panose="020B0604020202020204" pitchFamily="34" charset="0"/>
                </a:rPr>
                <a:t>giờ</a:t>
              </a:r>
              <a:r>
                <a:rPr lang="en-US" sz="2600" b="1" dirty="0" smtClean="0">
                  <a:latin typeface="#9Slide03 SFU Futura_12" panose="00000400000000000000" pitchFamily="2" charset="0"/>
                  <a:cs typeface="Arial" panose="020B0604020202020204" pitchFamily="34" charset="0"/>
                </a:rPr>
                <a:t> </a:t>
              </a:r>
              <a:r>
                <a:rPr lang="en-US" sz="2600" b="1" dirty="0" smtClean="0">
                  <a:latin typeface="#9Slide03 SFU Futura_12" panose="00000400000000000000" pitchFamily="2" charset="0"/>
                  <a:cs typeface="Arial" panose="020B0604020202020204" pitchFamily="34" charset="0"/>
                  <a:sym typeface="Wingdings" panose="05000000000000000000" pitchFamily="2" charset="2"/>
                </a:rPr>
                <a:t></a:t>
              </a:r>
              <a:r>
                <a:rPr lang="en-US" sz="2600" b="1" dirty="0" err="1" smtClean="0">
                  <a:latin typeface="#9Slide03 SFU Futura_12" panose="00000400000000000000" pitchFamily="2" charset="0"/>
                  <a:cs typeface="Arial" panose="020B0604020202020204" pitchFamily="34" charset="0"/>
                </a:rPr>
                <a:t>dán</a:t>
              </a:r>
              <a:r>
                <a:rPr lang="en-US" sz="2600" b="1" dirty="0" smtClean="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sản</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phẩm</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lên</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bảng</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trình</a:t>
              </a:r>
              <a:r>
                <a:rPr lang="en-US" sz="2600" b="1" dirty="0">
                  <a:latin typeface="#9Slide03 SFU Futura_12" panose="00000400000000000000" pitchFamily="2" charset="0"/>
                  <a:cs typeface="Arial" panose="020B0604020202020204" pitchFamily="34" charset="0"/>
                </a:rPr>
                <a:t> </a:t>
              </a:r>
              <a:r>
                <a:rPr lang="en-US" sz="2600" b="1" dirty="0" err="1">
                  <a:latin typeface="#9Slide03 SFU Futura_12" panose="00000400000000000000" pitchFamily="2" charset="0"/>
                  <a:cs typeface="Arial" panose="020B0604020202020204" pitchFamily="34" charset="0"/>
                </a:rPr>
                <a:t>bày</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46"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3333" t="12560" r="15604" b="27674"/>
            <a:stretch/>
          </p:blipFill>
          <p:spPr bwMode="auto">
            <a:xfrm>
              <a:off x="7570307" y="1444997"/>
              <a:ext cx="918376" cy="626202"/>
            </a:xfrm>
            <a:prstGeom prst="rect">
              <a:avLst/>
            </a:prstGeom>
            <a:noFill/>
            <a:extLst/>
          </p:spPr>
        </p:pic>
      </p:grpSp>
      <p:grpSp>
        <p:nvGrpSpPr>
          <p:cNvPr id="54" name="Group 53"/>
          <p:cNvGrpSpPr/>
          <p:nvPr/>
        </p:nvGrpSpPr>
        <p:grpSpPr>
          <a:xfrm>
            <a:off x="268020" y="1898558"/>
            <a:ext cx="5260664" cy="1259381"/>
            <a:chOff x="202344" y="1838893"/>
            <a:chExt cx="5260664" cy="1091381"/>
          </a:xfrm>
        </p:grpSpPr>
        <p:grpSp>
          <p:nvGrpSpPr>
            <p:cNvPr id="47" name="Group 46">
              <a:extLst>
                <a:ext uri="{FF2B5EF4-FFF2-40B4-BE49-F238E27FC236}">
                  <a16:creationId xmlns:a16="http://schemas.microsoft.com/office/drawing/2014/main" id="{426C8198-28ED-4E3F-9FBE-A90F57464EDB}"/>
                </a:ext>
              </a:extLst>
            </p:cNvPr>
            <p:cNvGrpSpPr/>
            <p:nvPr/>
          </p:nvGrpSpPr>
          <p:grpSpPr>
            <a:xfrm>
              <a:off x="202344" y="1900678"/>
              <a:ext cx="5260664" cy="897237"/>
              <a:chOff x="-1146220" y="1209141"/>
              <a:chExt cx="5260664" cy="715691"/>
            </a:xfrm>
            <a:solidFill>
              <a:srgbClr val="DEFAFD"/>
            </a:solidFill>
          </p:grpSpPr>
          <p:sp>
            <p:nvSpPr>
              <p:cNvPr id="48" name="Rectangle: Rounded Corners 7">
                <a:extLst>
                  <a:ext uri="{FF2B5EF4-FFF2-40B4-BE49-F238E27FC236}">
                    <a16:creationId xmlns:a16="http://schemas.microsoft.com/office/drawing/2014/main" id="{7233B5F5-1F89-4A01-AADE-5B1987144927}"/>
                  </a:ext>
                </a:extLst>
              </p:cNvPr>
              <p:cNvSpPr/>
              <p:nvPr/>
            </p:nvSpPr>
            <p:spPr>
              <a:xfrm>
                <a:off x="-1146220" y="1209141"/>
                <a:ext cx="5260664" cy="715691"/>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9" name="TextBox 48">
                <a:extLst>
                  <a:ext uri="{FF2B5EF4-FFF2-40B4-BE49-F238E27FC236}">
                    <a16:creationId xmlns:a16="http://schemas.microsoft.com/office/drawing/2014/main" id="{CF142D4C-70EF-48B1-8C2C-3B6343C0812F}"/>
                  </a:ext>
                </a:extLst>
              </p:cNvPr>
              <p:cNvSpPr txBox="1"/>
              <p:nvPr/>
            </p:nvSpPr>
            <p:spPr>
              <a:xfrm>
                <a:off x="-1053272" y="1209141"/>
                <a:ext cx="3799983" cy="616980"/>
              </a:xfrm>
              <a:prstGeom prst="rect">
                <a:avLst/>
              </a:prstGeom>
              <a:noFill/>
            </p:spPr>
            <p:txBody>
              <a:bodyPr wrap="square">
                <a:spAutoFit/>
              </a:bodyPr>
              <a:lstStyle/>
              <a:p>
                <a:pPr algn="just"/>
                <a:r>
                  <a:rPr lang="en-US" sz="2600" b="1" dirty="0" err="1" smtClean="0">
                    <a:solidFill>
                      <a:srgbClr val="0033CC"/>
                    </a:solidFill>
                    <a:latin typeface="#9Slide03 SFU Futura_12" panose="00000400000000000000" pitchFamily="2" charset="0"/>
                    <a:cs typeface="Arial" panose="020B0604020202020204" pitchFamily="34" charset="0"/>
                  </a:rPr>
                  <a:t>Chuẩn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bị</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giấy</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smtClean="0">
                    <a:solidFill>
                      <a:srgbClr val="0033CC"/>
                    </a:solidFill>
                    <a:latin typeface="#9Slide03 SFU Futura_12" panose="00000400000000000000" pitchFamily="2" charset="0"/>
                    <a:cs typeface="Arial" panose="020B0604020202020204" pitchFamily="34" charset="0"/>
                  </a:rPr>
                  <a:t>A0, </a:t>
                </a:r>
                <a:r>
                  <a:rPr lang="en-US" sz="2600" b="1" dirty="0" err="1" smtClean="0">
                    <a:solidFill>
                      <a:srgbClr val="0033CC"/>
                    </a:solidFill>
                    <a:latin typeface="#9Slide03 SFU Futura_12" panose="00000400000000000000" pitchFamily="2" charset="0"/>
                    <a:cs typeface="Arial" panose="020B0604020202020204" pitchFamily="34" charset="0"/>
                  </a:rPr>
                  <a:t>bút</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màu</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đọc</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thông</a:t>
                </a:r>
                <a:r>
                  <a:rPr lang="en-US" sz="2600" b="1" dirty="0" smtClean="0">
                    <a:solidFill>
                      <a:srgbClr val="0033CC"/>
                    </a:solidFill>
                    <a:latin typeface="#9Slide03 SFU Futura_12" panose="00000400000000000000" pitchFamily="2" charset="0"/>
                    <a:cs typeface="Arial" panose="020B0604020202020204" pitchFamily="34" charset="0"/>
                  </a:rPr>
                  <a:t> tin SGK</a:t>
                </a:r>
                <a:endParaRPr lang="en-US" sz="2600" b="1" dirty="0">
                  <a:solidFill>
                    <a:srgbClr val="0033CC"/>
                  </a:solidFill>
                  <a:latin typeface="#9Slide03 SFU Futura_12" panose="00000400000000000000" pitchFamily="2" charset="0"/>
                  <a:cs typeface="Arial" panose="020B0604020202020204" pitchFamily="34" charset="0"/>
                </a:endParaRPr>
              </a:p>
            </p:txBody>
          </p:sp>
        </p:grpSp>
        <p:pic>
          <p:nvPicPr>
            <p:cNvPr id="50" name="Picture 49"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248" t="15772" r="4523" b="15381"/>
            <a:stretch/>
          </p:blipFill>
          <p:spPr>
            <a:xfrm>
              <a:off x="3925728" y="1838893"/>
              <a:ext cx="1462038" cy="1091381"/>
            </a:xfrm>
            <a:prstGeom prst="rect">
              <a:avLst/>
            </a:prstGeom>
          </p:spPr>
        </p:pic>
      </p:grpSp>
      <p:grpSp>
        <p:nvGrpSpPr>
          <p:cNvPr id="51" name="Group 50">
            <a:extLst>
              <a:ext uri="{FF2B5EF4-FFF2-40B4-BE49-F238E27FC236}">
                <a16:creationId xmlns:a16="http://schemas.microsoft.com/office/drawing/2014/main" id="{426C8198-28ED-4E3F-9FBE-A90F57464EDB}"/>
              </a:ext>
            </a:extLst>
          </p:cNvPr>
          <p:cNvGrpSpPr/>
          <p:nvPr/>
        </p:nvGrpSpPr>
        <p:grpSpPr>
          <a:xfrm>
            <a:off x="284783" y="3176627"/>
            <a:ext cx="5227138" cy="1100976"/>
            <a:chOff x="-1146221" y="1201690"/>
            <a:chExt cx="5227138" cy="761053"/>
          </a:xfrm>
          <a:solidFill>
            <a:srgbClr val="DEFAFD"/>
          </a:solidFill>
        </p:grpSpPr>
        <p:sp>
          <p:nvSpPr>
            <p:cNvPr id="52" name="Rectangle: Rounded Corners 7">
              <a:extLst>
                <a:ext uri="{FF2B5EF4-FFF2-40B4-BE49-F238E27FC236}">
                  <a16:creationId xmlns:a16="http://schemas.microsoft.com/office/drawing/2014/main" id="{7233B5F5-1F89-4A01-AADE-5B1987144927}"/>
                </a:ext>
              </a:extLst>
            </p:cNvPr>
            <p:cNvSpPr/>
            <p:nvPr/>
          </p:nvSpPr>
          <p:spPr>
            <a:xfrm>
              <a:off x="-1146221" y="1201690"/>
              <a:ext cx="5227138" cy="761053"/>
            </a:xfrm>
            <a:prstGeom prst="roundRect">
              <a:avLst/>
            </a:prstGeom>
            <a:grp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53" name="TextBox 52">
              <a:extLst>
                <a:ext uri="{FF2B5EF4-FFF2-40B4-BE49-F238E27FC236}">
                  <a16:creationId xmlns:a16="http://schemas.microsoft.com/office/drawing/2014/main" id="{CF142D4C-70EF-48B1-8C2C-3B6343C0812F}"/>
                </a:ext>
              </a:extLst>
            </p:cNvPr>
            <p:cNvSpPr txBox="1"/>
            <p:nvPr/>
          </p:nvSpPr>
          <p:spPr>
            <a:xfrm>
              <a:off x="-1145293" y="1230432"/>
              <a:ext cx="3469151" cy="659530"/>
            </a:xfrm>
            <a:prstGeom prst="rect">
              <a:avLst/>
            </a:prstGeom>
            <a:noFill/>
          </p:spPr>
          <p:txBody>
            <a:bodyPr wrap="square">
              <a:spAutoFit/>
            </a:bodyPr>
            <a:lstStyle/>
            <a:p>
              <a:pPr algn="just"/>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Tìm</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hiểu</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về</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đặc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điểm</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tự</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nhiên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Bắc</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Mỹ</a:t>
              </a:r>
              <a:endParaRPr lang="en-US" sz="2800" b="1" dirty="0">
                <a:solidFill>
                  <a:schemeClr val="tx1"/>
                </a:solidFill>
                <a:latin typeface="#9Slide03 SFU Futura_12" panose="00000400000000000000" pitchFamily="2" charset="0"/>
                <a:cs typeface="Arial" panose="020B0604020202020204" pitchFamily="34" charset="0"/>
              </a:endParaRPr>
            </a:p>
          </p:txBody>
        </p:sp>
      </p:grpSp>
      <p:pic>
        <p:nvPicPr>
          <p:cNvPr id="55" name="Picture 54">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4032807" y="1189720"/>
            <a:ext cx="1504749" cy="811385"/>
          </a:xfrm>
          <a:prstGeom prst="rect">
            <a:avLst/>
          </a:prstGeom>
        </p:spPr>
      </p:pic>
      <p:pic>
        <p:nvPicPr>
          <p:cNvPr id="56" name="Picture 6" descr="Book, Icon - Biểu Tượng Quyển Sách - Free Transparent PNG Download - PNGkey"/>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212326" y="4500089"/>
            <a:ext cx="1125115" cy="845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ảnh Quan Bờ Sông PNG , đồi Clipart, Phản ánh, đồi Núi PNG và  Vector với nền trong suốt để tải xuống miễn phí"/>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8594" r="92813">
                        <a14:foregroundMark x1="8594" y1="35156" x2="8750" y2="70938"/>
                        <a14:foregroundMark x1="91250" y1="40000" x2="92813" y2="65000"/>
                      </a14:backgroundRemoval>
                    </a14:imgEffect>
                  </a14:imgLayer>
                </a14:imgProps>
              </a:ext>
              <a:ext uri="{28A0092B-C50C-407E-A947-70E740481C1C}">
                <a14:useLocalDpi xmlns:a14="http://schemas.microsoft.com/office/drawing/2010/main" val="0"/>
              </a:ext>
            </a:extLst>
          </a:blip>
          <a:srcRect l="5916" t="19446" r="5535" b="22973"/>
          <a:stretch/>
        </p:blipFill>
        <p:spPr bwMode="auto">
          <a:xfrm>
            <a:off x="3862432" y="3205103"/>
            <a:ext cx="1603051" cy="10424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248" t="15772" r="4523" b="15381"/>
          <a:stretch/>
        </p:blipFill>
        <p:spPr>
          <a:xfrm>
            <a:off x="11090787" y="6013493"/>
            <a:ext cx="1101213" cy="822033"/>
          </a:xfrm>
          <a:prstGeom prst="rect">
            <a:avLst/>
          </a:prstGeom>
        </p:spPr>
      </p:pic>
      <p:pic>
        <p:nvPicPr>
          <p:cNvPr id="59" name="Picture 2" descr="Ý nghĩa của các màu sắc trong thiết kế"/>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983" b="93590" l="5090" r="95210">
                        <a14:foregroundMark x1="5389" y1="67949" x2="5389" y2="67949"/>
                        <a14:foregroundMark x1="43114" y1="93590" x2="43114" y2="93590"/>
                        <a14:foregroundMark x1="95210" y1="5983" x2="95210" y2="5983"/>
                        <a14:foregroundMark x1="88623" y1="21368" x2="88623" y2="26923"/>
                        <a14:foregroundMark x1="83832" y1="32479" x2="74850" y2="36752"/>
                      </a14:backgroundRemoval>
                    </a14:imgEffect>
                  </a14:imgLayer>
                </a14:imgProps>
              </a:ext>
              <a:ext uri="{28A0092B-C50C-407E-A947-70E740481C1C}">
                <a14:useLocalDpi xmlns:a14="http://schemas.microsoft.com/office/drawing/2010/main" val="0"/>
              </a:ext>
            </a:extLst>
          </a:blip>
          <a:srcRect/>
          <a:stretch>
            <a:fillRect/>
          </a:stretch>
        </p:blipFill>
        <p:spPr bwMode="auto">
          <a:xfrm>
            <a:off x="8123140" y="3299977"/>
            <a:ext cx="1806250" cy="150645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0" name="Picture 59">
            <a:extLst>
              <a:ext uri="{FF2B5EF4-FFF2-40B4-BE49-F238E27FC236}">
                <a16:creationId xmlns:a16="http://schemas.microsoft.com/office/drawing/2014/main" id="{8B10C7E0-61B3-41E0-B655-73B5F829768A}"/>
              </a:ext>
            </a:extLst>
          </p:cNvPr>
          <p:cNvPicPr>
            <a:picLocks noChangeAspect="1"/>
          </p:cNvPicPr>
          <p:nvPr/>
        </p:nvPicPr>
        <p:blipFill>
          <a:blip r:embed="rId15"/>
          <a:stretch>
            <a:fillRect/>
          </a:stretch>
        </p:blipFill>
        <p:spPr>
          <a:xfrm>
            <a:off x="1472408" y="31807"/>
            <a:ext cx="1311076" cy="983307"/>
          </a:xfrm>
          <a:prstGeom prst="rect">
            <a:avLst/>
          </a:prstGeom>
        </p:spPr>
      </p:pic>
      <p:cxnSp>
        <p:nvCxnSpPr>
          <p:cNvPr id="61" name="Straight Connector 60"/>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0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in)">
                                      <p:cBhvr>
                                        <p:cTn id="7" dur="2000"/>
                                        <p:tgtEl>
                                          <p:spTgt spid="55"/>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circle(in)">
                                      <p:cBhvr>
                                        <p:cTn id="13" dur="2000"/>
                                        <p:tgtEl>
                                          <p:spTgt spid="54"/>
                                        </p:tgtEl>
                                      </p:cBhvr>
                                    </p:animEffect>
                                  </p:childTnLst>
                                </p:cTn>
                              </p:par>
                              <p:par>
                                <p:cTn id="14" presetID="6" presetClass="entr" presetSubtype="16"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circle(in)">
                                      <p:cBhvr>
                                        <p:cTn id="16" dur="2000"/>
                                        <p:tgtEl>
                                          <p:spTgt spid="1026"/>
                                        </p:tgtEl>
                                      </p:cBhvr>
                                    </p:animEffect>
                                  </p:childTnLst>
                                </p:cTn>
                              </p:par>
                              <p:par>
                                <p:cTn id="17" presetID="6" presetClass="entr" presetSubtype="16"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par>
                                <p:cTn id="20" presetID="6"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ircle(in)">
                                      <p:cBhvr>
                                        <p:cTn id="28" dur="2000"/>
                                        <p:tgtEl>
                                          <p:spTgt spid="43"/>
                                        </p:tgtEl>
                                      </p:cBhvr>
                                    </p:animEffect>
                                  </p:childTnLst>
                                </p:cTn>
                              </p:par>
                              <p:par>
                                <p:cTn id="29" presetID="6" presetClass="entr" presetSubtype="16"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ircle(in)">
                                      <p:cBhvr>
                                        <p:cTn id="36" dur="2000"/>
                                        <p:tgtEl>
                                          <p:spTgt spid="33"/>
                                        </p:tgtEl>
                                      </p:cBhvr>
                                    </p:animEffect>
                                  </p:childTnLst>
                                </p:cTn>
                              </p:par>
                              <p:par>
                                <p:cTn id="37" presetID="6" presetClass="entr" presetSubtype="16"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circle(in)">
                                      <p:cBhvr>
                                        <p:cTn id="39" dur="2000"/>
                                        <p:tgtEl>
                                          <p:spTgt spid="59"/>
                                        </p:tgtEl>
                                      </p:cBhvr>
                                    </p:animEffect>
                                  </p:childTnLst>
                                </p:cTn>
                              </p:par>
                              <p:par>
                                <p:cTn id="40" presetID="6" presetClass="entr" presetSubtype="16"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circle(in)">
                                      <p:cBhvr>
                                        <p:cTn id="42" dur="2000"/>
                                        <p:tgtEl>
                                          <p:spTgt spid="58"/>
                                        </p:tgtEl>
                                      </p:cBhvr>
                                    </p:animEffect>
                                  </p:childTnLst>
                                </p:cTn>
                              </p:par>
                              <p:par>
                                <p:cTn id="43" presetID="6"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par>
                                <p:cTn id="46" presetID="6" presetClass="entr" presetSubtype="16"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circle(in)">
                                      <p:cBhvr>
                                        <p:cTn id="48"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TIÊU CHÍ ĐÁNH GIÁ</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id="{D6CE6303-3C40-4361-9869-64BB994762E1}"/>
              </a:ext>
            </a:extLst>
          </p:cNvPr>
          <p:cNvSpPr/>
          <p:nvPr/>
        </p:nvSpPr>
        <p:spPr>
          <a:xfrm>
            <a:off x="0" y="1260455"/>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Nội</a:t>
            </a:r>
            <a:r>
              <a:rPr lang="en-US" sz="4800" b="1" dirty="0" smtClean="0">
                <a:solidFill>
                  <a:srgbClr val="0033CC"/>
                </a:solidFill>
                <a:latin typeface="#9Slide05 Great Vibes" panose="02000507080000020002" pitchFamily="2" charset="0"/>
                <a:cs typeface="Arial" panose="020B0604020202020204" pitchFamily="34" charset="0"/>
              </a:rPr>
              <a:t> dung </a:t>
            </a:r>
            <a:r>
              <a:rPr lang="en-US" sz="7200" b="1" dirty="0" smtClean="0">
                <a:solidFill>
                  <a:srgbClr val="C00000"/>
                </a:solidFill>
                <a:latin typeface="#9Slide05 Great Vibes" panose="02000507080000020002" pitchFamily="2" charset="0"/>
                <a:cs typeface="Arial" panose="020B0604020202020204" pitchFamily="34" charset="0"/>
              </a:rPr>
              <a:t>4</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0" y="2654653"/>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Hình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thức</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3</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0" y="4048851"/>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Báo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cáo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2</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0" y="5443049"/>
            <a:ext cx="3598560" cy="1207900"/>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Quá</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trình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1</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2" name="Rectangle 1"/>
          <p:cNvSpPr/>
          <p:nvPr/>
        </p:nvSpPr>
        <p:spPr>
          <a:xfrm>
            <a:off x="5404784" y="1254158"/>
            <a:ext cx="6787216"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Đầy</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đủ</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chính</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xác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khoa</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học</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Đúng</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nội</a:t>
            </a:r>
            <a:r>
              <a:rPr lang="en-US" sz="2400" b="1" dirty="0">
                <a:latin typeface="#9Slide03 SFU Futura_12" panose="020B0604020202020204" charset="0"/>
                <a:ea typeface="Calibri" panose="020F0502020204030204" pitchFamily="34" charset="0"/>
              </a:rPr>
              <a:t> dung </a:t>
            </a:r>
            <a:r>
              <a:rPr lang="en-US" sz="2400" b="1" dirty="0" err="1">
                <a:latin typeface="#9Slide03 SFU Futura_12" panose="020B0604020202020204" charset="0"/>
                <a:ea typeface="Calibri" panose="020F0502020204030204" pitchFamily="34" charset="0"/>
              </a:rPr>
              <a:t>được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phân</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công</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Biết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tóm</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tắt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lọc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thông</a:t>
            </a:r>
            <a:r>
              <a:rPr lang="en-US" sz="2400" b="1" dirty="0">
                <a:latin typeface="#9Slide03 SFU Futura_12" panose="020B0604020202020204" charset="0"/>
                <a:ea typeface="Calibri" panose="020F0502020204030204" pitchFamily="34" charset="0"/>
              </a:rPr>
              <a:t> </a:t>
            </a:r>
            <a:r>
              <a:rPr lang="en-US" sz="2400" b="1" dirty="0" smtClean="0">
                <a:latin typeface="#9Slide03 SFU Futura_12" panose="020B0604020202020204" charset="0"/>
                <a:ea typeface="Calibri" panose="020F0502020204030204" pitchFamily="34" charset="0"/>
              </a:rPr>
              <a:t>tin.</a:t>
            </a:r>
            <a:r>
              <a:rPr lang="en-US" sz="2400" b="1" dirty="0">
                <a:latin typeface="#9Slide03 SFU Futura_12" panose="020B0604020202020204" charset="0"/>
                <a:ea typeface="Calibri" panose="020F0502020204030204" pitchFamily="34" charset="0"/>
              </a:rPr>
              <a:t> </a:t>
            </a:r>
            <a:r>
              <a:rPr lang="vi-VN" sz="2400" b="1" dirty="0" smtClean="0">
                <a:latin typeface="#9Slide03 SFU Futura_12" panose="020B0604020202020204" charset="0"/>
                <a:ea typeface="Tahoma" panose="020B0604030504040204" pitchFamily="34" charset="0"/>
              </a:rPr>
              <a:t>Không </a:t>
            </a:r>
            <a:r>
              <a:rPr lang="vi-VN" sz="2400" b="1" dirty="0">
                <a:latin typeface="#9Slide03 SFU Futura_12" panose="020B0604020202020204" charset="0"/>
                <a:ea typeface="Tahoma" panose="020B0604030504040204" pitchFamily="34" charset="0"/>
              </a:rPr>
              <a:t>có lỗi chính tả.</a:t>
            </a:r>
            <a:endParaRPr lang="en-US" sz="2400" b="1" dirty="0">
              <a:latin typeface="#9Slide03 SFU Futura_12" panose="020B0604020202020204" charset="0"/>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Bố</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cục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hợp</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lí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có</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thẩm</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mĩ</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màu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sắc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hài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hòa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09575" algn="l"/>
              </a:tabLst>
            </a:pP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trang</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hình</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vẽ</a:t>
            </a:r>
            <a:r>
              <a:rPr lang="en-US" sz="2400" b="1" dirty="0">
                <a:solidFill>
                  <a:srgbClr val="0033CC"/>
                </a:solidFill>
                <a:latin typeface="#9Slide03 SFU Futura_12" panose="020B0604020202020204" charset="0"/>
                <a:ea typeface="Calibri" panose="020F0502020204030204" pitchFamily="34" charset="0"/>
              </a:rPr>
              <a:t>/icon minh </a:t>
            </a:r>
            <a:r>
              <a:rPr lang="en-US" sz="2400" b="1" dirty="0" err="1">
                <a:solidFill>
                  <a:srgbClr val="0033CC"/>
                </a:solidFill>
                <a:latin typeface="#9Slide03 SFU Futura_12" panose="020B0604020202020204" charset="0"/>
                <a:ea typeface="Calibri" panose="020F0502020204030204" pitchFamily="34" charset="0"/>
              </a:rPr>
              <a:t>họa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Tiêu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đề</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nổi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bật</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rõ</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ràng</a:t>
            </a:r>
            <a:r>
              <a:rPr lang="en-US" sz="2400" b="1" dirty="0">
                <a:solidFill>
                  <a:srgbClr val="0033CC"/>
                </a:solidFill>
                <a:latin typeface="#9Slide03 SFU Futura_12" panose="020B0604020202020204" charset="0"/>
                <a:ea typeface="Calibri" panose="020F0502020204030204" pitchFamily="34" charset="0"/>
              </a:rPr>
              <a:t>. </a:t>
            </a:r>
            <a:r>
              <a:rPr lang="vi-VN" sz="2400" b="1" dirty="0" smtClean="0">
                <a:solidFill>
                  <a:srgbClr val="0033CC"/>
                </a:solidFill>
                <a:latin typeface="#9Slide03 SFU Futura_12" panose="020B0604020202020204" charset="0"/>
                <a:ea typeface="Tahoma" panose="020B0604030504040204" pitchFamily="34" charset="0"/>
              </a:rPr>
              <a:t>Chữ viết to rõ, dễ nhìn.</a:t>
            </a:r>
            <a:endParaRPr lang="en-US" sz="2400" b="1" dirty="0">
              <a:solidFill>
                <a:srgbClr val="0033CC"/>
              </a:solidFill>
              <a:latin typeface="#9Slide03 SFU Futura_12" panose="020B0604020202020204" charset="0"/>
            </a:endParaRPr>
          </a:p>
        </p:txBody>
      </p:sp>
      <p:sp>
        <p:nvSpPr>
          <p:cNvPr id="4" name="Rectangle 3"/>
          <p:cNvSpPr/>
          <p:nvPr/>
        </p:nvSpPr>
        <p:spPr>
          <a:xfrm>
            <a:off x="5087885" y="4052636"/>
            <a:ext cx="6961548" cy="1200329"/>
          </a:xfrm>
          <a:prstGeom prst="rect">
            <a:avLst/>
          </a:prstGeom>
        </p:spPr>
        <p:txBody>
          <a:bodyPr wrap="square">
            <a:spAutoFit/>
          </a:bodyPr>
          <a:lstStyle/>
          <a:p>
            <a:pPr marL="561975" marR="0" indent="-285750" algn="just">
              <a:spcBef>
                <a:spcPts val="0"/>
              </a:spcBef>
              <a:spcAft>
                <a:spcPts val="0"/>
              </a:spcAft>
              <a:buFontTx/>
              <a:buChar char="-"/>
              <a:tabLst>
                <a:tab pos="1071245" algn="l"/>
              </a:tabLst>
            </a:pPr>
            <a:r>
              <a:rPr lang="en-US" sz="2400" b="1" dirty="0" err="1" smtClean="0">
                <a:solidFill>
                  <a:srgbClr val="2B8D3A"/>
                </a:solidFill>
                <a:latin typeface="#9Slide03 SFU Futura_12" panose="020B0604020202020204" charset="0"/>
                <a:ea typeface="Times New Roman" panose="02020603050405020304" pitchFamily="18" charset="0"/>
              </a:rPr>
              <a:t>Giọng</a:t>
            </a:r>
            <a:r>
              <a:rPr lang="en-US" sz="2400" b="1" dirty="0" smtClean="0">
                <a:solidFill>
                  <a:srgbClr val="2B8D3A"/>
                </a:solidFill>
                <a:latin typeface="#9Slide03 SFU Futura_12" panose="020B0604020202020204" charset="0"/>
                <a:ea typeface="Times New Roman" panose="02020603050405020304" pitchFamily="18" charset="0"/>
              </a:rPr>
              <a:t> to, </a:t>
            </a:r>
            <a:r>
              <a:rPr lang="en-US" sz="2400" b="1" dirty="0" err="1" smtClean="0">
                <a:solidFill>
                  <a:srgbClr val="2B8D3A"/>
                </a:solidFill>
                <a:latin typeface="#9Slide03 SFU Futura_12" panose="020B0604020202020204" charset="0"/>
                <a:ea typeface="Times New Roman" panose="02020603050405020304" pitchFamily="18" charset="0"/>
              </a:rPr>
              <a:t>rõ</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smtClean="0">
                <a:solidFill>
                  <a:srgbClr val="2B8D3A"/>
                </a:solidFill>
                <a:latin typeface="#9Slide03 SFU Futura_12" panose="020B0604020202020204" charset="0"/>
                <a:ea typeface="Times New Roman" panose="02020603050405020304" pitchFamily="18" charset="0"/>
              </a:rPr>
              <a:t>ràng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phong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thái</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tự</a:t>
            </a:r>
            <a:r>
              <a:rPr lang="en-US" sz="2400" b="1" dirty="0" smtClean="0">
                <a:solidFill>
                  <a:srgbClr val="2B8D3A"/>
                </a:solidFill>
                <a:latin typeface="#9Slide03 SFU Futura_12" panose="020B0604020202020204" charset="0"/>
                <a:ea typeface="Times New Roman" panose="02020603050405020304" pitchFamily="18" charset="0"/>
              </a:rPr>
              <a:t> tin.</a:t>
            </a:r>
            <a:endParaRPr lang="en-US" sz="2400" b="1" dirty="0">
              <a:solidFill>
                <a:srgbClr val="2B8D3A"/>
              </a:solidFill>
              <a:latin typeface="#9Slide03 SFU Futura_12" panose="020B0604020202020204" charset="0"/>
              <a:ea typeface="Times New Roman" panose="02020603050405020304" pitchFamily="18" charset="0"/>
            </a:endParaRPr>
          </a:p>
          <a:p>
            <a:pPr marL="561975" marR="0" indent="-285750" algn="just">
              <a:spcBef>
                <a:spcPts val="0"/>
              </a:spcBef>
              <a:spcAft>
                <a:spcPts val="0"/>
              </a:spcAft>
              <a:buFontTx/>
              <a:buChar char="-"/>
              <a:tabLst>
                <a:tab pos="1071245" algn="l"/>
              </a:tabLst>
            </a:pPr>
            <a:r>
              <a:rPr lang="vi-VN" sz="2400" b="1" dirty="0" smtClean="0">
                <a:solidFill>
                  <a:srgbClr val="2B8D3A"/>
                </a:solidFill>
                <a:latin typeface="#9Slide03 SFU Futura_12" panose="020B0604020202020204" charset="0"/>
                <a:ea typeface="Tahoma" panose="020B0604030504040204" pitchFamily="34" charset="0"/>
              </a:rPr>
              <a:t>Tương tác: hỏi các nhóm khác hoặc trả lời câu hỏi của các nhóm và giáo viên.</a:t>
            </a:r>
            <a:endParaRPr lang="en-US" sz="2400" b="1" dirty="0">
              <a:solidFill>
                <a:srgbClr val="2B8D3A"/>
              </a:solidFill>
              <a:latin typeface="#9Slide03 SFU Futura_12" panose="020B0604020202020204" charset="0"/>
            </a:endParaRPr>
          </a:p>
        </p:txBody>
      </p:sp>
      <p:sp>
        <p:nvSpPr>
          <p:cNvPr id="5" name="Rectangle 4"/>
          <p:cNvSpPr/>
          <p:nvPr/>
        </p:nvSpPr>
        <p:spPr>
          <a:xfrm>
            <a:off x="5404785" y="5443049"/>
            <a:ext cx="7010847" cy="1200329"/>
          </a:xfrm>
          <a:prstGeom prst="rect">
            <a:avLst/>
          </a:prstGeom>
        </p:spPr>
        <p:txBody>
          <a:bodyPr wrap="square">
            <a:spAutoFit/>
          </a:bodyPr>
          <a:lstStyle/>
          <a:p>
            <a:pPr>
              <a:spcAft>
                <a:spcPts val="0"/>
              </a:spcAft>
              <a:tabLst>
                <a:tab pos="1071245" algn="l"/>
              </a:tabLst>
            </a:pPr>
            <a:r>
              <a:rPr lang="vi-VN" sz="2400" b="1" dirty="0">
                <a:solidFill>
                  <a:schemeClr val="accent4">
                    <a:lumMod val="50000"/>
                  </a:schemeClr>
                </a:solidFill>
                <a:latin typeface="#9Slide03 SFU Futura_12" panose="020B0604020202020204" charset="0"/>
              </a:rPr>
              <a:t>- Phân chia công việc cụ thể cho các thành viên.</a:t>
            </a:r>
            <a:endParaRPr lang="en-US" sz="2400" b="1" dirty="0">
              <a:solidFill>
                <a:schemeClr val="accent4">
                  <a:lumMod val="50000"/>
                </a:schemeClr>
              </a:solidFill>
              <a:latin typeface="#9Slide03 SFU Futura_12" panose="020B0604020202020204" charset="0"/>
            </a:endParaRPr>
          </a:p>
          <a:p>
            <a:pPr>
              <a:spcAft>
                <a:spcPts val="0"/>
              </a:spcAft>
              <a:tabLst>
                <a:tab pos="1071245" algn="l"/>
              </a:tabLst>
            </a:pPr>
            <a:r>
              <a:rPr lang="vi-VN" sz="2400" b="1" dirty="0">
                <a:solidFill>
                  <a:schemeClr val="accent4">
                    <a:lumMod val="50000"/>
                  </a:schemeClr>
                </a:solidFill>
                <a:latin typeface="#9Slide03 SFU Futura_12" panose="020B0604020202020204" charset="0"/>
              </a:rPr>
              <a:t>- Làm việc nghiêm túc, hiệu </a:t>
            </a:r>
            <a:r>
              <a:rPr lang="vi-VN" sz="2400" b="1" dirty="0" smtClean="0">
                <a:solidFill>
                  <a:schemeClr val="accent4">
                    <a:lumMod val="50000"/>
                  </a:schemeClr>
                </a:solidFill>
                <a:latin typeface="#9Slide03 SFU Futura_12" panose="020B0604020202020204" charset="0"/>
              </a:rPr>
              <a:t>quả.</a:t>
            </a:r>
            <a:endParaRPr lang="en-US" sz="2400" b="1" dirty="0">
              <a:solidFill>
                <a:schemeClr val="accent4">
                  <a:lumMod val="50000"/>
                </a:schemeClr>
              </a:solidFill>
              <a:latin typeface="#9Slide03 SFU Futura_12" panose="020B0604020202020204" charset="0"/>
            </a:endParaRPr>
          </a:p>
          <a:p>
            <a:r>
              <a:rPr lang="vi-VN" sz="2400" b="1" dirty="0">
                <a:solidFill>
                  <a:schemeClr val="accent4">
                    <a:lumMod val="50000"/>
                  </a:schemeClr>
                </a:solidFill>
                <a:latin typeface="#9Slide03 SFU Futura_12" panose="020B0604020202020204" charset="0"/>
                <a:ea typeface="Tahoma" panose="020B0604030504040204" pitchFamily="34" charset="0"/>
              </a:rPr>
              <a:t>- </a:t>
            </a:r>
            <a:r>
              <a:rPr lang="en-US" sz="2400" b="1" dirty="0">
                <a:solidFill>
                  <a:schemeClr val="accent4">
                    <a:lumMod val="50000"/>
                  </a:schemeClr>
                </a:solidFill>
                <a:latin typeface="#9Slide03 SFU Futura_12" panose="020B0604020202020204" charset="0"/>
                <a:ea typeface="Tahoma" panose="020B0604030504040204" pitchFamily="34" charset="0"/>
              </a:rPr>
              <a:t>Đ</a:t>
            </a:r>
            <a:r>
              <a:rPr lang="vi-VN" sz="2400" b="1" dirty="0" smtClean="0">
                <a:solidFill>
                  <a:schemeClr val="accent4">
                    <a:lumMod val="50000"/>
                  </a:schemeClr>
                </a:solidFill>
                <a:latin typeface="#9Slide03 SFU Futura_12" panose="020B0604020202020204" charset="0"/>
                <a:ea typeface="Tahoma" panose="020B0604030504040204" pitchFamily="34" charset="0"/>
              </a:rPr>
              <a:t>oàn </a:t>
            </a:r>
            <a:r>
              <a:rPr lang="vi-VN" sz="2400" b="1" dirty="0">
                <a:solidFill>
                  <a:schemeClr val="accent4">
                    <a:lumMod val="50000"/>
                  </a:schemeClr>
                </a:solidFill>
                <a:latin typeface="#9Slide03 SFU Futura_12" panose="020B0604020202020204" charset="0"/>
                <a:ea typeface="Tahoma" panose="020B0604030504040204" pitchFamily="34" charset="0"/>
              </a:rPr>
              <a:t>kết, giúp đỡ nhau trong </a:t>
            </a:r>
            <a:r>
              <a:rPr lang="vi-VN" sz="2400" b="1" dirty="0" smtClean="0">
                <a:solidFill>
                  <a:schemeClr val="accent4">
                    <a:lumMod val="50000"/>
                  </a:schemeClr>
                </a:solidFill>
                <a:latin typeface="#9Slide03 SFU Futura_12" panose="020B0604020202020204" charset="0"/>
                <a:ea typeface="Tahoma" panose="020B0604030504040204" pitchFamily="34" charset="0"/>
              </a:rPr>
              <a:t>nhóm</a:t>
            </a:r>
            <a:r>
              <a:rPr lang="vi-VN" sz="2400" b="1" dirty="0">
                <a:solidFill>
                  <a:schemeClr val="accent4">
                    <a:lumMod val="50000"/>
                  </a:schemeClr>
                </a:solidFill>
                <a:latin typeface="#9Slide03 SFU Futura_12" panose="020B0604020202020204" charset="0"/>
                <a:ea typeface="Tahoma" panose="020B0604030504040204" pitchFamily="34" charset="0"/>
              </a:rPr>
              <a:t>.</a:t>
            </a:r>
            <a:endParaRPr lang="en-US" sz="2400" b="1" dirty="0">
              <a:solidFill>
                <a:schemeClr val="accent4">
                  <a:lumMod val="50000"/>
                </a:schemeClr>
              </a:solidFill>
              <a:latin typeface="#9Slide03 SFU Futura_12" panose="020B0604020202020204" charset="0"/>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8670" y="2694336"/>
            <a:ext cx="1865912" cy="1245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3541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6"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BÁO CÁO SẢN PHẨM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grpSp>
        <p:nvGrpSpPr>
          <p:cNvPr id="7" name="Group 6"/>
          <p:cNvGrpSpPr/>
          <p:nvPr/>
        </p:nvGrpSpPr>
        <p:grpSpPr>
          <a:xfrm>
            <a:off x="6745502" y="1600648"/>
            <a:ext cx="4970248" cy="5046487"/>
            <a:chOff x="4529138" y="4769025"/>
            <a:chExt cx="1837067" cy="2088975"/>
          </a:xfrm>
        </p:grpSpPr>
        <p:pic>
          <p:nvPicPr>
            <p:cNvPr id="8" name="Picture 2" descr="writting essay in English: iMindMap mind map template | Biggerplate"/>
            <p:cNvPicPr>
              <a:picLocks noChangeAspect="1" noChangeArrowheads="1"/>
            </p:cNvPicPr>
            <p:nvPr/>
          </p:nvPicPr>
          <p:blipFill rotWithShape="1">
            <a:blip r:embed="rId6">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353285" y="1111878"/>
            <a:ext cx="4773189" cy="5388780"/>
          </a:xfrm>
          <a:prstGeom prst="rect">
            <a:avLst/>
          </a:prstGeom>
        </p:spPr>
      </p:pic>
      <p:sp>
        <p:nvSpPr>
          <p:cNvPr id="15" name="Rectangle 14"/>
          <p:cNvSpPr/>
          <p:nvPr/>
        </p:nvSpPr>
        <p:spPr>
          <a:xfrm>
            <a:off x="7938602" y="6413646"/>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grpSp>
        <p:nvGrpSpPr>
          <p:cNvPr id="21" name="Group 20"/>
          <p:cNvGrpSpPr/>
          <p:nvPr/>
        </p:nvGrpSpPr>
        <p:grpSpPr>
          <a:xfrm>
            <a:off x="2552924" y="2241691"/>
            <a:ext cx="2200029" cy="1756451"/>
            <a:chOff x="2706030" y="2817990"/>
            <a:chExt cx="2200029" cy="1756451"/>
          </a:xfrm>
        </p:grpSpPr>
        <p:grpSp>
          <p:nvGrpSpPr>
            <p:cNvPr id="3" name="Group 2"/>
            <p:cNvGrpSpPr/>
            <p:nvPr/>
          </p:nvGrpSpPr>
          <p:grpSpPr>
            <a:xfrm>
              <a:off x="2706030" y="2817990"/>
              <a:ext cx="2200029" cy="1756451"/>
              <a:chOff x="2475209" y="3390735"/>
              <a:chExt cx="2200029" cy="1756451"/>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5"/>
                <a:ext cx="2200029" cy="1756451"/>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2941831" y="3546641"/>
                <a:ext cx="1656490" cy="1323439"/>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ĐỊA HÌNH</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17" name="Picture 4" descr="Forest Yellow Mountains Clipart, Green, Snow Mountain, Mountain PNG  Transparent Clipart Image and PSD File for Free Download"/>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2762364" y="3186457"/>
              <a:ext cx="698172" cy="6981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2582249" y="1136927"/>
            <a:ext cx="2087183" cy="830997"/>
          </a:xfrm>
          <a:prstGeom prst="rect">
            <a:avLst/>
          </a:prstGeom>
        </p:spPr>
        <p:txBody>
          <a:bodyPr wrap="square">
            <a:spAutoFit/>
          </a:bodyPr>
          <a:lstStyle/>
          <a:p>
            <a:pPr algn="ctr"/>
            <a:r>
              <a:rPr lang="en-US" sz="4800" b="1" dirty="0">
                <a:solidFill>
                  <a:srgbClr val="FF0000"/>
                </a:solidFill>
                <a:latin typeface="#9Slide03 SFU Futura_12" panose="020B0604020202020204" charset="0"/>
                <a:ea typeface="Cambria" panose="02040503050406030204" pitchFamily="18" charset="0"/>
              </a:rPr>
              <a:t>3</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khu</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vực</a:t>
            </a:r>
            <a:endParaRPr lang="en-US" sz="2800" dirty="0">
              <a:latin typeface="#9Slide03 SFU Futura_12" panose="020B0604020202020204" charset="0"/>
            </a:endParaRPr>
          </a:p>
        </p:txBody>
      </p:sp>
      <p:sp>
        <p:nvSpPr>
          <p:cNvPr id="18" name="Rectangle 17"/>
          <p:cNvSpPr/>
          <p:nvPr/>
        </p:nvSpPr>
        <p:spPr>
          <a:xfrm>
            <a:off x="-752151" y="2196691"/>
            <a:ext cx="3212356" cy="1446550"/>
          </a:xfrm>
          <a:prstGeom prst="rect">
            <a:avLst/>
          </a:prstGeom>
        </p:spPr>
        <p:txBody>
          <a:bodyPr wrap="square">
            <a:spAutoFit/>
          </a:bodyPr>
          <a:lstStyle/>
          <a:p>
            <a:pPr marL="742950" marR="0" indent="0" algn="ctr">
              <a:spcBef>
                <a:spcPts val="0"/>
              </a:spcBef>
            </a:pPr>
            <a:r>
              <a:rPr lang="en-US" sz="3200" b="1" dirty="0" err="1" smtClean="0">
                <a:solidFill>
                  <a:srgbClr val="FF0000"/>
                </a:solidFill>
                <a:latin typeface="#9Slide03 SFU Futura_12" panose="020B0604020202020204" charset="0"/>
                <a:ea typeface="Cambria" panose="02040503050406030204" pitchFamily="18" charset="0"/>
              </a:rPr>
              <a:t>Phía</a:t>
            </a:r>
            <a:r>
              <a:rPr lang="en-US" sz="3200" b="1" dirty="0" smtClean="0">
                <a:solidFill>
                  <a:srgbClr val="FF0000"/>
                </a:solidFill>
                <a:latin typeface="#9Slide03 SFU Futura_12" panose="020B0604020202020204" charset="0"/>
                <a:ea typeface="Cambria" panose="02040503050406030204" pitchFamily="18" charset="0"/>
              </a:rPr>
              <a:t> </a:t>
            </a:r>
            <a:r>
              <a:rPr lang="en-US" sz="3200" b="1" dirty="0" err="1" smtClean="0">
                <a:solidFill>
                  <a:srgbClr val="FF0000"/>
                </a:solidFill>
                <a:latin typeface="#9Slide03 SFU Futura_12" panose="020B0604020202020204" charset="0"/>
                <a:ea typeface="Cambria" panose="02040503050406030204" pitchFamily="18" charset="0"/>
              </a:rPr>
              <a:t>Tây</a:t>
            </a:r>
            <a:r>
              <a:rPr lang="en-US" sz="3200" b="1" dirty="0" smtClean="0">
                <a:solidFill>
                  <a:srgbClr val="FF0000"/>
                </a:solidFill>
                <a:latin typeface="#9Slide03 SFU Futura_12" panose="020B0604020202020204" charset="0"/>
                <a:ea typeface="Cambria" panose="02040503050406030204" pitchFamily="18" charset="0"/>
              </a:rPr>
              <a:t>: </a:t>
            </a:r>
          </a:p>
          <a:p>
            <a:pPr marL="742950" marR="0" indent="0" algn="ctr">
              <a:spcBef>
                <a:spcPts val="0"/>
              </a:spcBef>
            </a:pPr>
            <a:r>
              <a:rPr lang="en-US" sz="2800" dirty="0" err="1" smtClean="0">
                <a:latin typeface="#9Slide03 SFU Futura_12" panose="020B0604020202020204" charset="0"/>
                <a:ea typeface="Cambria" panose="02040503050406030204" pitchFamily="18" charset="0"/>
              </a:rPr>
              <a:t>núi</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cao</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hiểm</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trở</a:t>
            </a:r>
            <a:r>
              <a:rPr lang="en-US" sz="2800" dirty="0" smtClean="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Coóc</a:t>
            </a:r>
            <a:r>
              <a:rPr lang="en-US" sz="2800" dirty="0" smtClean="0">
                <a:latin typeface="#9Slide03 SFU Futura_12" panose="020B0604020202020204" charset="0"/>
                <a:ea typeface="Cambria" panose="02040503050406030204" pitchFamily="18" charset="0"/>
              </a:rPr>
              <a:t>-</a:t>
            </a:r>
            <a:r>
              <a:rPr lang="en-US" sz="2800" dirty="0" err="1" smtClean="0">
                <a:latin typeface="#9Slide03 SFU Futura_12" panose="020B0604020202020204" charset="0"/>
                <a:ea typeface="Cambria" panose="02040503050406030204" pitchFamily="18" charset="0"/>
              </a:rPr>
              <a:t>đi</a:t>
            </a:r>
            <a:r>
              <a:rPr lang="en-US" sz="2800" dirty="0" smtClean="0">
                <a:latin typeface="#9Slide03 SFU Futura_12" panose="020B0604020202020204" charset="0"/>
                <a:ea typeface="Cambria" panose="02040503050406030204" pitchFamily="18" charset="0"/>
              </a:rPr>
              <a:t>-e)</a:t>
            </a:r>
            <a:endParaRPr lang="en-US" sz="2400" dirty="0">
              <a:effectLst/>
              <a:latin typeface="#9Slide03 SFU Futura_12" panose="020B0604020202020204" charset="0"/>
              <a:ea typeface="Tahoma" panose="020B0604030504040204" pitchFamily="34" charset="0"/>
            </a:endParaRPr>
          </a:p>
        </p:txBody>
      </p:sp>
      <p:sp>
        <p:nvSpPr>
          <p:cNvPr id="19" name="Rectangle 18"/>
          <p:cNvSpPr/>
          <p:nvPr/>
        </p:nvSpPr>
        <p:spPr>
          <a:xfrm>
            <a:off x="1494703" y="4406563"/>
            <a:ext cx="4063593" cy="584775"/>
          </a:xfrm>
          <a:prstGeom prst="rect">
            <a:avLst/>
          </a:prstGeom>
        </p:spPr>
        <p:txBody>
          <a:bodyPr wrap="square">
            <a:spAutoFit/>
          </a:bodyPr>
          <a:lstStyle/>
          <a:p>
            <a:pPr marL="742950" marR="0" indent="0" algn="ctr">
              <a:spcBef>
                <a:spcPts val="0"/>
              </a:spcBef>
            </a:pPr>
            <a:r>
              <a:rPr lang="en-US" sz="3200" b="1" dirty="0" smtClean="0">
                <a:solidFill>
                  <a:srgbClr val="FF0000"/>
                </a:solidFill>
                <a:latin typeface="#9Slide03 SFU Futura_12" panose="020B0604020202020204" charset="0"/>
                <a:ea typeface="Cambria" panose="02040503050406030204" pitchFamily="18" charset="0"/>
              </a:rPr>
              <a:t>Ở </a:t>
            </a:r>
            <a:r>
              <a:rPr lang="en-US" sz="3200" b="1" dirty="0" err="1">
                <a:solidFill>
                  <a:srgbClr val="FF0000"/>
                </a:solidFill>
                <a:latin typeface="#9Slide03 SFU Futura_12" panose="020B0604020202020204" charset="0"/>
                <a:ea typeface="Cambria" panose="02040503050406030204" pitchFamily="18" charset="0"/>
              </a:rPr>
              <a:t>giữa</a:t>
            </a:r>
            <a:r>
              <a:rPr lang="en-US" sz="3200" b="1" dirty="0">
                <a:solidFill>
                  <a:srgbClr val="FF000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đồng</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bằng</a:t>
            </a:r>
            <a:endParaRPr lang="en-US" sz="2400" dirty="0">
              <a:effectLst/>
              <a:latin typeface="#9Slide03 SFU Futura_12" panose="020B0604020202020204" charset="0"/>
              <a:ea typeface="Tahoma" panose="020B0604030504040204" pitchFamily="34" charset="0"/>
            </a:endParaRPr>
          </a:p>
        </p:txBody>
      </p:sp>
      <p:sp>
        <p:nvSpPr>
          <p:cNvPr id="20" name="Rectangle 19"/>
          <p:cNvSpPr/>
          <p:nvPr/>
        </p:nvSpPr>
        <p:spPr>
          <a:xfrm>
            <a:off x="3941464" y="2158135"/>
            <a:ext cx="3624235" cy="1877437"/>
          </a:xfrm>
          <a:prstGeom prst="rect">
            <a:avLst/>
          </a:prstGeom>
        </p:spPr>
        <p:txBody>
          <a:bodyPr wrap="square">
            <a:spAutoFit/>
          </a:bodyPr>
          <a:lstStyle/>
          <a:p>
            <a:pPr marL="742950" marR="0" indent="0" algn="ctr">
              <a:spcBef>
                <a:spcPts val="0"/>
              </a:spcBef>
            </a:pPr>
            <a:r>
              <a:rPr lang="en-US" sz="3200" b="1" dirty="0" err="1" smtClean="0">
                <a:solidFill>
                  <a:srgbClr val="FF0000"/>
                </a:solidFill>
                <a:latin typeface="#9Slide03 SFU Futura_12" panose="020B0604020202020204" charset="0"/>
                <a:ea typeface="Cambria" panose="02040503050406030204" pitchFamily="18" charset="0"/>
              </a:rPr>
              <a:t>Phía</a:t>
            </a:r>
            <a:r>
              <a:rPr lang="en-US" sz="3200" b="1" dirty="0" smtClean="0">
                <a:solidFill>
                  <a:srgbClr val="FF0000"/>
                </a:solidFill>
                <a:latin typeface="#9Slide03 SFU Futura_12" panose="020B0604020202020204" charset="0"/>
                <a:ea typeface="Cambria" panose="02040503050406030204" pitchFamily="18" charset="0"/>
              </a:rPr>
              <a:t> </a:t>
            </a:r>
            <a:r>
              <a:rPr lang="en-US" sz="3200" b="1" dirty="0" err="1">
                <a:solidFill>
                  <a:srgbClr val="FF0000"/>
                </a:solidFill>
                <a:latin typeface="#9Slide03 SFU Futura_12" panose="020B0604020202020204" charset="0"/>
                <a:ea typeface="Cambria" panose="02040503050406030204" pitchFamily="18" charset="0"/>
              </a:rPr>
              <a:t>Đông</a:t>
            </a:r>
            <a:r>
              <a:rPr lang="en-US" sz="3200" b="1" dirty="0">
                <a:solidFill>
                  <a:srgbClr val="FF0000"/>
                </a:solidFill>
                <a:latin typeface="#9Slide03 SFU Futura_12" panose="020B0604020202020204" charset="0"/>
                <a:ea typeface="Cambria" panose="02040503050406030204" pitchFamily="18" charset="0"/>
              </a:rPr>
              <a:t>: </a:t>
            </a:r>
            <a:endParaRPr lang="en-US" sz="3200" b="1" dirty="0" smtClean="0">
              <a:solidFill>
                <a:srgbClr val="FF0000"/>
              </a:solidFill>
              <a:latin typeface="#9Slide03 SFU Futura_12" panose="020B0604020202020204" charset="0"/>
              <a:ea typeface="Cambria" panose="02040503050406030204" pitchFamily="18" charset="0"/>
            </a:endParaRPr>
          </a:p>
          <a:p>
            <a:pPr marL="742950" marR="0" indent="0" algn="ctr">
              <a:spcBef>
                <a:spcPts val="0"/>
              </a:spcBef>
            </a:pPr>
            <a:r>
              <a:rPr lang="en-US" sz="2800" dirty="0" err="1" smtClean="0">
                <a:latin typeface="#9Slide03 SFU Futura_12" panose="020B0604020202020204" charset="0"/>
                <a:ea typeface="Cambria" panose="02040503050406030204" pitchFamily="18" charset="0"/>
              </a:rPr>
              <a:t>núi</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già</a:t>
            </a:r>
            <a:r>
              <a:rPr lang="en-US" sz="2800" dirty="0">
                <a:latin typeface="#9Slide03 SFU Futura_12" panose="020B0604020202020204" charset="0"/>
                <a:ea typeface="Cambria" panose="02040503050406030204" pitchFamily="18" charset="0"/>
              </a:rPr>
              <a:t> (A-pa-</a:t>
            </a:r>
            <a:r>
              <a:rPr lang="en-US" sz="2800" dirty="0" err="1">
                <a:latin typeface="#9Slide03 SFU Futura_12" panose="020B0604020202020204" charset="0"/>
                <a:ea typeface="Cambria" panose="02040503050406030204" pitchFamily="18" charset="0"/>
              </a:rPr>
              <a:t>lat</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và</a:t>
            </a:r>
            <a:r>
              <a:rPr lang="en-US" sz="2800" dirty="0">
                <a:latin typeface="#9Slide03 SFU Futura_12" panose="020B0604020202020204" charset="0"/>
                <a:ea typeface="Cambria" panose="02040503050406030204" pitchFamily="18" charset="0"/>
              </a:rPr>
              <a:t> </a:t>
            </a:r>
            <a:r>
              <a:rPr lang="en-US" sz="2800" dirty="0" err="1" smtClean="0">
                <a:latin typeface="#9Slide03 SFU Futura_12" panose="020B0604020202020204" charset="0"/>
                <a:ea typeface="Cambria" panose="02040503050406030204" pitchFamily="18" charset="0"/>
              </a:rPr>
              <a:t>sơn</a:t>
            </a:r>
            <a:r>
              <a:rPr lang="en-US" sz="2800" dirty="0" smtClean="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nguyên</a:t>
            </a:r>
            <a:r>
              <a:rPr lang="en-US" sz="2800" dirty="0">
                <a:latin typeface="#9Slide03 SFU Futura_12" panose="020B0604020202020204" charset="0"/>
                <a:ea typeface="Cambria" panose="02040503050406030204" pitchFamily="18" charset="0"/>
              </a:rPr>
              <a:t> </a:t>
            </a:r>
            <a:r>
              <a:rPr lang="en-US" sz="2800" dirty="0" smtClean="0">
                <a:latin typeface="#9Slide03 SFU Futura_12" panose="020B0604020202020204" charset="0"/>
                <a:ea typeface="Cambria" panose="02040503050406030204" pitchFamily="18" charset="0"/>
              </a:rPr>
              <a:t>La-bra-</a:t>
            </a:r>
            <a:r>
              <a:rPr lang="en-US" sz="2800" dirty="0" err="1" smtClean="0">
                <a:latin typeface="#9Slide03 SFU Futura_12" panose="020B0604020202020204" charset="0"/>
                <a:ea typeface="Cambria" panose="02040503050406030204" pitchFamily="18" charset="0"/>
              </a:rPr>
              <a:t>đo</a:t>
            </a:r>
            <a:endParaRPr lang="en-US" sz="2400" dirty="0">
              <a:effectLst/>
              <a:latin typeface="#9Slide03 SFU Futura_12" panose="020B0604020202020204" charset="0"/>
              <a:ea typeface="Tahoma" panose="020B0604030504040204" pitchFamily="34" charset="0"/>
            </a:endParaRPr>
          </a:p>
        </p:txBody>
      </p:sp>
      <p:pic>
        <p:nvPicPr>
          <p:cNvPr id="23" name="Picture 2" descr="산 벡터 일러스트 레이션 png보기 이미지 _사진 611083720 무료 다운로드_lovepik.com"/>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7093" r="94419">
                        <a14:foregroundMark x1="7209" y1="61628" x2="7209" y2="61628"/>
                        <a14:foregroundMark x1="94419" y1="62442" x2="94419" y2="62442"/>
                      </a14:backgroundRemoval>
                    </a14:imgEffect>
                  </a14:imgLayer>
                </a14:imgProps>
              </a:ext>
              <a:ext uri="{28A0092B-C50C-407E-A947-70E740481C1C}">
                <a14:useLocalDpi xmlns:a14="http://schemas.microsoft.com/office/drawing/2010/main" val="0"/>
              </a:ext>
            </a:extLst>
          </a:blip>
          <a:srcRect l="5078" t="19574" r="3353" b="17112"/>
          <a:stretch/>
        </p:blipFill>
        <p:spPr bwMode="auto">
          <a:xfrm>
            <a:off x="330916" y="4961103"/>
            <a:ext cx="1713761" cy="11849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in by Allison Janousek on Rocks in 2021 | Cartoon clip art, Clip art,  Mountain clipar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809" b="91702" l="7111" r="92000">
                        <a14:foregroundMark x1="38667" y1="59149" x2="38667" y2="59149"/>
                        <a14:foregroundMark x1="92444" y1="67447" x2="92444" y2="67447"/>
                        <a14:foregroundMark x1="7333" y1="65957" x2="7333" y2="65957"/>
                        <a14:foregroundMark x1="41778" y1="91702" x2="61778" y2="91489"/>
                      </a14:backgroundRemoval>
                    </a14:imgEffect>
                  </a14:imgLayer>
                </a14:imgProps>
              </a:ext>
              <a:ext uri="{28A0092B-C50C-407E-A947-70E740481C1C}">
                <a14:useLocalDpi xmlns:a14="http://schemas.microsoft.com/office/drawing/2010/main" val="0"/>
              </a:ext>
            </a:extLst>
          </a:blip>
          <a:srcRect t="52766" b="5425"/>
          <a:stretch/>
        </p:blipFill>
        <p:spPr bwMode="auto">
          <a:xfrm>
            <a:off x="2590484" y="5724898"/>
            <a:ext cx="2182009" cy="1088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loping hill icon in flat style Royalty Free Vector Image"/>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4325" t="31564" r="14970" b="42601"/>
          <a:stretch/>
        </p:blipFill>
        <p:spPr bwMode="auto">
          <a:xfrm>
            <a:off x="5144058" y="1575067"/>
            <a:ext cx="1903884" cy="75132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1610841" y="-53525"/>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1.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SỰ PHÂN HÓA ĐỊA HÌNH</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26" name="Straight Connector 25"/>
          <p:cNvCxnSpPr/>
          <p:nvPr/>
        </p:nvCxnSpPr>
        <p:spPr>
          <a:xfrm flipV="1">
            <a:off x="17329" y="1061705"/>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12" cstate="hqprint">
            <a:extLst>
              <a:ext uri="{BEBA8EAE-BF5A-486C-A8C5-ECC9F3942E4B}">
                <a14:imgProps xmlns:a14="http://schemas.microsoft.com/office/drawing/2010/main">
                  <a14:imgLayer r:embed="rId13">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17329" y="-58541"/>
            <a:ext cx="2340936" cy="107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6"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884594" y="6399741"/>
            <a:ext cx="4301177" cy="461665"/>
          </a:xfrm>
          <a:prstGeom prst="rect">
            <a:avLst/>
          </a:prstGeom>
        </p:spPr>
        <p:txBody>
          <a:bodyPr wrap="none">
            <a:spAutoFit/>
          </a:bodyPr>
          <a:lstStyle/>
          <a:p>
            <a:pPr algn="ctr"/>
            <a:r>
              <a:rPr lang="en-US" sz="2400" b="1" dirty="0" err="1" smtClean="0">
                <a:solidFill>
                  <a:srgbClr val="002060"/>
                </a:solidFill>
                <a:latin typeface="#9Slide03 SFU Futura_12" panose="00000400000000000000" pitchFamily="2" charset="0"/>
                <a:cs typeface="Arial" panose="020B0604020202020204" pitchFamily="34" charset="0"/>
              </a:rPr>
              <a:t>Bản</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đồ</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khí</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hậu</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khu</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vực</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Bắc</a:t>
            </a:r>
            <a:r>
              <a:rPr lang="en-US" sz="2400" b="1" dirty="0" smtClean="0">
                <a:solidFill>
                  <a:srgbClr val="002060"/>
                </a:solidFill>
                <a:latin typeface="#9Slide03 SFU Futura_12" panose="00000400000000000000" pitchFamily="2" charset="0"/>
                <a:cs typeface="Arial" panose="020B0604020202020204" pitchFamily="34" charset="0"/>
              </a:rPr>
              <a:t> </a:t>
            </a:r>
            <a:r>
              <a:rPr lang="en-US" sz="2400" b="1" dirty="0" err="1" smtClean="0">
                <a:solidFill>
                  <a:srgbClr val="002060"/>
                </a:solidFill>
                <a:latin typeface="#9Slide03 SFU Futura_12" panose="00000400000000000000" pitchFamily="2" charset="0"/>
                <a:cs typeface="Arial" panose="020B0604020202020204" pitchFamily="34" charset="0"/>
              </a:rPr>
              <a:t>Mỹ</a:t>
            </a:r>
            <a:endParaRPr lang="en-US" sz="2400" b="1" dirty="0">
              <a:solidFill>
                <a:srgbClr val="002060"/>
              </a:solidFill>
              <a:latin typeface="#9Slide03 SFU Futura_12" panose="00000400000000000000" pitchFamily="2" charset="0"/>
              <a:cs typeface="Arial" panose="020B0604020202020204" pitchFamily="34" charset="0"/>
            </a:endParaRPr>
          </a:p>
        </p:txBody>
      </p:sp>
      <p:grpSp>
        <p:nvGrpSpPr>
          <p:cNvPr id="2" name="Group 1"/>
          <p:cNvGrpSpPr/>
          <p:nvPr/>
        </p:nvGrpSpPr>
        <p:grpSpPr>
          <a:xfrm>
            <a:off x="982931" y="875300"/>
            <a:ext cx="3427355" cy="1192086"/>
            <a:chOff x="2510512" y="2858021"/>
            <a:chExt cx="3427355" cy="1192086"/>
          </a:xfrm>
        </p:grpSpPr>
        <p:grpSp>
          <p:nvGrpSpPr>
            <p:cNvPr id="3" name="Group 2"/>
            <p:cNvGrpSpPr/>
            <p:nvPr/>
          </p:nvGrpSpPr>
          <p:grpSpPr>
            <a:xfrm>
              <a:off x="2755828" y="2919966"/>
              <a:ext cx="3182039" cy="1130141"/>
              <a:chOff x="2475209" y="3390735"/>
              <a:chExt cx="3182039" cy="1130141"/>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5"/>
                <a:ext cx="3182039" cy="1130141"/>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3008631" y="3522995"/>
                <a:ext cx="2456887" cy="707886"/>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KHÍ HẬU</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22" name="Picture 2" descr="Thời Tiết Khí Hậu Khí Tượng Máy Tính Biểu Tượng Gió - mây png tải về - Miễn  phí trong suốt Khu Vực png Tải về."/>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26889" y1="30192" x2="26889" y2="30192"/>
                          <a14:foregroundMark x1="26889" y1="30192" x2="26889" y2="30192"/>
                          <a14:foregroundMark x1="25333" y1="38846" x2="25333" y2="38846"/>
                          <a14:foregroundMark x1="25000" y1="38846" x2="25000" y2="38846"/>
                          <a14:foregroundMark x1="27667" y1="20385" x2="27667" y2="20385"/>
                          <a14:foregroundMark x1="27667" y1="20385" x2="27667" y2="20385"/>
                          <a14:foregroundMark x1="33667" y1="15962" x2="33667" y2="15962"/>
                          <a14:foregroundMark x1="33667" y1="15962" x2="33667" y2="15962"/>
                          <a14:foregroundMark x1="39667" y1="13077" x2="39667" y2="13077"/>
                          <a14:foregroundMark x1="39667" y1="13077" x2="39667" y2="13077"/>
                          <a14:foregroundMark x1="45667" y1="16346" x2="45667" y2="16346"/>
                          <a14:foregroundMark x1="45667" y1="16346" x2="45667" y2="16346"/>
                          <a14:foregroundMark x1="50556" y1="19231" x2="50556" y2="19231"/>
                          <a14:foregroundMark x1="50556" y1="19231" x2="50556" y2="19231"/>
                        </a14:backgroundRemoval>
                      </a14:imgEffect>
                    </a14:imgLayer>
                  </a14:imgProps>
                </a:ext>
                <a:ext uri="{28A0092B-C50C-407E-A947-70E740481C1C}">
                  <a14:useLocalDpi xmlns:a14="http://schemas.microsoft.com/office/drawing/2010/main" val="0"/>
                </a:ext>
              </a:extLst>
            </a:blip>
            <a:srcRect l="20519" r="20481"/>
            <a:stretch/>
          </p:blipFill>
          <p:spPr bwMode="auto">
            <a:xfrm>
              <a:off x="2510512" y="2858021"/>
              <a:ext cx="1024055" cy="100284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241781" y="2761861"/>
            <a:ext cx="1923439" cy="907621"/>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a:latin typeface="#9Slide03 SFU Futura_12" panose="020B0604020202020204" charset="0"/>
                <a:ea typeface="Cambria" panose="02040503050406030204" pitchFamily="18" charset="0"/>
              </a:rPr>
              <a:t>Phân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Bắc</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a:solidFill>
                  <a:srgbClr val="FF0000"/>
                </a:solidFill>
                <a:latin typeface="#9Slide03 SFU Futura_12" panose="020B0604020202020204" charset="0"/>
                <a:ea typeface="Cambria" panose="02040503050406030204" pitchFamily="18" charset="0"/>
              </a:rPr>
              <a:t>– </a:t>
            </a:r>
            <a:r>
              <a:rPr lang="en-US" sz="2800" b="1" dirty="0" smtClean="0">
                <a:solidFill>
                  <a:srgbClr val="FF0000"/>
                </a:solidFill>
                <a:latin typeface="#9Slide03 SFU Futura_12" panose="020B0604020202020204" charset="0"/>
                <a:ea typeface="Cambria" panose="02040503050406030204" pitchFamily="18" charset="0"/>
              </a:rPr>
              <a:t>Nam</a:t>
            </a:r>
            <a:endParaRPr lang="en-US" sz="2400" b="1" dirty="0">
              <a:solidFill>
                <a:srgbClr val="FF0000"/>
              </a:solidFill>
              <a:effectLst/>
              <a:latin typeface="#9Slide03 SFU Futura_12" panose="020B0604020202020204" charset="0"/>
              <a:ea typeface="Tahoma" panose="020B0604030504040204" pitchFamily="34" charset="0"/>
            </a:endParaRPr>
          </a:p>
        </p:txBody>
      </p:sp>
      <p:sp>
        <p:nvSpPr>
          <p:cNvPr id="28" name="Rectangle 27"/>
          <p:cNvSpPr/>
          <p:nvPr/>
        </p:nvSpPr>
        <p:spPr>
          <a:xfrm>
            <a:off x="221962" y="4505072"/>
            <a:ext cx="1943258" cy="940579"/>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Phân</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Tây</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Đông</a:t>
            </a:r>
            <a:endParaRPr lang="en-US" sz="2400" b="1" dirty="0">
              <a:solidFill>
                <a:srgbClr val="FF0000"/>
              </a:solidFill>
              <a:latin typeface="#9Slide03 SFU Futura_12" panose="020B0604020202020204" charset="0"/>
              <a:ea typeface="Cambria" panose="02040503050406030204" pitchFamily="18" charset="0"/>
            </a:endParaRPr>
          </a:p>
        </p:txBody>
      </p:sp>
      <p:sp>
        <p:nvSpPr>
          <p:cNvPr id="29" name="Rectangle 28"/>
          <p:cNvSpPr/>
          <p:nvPr/>
        </p:nvSpPr>
        <p:spPr>
          <a:xfrm>
            <a:off x="156686" y="5866743"/>
            <a:ext cx="1888617" cy="907621"/>
          </a:xfrm>
          <a:prstGeom prst="rect">
            <a:avLst/>
          </a:prstGeom>
          <a:solidFill>
            <a:srgbClr val="D7F0FB"/>
          </a:solidFill>
        </p:spPr>
        <p:txBody>
          <a:bodyPr wrap="square">
            <a:spAutoFit/>
          </a:bodyPr>
          <a:lstStyle/>
          <a:p>
            <a:pPr marR="0" lvl="0">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Phân</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hóa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theo</a:t>
            </a:r>
            <a:r>
              <a:rPr lang="en-US" sz="2400" dirty="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độ</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cao</a:t>
            </a:r>
            <a:endParaRPr lang="en-US" sz="2400" b="1" dirty="0">
              <a:solidFill>
                <a:srgbClr val="FF0000"/>
              </a:solidFill>
              <a:latin typeface="#9Slide03 SFU Futura_12" panose="020B0604020202020204" charset="0"/>
              <a:ea typeface="Cambria" panose="02040503050406030204" pitchFamily="18" charset="0"/>
            </a:endParaRPr>
          </a:p>
        </p:txBody>
      </p:sp>
      <p:sp>
        <p:nvSpPr>
          <p:cNvPr id="30" name="Rectangle 29"/>
          <p:cNvSpPr/>
          <p:nvPr/>
        </p:nvSpPr>
        <p:spPr>
          <a:xfrm>
            <a:off x="3170710" y="2487581"/>
            <a:ext cx="1237839"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Cận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smtClean="0">
                <a:solidFill>
                  <a:srgbClr val="2B8D3A"/>
                </a:solidFill>
                <a:latin typeface="#9Slide03 SFU Futura_12" panose="020B0604020202020204" charset="0"/>
                <a:ea typeface="Cambria" panose="02040503050406030204" pitchFamily="18" charset="0"/>
              </a:rPr>
              <a:t>cực</a:t>
            </a:r>
            <a:endParaRPr lang="en-US" sz="2400" dirty="0">
              <a:solidFill>
                <a:srgbClr val="2B8D3A"/>
              </a:solidFill>
              <a:latin typeface="#9Slide03 SFU Futura_12" panose="020B0604020202020204" charset="0"/>
            </a:endParaRPr>
          </a:p>
        </p:txBody>
      </p:sp>
      <p:sp>
        <p:nvSpPr>
          <p:cNvPr id="31" name="Rectangle 30"/>
          <p:cNvSpPr/>
          <p:nvPr/>
        </p:nvSpPr>
        <p:spPr>
          <a:xfrm>
            <a:off x="3211939" y="2875482"/>
            <a:ext cx="1104790" cy="461665"/>
          </a:xfrm>
          <a:prstGeom prst="rect">
            <a:avLst/>
          </a:prstGeom>
        </p:spPr>
        <p:txBody>
          <a:bodyPr wrap="none">
            <a:spAutoFit/>
          </a:bodyPr>
          <a:lstStyle/>
          <a:p>
            <a:r>
              <a:rPr lang="en-US" sz="2400" dirty="0" err="1">
                <a:solidFill>
                  <a:srgbClr val="2B8D3A"/>
                </a:solidFill>
                <a:latin typeface="#9Slide03 SFU Futura_12" panose="020B0604020202020204" charset="0"/>
                <a:ea typeface="Cambria" panose="02040503050406030204" pitchFamily="18" charset="0"/>
              </a:rPr>
              <a:t>Ô</a:t>
            </a:r>
            <a:r>
              <a:rPr lang="en-US" sz="2400" dirty="0" err="1" smtClean="0">
                <a:solidFill>
                  <a:srgbClr val="2B8D3A"/>
                </a:solidFill>
                <a:latin typeface="#9Slide03 SFU Futura_12" panose="020B0604020202020204" charset="0"/>
                <a:ea typeface="Cambria" panose="02040503050406030204" pitchFamily="18" charset="0"/>
              </a:rPr>
              <a:t>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a:solidFill>
                  <a:srgbClr val="2B8D3A"/>
                </a:solidFill>
                <a:latin typeface="#9Slide03 SFU Futura_12" panose="020B0604020202020204" charset="0"/>
                <a:ea typeface="Cambria" panose="02040503050406030204" pitchFamily="18" charset="0"/>
              </a:rPr>
              <a:t>đới</a:t>
            </a:r>
            <a:endParaRPr lang="en-US" sz="2400" dirty="0">
              <a:solidFill>
                <a:srgbClr val="2B8D3A"/>
              </a:solidFill>
              <a:latin typeface="#9Slide03 SFU Futura_12" panose="020B0604020202020204" charset="0"/>
            </a:endParaRPr>
          </a:p>
        </p:txBody>
      </p:sp>
      <p:sp>
        <p:nvSpPr>
          <p:cNvPr id="32" name="Rectangle 31"/>
          <p:cNvSpPr/>
          <p:nvPr/>
        </p:nvSpPr>
        <p:spPr>
          <a:xfrm>
            <a:off x="3118383" y="3208905"/>
            <a:ext cx="1519968"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Cận</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a:solidFill>
                  <a:srgbClr val="2B8D3A"/>
                </a:solidFill>
                <a:latin typeface="#9Slide03 SFU Futura_12" panose="020B0604020202020204" charset="0"/>
                <a:ea typeface="Cambria" panose="02040503050406030204" pitchFamily="18" charset="0"/>
              </a:rPr>
              <a:t>nhiệt</a:t>
            </a:r>
            <a:r>
              <a:rPr lang="en-US" sz="2400" dirty="0">
                <a:solidFill>
                  <a:srgbClr val="2B8D3A"/>
                </a:solidFill>
                <a:latin typeface="#9Slide03 SFU Futura_12" panose="020B0604020202020204" charset="0"/>
                <a:ea typeface="Cambria" panose="02040503050406030204" pitchFamily="18" charset="0"/>
              </a:rPr>
              <a:t> </a:t>
            </a:r>
            <a:endParaRPr lang="en-US" sz="2400" dirty="0">
              <a:solidFill>
                <a:srgbClr val="2B8D3A"/>
              </a:solidFill>
              <a:latin typeface="#9Slide03 SFU Futura_12" panose="020B0604020202020204" charset="0"/>
            </a:endParaRPr>
          </a:p>
        </p:txBody>
      </p:sp>
      <p:sp>
        <p:nvSpPr>
          <p:cNvPr id="34" name="Rectangle 33"/>
          <p:cNvSpPr/>
          <p:nvPr/>
        </p:nvSpPr>
        <p:spPr>
          <a:xfrm>
            <a:off x="3170710" y="2044037"/>
            <a:ext cx="681597" cy="461665"/>
          </a:xfrm>
          <a:prstGeom prst="rect">
            <a:avLst/>
          </a:prstGeom>
        </p:spPr>
        <p:txBody>
          <a:bodyPr wrap="none">
            <a:spAutoFit/>
          </a:bodyPr>
          <a:lstStyle/>
          <a:p>
            <a:r>
              <a:rPr lang="en-US" sz="2400" dirty="0" err="1" smtClean="0">
                <a:solidFill>
                  <a:srgbClr val="2B8D3A"/>
                </a:solidFill>
                <a:latin typeface="#9Slide03 SFU Futura_12" panose="020B0604020202020204" charset="0"/>
                <a:ea typeface="Cambria" panose="02040503050406030204" pitchFamily="18" charset="0"/>
              </a:rPr>
              <a:t>Cực</a:t>
            </a:r>
            <a:endParaRPr lang="en-US" sz="2400" dirty="0">
              <a:solidFill>
                <a:srgbClr val="2B8D3A"/>
              </a:solidFill>
              <a:latin typeface="#9Slide03 SFU Futura_12" panose="020B0604020202020204" charset="0"/>
            </a:endParaRPr>
          </a:p>
        </p:txBody>
      </p:sp>
      <p:cxnSp>
        <p:nvCxnSpPr>
          <p:cNvPr id="36" name="Straight Arrow Connector 35"/>
          <p:cNvCxnSpPr>
            <a:stCxn id="10" idx="3"/>
            <a:endCxn id="34" idx="1"/>
          </p:cNvCxnSpPr>
          <p:nvPr/>
        </p:nvCxnSpPr>
        <p:spPr>
          <a:xfrm flipV="1">
            <a:off x="2165220" y="2274870"/>
            <a:ext cx="1005490" cy="940802"/>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0" idx="3"/>
            <a:endCxn id="31" idx="1"/>
          </p:cNvCxnSpPr>
          <p:nvPr/>
        </p:nvCxnSpPr>
        <p:spPr>
          <a:xfrm flipV="1">
            <a:off x="2165220" y="3106315"/>
            <a:ext cx="1046719" cy="10935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0" idx="3"/>
            <a:endCxn id="30" idx="1"/>
          </p:cNvCxnSpPr>
          <p:nvPr/>
        </p:nvCxnSpPr>
        <p:spPr>
          <a:xfrm flipV="1">
            <a:off x="2165220" y="2718414"/>
            <a:ext cx="1005490" cy="49725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3"/>
            <a:endCxn id="32" idx="1"/>
          </p:cNvCxnSpPr>
          <p:nvPr/>
        </p:nvCxnSpPr>
        <p:spPr>
          <a:xfrm>
            <a:off x="2165220" y="3215672"/>
            <a:ext cx="953163" cy="224066"/>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734064" y="4182674"/>
            <a:ext cx="2745081" cy="769441"/>
          </a:xfrm>
          <a:prstGeom prst="rect">
            <a:avLst/>
          </a:prstGeom>
        </p:spPr>
        <p:txBody>
          <a:bodyPr wrap="square">
            <a:spAutoFit/>
          </a:bodyPr>
          <a:lstStyle/>
          <a:p>
            <a:r>
              <a:rPr lang="vi-VN" sz="2200" dirty="0" smtClean="0">
                <a:solidFill>
                  <a:schemeClr val="accent4">
                    <a:lumMod val="50000"/>
                  </a:schemeClr>
                </a:solidFill>
                <a:latin typeface="#9Slide03 SFU Futura_12" panose="020B0604020202020204" charset="0"/>
                <a:ea typeface="Cambria" panose="02040503050406030204" pitchFamily="18" charset="0"/>
              </a:rPr>
              <a:t>Ven </a:t>
            </a:r>
            <a:r>
              <a:rPr lang="vi-VN" sz="2200" dirty="0">
                <a:solidFill>
                  <a:schemeClr val="accent4">
                    <a:lumMod val="50000"/>
                  </a:schemeClr>
                </a:solidFill>
                <a:latin typeface="#9Slide03 SFU Futura_12" panose="020B0604020202020204" charset="0"/>
                <a:ea typeface="Cambria" panose="02040503050406030204" pitchFamily="18" charset="0"/>
              </a:rPr>
              <a:t>biển: khí hậu điều hòa, mưa nhiều</a:t>
            </a:r>
            <a:r>
              <a:rPr lang="vi-VN" sz="2200" dirty="0" smtClean="0">
                <a:solidFill>
                  <a:schemeClr val="accent4">
                    <a:lumMod val="50000"/>
                  </a:schemeClr>
                </a:solidFill>
                <a:latin typeface="#9Slide03 SFU Futura_12" panose="020B0604020202020204" charset="0"/>
                <a:ea typeface="Cambria" panose="02040503050406030204" pitchFamily="18" charset="0"/>
              </a:rPr>
              <a:t>.</a:t>
            </a:r>
            <a:endParaRPr lang="vi-VN" sz="2200" dirty="0">
              <a:solidFill>
                <a:schemeClr val="accent4">
                  <a:lumMod val="50000"/>
                </a:schemeClr>
              </a:solidFill>
              <a:latin typeface="#9Slide03 SFU Futura_12" panose="020B0604020202020204" charset="0"/>
              <a:ea typeface="Cambria" panose="02040503050406030204" pitchFamily="18" charset="0"/>
            </a:endParaRPr>
          </a:p>
        </p:txBody>
      </p:sp>
      <p:sp>
        <p:nvSpPr>
          <p:cNvPr id="54" name="Rectangle 53"/>
          <p:cNvSpPr/>
          <p:nvPr/>
        </p:nvSpPr>
        <p:spPr>
          <a:xfrm>
            <a:off x="2753652" y="4919926"/>
            <a:ext cx="2210121" cy="769441"/>
          </a:xfrm>
          <a:prstGeom prst="rect">
            <a:avLst/>
          </a:prstGeom>
        </p:spPr>
        <p:txBody>
          <a:bodyPr wrap="square">
            <a:spAutoFit/>
          </a:bodyPr>
          <a:lstStyle/>
          <a:p>
            <a:r>
              <a:rPr lang="vi-VN" sz="2200" dirty="0">
                <a:solidFill>
                  <a:schemeClr val="accent4">
                    <a:lumMod val="50000"/>
                  </a:schemeClr>
                </a:solidFill>
                <a:latin typeface="#9Slide03 SFU Futura_12" panose="020B0604020202020204" charset="0"/>
                <a:ea typeface="Cambria" panose="02040503050406030204" pitchFamily="18" charset="0"/>
              </a:rPr>
              <a:t>Sâu lục địa: khô hạn, mưa ít</a:t>
            </a:r>
            <a:r>
              <a:rPr lang="vi-VN" sz="2200" dirty="0" smtClean="0">
                <a:solidFill>
                  <a:schemeClr val="accent4">
                    <a:lumMod val="50000"/>
                  </a:schemeClr>
                </a:solidFill>
                <a:latin typeface="#9Slide03 SFU Futura_12" panose="020B0604020202020204" charset="0"/>
                <a:ea typeface="Cambria" panose="02040503050406030204" pitchFamily="18" charset="0"/>
              </a:rPr>
              <a:t>.</a:t>
            </a:r>
            <a:endParaRPr lang="vi-VN" sz="2200" dirty="0">
              <a:solidFill>
                <a:schemeClr val="accent4">
                  <a:lumMod val="50000"/>
                </a:schemeClr>
              </a:solidFill>
              <a:latin typeface="#9Slide03 SFU Futura_12" panose="020B0604020202020204" charset="0"/>
              <a:ea typeface="Cambria" panose="02040503050406030204" pitchFamily="18" charset="0"/>
            </a:endParaRPr>
          </a:p>
        </p:txBody>
      </p:sp>
      <p:cxnSp>
        <p:nvCxnSpPr>
          <p:cNvPr id="56" name="Straight Arrow Connector 55"/>
          <p:cNvCxnSpPr>
            <a:stCxn id="28" idx="3"/>
            <a:endCxn id="53" idx="1"/>
          </p:cNvCxnSpPr>
          <p:nvPr/>
        </p:nvCxnSpPr>
        <p:spPr>
          <a:xfrm flipV="1">
            <a:off x="2165220" y="4567395"/>
            <a:ext cx="568844" cy="407967"/>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8" idx="3"/>
            <a:endCxn id="54" idx="1"/>
          </p:cNvCxnSpPr>
          <p:nvPr/>
        </p:nvCxnSpPr>
        <p:spPr>
          <a:xfrm>
            <a:off x="2165220" y="4975362"/>
            <a:ext cx="588432" cy="329285"/>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1" name="Picture 2" descr="Biểu Tượng Phác Thảo Vẽ Tay Quả Địa Cầu Với Vĩ Độ Hình minh họa Sẵn có -  Tải xuống Hình ảnh Ngay bây giờ - Biểu tượng tái chế, Bản đồ -"/>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41602" y1="34082" x2="35352" y2="53418"/>
                        <a14:foregroundMark x1="26953" y1="50879" x2="32227" y2="69238"/>
                        <a14:foregroundMark x1="48730" y1="35352" x2="48438" y2="72949"/>
                        <a14:foregroundMark x1="53418" y1="35645" x2="53711" y2="38184"/>
                        <a14:foregroundMark x1="56836" y1="26953" x2="56152" y2="36328"/>
                        <a14:foregroundMark x1="54980" y1="24805" x2="63672" y2="27637"/>
                        <a14:foregroundMark x1="60254" y1="37500" x2="66406" y2="54980"/>
                        <a14:foregroundMark x1="65820" y1="58691" x2="59570" y2="68652"/>
                        <a14:foregroundMark x1="72656" y1="41895" x2="67676" y2="64844"/>
                        <a14:backgroundMark x1="62988" y1="59863" x2="62988" y2="59863"/>
                        <a14:backgroundMark x1="62988" y1="60254" x2="62988" y2="60254"/>
                        <a14:backgroundMark x1="56445" y1="69238" x2="56445" y2="69238"/>
                        <a14:backgroundMark x1="56836" y1="69238" x2="56836" y2="69238"/>
                        <a14:backgroundMark x1="63281" y1="50586" x2="63281" y2="50586"/>
                        <a14:backgroundMark x1="63281" y1="50293" x2="63281" y2="50293"/>
                        <a14:backgroundMark x1="61426" y1="47168" x2="61426" y2="47168"/>
                        <a14:backgroundMark x1="61816" y1="46875" x2="61816" y2="46875"/>
                        <a14:backgroundMark x1="59277" y1="39355" x2="59277" y2="39355"/>
                        <a14:backgroundMark x1="59277" y1="39063" x2="59277" y2="39063"/>
                        <a14:backgroundMark x1="37891" y1="38477" x2="37891" y2="38477"/>
                        <a14:backgroundMark x1="37891" y1="38184" x2="37891" y2="38184"/>
                        <a14:backgroundMark x1="58398" y1="68262" x2="58398" y2="68262"/>
                        <a14:backgroundMark x1="58398" y1="67969" x2="58398" y2="67969"/>
                      </a14:backgroundRemoval>
                    </a14:imgEffect>
                  </a14:imgLayer>
                </a14:imgProps>
              </a:ext>
              <a:ext uri="{28A0092B-C50C-407E-A947-70E740481C1C}">
                <a14:useLocalDpi xmlns:a14="http://schemas.microsoft.com/office/drawing/2010/main" val="0"/>
              </a:ext>
            </a:extLst>
          </a:blip>
          <a:srcRect l="22308" t="21687" r="22065" b="24551"/>
          <a:stretch/>
        </p:blipFill>
        <p:spPr bwMode="auto">
          <a:xfrm rot="10800000">
            <a:off x="4395765" y="2318128"/>
            <a:ext cx="1054361" cy="10190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ình ảnh Đỉnh Núi Núi Cảnh PNG , Núi Clipart, Cảnh, Ngoạn Mục PNG và Vector  với nền trong suốt để tải xuống miễn phí"/>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3167" r="95167">
                        <a14:foregroundMark x1="95167" y1="64417" x2="95167" y2="64417"/>
                        <a14:foregroundMark x1="94917" y1="64167" x2="94083" y2="64167"/>
                        <a14:foregroundMark x1="3167" y1="61583" x2="3167" y2="61583"/>
                      </a14:backgroundRemoval>
                    </a14:imgEffect>
                  </a14:imgLayer>
                </a14:imgProps>
              </a:ext>
              <a:ext uri="{28A0092B-C50C-407E-A947-70E740481C1C}">
                <a14:useLocalDpi xmlns:a14="http://schemas.microsoft.com/office/drawing/2010/main" val="0"/>
              </a:ext>
            </a:extLst>
          </a:blip>
          <a:srcRect t="26898" b="27228"/>
          <a:stretch/>
        </p:blipFill>
        <p:spPr bwMode="auto">
          <a:xfrm>
            <a:off x="2270180" y="5674427"/>
            <a:ext cx="2580056" cy="11835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ch map pin locator logo badge. sunny weather beach holiday scene  illustration with circle frame. simple flat cartoon style vector design.  Stock Vector | Adobe Stock"/>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1769" t="11604" r="23066" b="13217"/>
          <a:stretch/>
        </p:blipFill>
        <p:spPr bwMode="auto">
          <a:xfrm>
            <a:off x="4882686" y="3919593"/>
            <a:ext cx="546128" cy="744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ught PNG, Vector, PSD, and Clipart With Transparent Background for Free  Download | Pngtree"/>
          <p:cNvPicPr>
            <a:picLocks noChangeAspect="1" noChangeArrowheads="1"/>
          </p:cNvPicPr>
          <p:nvPr/>
        </p:nvPicPr>
        <p:blipFill rotWithShape="1">
          <a:blip r:embed="rId11" cstate="hqprint">
            <a:extLst>
              <a:ext uri="{BEBA8EAE-BF5A-486C-A8C5-ECC9F3942E4B}">
                <a14:imgProps xmlns:a14="http://schemas.microsoft.com/office/drawing/2010/main">
                  <a14:imgLayer r:embed="rId12">
                    <a14:imgEffect>
                      <a14:backgroundRemoval t="10000" b="90000" l="5500" r="95167">
                        <a14:foregroundMark x1="95167" y1="39250" x2="94000" y2="83833"/>
                        <a14:foregroundMark x1="7083" y1="37667" x2="5500" y2="86583"/>
                      </a14:backgroundRemoval>
                    </a14:imgEffect>
                  </a14:imgLayer>
                </a14:imgProps>
              </a:ext>
              <a:ext uri="{28A0092B-C50C-407E-A947-70E740481C1C}">
                <a14:useLocalDpi xmlns:a14="http://schemas.microsoft.com/office/drawing/2010/main" val="0"/>
              </a:ext>
            </a:extLst>
          </a:blip>
          <a:srcRect l="6688" t="20977" r="3685" b="12676"/>
          <a:stretch/>
        </p:blipFill>
        <p:spPr bwMode="auto">
          <a:xfrm>
            <a:off x="4502787" y="5230883"/>
            <a:ext cx="735480" cy="54444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1F2071E-DF8C-495C-8676-8F839E06F04F}"/>
              </a:ext>
            </a:extLst>
          </p:cNvPr>
          <p:cNvSpPr/>
          <p:nvPr/>
        </p:nvSpPr>
        <p:spPr>
          <a:xfrm>
            <a:off x="1625547" y="-156234"/>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2. </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SỰ PHÂN HÓA KHÍ HẬU</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37" name="Straight Connector 36"/>
          <p:cNvCxnSpPr/>
          <p:nvPr/>
        </p:nvCxnSpPr>
        <p:spPr>
          <a:xfrm flipV="1">
            <a:off x="0" y="866196"/>
            <a:ext cx="12192000" cy="910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3">
            <a:extLst>
              <a:ext uri="{BEBA8EAE-BF5A-486C-A8C5-ECC9F3942E4B}">
                <a14:imgProps xmlns:a14="http://schemas.microsoft.com/office/drawing/2010/main">
                  <a14:imgLayer r:embed="rId14">
                    <a14:imgEffect>
                      <a14:backgroundRemoval t="250" b="31000" l="51556" r="77778">
                        <a14:foregroundMark x1="54667" y1="5875" x2="51556" y2="10625"/>
                        <a14:foregroundMark x1="61333" y1="2250" x2="68444" y2="2875"/>
                        <a14:foregroundMark x1="65444" y1="250" x2="65444" y2="250"/>
                        <a14:foregroundMark x1="76444" y1="19625" x2="73333" y2="26625"/>
                        <a14:foregroundMark x1="71333" y1="28375" x2="63889" y2="31000"/>
                      </a14:backgroundRemoval>
                    </a14:imgEffect>
                  </a14:imgLayer>
                </a14:imgProps>
              </a:ext>
            </a:extLst>
          </a:blip>
          <a:srcRect l="48756" t="581" r="18925" b="67170"/>
          <a:stretch/>
        </p:blipFill>
        <p:spPr>
          <a:xfrm>
            <a:off x="1231190" y="-65354"/>
            <a:ext cx="1068148" cy="947421"/>
          </a:xfrm>
          <a:prstGeom prst="rect">
            <a:avLst/>
          </a:prstGeom>
        </p:spPr>
      </p:pic>
      <p:sp>
        <p:nvSpPr>
          <p:cNvPr id="33" name="Rectangle 32"/>
          <p:cNvSpPr/>
          <p:nvPr/>
        </p:nvSpPr>
        <p:spPr>
          <a:xfrm>
            <a:off x="3092323" y="3612734"/>
            <a:ext cx="1519968" cy="461665"/>
          </a:xfrm>
          <a:prstGeom prst="rect">
            <a:avLst/>
          </a:prstGeom>
        </p:spPr>
        <p:txBody>
          <a:bodyPr wrap="square">
            <a:spAutoFit/>
          </a:bodyPr>
          <a:lstStyle/>
          <a:p>
            <a:r>
              <a:rPr lang="en-US" sz="2400" dirty="0" err="1" smtClean="0">
                <a:solidFill>
                  <a:srgbClr val="2B8D3A"/>
                </a:solidFill>
                <a:latin typeface="#9Slide03 SFU Futura_12" panose="020B0604020202020204" charset="0"/>
                <a:ea typeface="Cambria" panose="02040503050406030204" pitchFamily="18" charset="0"/>
              </a:rPr>
              <a:t>Nhiệt</a:t>
            </a:r>
            <a:r>
              <a:rPr lang="en-US" sz="2400" dirty="0" smtClean="0">
                <a:solidFill>
                  <a:srgbClr val="2B8D3A"/>
                </a:solidFill>
                <a:latin typeface="#9Slide03 SFU Futura_12" panose="020B0604020202020204" charset="0"/>
                <a:ea typeface="Cambria" panose="02040503050406030204" pitchFamily="18" charset="0"/>
              </a:rPr>
              <a:t> </a:t>
            </a:r>
            <a:r>
              <a:rPr lang="en-US" sz="2400" dirty="0" err="1" smtClean="0">
                <a:solidFill>
                  <a:srgbClr val="2B8D3A"/>
                </a:solidFill>
                <a:latin typeface="#9Slide03 SFU Futura_12" panose="020B0604020202020204" charset="0"/>
                <a:ea typeface="Cambria" panose="02040503050406030204" pitchFamily="18" charset="0"/>
              </a:rPr>
              <a:t>đới</a:t>
            </a:r>
            <a:r>
              <a:rPr lang="en-US" sz="2400" dirty="0" smtClean="0">
                <a:solidFill>
                  <a:srgbClr val="2B8D3A"/>
                </a:solidFill>
                <a:latin typeface="#9Slide03 SFU Futura_12" panose="020B0604020202020204" charset="0"/>
                <a:ea typeface="Cambria" panose="02040503050406030204" pitchFamily="18" charset="0"/>
              </a:rPr>
              <a:t> </a:t>
            </a:r>
            <a:endParaRPr lang="en-US" sz="2400" dirty="0">
              <a:solidFill>
                <a:srgbClr val="2B8D3A"/>
              </a:solidFill>
              <a:latin typeface="#9Slide03 SFU Futura_12" panose="020B0604020202020204" charset="0"/>
            </a:endParaRPr>
          </a:p>
        </p:txBody>
      </p:sp>
      <p:cxnSp>
        <p:nvCxnSpPr>
          <p:cNvPr id="39" name="Straight Arrow Connector 38"/>
          <p:cNvCxnSpPr>
            <a:stCxn id="10" idx="3"/>
            <a:endCxn id="33" idx="1"/>
          </p:cNvCxnSpPr>
          <p:nvPr/>
        </p:nvCxnSpPr>
        <p:spPr>
          <a:xfrm>
            <a:off x="2165220" y="3215672"/>
            <a:ext cx="927103" cy="627895"/>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5"/>
          <a:stretch>
            <a:fillRect/>
          </a:stretch>
        </p:blipFill>
        <p:spPr>
          <a:xfrm>
            <a:off x="5572701" y="882067"/>
            <a:ext cx="6619299" cy="5528805"/>
          </a:xfrm>
          <a:prstGeom prst="rect">
            <a:avLst/>
          </a:prstGeom>
        </p:spPr>
      </p:pic>
    </p:spTree>
    <p:extLst>
      <p:ext uri="{BB962C8B-B14F-4D97-AF65-F5344CB8AC3E}">
        <p14:creationId xmlns:p14="http://schemas.microsoft.com/office/powerpoint/2010/main" val="3872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2054"/>
                                        </p:tgtEl>
                                        <p:attrNameLst>
                                          <p:attrName>style.visibility</p:attrName>
                                        </p:attrNameLst>
                                      </p:cBhvr>
                                      <p:to>
                                        <p:strVal val="visible"/>
                                      </p:to>
                                    </p:set>
                                    <p:animEffect transition="in" filter="fade">
                                      <p:cBhvr>
                                        <p:cTn id="74" dur="500"/>
                                        <p:tgtEl>
                                          <p:spTgt spid="2054"/>
                                        </p:tgtEl>
                                      </p:cBhvr>
                                    </p:animEffect>
                                  </p:childTnLst>
                                </p:cTn>
                              </p:par>
                              <p:par>
                                <p:cTn id="75" presetID="10" presetClass="entr" presetSubtype="0" fill="hold" nodeType="withEffect">
                                  <p:stCondLst>
                                    <p:cond delay="0"/>
                                  </p:stCondLst>
                                  <p:childTnLst>
                                    <p:set>
                                      <p:cBhvr>
                                        <p:cTn id="76" dur="1" fill="hold">
                                          <p:stCondLst>
                                            <p:cond delay="0"/>
                                          </p:stCondLst>
                                        </p:cTn>
                                        <p:tgtEl>
                                          <p:spTgt spid="2052"/>
                                        </p:tgtEl>
                                        <p:attrNameLst>
                                          <p:attrName>style.visibility</p:attrName>
                                        </p:attrNameLst>
                                      </p:cBhvr>
                                      <p:to>
                                        <p:strVal val="visible"/>
                                      </p:to>
                                    </p:set>
                                    <p:animEffect transition="in" filter="fade">
                                      <p:cBhvr>
                                        <p:cTn id="77" dur="500"/>
                                        <p:tgtEl>
                                          <p:spTgt spid="20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animEffect transition="in" filter="fade">
                                      <p:cBhvr>
                                        <p:cTn id="85" dur="500"/>
                                        <p:tgtEl>
                                          <p:spTgt spid="2050"/>
                                        </p:tgtEl>
                                      </p:cBhvr>
                                    </p:animEffect>
                                  </p:childTnLst>
                                </p:cTn>
                              </p:par>
                              <p:par>
                                <p:cTn id="86" presetID="6" presetClass="entr" presetSubtype="16"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circle(in)">
                                      <p:cBhvr>
                                        <p:cTn id="88" dur="2000"/>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28" grpId="0" animBg="1"/>
      <p:bldP spid="29" grpId="0" animBg="1"/>
      <p:bldP spid="30" grpId="0"/>
      <p:bldP spid="31" grpId="0"/>
      <p:bldP spid="32" grpId="0"/>
      <p:bldP spid="34" grpId="0"/>
      <p:bldP spid="53" grpId="0"/>
      <p:bldP spid="54"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064477" y="1085814"/>
            <a:ext cx="4796277" cy="5414844"/>
          </a:xfrm>
          <a:prstGeom prst="rect">
            <a:avLst/>
          </a:prstGeom>
        </p:spPr>
      </p:pic>
      <p:sp>
        <p:nvSpPr>
          <p:cNvPr id="15" name="Rectangle 14"/>
          <p:cNvSpPr/>
          <p:nvPr/>
        </p:nvSpPr>
        <p:spPr>
          <a:xfrm>
            <a:off x="7938602" y="6413646"/>
            <a:ext cx="3667992" cy="400110"/>
          </a:xfrm>
          <a:prstGeom prst="rect">
            <a:avLst/>
          </a:prstGeom>
        </p:spPr>
        <p:txBody>
          <a:bodyPr wrap="none">
            <a:spAutoFit/>
          </a:bodyPr>
          <a:lstStyle/>
          <a:p>
            <a:pPr algn="ctr"/>
            <a:r>
              <a:rPr lang="en-US" sz="2000" b="1" dirty="0" err="1" smtClean="0">
                <a:solidFill>
                  <a:srgbClr val="002060"/>
                </a:solidFill>
                <a:latin typeface="#9Slide03 SFU Futura_12" panose="00000400000000000000" pitchFamily="2" charset="0"/>
                <a:cs typeface="Arial" panose="020B0604020202020204" pitchFamily="34" charset="0"/>
              </a:rPr>
              <a:t>Bản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đồ</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tự</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nhiên</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khu</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vực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Bắc</a:t>
            </a:r>
            <a:r>
              <a:rPr lang="en-US" sz="2000" b="1" dirty="0" smtClean="0">
                <a:solidFill>
                  <a:srgbClr val="002060"/>
                </a:solidFill>
                <a:latin typeface="#9Slide03 SFU Futura_12" panose="00000400000000000000" pitchFamily="2" charset="0"/>
                <a:cs typeface="Arial" panose="020B0604020202020204" pitchFamily="34" charset="0"/>
              </a:rPr>
              <a:t> </a:t>
            </a:r>
            <a:r>
              <a:rPr lang="en-US" sz="2000" b="1" dirty="0" err="1" smtClean="0">
                <a:solidFill>
                  <a:srgbClr val="002060"/>
                </a:solidFill>
                <a:latin typeface="#9Slide03 SFU Futura_12" panose="00000400000000000000" pitchFamily="2" charset="0"/>
                <a:cs typeface="Arial" panose="020B0604020202020204" pitchFamily="34" charset="0"/>
              </a:rPr>
              <a:t>Mỹ</a:t>
            </a:r>
            <a:endParaRPr lang="en-US" sz="2000" b="1" dirty="0">
              <a:solidFill>
                <a:srgbClr val="002060"/>
              </a:solidFill>
              <a:latin typeface="#9Slide03 SFU Futura_12" panose="00000400000000000000" pitchFamily="2" charset="0"/>
              <a:cs typeface="Arial" panose="020B0604020202020204" pitchFamily="34" charset="0"/>
            </a:endParaRPr>
          </a:p>
        </p:txBody>
      </p:sp>
      <p:grpSp>
        <p:nvGrpSpPr>
          <p:cNvPr id="3" name="Group 2"/>
          <p:cNvGrpSpPr/>
          <p:nvPr/>
        </p:nvGrpSpPr>
        <p:grpSpPr>
          <a:xfrm>
            <a:off x="1335120" y="1088236"/>
            <a:ext cx="3401834" cy="953356"/>
            <a:chOff x="2475209" y="3390736"/>
            <a:chExt cx="3401834" cy="1135938"/>
          </a:xfrm>
        </p:grpSpPr>
        <p:sp>
          <p:nvSpPr>
            <p:cNvPr id="14" name="Cloud 13">
              <a:extLst>
                <a:ext uri="{FF2B5EF4-FFF2-40B4-BE49-F238E27FC236}">
                  <a16:creationId xmlns:a16="http://schemas.microsoft.com/office/drawing/2014/main" id="{90A0D09F-1CF0-4A16-83AA-2F217797D253}"/>
                </a:ext>
              </a:extLst>
            </p:cNvPr>
            <p:cNvSpPr/>
            <p:nvPr/>
          </p:nvSpPr>
          <p:spPr>
            <a:xfrm>
              <a:off x="2475209" y="3390736"/>
              <a:ext cx="3401834" cy="1135938"/>
            </a:xfrm>
            <a:prstGeom prst="cloud">
              <a:avLst/>
            </a:prstGeom>
            <a:solidFill>
              <a:srgbClr val="D7F0F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16" name="Rectangle 15">
              <a:extLst>
                <a:ext uri="{FF2B5EF4-FFF2-40B4-BE49-F238E27FC236}">
                  <a16:creationId xmlns:a16="http://schemas.microsoft.com/office/drawing/2014/main" id="{1F6250F2-351E-44CA-A071-9F67D77DF914}"/>
                </a:ext>
              </a:extLst>
            </p:cNvPr>
            <p:cNvSpPr/>
            <p:nvPr/>
          </p:nvSpPr>
          <p:spPr>
            <a:xfrm>
              <a:off x="3018748" y="3525412"/>
              <a:ext cx="2573084" cy="707886"/>
            </a:xfrm>
            <a:prstGeom prst="rect">
              <a:avLst/>
            </a:prstGeom>
            <a:noFill/>
          </p:spPr>
          <p:txBody>
            <a:bodyPr wrap="square" lIns="91440" tIns="45720" rIns="91440" bIns="45720">
              <a:spAutoFit/>
            </a:bodyPr>
            <a:lstStyle/>
            <a:p>
              <a:pPr algn="ctr"/>
              <a:r>
                <a:rPr lang="en-US" sz="4000" b="1" dirty="0" smtClean="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rPr>
                <a:t>SÔNG, HỒ</a:t>
              </a:r>
              <a:endParaRPr lang="en-US" sz="4000" b="1" cap="none" spc="0" dirty="0">
                <a:ln w="13462">
                  <a:solidFill>
                    <a:schemeClr val="bg1"/>
                  </a:solidFill>
                  <a:prstDash val="solid"/>
                </a:ln>
                <a:solidFill>
                  <a:srgbClr val="0033CC"/>
                </a:solidFill>
                <a:effectLst>
                  <a:outerShdw dist="38100" dir="2700000" algn="bl" rotWithShape="0">
                    <a:schemeClr val="accent5"/>
                  </a:outerShdw>
                </a:effectLst>
                <a:latin typeface="#9Slide07 IcielKoni" pitchFamily="2" charset="0"/>
              </a:endParaRPr>
            </a:p>
          </p:txBody>
        </p:sp>
      </p:grpSp>
      <p:pic>
        <p:nvPicPr>
          <p:cNvPr id="4098" name="Picture 2" descr="Clipart Images | Free Download | PNG Transparent Background - Pngtree"/>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2500" b="99333" l="7000" r="98667">
                        <a14:foregroundMark x1="7083" y1="2583" x2="13583" y2="9000"/>
                        <a14:foregroundMark x1="79250" y1="57833" x2="98667" y2="50917"/>
                        <a14:foregroundMark x1="53333" y1="99333" x2="97833" y2="95417"/>
                        <a14:foregroundMark x1="21333" y1="86333" x2="21333" y2="86333"/>
                        <a14:foregroundMark x1="21333" y1="85917" x2="21333" y2="85917"/>
                        <a14:foregroundMark x1="29167" y1="95000" x2="29167" y2="95000"/>
                        <a14:foregroundMark x1="29167" y1="95000" x2="29167" y2="95000"/>
                        <a14:foregroundMark x1="42083" y1="49667" x2="53333" y2="82500"/>
                        <a14:foregroundMark x1="35167" y1="26750" x2="56333" y2="43167"/>
                        <a14:foregroundMark x1="62000" y1="13750" x2="69333" y2="22833"/>
                        <a14:foregroundMark x1="57667" y1="12500" x2="68000" y2="26750"/>
                        <a14:foregroundMark x1="55917" y1="14250" x2="74083" y2="28917"/>
                        <a14:foregroundMark x1="72750" y1="19000" x2="75833" y2="22000"/>
                        <a14:foregroundMark x1="76667" y1="61333" x2="96500" y2="57000"/>
                        <a14:foregroundMark x1="71500" y1="52667" x2="75833" y2="57833"/>
                        <a14:foregroundMark x1="46417" y1="79000" x2="50333" y2="79833"/>
                        <a14:foregroundMark x1="14000" y1="63917" x2="14000" y2="63917"/>
                        <a14:foregroundMark x1="14000" y1="63917" x2="17083" y2="66500"/>
                        <a14:foregroundMark x1="18333" y1="30167" x2="21333" y2="38000"/>
                        <a14:foregroundMark x1="12750" y1="25000" x2="12750" y2="40583"/>
                        <a14:foregroundMark x1="9250" y1="23250" x2="9250" y2="23250"/>
                        <a14:foregroundMark x1="9250" y1="22833" x2="9250" y2="22833"/>
                        <a14:foregroundMark x1="36917" y1="22000" x2="40833" y2="39250"/>
                      </a14:backgroundRemoval>
                    </a14:imgEffect>
                  </a14:imgLayer>
                </a14:imgProps>
              </a:ext>
              <a:ext uri="{28A0092B-C50C-407E-A947-70E740481C1C}">
                <a14:useLocalDpi xmlns:a14="http://schemas.microsoft.com/office/drawing/2010/main" val="0"/>
              </a:ext>
            </a:extLst>
          </a:blip>
          <a:srcRect/>
          <a:stretch>
            <a:fillRect/>
          </a:stretch>
        </p:blipFill>
        <p:spPr bwMode="auto">
          <a:xfrm rot="159154">
            <a:off x="1422866" y="-26245"/>
            <a:ext cx="1202320" cy="10090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538" y="2004432"/>
            <a:ext cx="4553355" cy="549061"/>
          </a:xfrm>
          <a:prstGeom prst="rect">
            <a:avLst/>
          </a:prstGeom>
        </p:spPr>
        <p:txBody>
          <a:bodyPr wrap="square">
            <a:spAutoFit/>
          </a:bodyPr>
          <a:lstStyle/>
          <a:p>
            <a:pPr marR="0" lvl="0">
              <a:lnSpc>
                <a:spcPct val="106000"/>
              </a:lnSpc>
              <a:spcBef>
                <a:spcPts val="0"/>
              </a:spcBef>
              <a:spcAft>
                <a:spcPts val="600"/>
              </a:spcAft>
            </a:pPr>
            <a:r>
              <a:rPr lang="en-US" sz="2800" b="1" dirty="0" err="1">
                <a:solidFill>
                  <a:srgbClr val="2B8D3A"/>
                </a:solidFill>
                <a:latin typeface="#9Slide03 SFU Futura_12" panose="020B0604020202020204" charset="0"/>
                <a:ea typeface="Cambria" panose="02040503050406030204" pitchFamily="18" charset="0"/>
              </a:rPr>
              <a:t>Mạng</a:t>
            </a:r>
            <a:r>
              <a:rPr lang="en-US" sz="2800" b="1" dirty="0">
                <a:solidFill>
                  <a:srgbClr val="2B8D3A"/>
                </a:solidFill>
                <a:latin typeface="#9Slide03 SFU Futura_12" panose="020B0604020202020204" charset="0"/>
                <a:ea typeface="Cambria" panose="02040503050406030204" pitchFamily="18" charset="0"/>
              </a:rPr>
              <a:t> </a:t>
            </a:r>
            <a:r>
              <a:rPr lang="en-US" sz="2800" b="1" dirty="0" err="1">
                <a:solidFill>
                  <a:srgbClr val="2B8D3A"/>
                </a:solidFill>
                <a:latin typeface="#9Slide03 SFU Futura_12" panose="020B0604020202020204" charset="0"/>
                <a:ea typeface="Cambria" panose="02040503050406030204" pitchFamily="18" charset="0"/>
              </a:rPr>
              <a:t>lưới</a:t>
            </a:r>
            <a:r>
              <a:rPr lang="en-US" sz="2800" b="1" dirty="0">
                <a:solidFill>
                  <a:srgbClr val="2B8D3A"/>
                </a:solidFill>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dày</a:t>
            </a:r>
            <a:r>
              <a:rPr lang="en-US" sz="2400" dirty="0" smtClean="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đặc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rộng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khắp</a:t>
            </a:r>
            <a:r>
              <a:rPr lang="en-US" sz="24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9" name="Rectangle 8"/>
          <p:cNvSpPr/>
          <p:nvPr/>
        </p:nvSpPr>
        <p:spPr>
          <a:xfrm>
            <a:off x="106548" y="3003942"/>
            <a:ext cx="5756116" cy="549061"/>
          </a:xfrm>
          <a:prstGeom prst="rect">
            <a:avLst/>
          </a:prstGeom>
        </p:spPr>
        <p:txBody>
          <a:bodyPr wrap="square">
            <a:spAutoFit/>
          </a:bodyPr>
          <a:lstStyle/>
          <a:p>
            <a:pPr marR="0" lvl="0">
              <a:lnSpc>
                <a:spcPct val="106000"/>
              </a:lnSpc>
              <a:spcBef>
                <a:spcPts val="0"/>
              </a:spcBef>
              <a:spcAft>
                <a:spcPts val="600"/>
              </a:spcAft>
            </a:pPr>
            <a:r>
              <a:rPr lang="en-US" sz="2800" b="1" dirty="0" err="1">
                <a:solidFill>
                  <a:srgbClr val="0033CC"/>
                </a:solidFill>
                <a:latin typeface="#9Slide03 SFU Futura_12" panose="020B0604020202020204" charset="0"/>
                <a:ea typeface="Cambria" panose="02040503050406030204" pitchFamily="18" charset="0"/>
              </a:rPr>
              <a:t>N</a:t>
            </a:r>
            <a:r>
              <a:rPr lang="en-US" sz="2800" b="1" dirty="0" err="1" smtClean="0">
                <a:solidFill>
                  <a:srgbClr val="0033CC"/>
                </a:solidFill>
                <a:latin typeface="#9Slide03 SFU Futura_12" panose="020B0604020202020204" charset="0"/>
                <a:ea typeface="Cambria" panose="02040503050406030204" pitchFamily="18" charset="0"/>
              </a:rPr>
              <a:t>guồn</a:t>
            </a:r>
            <a:r>
              <a:rPr lang="en-US" sz="2800" b="1" dirty="0" smtClean="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cấp</a:t>
            </a:r>
            <a:r>
              <a:rPr lang="en-US" sz="2800" b="1" dirty="0">
                <a:solidFill>
                  <a:srgbClr val="0033CC"/>
                </a:solidFill>
                <a:latin typeface="#9Slide03 SFU Futura_12" panose="020B0604020202020204" charset="0"/>
                <a:ea typeface="Cambria" panose="02040503050406030204" pitchFamily="18" charset="0"/>
              </a:rPr>
              <a:t> </a:t>
            </a:r>
            <a:r>
              <a:rPr lang="en-US" sz="2800" b="1" dirty="0" err="1">
                <a:solidFill>
                  <a:srgbClr val="0033CC"/>
                </a:solidFill>
                <a:latin typeface="#9Slide03 SFU Futura_12" panose="020B0604020202020204" charset="0"/>
                <a:ea typeface="Cambria" panose="02040503050406030204" pitchFamily="18" charset="0"/>
              </a:rPr>
              <a:t>nước</a:t>
            </a:r>
            <a:r>
              <a:rPr lang="en-US" sz="2800" b="1" dirty="0">
                <a:solidFill>
                  <a:srgbClr val="0033CC"/>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mưa</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tuyết</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băng</a:t>
            </a:r>
            <a:r>
              <a:rPr lang="en-US" sz="2400" dirty="0">
                <a:latin typeface="#9Slide03 SFU Futura_12" panose="020B0604020202020204" charset="0"/>
                <a:ea typeface="Cambria" panose="02040503050406030204" pitchFamily="18" charset="0"/>
              </a:rPr>
              <a:t> tan</a:t>
            </a:r>
            <a:r>
              <a:rPr lang="en-US" sz="2400" dirty="0" smtClean="0">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10" name="Rectangle 9"/>
          <p:cNvSpPr/>
          <p:nvPr/>
        </p:nvSpPr>
        <p:spPr>
          <a:xfrm>
            <a:off x="77716" y="3677821"/>
            <a:ext cx="5496102" cy="1005788"/>
          </a:xfrm>
          <a:prstGeom prst="rect">
            <a:avLst/>
          </a:prstGeom>
        </p:spPr>
        <p:txBody>
          <a:bodyPr wrap="square">
            <a:spAutoFit/>
          </a:bodyPr>
          <a:lstStyle/>
          <a:p>
            <a:pPr marR="0" lvl="0">
              <a:lnSpc>
                <a:spcPct val="106000"/>
              </a:lnSpc>
              <a:spcBef>
                <a:spcPts val="0"/>
              </a:spcBef>
              <a:spcAft>
                <a:spcPts val="600"/>
              </a:spcAft>
            </a:pPr>
            <a:r>
              <a:rPr lang="en-US" sz="2800" b="1" dirty="0" err="1" smtClean="0">
                <a:solidFill>
                  <a:schemeClr val="accent2">
                    <a:lumMod val="50000"/>
                  </a:schemeClr>
                </a:solidFill>
                <a:latin typeface="#9Slide03 SFU Futura_12" panose="020B0604020202020204" charset="0"/>
                <a:ea typeface="Cambria" panose="02040503050406030204" pitchFamily="18" charset="0"/>
              </a:rPr>
              <a:t>Các</a:t>
            </a:r>
            <a:r>
              <a:rPr lang="en-US" sz="2800" b="1" dirty="0" smtClean="0">
                <a:solidFill>
                  <a:schemeClr val="accent2">
                    <a:lumMod val="50000"/>
                  </a:schemeClr>
                </a:solidFill>
                <a:latin typeface="#9Slide03 SFU Futura_12" panose="020B0604020202020204" charset="0"/>
                <a:ea typeface="Cambria" panose="02040503050406030204" pitchFamily="18" charset="0"/>
              </a:rPr>
              <a:t> </a:t>
            </a:r>
            <a:r>
              <a:rPr lang="en-US" sz="2800" b="1" dirty="0" err="1">
                <a:solidFill>
                  <a:schemeClr val="accent2">
                    <a:lumMod val="50000"/>
                  </a:schemeClr>
                </a:solidFill>
                <a:latin typeface="#9Slide03 SFU Futura_12" panose="020B0604020202020204" charset="0"/>
                <a:ea typeface="Cambria" panose="02040503050406030204" pitchFamily="18" charset="0"/>
              </a:rPr>
              <a:t>sông</a:t>
            </a:r>
            <a:r>
              <a:rPr lang="en-US" sz="2800" b="1" dirty="0">
                <a:solidFill>
                  <a:schemeClr val="accent2">
                    <a:lumMod val="50000"/>
                  </a:schemeClr>
                </a:solidFill>
                <a:latin typeface="#9Slide03 SFU Futura_12" panose="020B0604020202020204" charset="0"/>
                <a:ea typeface="Cambria" panose="02040503050406030204" pitchFamily="18" charset="0"/>
              </a:rPr>
              <a:t> </a:t>
            </a:r>
            <a:r>
              <a:rPr lang="en-US" sz="2800" b="1" dirty="0" err="1">
                <a:solidFill>
                  <a:schemeClr val="accent2">
                    <a:lumMod val="50000"/>
                  </a:schemeClr>
                </a:solidFill>
                <a:latin typeface="#9Slide03 SFU Futura_12" panose="020B0604020202020204" charset="0"/>
                <a:ea typeface="Cambria" panose="02040503050406030204" pitchFamily="18" charset="0"/>
              </a:rPr>
              <a:t>lớn</a:t>
            </a:r>
            <a:r>
              <a:rPr lang="en-US" sz="2800" b="1" dirty="0">
                <a:solidFill>
                  <a:schemeClr val="accent2">
                    <a:lumMod val="50000"/>
                  </a:schemeClr>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Mit-xu-ri</a:t>
            </a:r>
            <a:r>
              <a:rPr lang="en-US" sz="2400" dirty="0">
                <a:latin typeface="#9Slide03 SFU Futura_12" panose="020B0604020202020204" charset="0"/>
                <a:ea typeface="Cambria" panose="02040503050406030204" pitchFamily="18" charset="0"/>
              </a:rPr>
              <a:t> – </a:t>
            </a:r>
            <a:r>
              <a:rPr lang="en-US" sz="2400" dirty="0" err="1">
                <a:latin typeface="#9Slide03 SFU Futura_12" panose="020B0604020202020204" charset="0"/>
                <a:ea typeface="Cambria" panose="02040503050406030204" pitchFamily="18" charset="0"/>
              </a:rPr>
              <a:t>Mit</a:t>
            </a:r>
            <a:r>
              <a:rPr lang="en-US" sz="2400" dirty="0">
                <a:latin typeface="#9Slide03 SFU Futura_12" panose="020B0604020202020204" charset="0"/>
                <a:ea typeface="Cambria" panose="02040503050406030204" pitchFamily="18" charset="0"/>
              </a:rPr>
              <a:t>-xi-xi-pi; </a:t>
            </a:r>
            <a:r>
              <a:rPr lang="en-US" sz="2400" dirty="0" err="1">
                <a:latin typeface="#9Slide03 SFU Futura_12" panose="020B0604020202020204" charset="0"/>
                <a:ea typeface="Cambria" panose="02040503050406030204" pitchFamily="18" charset="0"/>
              </a:rPr>
              <a:t>Mác</a:t>
            </a:r>
            <a:r>
              <a:rPr lang="en-US" sz="2400" dirty="0">
                <a:latin typeface="#9Slide03 SFU Futura_12" panose="020B0604020202020204" charset="0"/>
                <a:ea typeface="Cambria" panose="02040503050406030204" pitchFamily="18" charset="0"/>
              </a:rPr>
              <a:t>-ken-</a:t>
            </a:r>
            <a:r>
              <a:rPr lang="en-US" sz="2400" dirty="0" err="1">
                <a:latin typeface="#9Slide03 SFU Futura_12" panose="020B0604020202020204" charset="0"/>
                <a:ea typeface="Cambria" panose="02040503050406030204" pitchFamily="18" charset="0"/>
              </a:rPr>
              <a:t>đi</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Cô-lô-ra-đô</a:t>
            </a:r>
            <a:r>
              <a:rPr lang="en-US" sz="2800" b="1" dirty="0" smtClean="0">
                <a:solidFill>
                  <a:schemeClr val="accent2">
                    <a:lumMod val="50000"/>
                  </a:schemeClr>
                </a:solidFill>
                <a:latin typeface="#9Slide03 SFU Futura_12" panose="020B0604020202020204" charset="0"/>
                <a:ea typeface="Cambria" panose="02040503050406030204" pitchFamily="18" charset="0"/>
              </a:rPr>
              <a:t>.</a:t>
            </a:r>
            <a:endParaRPr lang="en-US" sz="2400" dirty="0">
              <a:latin typeface="#9Slide03 SFU Futura_12" panose="020B0604020202020204" charset="0"/>
              <a:ea typeface="Cambria" panose="02040503050406030204" pitchFamily="18" charset="0"/>
            </a:endParaRPr>
          </a:p>
        </p:txBody>
      </p:sp>
      <p:sp>
        <p:nvSpPr>
          <p:cNvPr id="22" name="Rectangle 21"/>
          <p:cNvSpPr/>
          <p:nvPr/>
        </p:nvSpPr>
        <p:spPr>
          <a:xfrm>
            <a:off x="2113675" y="4827391"/>
            <a:ext cx="4623069" cy="940579"/>
          </a:xfrm>
          <a:prstGeom prst="rect">
            <a:avLst/>
          </a:prstGeom>
        </p:spPr>
        <p:txBody>
          <a:bodyPr wrap="square">
            <a:spAutoFit/>
          </a:bodyPr>
          <a:lstStyle/>
          <a:p>
            <a:pPr marR="0" lvl="0" algn="just">
              <a:lnSpc>
                <a:spcPct val="106000"/>
              </a:lnSpc>
              <a:spcBef>
                <a:spcPts val="0"/>
              </a:spcBef>
              <a:spcAft>
                <a:spcPts val="600"/>
              </a:spcAft>
            </a:pPr>
            <a:r>
              <a:rPr lang="en-US" sz="2800" b="1" dirty="0" err="1" smtClean="0">
                <a:solidFill>
                  <a:srgbClr val="7030A0"/>
                </a:solidFill>
                <a:latin typeface="#9Slide03 SFU Futura_12" panose="020B0604020202020204" charset="0"/>
                <a:ea typeface="Cambria" panose="02040503050406030204" pitchFamily="18" charset="0"/>
              </a:rPr>
              <a:t>Nhiều</a:t>
            </a:r>
            <a:r>
              <a:rPr lang="en-US" sz="2800" b="1" dirty="0" smtClean="0">
                <a:solidFill>
                  <a:srgbClr val="7030A0"/>
                </a:solidFill>
                <a:latin typeface="#9Slide03 SFU Futura_12" panose="020B0604020202020204" charset="0"/>
                <a:ea typeface="Cambria" panose="02040503050406030204" pitchFamily="18" charset="0"/>
              </a:rPr>
              <a:t> </a:t>
            </a:r>
            <a:r>
              <a:rPr lang="en-US" sz="2800" b="1" dirty="0" err="1">
                <a:solidFill>
                  <a:srgbClr val="7030A0"/>
                </a:solidFill>
                <a:latin typeface="#9Slide03 SFU Futura_12" panose="020B0604020202020204" charset="0"/>
                <a:ea typeface="Cambria" panose="02040503050406030204" pitchFamily="18" charset="0"/>
              </a:rPr>
              <a:t>hồ</a:t>
            </a:r>
            <a:r>
              <a:rPr lang="en-US" sz="2800" b="1" dirty="0">
                <a:solidFill>
                  <a:srgbClr val="7030A0"/>
                </a:solidFill>
                <a:latin typeface="#9Slide03 SFU Futura_12" panose="020B0604020202020204" charset="0"/>
                <a:ea typeface="Cambria" panose="02040503050406030204" pitchFamily="18" charset="0"/>
              </a:rPr>
              <a:t> </a:t>
            </a:r>
            <a:r>
              <a:rPr lang="en-US" sz="2400" dirty="0" smtClean="0">
                <a:latin typeface="#9Slide03 SFU Futura_12" panose="020B0604020202020204" charset="0"/>
                <a:ea typeface="Cambria" panose="02040503050406030204" pitchFamily="18" charset="0"/>
              </a:rPr>
              <a:t>(</a:t>
            </a:r>
            <a:r>
              <a:rPr lang="en-US" sz="2400" dirty="0" err="1">
                <a:latin typeface="#9Slide03 SFU Futura_12" panose="020B0604020202020204" charset="0"/>
                <a:ea typeface="Cambria" panose="02040503050406030204" pitchFamily="18" charset="0"/>
              </a:rPr>
              <a:t>Đứng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đầu</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thế</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giới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về</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lượng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các</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có</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diện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tích</a:t>
            </a:r>
            <a:r>
              <a:rPr lang="en-US" sz="2400" dirty="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lớn</a:t>
            </a:r>
            <a:r>
              <a:rPr lang="en-US" sz="2400" dirty="0">
                <a:latin typeface="#9Slide03 SFU Futura_12" panose="020B0604020202020204" charset="0"/>
                <a:ea typeface="Cambria" panose="02040503050406030204" pitchFamily="18" charset="0"/>
              </a:rPr>
              <a:t>)</a:t>
            </a:r>
          </a:p>
        </p:txBody>
      </p:sp>
      <p:sp>
        <p:nvSpPr>
          <p:cNvPr id="27" name="Rectangle 26"/>
          <p:cNvSpPr/>
          <p:nvPr/>
        </p:nvSpPr>
        <p:spPr>
          <a:xfrm>
            <a:off x="2113676" y="5869777"/>
            <a:ext cx="5046846" cy="940579"/>
          </a:xfrm>
          <a:prstGeom prst="rect">
            <a:avLst/>
          </a:prstGeom>
        </p:spPr>
        <p:txBody>
          <a:bodyPr wrap="square">
            <a:spAutoFit/>
          </a:bodyPr>
          <a:lstStyle/>
          <a:p>
            <a:pPr marR="0" lvl="0" algn="just">
              <a:lnSpc>
                <a:spcPct val="106000"/>
              </a:lnSpc>
              <a:spcBef>
                <a:spcPts val="0"/>
              </a:spcBef>
              <a:spcAft>
                <a:spcPts val="600"/>
              </a:spcAft>
            </a:pPr>
            <a:r>
              <a:rPr lang="en-US" sz="2800" b="1" dirty="0" err="1">
                <a:solidFill>
                  <a:srgbClr val="22A955"/>
                </a:solidFill>
                <a:latin typeface="#9Slide03 SFU Futura_12" panose="020B0604020202020204" charset="0"/>
                <a:ea typeface="Cambria" panose="02040503050406030204" pitchFamily="18" charset="0"/>
              </a:rPr>
              <a:t>V</a:t>
            </a:r>
            <a:r>
              <a:rPr lang="en-US" sz="2800" b="1" dirty="0" err="1" smtClean="0">
                <a:solidFill>
                  <a:srgbClr val="22A955"/>
                </a:solidFill>
                <a:latin typeface="#9Slide03 SFU Futura_12" panose="020B0604020202020204" charset="0"/>
                <a:ea typeface="Cambria" panose="02040503050406030204" pitchFamily="18" charset="0"/>
              </a:rPr>
              <a:t>ùng</a:t>
            </a:r>
            <a:r>
              <a:rPr lang="en-US" sz="2800" b="1" dirty="0" smtClean="0">
                <a:solidFill>
                  <a:srgbClr val="22A955"/>
                </a:solidFill>
                <a:latin typeface="#9Slide03 SFU Futura_12" panose="020B0604020202020204" charset="0"/>
                <a:ea typeface="Cambria" panose="02040503050406030204" pitchFamily="18" charset="0"/>
              </a:rPr>
              <a:t> </a:t>
            </a:r>
            <a:r>
              <a:rPr lang="en-US" sz="2800" b="1" dirty="0" err="1">
                <a:solidFill>
                  <a:srgbClr val="22A955"/>
                </a:solidFill>
                <a:latin typeface="#9Slide03 SFU Futura_12" panose="020B0604020202020204" charset="0"/>
                <a:ea typeface="Cambria" panose="02040503050406030204" pitchFamily="18" charset="0"/>
              </a:rPr>
              <a:t>Hồ</a:t>
            </a:r>
            <a:r>
              <a:rPr lang="en-US" sz="2800" b="1" dirty="0">
                <a:solidFill>
                  <a:srgbClr val="22A955"/>
                </a:solidFill>
                <a:latin typeface="#9Slide03 SFU Futura_12" panose="020B0604020202020204" charset="0"/>
                <a:ea typeface="Cambria" panose="02040503050406030204" pitchFamily="18" charset="0"/>
              </a:rPr>
              <a:t> </a:t>
            </a:r>
            <a:r>
              <a:rPr lang="en-US" sz="2800" b="1" dirty="0" err="1">
                <a:solidFill>
                  <a:srgbClr val="22A955"/>
                </a:solidFill>
                <a:latin typeface="#9Slide03 SFU Futura_12" panose="020B0604020202020204" charset="0"/>
                <a:ea typeface="Cambria" panose="02040503050406030204" pitchFamily="18" charset="0"/>
              </a:rPr>
              <a:t>Lớn</a:t>
            </a:r>
            <a:r>
              <a:rPr lang="en-US" sz="2800" b="1" dirty="0">
                <a:solidFill>
                  <a:srgbClr val="22A955"/>
                </a:solidFill>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là</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thống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trọng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nhất</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gồm</a:t>
            </a:r>
            <a:r>
              <a:rPr lang="en-US" sz="2400" dirty="0">
                <a:latin typeface="#9Slide03 SFU Futura_12" panose="020B0604020202020204" charset="0"/>
                <a:ea typeface="Cambria" panose="02040503050406030204" pitchFamily="18" charset="0"/>
              </a:rPr>
              <a:t> 5 </a:t>
            </a:r>
            <a:r>
              <a:rPr lang="en-US" sz="2400" dirty="0" err="1">
                <a:latin typeface="#9Slide03 SFU Futura_12" panose="020B0604020202020204" charset="0"/>
                <a:ea typeface="Cambria" panose="02040503050406030204" pitchFamily="18" charset="0"/>
              </a:rPr>
              <a:t>hồ</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nối</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liền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nhau</a:t>
            </a:r>
            <a:r>
              <a:rPr lang="en-US" sz="2400" dirty="0">
                <a:latin typeface="#9Slide03 SFU Futura_12" panose="020B0604020202020204" charset="0"/>
                <a:ea typeface="Cambria" panose="02040503050406030204" pitchFamily="18" charset="0"/>
              </a:rPr>
              <a:t>.</a:t>
            </a:r>
            <a:endParaRPr lang="en-US" sz="2400" dirty="0">
              <a:effectLst/>
              <a:latin typeface="#9Slide03 SFU Futura_12" panose="020B0604020202020204" charset="0"/>
              <a:ea typeface="Cambria" panose="02040503050406030204" pitchFamily="18" charset="0"/>
            </a:endParaRPr>
          </a:p>
        </p:txBody>
      </p:sp>
      <p:sp>
        <p:nvSpPr>
          <p:cNvPr id="29" name="Rectangle 28"/>
          <p:cNvSpPr/>
          <p:nvPr/>
        </p:nvSpPr>
        <p:spPr>
          <a:xfrm>
            <a:off x="93538" y="2457734"/>
            <a:ext cx="4890653" cy="549061"/>
          </a:xfrm>
          <a:prstGeom prst="rect">
            <a:avLst/>
          </a:prstGeom>
        </p:spPr>
        <p:txBody>
          <a:bodyPr wrap="square">
            <a:spAutoFit/>
          </a:bodyPr>
          <a:lstStyle/>
          <a:p>
            <a:pPr marR="0" lvl="0" algn="just">
              <a:lnSpc>
                <a:spcPct val="106000"/>
              </a:lnSpc>
              <a:spcBef>
                <a:spcPts val="0"/>
              </a:spcBef>
              <a:spcAft>
                <a:spcPts val="600"/>
              </a:spcAft>
            </a:pPr>
            <a:r>
              <a:rPr lang="en-US" sz="2400" dirty="0" err="1" smtClean="0">
                <a:latin typeface="#9Slide03 SFU Futura_12" panose="020B0604020202020204" charset="0"/>
                <a:ea typeface="Cambria" panose="02040503050406030204" pitchFamily="18" charset="0"/>
              </a:rPr>
              <a:t>Hệ</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thống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sông</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hồ</a:t>
            </a:r>
            <a:r>
              <a:rPr lang="en-US" sz="2400" dirty="0" smtClean="0">
                <a:latin typeface="#9Slide03 SFU Futura_12" panose="020B0604020202020204" charset="0"/>
                <a:ea typeface="Cambria" panose="02040503050406030204" pitchFamily="18" charset="0"/>
              </a:rPr>
              <a:t> </a:t>
            </a:r>
            <a:r>
              <a:rPr lang="en-US" sz="2400" dirty="0" err="1" smtClean="0">
                <a:latin typeface="#9Slide03 SFU Futura_12" panose="020B0604020202020204" charset="0"/>
                <a:ea typeface="Cambria" panose="02040503050406030204" pitchFamily="18" charset="0"/>
              </a:rPr>
              <a:t>khá</a:t>
            </a:r>
            <a:r>
              <a:rPr lang="en-US" sz="2400" dirty="0" smtClean="0">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phát</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triển</a:t>
            </a:r>
            <a:endParaRPr lang="en-US" sz="2400" b="1" dirty="0">
              <a:solidFill>
                <a:srgbClr val="FF0000"/>
              </a:solidFill>
              <a:latin typeface="#9Slide03 SFU Futura_12" panose="020B0604020202020204" charset="0"/>
              <a:ea typeface="Cambria" panose="02040503050406030204" pitchFamily="18" charset="0"/>
            </a:endParaRPr>
          </a:p>
        </p:txBody>
      </p:sp>
      <p:pic>
        <p:nvPicPr>
          <p:cNvPr id="4100" name="Picture 4" descr="Mountain River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556" r="99167">
                        <a14:foregroundMark x1="7500" y1="23056" x2="8056" y2="56111"/>
                        <a14:foregroundMark x1="98611" y1="18889" x2="96944" y2="45833"/>
                        <a14:foregroundMark x1="37222" y1="48056" x2="75833" y2="82778"/>
                        <a14:foregroundMark x1="68056" y1="56667" x2="89167" y2="89722"/>
                        <a14:foregroundMark x1="75833" y1="98889" x2="99444" y2="97778"/>
                        <a14:foregroundMark x1="556" y1="28611" x2="4167"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4688333" y="1431239"/>
            <a:ext cx="2417584" cy="24175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ody of water near trees illustration, Illustration, painted lake,  watercolor Painting, template png | PNGEgg"/>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4604" b="99679" l="2111" r="97000">
                        <a14:foregroundMark x1="15333" y1="53640" x2="88000" y2="54604"/>
                        <a14:foregroundMark x1="97000" y1="4604" x2="96000" y2="99143"/>
                        <a14:foregroundMark x1="2111" y1="50535" x2="4222" y2="99679"/>
                        <a14:foregroundMark x1="14222" y1="37259" x2="15889" y2="44968"/>
                        <a14:foregroundMark x1="28556" y1="79229" x2="23333" y2="91970"/>
                        <a14:foregroundMark x1="30667" y1="44433" x2="30667" y2="44433"/>
                        <a14:foregroundMark x1="30667" y1="44433" x2="30667" y2="44433"/>
                        <a14:foregroundMark x1="30667" y1="44433" x2="30667" y2="44433"/>
                        <a14:foregroundMark x1="85333" y1="44433" x2="85333" y2="44433"/>
                        <a14:foregroundMark x1="85333" y1="43897" x2="85333" y2="43897"/>
                        <a14:foregroundMark x1="89556" y1="45931" x2="89556" y2="45931"/>
                        <a14:foregroundMark x1="89556" y1="45396" x2="89556" y2="45396"/>
                        <a14:foregroundMark x1="76889" y1="9636" x2="88000" y2="21949"/>
                      </a14:backgroundRemoval>
                    </a14:imgEffect>
                  </a14:imgLayer>
                </a14:imgProps>
              </a:ext>
              <a:ext uri="{28A0092B-C50C-407E-A947-70E740481C1C}">
                <a14:useLocalDpi xmlns:a14="http://schemas.microsoft.com/office/drawing/2010/main" val="0"/>
              </a:ext>
            </a:extLst>
          </a:blip>
          <a:srcRect/>
          <a:stretch>
            <a:fillRect/>
          </a:stretch>
        </p:blipFill>
        <p:spPr bwMode="auto">
          <a:xfrm>
            <a:off x="0" y="4618400"/>
            <a:ext cx="2112163" cy="219195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1F2071E-DF8C-495C-8676-8F839E06F04F}"/>
              </a:ext>
            </a:extLst>
          </p:cNvPr>
          <p:cNvSpPr/>
          <p:nvPr/>
        </p:nvSpPr>
        <p:spPr>
          <a:xfrm>
            <a:off x="1610841" y="-53525"/>
            <a:ext cx="84770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3. </a:t>
            </a:r>
            <a:r>
              <a:rPr lang="en-US" sz="4800" b="1"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S</a:t>
            </a:r>
            <a:r>
              <a:rPr lang="en-US" sz="4800" b="1" dirty="0" smtClean="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rPr>
              <a:t>ÔNG, HỒ</a:t>
            </a:r>
            <a:endParaRPr lang="en-US" sz="4400" b="1" cap="none" spc="0" dirty="0">
              <a:ln w="9525">
                <a:solidFill>
                  <a:schemeClr val="bg1"/>
                </a:solidFill>
                <a:prstDash val="solid"/>
              </a:ln>
              <a:solidFill>
                <a:srgbClr val="4CAEA6"/>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p:cNvCxnSpPr/>
          <p:nvPr/>
        </p:nvCxnSpPr>
        <p:spPr>
          <a:xfrm flipV="1">
            <a:off x="0" y="986429"/>
            <a:ext cx="12082666" cy="38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fade">
                                      <p:cBhvr>
                                        <p:cTn id="31" dur="500"/>
                                        <p:tgtEl>
                                          <p:spTgt spid="4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6" presetClass="entr" presetSubtype="16"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P spid="27"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7973</TotalTime>
  <Words>1551</Words>
  <Application>Microsoft Office PowerPoint</Application>
  <PresentationFormat>Widescreen</PresentationFormat>
  <Paragraphs>186</Paragraphs>
  <Slides>20</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#9Slide03 Oswald Medium</vt:lpstr>
      <vt:lpstr>Arial</vt:lpstr>
      <vt:lpstr>Cambria</vt:lpstr>
      <vt:lpstr>#9Slide05 SVNClementine</vt:lpstr>
      <vt:lpstr>#9Slide03 SFU Futura_12</vt:lpstr>
      <vt:lpstr>#9Slide03 SVN-PF Din Text Pro C</vt:lpstr>
      <vt:lpstr>Calibri Light</vt:lpstr>
      <vt:lpstr>Times New Roman</vt:lpstr>
      <vt:lpstr>Wingdings</vt:lpstr>
      <vt:lpstr>#9Slide05 Great Vibes</vt:lpstr>
      <vt:lpstr>Tahoma</vt:lpstr>
      <vt:lpstr>#9Slide07 IcielKoni</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354</cp:revision>
  <dcterms:created xsi:type="dcterms:W3CDTF">2021-07-21T02:55:04Z</dcterms:created>
  <dcterms:modified xsi:type="dcterms:W3CDTF">2023-03-18T03:01:10Z</dcterms:modified>
</cp:coreProperties>
</file>