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6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5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2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3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3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7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6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330F-8EE9-48B1-85E7-98CF1D950CA5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DCE7C-80E0-46A5-B60F-7E8D340F2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7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14600"/>
            <a:ext cx="7772400" cy="555625"/>
          </a:xfrm>
        </p:spPr>
        <p:txBody>
          <a:bodyPr>
            <a:normAutofit fontScale="90000"/>
          </a:bodyPr>
          <a:lstStyle/>
          <a:p>
            <a:pPr algn="l"/>
            <a:r>
              <a:rPr lang="en-US"/>
              <a:t>H1. Trao đổi khí là gì?</a:t>
            </a:r>
            <a:br>
              <a:rPr lang="en-US"/>
            </a:br>
            <a:r>
              <a:rPr lang="en-US"/>
              <a:t>H2. Hoàn thành nội dung bảng: </a:t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H3</a:t>
            </a:r>
            <a:r>
              <a:rPr lang="en-US"/>
              <a:t>. Trao đổi khí có liên quan gì với hô hấp tế bào?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058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23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66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1: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hình 28.1 và trả lời các câu hỏi sau:</a:t>
            </a:r>
            <a:b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1: 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Cấu tạo của khí khổng phù hợp với chức năng trao đổi khí của thực vật như thế nào?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 Quan sát Hình 28.1, cho biết sự khác nhau giữa quá trình trao đổi khí qua khí khổng trong hô hấp và quang hợp.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b="1"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 Quá trình trao đổi khí chịu ảnh hưởng của những yếu tố nào? Cây bị thiếu nước ảnh hưởng như thế nào đến quá trình trao đổi khí?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4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458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60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"/>
            <a:ext cx="83057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34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Phiếu học tập số 2: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00B0F0"/>
                </a:solidFill>
              </a:rPr>
              <a:t>Em hãy trả lời các câu hỏi sau:</a:t>
            </a:r>
            <a:br>
              <a:rPr lang="en-US" smtClean="0">
                <a:solidFill>
                  <a:srgbClr val="00B0F0"/>
                </a:solidFill>
              </a:rPr>
            </a:br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5934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Quan sát Hình 28.3, mô tả đường đi của khí qua cơ quan trao đổi khí ở động vật.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Quan sát Hình 28.4, mô tả đường đi của khí O</a:t>
            </a:r>
            <a:r>
              <a:rPr lang="vi-VN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 và CO</a:t>
            </a:r>
            <a:r>
              <a:rPr lang="vi-VN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 qua các cơ quan của hệ hô hấp ở người.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Điều gì xảy ra nếu đường dẫn khí bị tắc nghẽn? 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u những việc làm có lợi cho quá trình trao đổi khí ở người.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9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H1. Trao đổi khí là gì? H2. Hoàn thành nội dung bảng:       H3. Trao đổi khí có liên quan gì với hô hấp tế bào?</vt:lpstr>
      <vt:lpstr>PowerPoint Presentation</vt:lpstr>
      <vt:lpstr>Phiếu học tập số 1: Quan sát hình 28.1 và trả lời các câu hỏi sau: </vt:lpstr>
      <vt:lpstr>PowerPoint Presentation</vt:lpstr>
      <vt:lpstr>PowerPoint Presentation</vt:lpstr>
      <vt:lpstr>Phiếu học tập số 2: Em hãy trả lời các câu hỏi sau: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H1. Trao đổi khí là gì? H2. Hoàn thành nội dung bảng:       H3. Trao đổi khí có liên quan gì với hô hấp tế bào?</dc:title>
  <dc:creator>asus</dc:creator>
  <cp:lastModifiedBy>Admin</cp:lastModifiedBy>
  <cp:revision>6</cp:revision>
  <dcterms:created xsi:type="dcterms:W3CDTF">2022-07-18T14:29:46Z</dcterms:created>
  <dcterms:modified xsi:type="dcterms:W3CDTF">2022-07-22T01:31:35Z</dcterms:modified>
</cp:coreProperties>
</file>