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30" r:id="rId1"/>
    <p:sldMasterId id="2147483742" r:id="rId2"/>
  </p:sldMasterIdLst>
  <p:notesMasterIdLst>
    <p:notesMasterId r:id="rId28"/>
  </p:notesMasterIdLst>
  <p:sldIdLst>
    <p:sldId id="774" r:id="rId3"/>
    <p:sldId id="775" r:id="rId4"/>
    <p:sldId id="785" r:id="rId5"/>
    <p:sldId id="748" r:id="rId6"/>
    <p:sldId id="790" r:id="rId7"/>
    <p:sldId id="783" r:id="rId8"/>
    <p:sldId id="792" r:id="rId9"/>
    <p:sldId id="793" r:id="rId10"/>
    <p:sldId id="794" r:id="rId11"/>
    <p:sldId id="806" r:id="rId12"/>
    <p:sldId id="795" r:id="rId13"/>
    <p:sldId id="808" r:id="rId14"/>
    <p:sldId id="796" r:id="rId15"/>
    <p:sldId id="798" r:id="rId16"/>
    <p:sldId id="799" r:id="rId17"/>
    <p:sldId id="800" r:id="rId18"/>
    <p:sldId id="779" r:id="rId19"/>
    <p:sldId id="809" r:id="rId20"/>
    <p:sldId id="780" r:id="rId21"/>
    <p:sldId id="759" r:id="rId22"/>
    <p:sldId id="757" r:id="rId23"/>
    <p:sldId id="784" r:id="rId24"/>
    <p:sldId id="801" r:id="rId25"/>
    <p:sldId id="807" r:id="rId26"/>
    <p:sldId id="777" r:id="rId27"/>
  </p:sldIdLst>
  <p:sldSz cx="12192000" cy="6858000"/>
  <p:notesSz cx="6858000" cy="9144000"/>
  <p:embeddedFontLst>
    <p:embeddedFont>
      <p:font typeface="#9Slide03 SFU Futura_12" panose="020B0604020202020204" charset="0"/>
      <p:regular r:id="rId29"/>
    </p:embeddedFont>
    <p:embeddedFont>
      <p:font typeface="#9Slide03 SFU Futura_09" panose="020B0604020202020204" charset="0"/>
      <p:regular r:id="rId30"/>
    </p:embeddedFont>
    <p:embeddedFont>
      <p:font typeface="#9Slide05 SVNClementine" panose="020F0502020204030203" charset="0"/>
      <p:regular r:id="rId31"/>
    </p:embeddedFont>
    <p:embeddedFont>
      <p:font typeface="Calibri Light" panose="020F0302020204030204" pitchFamily="34" charset="0"/>
      <p:regular r:id="rId32"/>
      <p:italic r:id="rId33"/>
    </p:embeddedFont>
    <p:embeddedFont>
      <p:font typeface="Calibri" panose="020F0502020204030204" pitchFamily="34" charset="0"/>
      <p:regular r:id="rId34"/>
      <p:bold r:id="rId35"/>
      <p:italic r:id="rId36"/>
      <p:boldItalic r:id="rId37"/>
    </p:embeddedFont>
    <p:embeddedFont>
      <p:font typeface="#9Slide03 BoosterNextFYBlack" panose="020B0604020202020204" charset="0"/>
      <p:regular r:id="rId38"/>
    </p:embeddedFont>
    <p:embeddedFont>
      <p:font typeface="Tahoma" panose="020B0604030504040204" pitchFamily="34" charset="0"/>
      <p:regular r:id="rId39"/>
      <p:bold r:id="rId40"/>
    </p:embeddedFont>
    <p:embeddedFont>
      <p:font typeface="#9Slide03 Oswald Medium" panose="020B0604020202020204" charset="0"/>
      <p:regular r:id="rId4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c" initials="p" lastIdx="1" clrIdx="0">
    <p:extLst>
      <p:ext uri="{19B8F6BF-5375-455C-9EA6-DF929625EA0E}">
        <p15:presenceInfo xmlns:p15="http://schemas.microsoft.com/office/powerpoint/2012/main" userId="pc" providerId="None"/>
      </p:ext>
    </p:extLst>
  </p:cmAuthor>
  <p:cmAuthor id="2" name="Phạm Trang" initials="PT" lastIdx="1" clrIdx="1">
    <p:extLst>
      <p:ext uri="{19B8F6BF-5375-455C-9EA6-DF929625EA0E}">
        <p15:presenceInfo xmlns:p15="http://schemas.microsoft.com/office/powerpoint/2012/main" userId="Phạm Trang"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85B93"/>
    <a:srgbClr val="50A5DC"/>
    <a:srgbClr val="E87E40"/>
    <a:srgbClr val="1CB57C"/>
    <a:srgbClr val="009933"/>
    <a:srgbClr val="D8397D"/>
    <a:srgbClr val="0033CC"/>
    <a:srgbClr val="CD3301"/>
    <a:srgbClr val="019245"/>
    <a:srgbClr val="40AAD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794" autoAdjust="0"/>
    <p:restoredTop sz="94182" autoAdjust="0"/>
  </p:normalViewPr>
  <p:slideViewPr>
    <p:cSldViewPr snapToGrid="0">
      <p:cViewPr varScale="1">
        <p:scale>
          <a:sx n="69" d="100"/>
          <a:sy n="69" d="100"/>
        </p:scale>
        <p:origin x="666" y="72"/>
      </p:cViewPr>
      <p:guideLst/>
    </p:cSldViewPr>
  </p:slideViewPr>
  <p:notesTextViewPr>
    <p:cViewPr>
      <p:scale>
        <a:sx n="3" d="2"/>
        <a:sy n="3" d="2"/>
      </p:scale>
      <p:origin x="0" y="0"/>
    </p:cViewPr>
  </p:notesTextViewPr>
  <p:sorterViewPr>
    <p:cViewPr>
      <p:scale>
        <a:sx n="100" d="100"/>
        <a:sy n="100" d="100"/>
      </p:scale>
      <p:origin x="0" y="-524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11.fntdata"/><Relationship Id="rId21" Type="http://schemas.openxmlformats.org/officeDocument/2006/relationships/slide" Target="slides/slide19.xml"/><Relationship Id="rId34" Type="http://schemas.openxmlformats.org/officeDocument/2006/relationships/font" Target="fonts/font6.fntdata"/><Relationship Id="rId42" Type="http://schemas.openxmlformats.org/officeDocument/2006/relationships/commentAuthors" Target="commentAuthor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36" Type="http://schemas.openxmlformats.org/officeDocument/2006/relationships/font" Target="fonts/font8.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3.fntdata"/><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5.fntdata"/><Relationship Id="rId38" Type="http://schemas.openxmlformats.org/officeDocument/2006/relationships/font" Target="fonts/font10.fntdata"/><Relationship Id="rId46"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font" Target="fonts/font1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A31328-CA34-4B5B-9DD3-17BA092B3235}" type="datetimeFigureOut">
              <a:rPr lang="en-US" smtClean="0"/>
              <a:t>9/22/2022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A89A12-CFDC-4BA7-B24C-ADE30BA1B34C}" type="slidenum">
              <a:rPr lang="en-US" smtClean="0"/>
              <a:t>‹#›</a:t>
            </a:fld>
            <a:endParaRPr lang="en-US"/>
          </a:p>
        </p:txBody>
      </p:sp>
    </p:spTree>
    <p:extLst>
      <p:ext uri="{BB962C8B-B14F-4D97-AF65-F5344CB8AC3E}">
        <p14:creationId xmlns:p14="http://schemas.microsoft.com/office/powerpoint/2010/main" val="20854039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news.zing.vn/dich-vu-xuat-khau-nguoi-gia-o-duc-bi-len-an-post357227.html"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s://www.sggp.org.vn/van-de-nguoi-cao-tuoi-o-chau-au-220120.html"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i="1" kern="1200" dirty="0" err="1" smtClean="0">
                <a:solidFill>
                  <a:schemeClr val="tx1"/>
                </a:solidFill>
                <a:effectLst/>
                <a:latin typeface="+mn-lt"/>
                <a:ea typeface="+mn-ea"/>
                <a:cs typeface="+mn-cs"/>
              </a:rPr>
              <a:t>Như</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vậy</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trong</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bức</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tranh</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trên</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các</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em</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có</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thể</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thấy</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người</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già</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nhiều</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hơn</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người</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trẻ</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và</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chỉ</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có</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ít</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người</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trẻ</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nhưng</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phải</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gồng</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gánh</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khá</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nhiều</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người</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già</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Đây</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là</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một</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bức</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tranh</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biếm</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họa</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về</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già</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hóa</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dân</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số</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tình</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trạng</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này</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thường</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xảy</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ra</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chủ</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yếu</a:t>
            </a:r>
            <a:r>
              <a:rPr lang="en-US" sz="1200" i="1" kern="1200" dirty="0" smtClean="0">
                <a:solidFill>
                  <a:schemeClr val="tx1"/>
                </a:solidFill>
                <a:effectLst/>
                <a:latin typeface="+mn-lt"/>
                <a:ea typeface="+mn-ea"/>
                <a:cs typeface="+mn-cs"/>
              </a:rPr>
              <a:t> ở </a:t>
            </a:r>
            <a:r>
              <a:rPr lang="en-US" sz="1200" i="1" kern="1200" dirty="0" err="1" smtClean="0">
                <a:solidFill>
                  <a:schemeClr val="tx1"/>
                </a:solidFill>
                <a:effectLst/>
                <a:latin typeface="+mn-lt"/>
                <a:ea typeface="+mn-ea"/>
                <a:cs typeface="+mn-cs"/>
              </a:rPr>
              <a:t>các</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nước</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phát</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triển</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đặc</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biệt</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là</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châu</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Âu</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Để</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biết</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rõ</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hơn</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về</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dân</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cư-xã</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hội</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châu</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Âu</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thì</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các</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em</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sẽ</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tìm</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hiểu</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trong</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bài</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học</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hôm</a:t>
            </a:r>
            <a:r>
              <a:rPr lang="en-US" sz="1200" i="1" kern="1200" dirty="0" smtClean="0">
                <a:solidFill>
                  <a:schemeClr val="tx1"/>
                </a:solidFill>
                <a:effectLst/>
                <a:latin typeface="+mn-lt"/>
                <a:ea typeface="+mn-ea"/>
                <a:cs typeface="+mn-cs"/>
              </a:rPr>
              <a:t> nay.</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C6A89A12-CFDC-4BA7-B24C-ADE30BA1B34C}" type="slidenum">
              <a:rPr lang="en-US" smtClean="0"/>
              <a:t>2</a:t>
            </a:fld>
            <a:endParaRPr lang="en-US"/>
          </a:p>
        </p:txBody>
      </p:sp>
    </p:spTree>
    <p:extLst>
      <p:ext uri="{BB962C8B-B14F-4D97-AF65-F5344CB8AC3E}">
        <p14:creationId xmlns:p14="http://schemas.microsoft.com/office/powerpoint/2010/main" val="31312007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D03F92-1099-41D2-9E8E-88ADAE2EAE65}" type="slidenum">
              <a:rPr lang="en-US" smtClean="0"/>
              <a:t>15</a:t>
            </a:fld>
            <a:endParaRPr lang="en-US"/>
          </a:p>
        </p:txBody>
      </p:sp>
    </p:spTree>
    <p:extLst>
      <p:ext uri="{BB962C8B-B14F-4D97-AF65-F5344CB8AC3E}">
        <p14:creationId xmlns:p14="http://schemas.microsoft.com/office/powerpoint/2010/main" val="16940485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D03F92-1099-41D2-9E8E-88ADAE2EAE65}" type="slidenum">
              <a:rPr lang="en-US" smtClean="0"/>
              <a:t>16</a:t>
            </a:fld>
            <a:endParaRPr lang="en-US"/>
          </a:p>
        </p:txBody>
      </p:sp>
    </p:spTree>
    <p:extLst>
      <p:ext uri="{BB962C8B-B14F-4D97-AF65-F5344CB8AC3E}">
        <p14:creationId xmlns:p14="http://schemas.microsoft.com/office/powerpoint/2010/main" val="33084665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A89A12-CFDC-4BA7-B24C-ADE30BA1B34C}" type="slidenum">
              <a:rPr lang="en-US" smtClean="0"/>
              <a:t>20</a:t>
            </a:fld>
            <a:endParaRPr lang="en-US"/>
          </a:p>
        </p:txBody>
      </p:sp>
    </p:spTree>
    <p:extLst>
      <p:ext uri="{BB962C8B-B14F-4D97-AF65-F5344CB8AC3E}">
        <p14:creationId xmlns:p14="http://schemas.microsoft.com/office/powerpoint/2010/main" val="38037869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6A89A12-CFDC-4BA7-B24C-ADE30BA1B34C}" type="slidenum">
              <a:rPr lang="en-US" smtClean="0"/>
              <a:t>21</a:t>
            </a:fld>
            <a:endParaRPr lang="en-US"/>
          </a:p>
        </p:txBody>
      </p:sp>
    </p:spTree>
    <p:extLst>
      <p:ext uri="{BB962C8B-B14F-4D97-AF65-F5344CB8AC3E}">
        <p14:creationId xmlns:p14="http://schemas.microsoft.com/office/powerpoint/2010/main" val="13582521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6A89A12-CFDC-4BA7-B24C-ADE30BA1B34C}" type="slidenum">
              <a:rPr lang="en-US" smtClean="0"/>
              <a:t>22</a:t>
            </a:fld>
            <a:endParaRPr lang="en-US"/>
          </a:p>
        </p:txBody>
      </p:sp>
    </p:spTree>
    <p:extLst>
      <p:ext uri="{BB962C8B-B14F-4D97-AF65-F5344CB8AC3E}">
        <p14:creationId xmlns:p14="http://schemas.microsoft.com/office/powerpoint/2010/main" val="33924363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6A89A12-CFDC-4BA7-B24C-ADE30BA1B34C}" type="slidenum">
              <a:rPr lang="en-US" smtClean="0"/>
              <a:t>23</a:t>
            </a:fld>
            <a:endParaRPr lang="en-US"/>
          </a:p>
        </p:txBody>
      </p:sp>
    </p:spTree>
    <p:extLst>
      <p:ext uri="{BB962C8B-B14F-4D97-AF65-F5344CB8AC3E}">
        <p14:creationId xmlns:p14="http://schemas.microsoft.com/office/powerpoint/2010/main" val="13724803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6A89A12-CFDC-4BA7-B24C-ADE30BA1B34C}" type="slidenum">
              <a:rPr lang="en-US" smtClean="0"/>
              <a:t>24</a:t>
            </a:fld>
            <a:endParaRPr lang="en-US"/>
          </a:p>
        </p:txBody>
      </p:sp>
    </p:spTree>
    <p:extLst>
      <p:ext uri="{BB962C8B-B14F-4D97-AF65-F5344CB8AC3E}">
        <p14:creationId xmlns:p14="http://schemas.microsoft.com/office/powerpoint/2010/main" val="31728312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err="1" smtClean="0">
                <a:solidFill>
                  <a:schemeClr val="tx1"/>
                </a:solidFill>
                <a:effectLst/>
                <a:latin typeface="+mn-lt"/>
                <a:ea typeface="+mn-ea"/>
                <a:cs typeface="+mn-cs"/>
              </a:rPr>
              <a:t>Nguồn</a:t>
            </a:r>
            <a:r>
              <a:rPr lang="en-US" sz="1200" kern="1200" dirty="0" smtClean="0">
                <a:solidFill>
                  <a:schemeClr val="tx1"/>
                </a:solidFill>
                <a:effectLst/>
                <a:latin typeface="+mn-lt"/>
                <a:ea typeface="+mn-ea"/>
                <a:cs typeface="+mn-cs"/>
              </a:rPr>
              <a:t>: </a:t>
            </a:r>
            <a:r>
              <a:rPr lang="en-US" sz="1200" u="sng" kern="1200" dirty="0" smtClean="0">
                <a:solidFill>
                  <a:schemeClr val="tx1"/>
                </a:solidFill>
                <a:effectLst/>
                <a:latin typeface="+mn-lt"/>
                <a:ea typeface="+mn-ea"/>
                <a:cs typeface="+mn-cs"/>
                <a:hlinkClick r:id="rId3"/>
              </a:rPr>
              <a:t>https://news.zing.vn/dich-vu-xuat-khau-nguoi-gia-o-duc-bi-len-an-post357227.html</a:t>
            </a:r>
            <a:endParaRPr lang="en-US" sz="1200" u="sng"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err="1" smtClean="0">
                <a:solidFill>
                  <a:schemeClr val="tx1"/>
                </a:solidFill>
                <a:effectLst/>
                <a:latin typeface="+mn-lt"/>
                <a:ea typeface="+mn-ea"/>
                <a:cs typeface="+mn-cs"/>
              </a:rPr>
              <a:t>Nguồn</a:t>
            </a:r>
            <a:r>
              <a:rPr lang="en-US" sz="1200" kern="1200" dirty="0" smtClean="0">
                <a:solidFill>
                  <a:schemeClr val="tx1"/>
                </a:solidFill>
                <a:effectLst/>
                <a:latin typeface="+mn-lt"/>
                <a:ea typeface="+mn-ea"/>
                <a:cs typeface="+mn-cs"/>
              </a:rPr>
              <a:t>: </a:t>
            </a:r>
            <a:r>
              <a:rPr lang="en-US" sz="1200" u="sng" kern="1200" dirty="0" smtClean="0">
                <a:solidFill>
                  <a:schemeClr val="tx1"/>
                </a:solidFill>
                <a:effectLst/>
                <a:latin typeface="+mn-lt"/>
                <a:ea typeface="+mn-ea"/>
                <a:cs typeface="+mn-cs"/>
                <a:hlinkClick r:id="rId4"/>
              </a:rPr>
              <a:t>https://www.sggp.org.vn/van-de-nguoi-cao-tuoi-o-chau-au-220120.html</a:t>
            </a: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C6A89A12-CFDC-4BA7-B24C-ADE30BA1B34C}" type="slidenum">
              <a:rPr lang="en-US" smtClean="0"/>
              <a:t>6</a:t>
            </a:fld>
            <a:endParaRPr lang="en-US"/>
          </a:p>
        </p:txBody>
      </p:sp>
    </p:spTree>
    <p:extLst>
      <p:ext uri="{BB962C8B-B14F-4D97-AF65-F5344CB8AC3E}">
        <p14:creationId xmlns:p14="http://schemas.microsoft.com/office/powerpoint/2010/main" val="5123697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D03F92-1099-41D2-9E8E-88ADAE2EAE65}" type="slidenum">
              <a:rPr lang="en-US" smtClean="0"/>
              <a:t>7</a:t>
            </a:fld>
            <a:endParaRPr lang="en-US"/>
          </a:p>
        </p:txBody>
      </p:sp>
    </p:spTree>
    <p:extLst>
      <p:ext uri="{BB962C8B-B14F-4D97-AF65-F5344CB8AC3E}">
        <p14:creationId xmlns:p14="http://schemas.microsoft.com/office/powerpoint/2010/main" val="9549829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D03F92-1099-41D2-9E8E-88ADAE2EAE65}" type="slidenum">
              <a:rPr lang="en-US" smtClean="0"/>
              <a:t>8</a:t>
            </a:fld>
            <a:endParaRPr lang="en-US"/>
          </a:p>
        </p:txBody>
      </p:sp>
    </p:spTree>
    <p:extLst>
      <p:ext uri="{BB962C8B-B14F-4D97-AF65-F5344CB8AC3E}">
        <p14:creationId xmlns:p14="http://schemas.microsoft.com/office/powerpoint/2010/main" val="32493146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6A89A12-CFDC-4BA7-B24C-ADE30BA1B34C}" type="slidenum">
              <a:rPr lang="en-US" smtClean="0"/>
              <a:t>10</a:t>
            </a:fld>
            <a:endParaRPr lang="en-US"/>
          </a:p>
        </p:txBody>
      </p:sp>
    </p:spTree>
    <p:extLst>
      <p:ext uri="{BB962C8B-B14F-4D97-AF65-F5344CB8AC3E}">
        <p14:creationId xmlns:p14="http://schemas.microsoft.com/office/powerpoint/2010/main" val="39817120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D03F92-1099-41D2-9E8E-88ADAE2EAE65}" type="slidenum">
              <a:rPr lang="en-US" smtClean="0"/>
              <a:t>11</a:t>
            </a:fld>
            <a:endParaRPr lang="en-US"/>
          </a:p>
        </p:txBody>
      </p:sp>
    </p:spTree>
    <p:extLst>
      <p:ext uri="{BB962C8B-B14F-4D97-AF65-F5344CB8AC3E}">
        <p14:creationId xmlns:p14="http://schemas.microsoft.com/office/powerpoint/2010/main" val="39700321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D03F92-1099-41D2-9E8E-88ADAE2EAE65}" type="slidenum">
              <a:rPr lang="en-US" smtClean="0"/>
              <a:t>12</a:t>
            </a:fld>
            <a:endParaRPr lang="en-US"/>
          </a:p>
        </p:txBody>
      </p:sp>
    </p:spTree>
    <p:extLst>
      <p:ext uri="{BB962C8B-B14F-4D97-AF65-F5344CB8AC3E}">
        <p14:creationId xmlns:p14="http://schemas.microsoft.com/office/powerpoint/2010/main" val="31448276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D03F92-1099-41D2-9E8E-88ADAE2EAE65}" type="slidenum">
              <a:rPr lang="en-US" smtClean="0"/>
              <a:t>13</a:t>
            </a:fld>
            <a:endParaRPr lang="en-US"/>
          </a:p>
        </p:txBody>
      </p:sp>
    </p:spTree>
    <p:extLst>
      <p:ext uri="{BB962C8B-B14F-4D97-AF65-F5344CB8AC3E}">
        <p14:creationId xmlns:p14="http://schemas.microsoft.com/office/powerpoint/2010/main" val="9079108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D03F92-1099-41D2-9E8E-88ADAE2EAE65}" type="slidenum">
              <a:rPr lang="en-US" smtClean="0"/>
              <a:t>14</a:t>
            </a:fld>
            <a:endParaRPr lang="en-US"/>
          </a:p>
        </p:txBody>
      </p:sp>
    </p:spTree>
    <p:extLst>
      <p:ext uri="{BB962C8B-B14F-4D97-AF65-F5344CB8AC3E}">
        <p14:creationId xmlns:p14="http://schemas.microsoft.com/office/powerpoint/2010/main" val="37163557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04BF809-958E-4C19-A4C3-D9BB3DF35BBC}" type="datetimeFigureOut">
              <a:rPr lang="en-US" smtClean="0"/>
              <a:t>9/22/2022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0CD75A-B5A0-4721-88D7-2E0F4E679AE2}" type="slidenum">
              <a:rPr lang="en-US" smtClean="0"/>
              <a:t>‹#›</a:t>
            </a:fld>
            <a:endParaRPr lang="en-US"/>
          </a:p>
        </p:txBody>
      </p:sp>
    </p:spTree>
    <p:extLst>
      <p:ext uri="{BB962C8B-B14F-4D97-AF65-F5344CB8AC3E}">
        <p14:creationId xmlns:p14="http://schemas.microsoft.com/office/powerpoint/2010/main" val="32290108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04BF809-958E-4C19-A4C3-D9BB3DF35BBC}" type="datetimeFigureOut">
              <a:rPr lang="en-US" smtClean="0"/>
              <a:t>9/22/2022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0CD75A-B5A0-4721-88D7-2E0F4E679AE2}" type="slidenum">
              <a:rPr lang="en-US" smtClean="0"/>
              <a:t>‹#›</a:t>
            </a:fld>
            <a:endParaRPr lang="en-US"/>
          </a:p>
        </p:txBody>
      </p:sp>
    </p:spTree>
    <p:extLst>
      <p:ext uri="{BB962C8B-B14F-4D97-AF65-F5344CB8AC3E}">
        <p14:creationId xmlns:p14="http://schemas.microsoft.com/office/powerpoint/2010/main" val="13571070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04BF809-958E-4C19-A4C3-D9BB3DF35BBC}" type="datetimeFigureOut">
              <a:rPr lang="en-US" smtClean="0"/>
              <a:t>9/22/2022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0CD75A-B5A0-4721-88D7-2E0F4E679AE2}" type="slidenum">
              <a:rPr lang="en-US" smtClean="0"/>
              <a:t>‹#›</a:t>
            </a:fld>
            <a:endParaRPr lang="en-US"/>
          </a:p>
        </p:txBody>
      </p:sp>
    </p:spTree>
    <p:extLst>
      <p:ext uri="{BB962C8B-B14F-4D97-AF65-F5344CB8AC3E}">
        <p14:creationId xmlns:p14="http://schemas.microsoft.com/office/powerpoint/2010/main" val="36742872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608B0B-0C38-42ED-9BFB-92CD5D5259C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715A20C-77BF-47D5-AAC2-6C19796DA03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2433034-8236-437E-826B-B728CE6B52F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0A7125-0D22-430E-95F5-D4A0F0AC6B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9/22/2022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0C08B96E-F3D3-43FF-B768-117B600F1A7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9EF75099-153F-409E-A4DB-4169548BAF8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9436D5-3AE6-4FE8-A368-D247BC98B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22169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A1D49-5283-4424-804D-5697C8EA075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F09912E-7C89-4B9D-B579-1E0758927DE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FC12EF-1903-4E3F-8558-D9B6609ADC8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0A7125-0D22-430E-95F5-D4A0F0AC6B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9/22/2022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15F0E361-EF98-413F-9E5A-BC11F144717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F4E68BD-24CA-4289-8F8C-D80A100C9FF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9436D5-3AE6-4FE8-A368-D247BC98B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37872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0476A2-7CC8-444E-B1D2-DE551B9BCD3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41468B5-8969-4384-9A57-B16517A95AF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80DC230-D168-440A-AE48-54CF683A2C5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0A7125-0D22-430E-95F5-D4A0F0AC6B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9/22/2022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3BCA9385-2FF4-495C-8873-8414138BAFF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EE0A7496-856E-44D6-8263-AC2F93AAD9D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9436D5-3AE6-4FE8-A368-D247BC98B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49696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769BB4-73F3-42B0-830B-49AEEEFD58B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3A434E1-FBBD-4F83-ABD6-34994C48E77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AF3E556-A7C0-4604-A93E-79D12D87928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431CD5-3E8D-4A28-8669-DF4B17EE316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0A7125-0D22-430E-95F5-D4A0F0AC6B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9/22/2022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3A11ADB1-B202-46FA-94C0-F5543BB5DC0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CBF90A11-A77D-4DEF-B14D-5D92960DE84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9436D5-3AE6-4FE8-A368-D247BC98B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15761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90255B-4280-4E7B-8FC9-93826BBF36D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E0A1FA1-1959-4D86-AE00-EDF3CAE801F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464109E-0FF1-4B60-8CFD-B5BB37E257E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1B1CA6A-4BCC-40AB-8ECD-42D56C75C48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AA98FB3-A290-41B4-B46B-D5011421584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1883E09-F789-4708-88A0-285DC0DF8BD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0A7125-0D22-430E-95F5-D4A0F0AC6B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9/22/2022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5608A6F0-B808-4421-94EF-6E23F59E376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38EBAB74-63D4-4F28-903B-1FDDC4CD072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9436D5-3AE6-4FE8-A368-D247BC98B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26464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6450B-6D27-44B3-9E18-9DD7F1F4C73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6CD67C0-BDD1-4394-9A86-2D91D638F7F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0A7125-0D22-430E-95F5-D4A0F0AC6B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9/22/2022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3A43C035-E1A5-4B88-B93C-A512025D36F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F8D42DAE-9BA6-4F9C-9C27-B66205B5224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9436D5-3AE6-4FE8-A368-D247BC98B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69031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CE27B63-9977-45D1-9BF9-44C8123E7A3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0A7125-0D22-430E-95F5-D4A0F0AC6B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9/22/2022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C3949BCF-E78C-4B76-AB46-5EDA07352BE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0A4D6522-3C06-4768-8AE9-A1707757AB4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9436D5-3AE6-4FE8-A368-D247BC98B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00999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397054-EAEB-4C2B-88C4-51BD3B1A8CB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588F069-4FBF-49DA-984B-00EDAF809B3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6E6F5DF-EFE4-4794-915D-588D24B7C0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FFC4485-61A7-43C1-B18D-9EFCFB22EFA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0A7125-0D22-430E-95F5-D4A0F0AC6B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9/22/2022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2059B9F7-EB59-4A0F-9398-59238CD49F0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7CDE009D-592B-4854-88FA-9DA33F57DAC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9436D5-3AE6-4FE8-A368-D247BC98B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31161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04BF809-958E-4C19-A4C3-D9BB3DF35BBC}" type="datetimeFigureOut">
              <a:rPr lang="en-US" smtClean="0"/>
              <a:t>9/22/2022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0CD75A-B5A0-4721-88D7-2E0F4E679AE2}" type="slidenum">
              <a:rPr lang="en-US" smtClean="0"/>
              <a:t>‹#›</a:t>
            </a:fld>
            <a:endParaRPr lang="en-US"/>
          </a:p>
        </p:txBody>
      </p:sp>
    </p:spTree>
    <p:extLst>
      <p:ext uri="{BB962C8B-B14F-4D97-AF65-F5344CB8AC3E}">
        <p14:creationId xmlns:p14="http://schemas.microsoft.com/office/powerpoint/2010/main" val="6440672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EEA2B-BE46-43CD-BCAC-72C94321EFD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EE687E0-8F70-4CC0-AC18-2AEB51E0500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B8BB773-632B-4941-95E5-E529A405AC3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6AA6099-782C-4007-BB89-76F526BB30A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0A7125-0D22-430E-95F5-D4A0F0AC6B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9/22/2022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76AA4AA2-050E-426C-848F-8FCA96A92F7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6D80C092-792E-46ED-8978-B752C609810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9436D5-3AE6-4FE8-A368-D247BC98B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58085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B793D-92E1-4F02-BFB5-82E60A2526C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28F9650-2B53-4CDA-AC20-B0219BC74F1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5E9798-1339-4AB3-BCF7-80ED9B73CD6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0A7125-0D22-430E-95F5-D4A0F0AC6B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9/22/2022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4B352D3C-1F80-422A-8C25-BB55C08A545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0A7EB7C5-3FE1-4A93-98C9-996F799D02B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9436D5-3AE6-4FE8-A368-D247BC98B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9873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E7005B5-58E1-4A23-985E-97790426D1D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0D5A4D9-B142-49B8-8967-F83FE0685E7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E8AC3F-F06A-4FAE-B428-2A3FAA4C111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0A7125-0D22-430E-95F5-D4A0F0AC6B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9/22/2022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8C35F315-AC64-4372-9A25-B50C7AFB37D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E636B0E5-1000-4299-A4F0-71E2A6906B6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9436D5-3AE6-4FE8-A368-D247BC98B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85209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04BF809-958E-4C19-A4C3-D9BB3DF35BBC}" type="datetimeFigureOut">
              <a:rPr lang="en-US" smtClean="0"/>
              <a:t>9/22/2022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0CD75A-B5A0-4721-88D7-2E0F4E679AE2}" type="slidenum">
              <a:rPr lang="en-US" smtClean="0"/>
              <a:t>‹#›</a:t>
            </a:fld>
            <a:endParaRPr lang="en-US"/>
          </a:p>
        </p:txBody>
      </p:sp>
    </p:spTree>
    <p:extLst>
      <p:ext uri="{BB962C8B-B14F-4D97-AF65-F5344CB8AC3E}">
        <p14:creationId xmlns:p14="http://schemas.microsoft.com/office/powerpoint/2010/main" val="24126046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04BF809-958E-4C19-A4C3-D9BB3DF35BBC}" type="datetimeFigureOut">
              <a:rPr lang="en-US" smtClean="0"/>
              <a:t>9/22/2022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0CD75A-B5A0-4721-88D7-2E0F4E679AE2}" type="slidenum">
              <a:rPr lang="en-US" smtClean="0"/>
              <a:t>‹#›</a:t>
            </a:fld>
            <a:endParaRPr lang="en-US"/>
          </a:p>
        </p:txBody>
      </p:sp>
    </p:spTree>
    <p:extLst>
      <p:ext uri="{BB962C8B-B14F-4D97-AF65-F5344CB8AC3E}">
        <p14:creationId xmlns:p14="http://schemas.microsoft.com/office/powerpoint/2010/main" val="2401465275"/>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04BF809-958E-4C19-A4C3-D9BB3DF35BBC}" type="datetimeFigureOut">
              <a:rPr lang="en-US" smtClean="0"/>
              <a:t>9/22/2022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60CD75A-B5A0-4721-88D7-2E0F4E679AE2}" type="slidenum">
              <a:rPr lang="en-US" smtClean="0"/>
              <a:t>‹#›</a:t>
            </a:fld>
            <a:endParaRPr lang="en-US"/>
          </a:p>
        </p:txBody>
      </p:sp>
    </p:spTree>
    <p:extLst>
      <p:ext uri="{BB962C8B-B14F-4D97-AF65-F5344CB8AC3E}">
        <p14:creationId xmlns:p14="http://schemas.microsoft.com/office/powerpoint/2010/main" val="3111880025"/>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04BF809-958E-4C19-A4C3-D9BB3DF35BBC}" type="datetimeFigureOut">
              <a:rPr lang="en-US" smtClean="0"/>
              <a:t>9/22/2022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60CD75A-B5A0-4721-88D7-2E0F4E679AE2}" type="slidenum">
              <a:rPr lang="en-US" smtClean="0"/>
              <a:t>‹#›</a:t>
            </a:fld>
            <a:endParaRPr lang="en-US"/>
          </a:p>
        </p:txBody>
      </p:sp>
    </p:spTree>
    <p:extLst>
      <p:ext uri="{BB962C8B-B14F-4D97-AF65-F5344CB8AC3E}">
        <p14:creationId xmlns:p14="http://schemas.microsoft.com/office/powerpoint/2010/main" val="36007240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4BF809-958E-4C19-A4C3-D9BB3DF35BBC}" type="datetimeFigureOut">
              <a:rPr lang="en-US" smtClean="0"/>
              <a:t>9/22/2022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60CD75A-B5A0-4721-88D7-2E0F4E679AE2}" type="slidenum">
              <a:rPr lang="en-US" smtClean="0"/>
              <a:t>‹#›</a:t>
            </a:fld>
            <a:endParaRPr lang="en-US"/>
          </a:p>
        </p:txBody>
      </p:sp>
    </p:spTree>
    <p:extLst>
      <p:ext uri="{BB962C8B-B14F-4D97-AF65-F5344CB8AC3E}">
        <p14:creationId xmlns:p14="http://schemas.microsoft.com/office/powerpoint/2010/main" val="26677374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04BF809-958E-4C19-A4C3-D9BB3DF35BBC}" type="datetimeFigureOut">
              <a:rPr lang="en-US" smtClean="0"/>
              <a:t>9/22/2022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0CD75A-B5A0-4721-88D7-2E0F4E679AE2}" type="slidenum">
              <a:rPr lang="en-US" smtClean="0"/>
              <a:t>‹#›</a:t>
            </a:fld>
            <a:endParaRPr lang="en-US"/>
          </a:p>
        </p:txBody>
      </p:sp>
    </p:spTree>
    <p:extLst>
      <p:ext uri="{BB962C8B-B14F-4D97-AF65-F5344CB8AC3E}">
        <p14:creationId xmlns:p14="http://schemas.microsoft.com/office/powerpoint/2010/main" val="1439413502"/>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04BF809-958E-4C19-A4C3-D9BB3DF35BBC}" type="datetimeFigureOut">
              <a:rPr lang="en-US" smtClean="0"/>
              <a:t>9/22/2022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0CD75A-B5A0-4721-88D7-2E0F4E679AE2}" type="slidenum">
              <a:rPr lang="en-US" smtClean="0"/>
              <a:t>‹#›</a:t>
            </a:fld>
            <a:endParaRPr lang="en-US"/>
          </a:p>
        </p:txBody>
      </p:sp>
    </p:spTree>
    <p:extLst>
      <p:ext uri="{BB962C8B-B14F-4D97-AF65-F5344CB8AC3E}">
        <p14:creationId xmlns:p14="http://schemas.microsoft.com/office/powerpoint/2010/main" val="12229750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4BF809-958E-4C19-A4C3-D9BB3DF35BBC}" type="datetimeFigureOut">
              <a:rPr lang="en-US" smtClean="0"/>
              <a:t>9/22/2022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60CD75A-B5A0-4721-88D7-2E0F4E679AE2}" type="slidenum">
              <a:rPr lang="en-US" smtClean="0"/>
              <a:t>‹#›</a:t>
            </a:fld>
            <a:endParaRPr lang="en-US"/>
          </a:p>
        </p:txBody>
      </p:sp>
    </p:spTree>
    <p:extLst>
      <p:ext uri="{BB962C8B-B14F-4D97-AF65-F5344CB8AC3E}">
        <p14:creationId xmlns:p14="http://schemas.microsoft.com/office/powerpoint/2010/main" val="1614717978"/>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71F68AA-C19A-4344-9D56-F1F8AE58711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7D846A3-1AFD-41BD-96B2-AD8A93FF2B6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271E5E-43A5-486A-AE96-1CA6F3DB030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80A7125-0D22-430E-95F5-D4A0F0AC6B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9/22/2022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16107286-F567-44DA-BEEA-B11A57EA5C1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0B2A3A87-D8D4-4B0F-AD05-9F843941901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29436D5-3AE6-4FE8-A368-D247BC98B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6640761"/>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png"/><Relationship Id="rId7" Type="http://schemas.openxmlformats.org/officeDocument/2006/relationships/image" Target="../media/image4.png"/><Relationship Id="rId12" Type="http://schemas.microsoft.com/office/2007/relationships/hdphoto" Target="../media/hdphoto5.wdp"/><Relationship Id="rId2" Type="http://schemas.openxmlformats.org/officeDocument/2006/relationships/image" Target="../media/image1.png"/><Relationship Id="rId1" Type="http://schemas.openxmlformats.org/officeDocument/2006/relationships/slideLayout" Target="../slideLayouts/slideLayout7.xml"/><Relationship Id="rId6" Type="http://schemas.microsoft.com/office/2007/relationships/hdphoto" Target="../media/hdphoto2.wdp"/><Relationship Id="rId11" Type="http://schemas.openxmlformats.org/officeDocument/2006/relationships/image" Target="../media/image6.png"/><Relationship Id="rId5" Type="http://schemas.openxmlformats.org/officeDocument/2006/relationships/image" Target="../media/image3.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microsoft.com/office/2007/relationships/hdphoto" Target="../media/hdphoto12.wdp"/><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15.png"/><Relationship Id="rId7" Type="http://schemas.openxmlformats.org/officeDocument/2006/relationships/image" Target="../media/image28.png"/><Relationship Id="rId12" Type="http://schemas.microsoft.com/office/2007/relationships/hdphoto" Target="../media/hdphoto13.wdp"/><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2.png"/><Relationship Id="rId11" Type="http://schemas.openxmlformats.org/officeDocument/2006/relationships/image" Target="../media/image19.png"/><Relationship Id="rId5" Type="http://schemas.openxmlformats.org/officeDocument/2006/relationships/image" Target="../media/image31.jpeg"/><Relationship Id="rId10" Type="http://schemas.openxmlformats.org/officeDocument/2006/relationships/image" Target="../media/image35.png"/><Relationship Id="rId4" Type="http://schemas.microsoft.com/office/2007/relationships/hdphoto" Target="../media/hdphoto12.wdp"/><Relationship Id="rId9" Type="http://schemas.openxmlformats.org/officeDocument/2006/relationships/image" Target="../media/image34.jpe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37.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microsoft.com/office/2007/relationships/hdphoto" Target="../media/hdphoto19.wdp"/><Relationship Id="rId5" Type="http://schemas.openxmlformats.org/officeDocument/2006/relationships/image" Target="../media/image36.png"/><Relationship Id="rId4" Type="http://schemas.microsoft.com/office/2007/relationships/hdphoto" Target="../media/hdphoto7.wdp"/></Relationships>
</file>

<file path=ppt/slides/_rels/slide1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8.png"/><Relationship Id="rId7" Type="http://schemas.openxmlformats.org/officeDocument/2006/relationships/image" Target="../media/image37.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microsoft.com/office/2007/relationships/hdphoto" Target="../media/hdphoto19.wdp"/><Relationship Id="rId5" Type="http://schemas.openxmlformats.org/officeDocument/2006/relationships/image" Target="../media/image36.png"/><Relationship Id="rId4" Type="http://schemas.microsoft.com/office/2007/relationships/hdphoto" Target="../media/hdphoto7.wdp"/></Relationships>
</file>

<file path=ppt/slides/_rels/slide14.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8.png"/><Relationship Id="rId7"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microsoft.com/office/2007/relationships/hdphoto" Target="../media/hdphoto19.wdp"/><Relationship Id="rId5" Type="http://schemas.openxmlformats.org/officeDocument/2006/relationships/image" Target="../media/image36.png"/><Relationship Id="rId4" Type="http://schemas.microsoft.com/office/2007/relationships/hdphoto" Target="../media/hdphoto7.wdp"/></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38.png"/><Relationship Id="rId4" Type="http://schemas.microsoft.com/office/2007/relationships/hdphoto" Target="../media/hdphoto19.wdp"/></Relationships>
</file>

<file path=ppt/slides/_rels/slide1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33.png"/><Relationship Id="rId7" Type="http://schemas.microsoft.com/office/2007/relationships/hdphoto" Target="../media/hdphoto20.wdp"/><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40.png"/><Relationship Id="rId5" Type="http://schemas.microsoft.com/office/2007/relationships/hdphoto" Target="../media/hdphoto19.wdp"/><Relationship Id="rId10" Type="http://schemas.openxmlformats.org/officeDocument/2006/relationships/image" Target="../media/image41.png"/><Relationship Id="rId4" Type="http://schemas.openxmlformats.org/officeDocument/2006/relationships/image" Target="../media/image36.png"/><Relationship Id="rId9" Type="http://schemas.microsoft.com/office/2007/relationships/hdphoto" Target="../media/hdphoto12.wdp"/></Relationships>
</file>

<file path=ppt/slides/_rels/slide17.xml.rels><?xml version="1.0" encoding="UTF-8" standalone="yes"?>
<Relationships xmlns="http://schemas.openxmlformats.org/package/2006/relationships"><Relationship Id="rId8" Type="http://schemas.openxmlformats.org/officeDocument/2006/relationships/image" Target="../media/image45.png"/><Relationship Id="rId13" Type="http://schemas.microsoft.com/office/2007/relationships/hdphoto" Target="../media/hdphoto24.wdp"/><Relationship Id="rId3" Type="http://schemas.microsoft.com/office/2007/relationships/hdphoto" Target="../media/hdphoto1.wdp"/><Relationship Id="rId7" Type="http://schemas.microsoft.com/office/2007/relationships/hdphoto" Target="../media/hdphoto21.wdp"/><Relationship Id="rId12" Type="http://schemas.openxmlformats.org/officeDocument/2006/relationships/image" Target="../media/image47.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44.png"/><Relationship Id="rId11" Type="http://schemas.microsoft.com/office/2007/relationships/hdphoto" Target="../media/hdphoto23.wdp"/><Relationship Id="rId5" Type="http://schemas.openxmlformats.org/officeDocument/2006/relationships/image" Target="../media/image43.png"/><Relationship Id="rId10" Type="http://schemas.openxmlformats.org/officeDocument/2006/relationships/image" Target="../media/image46.png"/><Relationship Id="rId4" Type="http://schemas.openxmlformats.org/officeDocument/2006/relationships/image" Target="../media/image42.png"/><Relationship Id="rId9" Type="http://schemas.microsoft.com/office/2007/relationships/hdphoto" Target="../media/hdphoto22.wdp"/></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7" Type="http://schemas.microsoft.com/office/2007/relationships/hdphoto" Target="../media/hdphoto20.wdp"/><Relationship Id="rId2"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image" Target="../media/image40.png"/><Relationship Id="rId5" Type="http://schemas.microsoft.com/office/2007/relationships/hdphoto" Target="../media/hdphoto16.wdp"/><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7" Type="http://schemas.microsoft.com/office/2007/relationships/hdphoto" Target="../media/hdphoto20.wdp"/><Relationship Id="rId2"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image" Target="../media/image40.png"/><Relationship Id="rId5" Type="http://schemas.microsoft.com/office/2007/relationships/hdphoto" Target="../media/hdphoto16.wdp"/><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8" Type="http://schemas.microsoft.com/office/2007/relationships/hdphoto" Target="../media/hdphoto7.wdp"/><Relationship Id="rId13" Type="http://schemas.microsoft.com/office/2007/relationships/hdphoto" Target="../media/hdphoto9.wdp"/><Relationship Id="rId3" Type="http://schemas.openxmlformats.org/officeDocument/2006/relationships/slideLayout" Target="../slideLayouts/slideLayout7.xml"/><Relationship Id="rId7" Type="http://schemas.openxmlformats.org/officeDocument/2006/relationships/image" Target="../media/image8.png"/><Relationship Id="rId12" Type="http://schemas.openxmlformats.org/officeDocument/2006/relationships/image" Target="../media/image11.png"/><Relationship Id="rId2" Type="http://schemas.microsoft.com/office/2007/relationships/media" Target="../media/media1.mp4"/><Relationship Id="rId1" Type="http://schemas.openxmlformats.org/officeDocument/2006/relationships/video" Target="NULL" TargetMode="External"/><Relationship Id="rId6" Type="http://schemas.microsoft.com/office/2007/relationships/hdphoto" Target="../media/hdphoto6.wdp"/><Relationship Id="rId11" Type="http://schemas.openxmlformats.org/officeDocument/2006/relationships/image" Target="../media/image10.png"/><Relationship Id="rId5" Type="http://schemas.openxmlformats.org/officeDocument/2006/relationships/image" Target="../media/image7.png"/><Relationship Id="rId10" Type="http://schemas.microsoft.com/office/2007/relationships/hdphoto" Target="../media/hdphoto8.wdp"/><Relationship Id="rId4" Type="http://schemas.openxmlformats.org/officeDocument/2006/relationships/notesSlide" Target="../notesSlides/notesSlide1.xml"/><Relationship Id="rId9" Type="http://schemas.openxmlformats.org/officeDocument/2006/relationships/image" Target="../media/image9.png"/><Relationship Id="rId14" Type="http://schemas.openxmlformats.org/officeDocument/2006/relationships/image" Target="../media/image12.png"/></Relationships>
</file>

<file path=ppt/slides/_rels/slide20.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9.png"/><Relationship Id="rId7" Type="http://schemas.openxmlformats.org/officeDocument/2006/relationships/image" Target="../media/image52.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10" Type="http://schemas.microsoft.com/office/2007/relationships/hdphoto" Target="../media/hdphoto26.wdp"/><Relationship Id="rId4" Type="http://schemas.microsoft.com/office/2007/relationships/hdphoto" Target="../media/hdphoto25.wdp"/><Relationship Id="rId9" Type="http://schemas.openxmlformats.org/officeDocument/2006/relationships/image" Target="../media/image54.png"/></Relationships>
</file>

<file path=ppt/slides/_rels/slide2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microsoft.com/office/2007/relationships/hdphoto" Target="../media/hdphoto26.wdp"/><Relationship Id="rId4" Type="http://schemas.openxmlformats.org/officeDocument/2006/relationships/image" Target="../media/image54.png"/></Relationships>
</file>

<file path=ppt/slides/_rels/slide22.xml.rels><?xml version="1.0" encoding="UTF-8" standalone="yes"?>
<Relationships xmlns="http://schemas.openxmlformats.org/package/2006/relationships"><Relationship Id="rId3" Type="http://schemas.openxmlformats.org/officeDocument/2006/relationships/image" Target="../media/image55.png"/><Relationship Id="rId7" Type="http://schemas.microsoft.com/office/2007/relationships/hdphoto" Target="../media/hdphoto20.wdp"/><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0.png"/><Relationship Id="rId5" Type="http://schemas.microsoft.com/office/2007/relationships/hdphoto" Target="../media/hdphoto26.wdp"/><Relationship Id="rId4" Type="http://schemas.openxmlformats.org/officeDocument/2006/relationships/image" Target="../media/image54.png"/></Relationships>
</file>

<file path=ppt/slides/_rels/slide23.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54.png"/><Relationship Id="rId7"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microsoft.com/office/2007/relationships/hdphoto" Target="../media/hdphoto27.wdp"/><Relationship Id="rId11" Type="http://schemas.openxmlformats.org/officeDocument/2006/relationships/image" Target="../media/image59.jpeg"/><Relationship Id="rId5" Type="http://schemas.openxmlformats.org/officeDocument/2006/relationships/image" Target="../media/image56.png"/><Relationship Id="rId10" Type="http://schemas.openxmlformats.org/officeDocument/2006/relationships/image" Target="../media/image58.jpeg"/><Relationship Id="rId4" Type="http://schemas.microsoft.com/office/2007/relationships/hdphoto" Target="../media/hdphoto26.wdp"/><Relationship Id="rId9" Type="http://schemas.openxmlformats.org/officeDocument/2006/relationships/image" Target="../media/image57.png"/></Relationships>
</file>

<file path=ppt/slides/_rels/slide24.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60.png"/><Relationship Id="rId7" Type="http://schemas.openxmlformats.org/officeDocument/2006/relationships/image" Target="../media/image54.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62.jpeg"/><Relationship Id="rId11" Type="http://schemas.microsoft.com/office/2007/relationships/hdphoto" Target="../media/hdphoto29.wdp"/><Relationship Id="rId5" Type="http://schemas.openxmlformats.org/officeDocument/2006/relationships/image" Target="../media/image46.png"/><Relationship Id="rId10" Type="http://schemas.openxmlformats.org/officeDocument/2006/relationships/image" Target="../media/image64.png"/><Relationship Id="rId4" Type="http://schemas.openxmlformats.org/officeDocument/2006/relationships/image" Target="../media/image61.png"/><Relationship Id="rId9" Type="http://schemas.microsoft.com/office/2007/relationships/hdphoto" Target="../media/hdphoto28.wdp"/></Relationships>
</file>

<file path=ppt/slides/_rels/slide2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3.png"/><Relationship Id="rId1" Type="http://schemas.openxmlformats.org/officeDocument/2006/relationships/slideLayout" Target="../slideLayouts/slideLayout13.xml"/><Relationship Id="rId5" Type="http://schemas.microsoft.com/office/2007/relationships/hdphoto" Target="../media/hdphoto11.wdp"/><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microsoft.com/office/2007/relationships/hdphoto" Target="../media/hdphoto12.wdp"/><Relationship Id="rId7" Type="http://schemas.openxmlformats.org/officeDocument/2006/relationships/image" Target="../media/image17.jpe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6.png"/><Relationship Id="rId5" Type="http://schemas.microsoft.com/office/2007/relationships/hdphoto" Target="../media/hdphoto7.wdp"/><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microsoft.com/office/2007/relationships/hdphoto" Target="../media/hdphoto13.wdp"/><Relationship Id="rId3" Type="http://schemas.microsoft.com/office/2007/relationships/hdphoto" Target="../media/hdphoto12.wdp"/><Relationship Id="rId7" Type="http://schemas.openxmlformats.org/officeDocument/2006/relationships/image" Target="../media/image19.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8.png"/><Relationship Id="rId5" Type="http://schemas.microsoft.com/office/2007/relationships/hdphoto" Target="../media/hdphoto7.wdp"/><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8" Type="http://schemas.microsoft.com/office/2007/relationships/hdphoto" Target="../media/hdphoto16.wdp"/><Relationship Id="rId3" Type="http://schemas.openxmlformats.org/officeDocument/2006/relationships/image" Target="../media/image20.png"/><Relationship Id="rId7"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microsoft.com/office/2007/relationships/hdphoto" Target="../media/hdphoto15.wdp"/><Relationship Id="rId5" Type="http://schemas.openxmlformats.org/officeDocument/2006/relationships/image" Target="../media/image21.png"/><Relationship Id="rId10" Type="http://schemas.microsoft.com/office/2007/relationships/hdphoto" Target="../media/hdphoto12.wdp"/><Relationship Id="rId4" Type="http://schemas.microsoft.com/office/2007/relationships/hdphoto" Target="../media/hdphoto14.wdp"/><Relationship Id="rId9" Type="http://schemas.openxmlformats.org/officeDocument/2006/relationships/image" Target="../media/image15.png"/></Relationships>
</file>

<file path=ppt/slides/_rels/slide7.xml.rels><?xml version="1.0" encoding="UTF-8" standalone="yes"?>
<Relationships xmlns="http://schemas.openxmlformats.org/package/2006/relationships"><Relationship Id="rId8" Type="http://schemas.microsoft.com/office/2007/relationships/hdphoto" Target="../media/hdphoto18.wdp"/><Relationship Id="rId3" Type="http://schemas.openxmlformats.org/officeDocument/2006/relationships/image" Target="../media/image2.png"/><Relationship Id="rId7" Type="http://schemas.openxmlformats.org/officeDocument/2006/relationships/image" Target="../media/image25.png"/><Relationship Id="rId12" Type="http://schemas.microsoft.com/office/2007/relationships/hdphoto" Target="../media/hdphoto7.wdp"/><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8.png"/><Relationship Id="rId5" Type="http://schemas.microsoft.com/office/2007/relationships/hdphoto" Target="../media/hdphoto17.wdp"/><Relationship Id="rId10" Type="http://schemas.microsoft.com/office/2007/relationships/hdphoto" Target="../media/hdphoto12.wdp"/><Relationship Id="rId4" Type="http://schemas.openxmlformats.org/officeDocument/2006/relationships/image" Target="../media/image23.png"/><Relationship Id="rId9" Type="http://schemas.openxmlformats.org/officeDocument/2006/relationships/image" Target="../media/image15.png"/></Relationships>
</file>

<file path=ppt/slides/_rels/slide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5.png"/><Relationship Id="rId7" Type="http://schemas.openxmlformats.org/officeDocument/2006/relationships/image" Target="../media/image26.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microsoft.com/office/2007/relationships/hdphoto" Target="../media/hdphoto7.wdp"/><Relationship Id="rId5" Type="http://schemas.openxmlformats.org/officeDocument/2006/relationships/image" Target="../media/image8.png"/><Relationship Id="rId4" Type="http://schemas.microsoft.com/office/2007/relationships/hdphoto" Target="../media/hdphoto12.wdp"/><Relationship Id="rId9"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microsoft.com/office/2007/relationships/hdphoto" Target="../media/hdphoto12.wdp"/><Relationship Id="rId7" Type="http://schemas.openxmlformats.org/officeDocument/2006/relationships/image" Target="../media/image29.jpe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8.png"/><Relationship Id="rId5" Type="http://schemas.microsoft.com/office/2007/relationships/hdphoto" Target="../media/hdphoto7.wdp"/><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Rounded Corners 7">
            <a:extLst>
              <a:ext uri="{FF2B5EF4-FFF2-40B4-BE49-F238E27FC236}">
                <a16:creationId xmlns:a16="http://schemas.microsoft.com/office/drawing/2014/main" id="{D6CE6303-3C40-4361-9869-64BB994762E1}"/>
              </a:ext>
            </a:extLst>
          </p:cNvPr>
          <p:cNvSpPr/>
          <p:nvPr/>
        </p:nvSpPr>
        <p:spPr>
          <a:xfrm>
            <a:off x="1082283" y="1509844"/>
            <a:ext cx="10288542" cy="1750019"/>
          </a:xfrm>
          <a:prstGeom prst="roundRect">
            <a:avLst/>
          </a:prstGeom>
          <a:noFill/>
          <a:ln w="3175">
            <a:no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800" b="1" dirty="0" smtClean="0">
                <a:solidFill>
                  <a:srgbClr val="002060"/>
                </a:solidFill>
                <a:latin typeface="#9Slide03 SFU Futura_12" panose="020B0604020202020204" charset="0"/>
                <a:cs typeface="Arial" panose="020B0604020202020204" pitchFamily="34" charset="0"/>
              </a:rPr>
              <a:t>THỬ TÀI ĐẶT TÊN</a:t>
            </a:r>
            <a:endParaRPr lang="en-US" sz="8800" b="1" dirty="0">
              <a:solidFill>
                <a:srgbClr val="002060"/>
              </a:solidFill>
              <a:latin typeface="#9Slide03 SFU Futura_12" panose="020B0604020202020204" charset="0"/>
              <a:cs typeface="Arial" panose="020B0604020202020204" pitchFamily="34" charset="0"/>
            </a:endParaRPr>
          </a:p>
        </p:txBody>
      </p:sp>
      <p:cxnSp>
        <p:nvCxnSpPr>
          <p:cNvPr id="39" name="Straight Connector 38">
            <a:extLst>
              <a:ext uri="{FF2B5EF4-FFF2-40B4-BE49-F238E27FC236}">
                <a16:creationId xmlns:a16="http://schemas.microsoft.com/office/drawing/2014/main" id="{8529DE91-F9A3-4AAE-9D59-914616AB64F5}"/>
              </a:ext>
            </a:extLst>
          </p:cNvPr>
          <p:cNvCxnSpPr/>
          <p:nvPr/>
        </p:nvCxnSpPr>
        <p:spPr>
          <a:xfrm>
            <a:off x="-44103" y="3103703"/>
            <a:ext cx="12192000" cy="0"/>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1" name="Rectangle: Rounded Corners 7">
            <a:extLst>
              <a:ext uri="{FF2B5EF4-FFF2-40B4-BE49-F238E27FC236}">
                <a16:creationId xmlns:a16="http://schemas.microsoft.com/office/drawing/2014/main" id="{BE55959A-1F2C-46C2-9FCD-F989F5DD87B7}"/>
              </a:ext>
            </a:extLst>
          </p:cNvPr>
          <p:cNvSpPr/>
          <p:nvPr/>
        </p:nvSpPr>
        <p:spPr>
          <a:xfrm>
            <a:off x="108400" y="3568427"/>
            <a:ext cx="1983779" cy="1401957"/>
          </a:xfrm>
          <a:prstGeom prst="roundRect">
            <a:avLst/>
          </a:prstGeom>
          <a:solidFill>
            <a:srgbClr val="D0F5FE"/>
          </a:soli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err="1">
                <a:solidFill>
                  <a:schemeClr val="tx1"/>
                </a:solidFill>
                <a:latin typeface="#9Slide03 SFU Futura_12" panose="00000400000000000000" pitchFamily="2" charset="0"/>
                <a:cs typeface="Arial" panose="020B0604020202020204" pitchFamily="34" charset="0"/>
              </a:rPr>
              <a:t>Hoạt</a:t>
            </a:r>
            <a:r>
              <a:rPr lang="en-US" sz="2600" b="1" dirty="0">
                <a:solidFill>
                  <a:schemeClr val="tx1"/>
                </a:solidFill>
                <a:latin typeface="#9Slide03 SFU Futura_12" panose="00000400000000000000" pitchFamily="2" charset="0"/>
                <a:cs typeface="Arial" panose="020B0604020202020204" pitchFamily="34" charset="0"/>
              </a:rPr>
              <a:t> </a:t>
            </a:r>
            <a:r>
              <a:rPr lang="en-US" sz="2600" b="1" dirty="0" err="1">
                <a:solidFill>
                  <a:schemeClr val="tx1"/>
                </a:solidFill>
                <a:latin typeface="#9Slide03 SFU Futura_12" panose="00000400000000000000" pitchFamily="2" charset="0"/>
                <a:cs typeface="Arial" panose="020B0604020202020204" pitchFamily="34" charset="0"/>
              </a:rPr>
              <a:t>động</a:t>
            </a:r>
            <a:r>
              <a:rPr lang="en-US" sz="2600" b="1" dirty="0">
                <a:solidFill>
                  <a:schemeClr val="tx1"/>
                </a:solidFill>
                <a:latin typeface="#9Slide03 SFU Futura_12" panose="00000400000000000000" pitchFamily="2" charset="0"/>
                <a:cs typeface="Arial" panose="020B0604020202020204" pitchFamily="34" charset="0"/>
              </a:rPr>
              <a:t>: 6 </a:t>
            </a:r>
            <a:r>
              <a:rPr lang="en-US" sz="2600" b="1" dirty="0" err="1">
                <a:solidFill>
                  <a:schemeClr val="tx1"/>
                </a:solidFill>
                <a:latin typeface="#9Slide03 SFU Futura_12" panose="00000400000000000000" pitchFamily="2" charset="0"/>
                <a:cs typeface="Arial" panose="020B0604020202020204" pitchFamily="34" charset="0"/>
              </a:rPr>
              <a:t>nhóm</a:t>
            </a:r>
            <a:endParaRPr lang="en-US" sz="2600" b="1" dirty="0">
              <a:solidFill>
                <a:schemeClr val="tx1"/>
              </a:solidFill>
              <a:latin typeface="#9Slide03 SFU Futura_12" panose="00000400000000000000" pitchFamily="2" charset="0"/>
              <a:cs typeface="Arial" panose="020B0604020202020204" pitchFamily="34" charset="0"/>
            </a:endParaRPr>
          </a:p>
        </p:txBody>
      </p:sp>
      <p:sp>
        <p:nvSpPr>
          <p:cNvPr id="26" name="Rectangle: Rounded Corners 7">
            <a:extLst>
              <a:ext uri="{FF2B5EF4-FFF2-40B4-BE49-F238E27FC236}">
                <a16:creationId xmlns:a16="http://schemas.microsoft.com/office/drawing/2014/main" id="{53C967EF-6321-45EB-B34B-D99D778ACFBD}"/>
              </a:ext>
            </a:extLst>
          </p:cNvPr>
          <p:cNvSpPr/>
          <p:nvPr/>
        </p:nvSpPr>
        <p:spPr>
          <a:xfrm>
            <a:off x="2285254" y="3563774"/>
            <a:ext cx="2077756" cy="1401957"/>
          </a:xfrm>
          <a:prstGeom prst="roundRect">
            <a:avLst/>
          </a:prstGeom>
          <a:solidFill>
            <a:schemeClr val="bg1"/>
          </a:soli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err="1">
                <a:solidFill>
                  <a:srgbClr val="002060"/>
                </a:solidFill>
                <a:latin typeface="#9Slide03 SFU Futura_12" panose="00000400000000000000" pitchFamily="2" charset="0"/>
                <a:cs typeface="Arial" panose="020B0604020202020204" pitchFamily="34" charset="0"/>
              </a:rPr>
              <a:t>Chuẩn</a:t>
            </a:r>
            <a:r>
              <a:rPr lang="en-US" sz="2600" b="1" dirty="0">
                <a:solidFill>
                  <a:srgbClr val="002060"/>
                </a:solidFill>
                <a:latin typeface="#9Slide03 SFU Futura_12" panose="00000400000000000000" pitchFamily="2" charset="0"/>
                <a:cs typeface="Arial" panose="020B0604020202020204" pitchFamily="34" charset="0"/>
              </a:rPr>
              <a:t> </a:t>
            </a:r>
            <a:r>
              <a:rPr lang="en-US" sz="2600" b="1" dirty="0" err="1">
                <a:solidFill>
                  <a:srgbClr val="002060"/>
                </a:solidFill>
                <a:latin typeface="#9Slide03 SFU Futura_12" panose="00000400000000000000" pitchFamily="2" charset="0"/>
                <a:cs typeface="Arial" panose="020B0604020202020204" pitchFamily="34" charset="0"/>
              </a:rPr>
              <a:t>bị</a:t>
            </a:r>
            <a:r>
              <a:rPr lang="en-US" sz="2600" b="1" dirty="0">
                <a:solidFill>
                  <a:srgbClr val="002060"/>
                </a:solidFill>
                <a:latin typeface="#9Slide03 SFU Futura_12" panose="00000400000000000000" pitchFamily="2" charset="0"/>
                <a:cs typeface="Arial" panose="020B0604020202020204" pitchFamily="34" charset="0"/>
              </a:rPr>
              <a:t> </a:t>
            </a:r>
            <a:r>
              <a:rPr lang="en-US" sz="2600" b="1" dirty="0" err="1">
                <a:solidFill>
                  <a:srgbClr val="002060"/>
                </a:solidFill>
                <a:latin typeface="#9Slide03 SFU Futura_12" panose="00000400000000000000" pitchFamily="2" charset="0"/>
                <a:cs typeface="Arial" panose="020B0604020202020204" pitchFamily="34" charset="0"/>
              </a:rPr>
              <a:t>bảng</a:t>
            </a:r>
            <a:r>
              <a:rPr lang="en-US" sz="2600" b="1" dirty="0">
                <a:solidFill>
                  <a:srgbClr val="002060"/>
                </a:solidFill>
                <a:latin typeface="#9Slide03 SFU Futura_12" panose="00000400000000000000" pitchFamily="2" charset="0"/>
                <a:cs typeface="Arial" panose="020B0604020202020204" pitchFamily="34" charset="0"/>
              </a:rPr>
              <a:t> </a:t>
            </a:r>
            <a:r>
              <a:rPr lang="en-US" sz="2600" b="1" dirty="0" err="1">
                <a:solidFill>
                  <a:srgbClr val="002060"/>
                </a:solidFill>
                <a:latin typeface="#9Slide03 SFU Futura_12" panose="00000400000000000000" pitchFamily="2" charset="0"/>
                <a:cs typeface="Arial" panose="020B0604020202020204" pitchFamily="34" charset="0"/>
              </a:rPr>
              <a:t>nhóm</a:t>
            </a:r>
            <a:r>
              <a:rPr lang="en-US" sz="2600" b="1" dirty="0">
                <a:solidFill>
                  <a:srgbClr val="002060"/>
                </a:solidFill>
                <a:latin typeface="#9Slide03 SFU Futura_12" panose="00000400000000000000" pitchFamily="2" charset="0"/>
                <a:cs typeface="Arial" panose="020B0604020202020204" pitchFamily="34" charset="0"/>
              </a:rPr>
              <a:t>, </a:t>
            </a:r>
            <a:r>
              <a:rPr lang="en-US" sz="2600" b="1" dirty="0" err="1">
                <a:solidFill>
                  <a:srgbClr val="002060"/>
                </a:solidFill>
                <a:latin typeface="#9Slide03 SFU Futura_12" panose="00000400000000000000" pitchFamily="2" charset="0"/>
                <a:cs typeface="Arial" panose="020B0604020202020204" pitchFamily="34" charset="0"/>
              </a:rPr>
              <a:t>bút</a:t>
            </a:r>
            <a:r>
              <a:rPr lang="en-US" sz="2600" b="1" dirty="0">
                <a:solidFill>
                  <a:srgbClr val="002060"/>
                </a:solidFill>
                <a:latin typeface="#9Slide03 SFU Futura_12" panose="00000400000000000000" pitchFamily="2" charset="0"/>
                <a:cs typeface="Arial" panose="020B0604020202020204" pitchFamily="34" charset="0"/>
              </a:rPr>
              <a:t> </a:t>
            </a:r>
            <a:r>
              <a:rPr lang="en-US" sz="2600" b="1" dirty="0" err="1">
                <a:solidFill>
                  <a:srgbClr val="002060"/>
                </a:solidFill>
                <a:latin typeface="#9Slide03 SFU Futura_12" panose="00000400000000000000" pitchFamily="2" charset="0"/>
                <a:cs typeface="Arial" panose="020B0604020202020204" pitchFamily="34" charset="0"/>
              </a:rPr>
              <a:t>lông</a:t>
            </a:r>
            <a:endParaRPr lang="en-US" sz="2600" b="1" dirty="0">
              <a:solidFill>
                <a:srgbClr val="002060"/>
              </a:solidFill>
              <a:latin typeface="#9Slide03 SFU Futura_12" panose="00000400000000000000" pitchFamily="2" charset="0"/>
              <a:cs typeface="Arial" panose="020B0604020202020204" pitchFamily="34" charset="0"/>
            </a:endParaRPr>
          </a:p>
        </p:txBody>
      </p:sp>
      <p:sp>
        <p:nvSpPr>
          <p:cNvPr id="28" name="Rectangle: Rounded Corners 7">
            <a:extLst>
              <a:ext uri="{FF2B5EF4-FFF2-40B4-BE49-F238E27FC236}">
                <a16:creationId xmlns:a16="http://schemas.microsoft.com/office/drawing/2014/main" id="{3582B86B-BF97-4986-B5E7-3EF41E0CF4DB}"/>
              </a:ext>
            </a:extLst>
          </p:cNvPr>
          <p:cNvSpPr/>
          <p:nvPr/>
        </p:nvSpPr>
        <p:spPr>
          <a:xfrm>
            <a:off x="4489250" y="3563773"/>
            <a:ext cx="2968346" cy="1401955"/>
          </a:xfrm>
          <a:prstGeom prst="roundRect">
            <a:avLst/>
          </a:prstGeom>
          <a:solidFill>
            <a:srgbClr val="D0F5FE"/>
          </a:soli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err="1">
                <a:solidFill>
                  <a:schemeClr val="tx1"/>
                </a:solidFill>
                <a:latin typeface="#9Slide03 SFU Futura_12" panose="00000400000000000000" pitchFamily="2" charset="0"/>
                <a:cs typeface="Arial" panose="020B0604020202020204" pitchFamily="34" charset="0"/>
              </a:rPr>
              <a:t>Nhìn</a:t>
            </a:r>
            <a:r>
              <a:rPr lang="en-US" sz="2600" b="1" dirty="0">
                <a:solidFill>
                  <a:schemeClr val="tx1"/>
                </a:solidFill>
                <a:latin typeface="#9Slide03 SFU Futura_12" panose="00000400000000000000" pitchFamily="2" charset="0"/>
                <a:cs typeface="Arial" panose="020B0604020202020204" pitchFamily="34" charset="0"/>
              </a:rPr>
              <a:t> </a:t>
            </a:r>
            <a:r>
              <a:rPr lang="en-US" sz="2600" b="1" dirty="0" err="1">
                <a:solidFill>
                  <a:schemeClr val="tx1"/>
                </a:solidFill>
                <a:latin typeface="#9Slide03 SFU Futura_12" panose="00000400000000000000" pitchFamily="2" charset="0"/>
                <a:cs typeface="Arial" panose="020B0604020202020204" pitchFamily="34" charset="0"/>
              </a:rPr>
              <a:t>hình</a:t>
            </a:r>
            <a:r>
              <a:rPr lang="en-US" sz="2600" b="1" dirty="0" err="1" smtClean="0">
                <a:solidFill>
                  <a:schemeClr val="tx1"/>
                </a:solidFill>
                <a:latin typeface="#9Slide03 SFU Futura_12" panose="00000400000000000000" pitchFamily="2" charset="0"/>
                <a:cs typeface="Arial" panose="020B0604020202020204" pitchFamily="34" charset="0"/>
                <a:sym typeface="Wingdings" panose="05000000000000000000" pitchFamily="2" charset="2"/>
              </a:rPr>
              <a:t>ĐẶT</a:t>
            </a:r>
            <a:r>
              <a:rPr lang="en-US" sz="2600" b="1" dirty="0" smtClean="0">
                <a:solidFill>
                  <a:schemeClr val="tx1"/>
                </a:solidFill>
                <a:latin typeface="#9Slide03 SFU Futura_12" panose="00000400000000000000" pitchFamily="2" charset="0"/>
                <a:cs typeface="Arial" panose="020B0604020202020204" pitchFamily="34" charset="0"/>
                <a:sym typeface="Wingdings" panose="05000000000000000000" pitchFamily="2" charset="2"/>
              </a:rPr>
              <a:t> TÊN HÌNH </a:t>
            </a:r>
            <a:r>
              <a:rPr lang="en-US" sz="2600" b="1" dirty="0" err="1" smtClean="0">
                <a:solidFill>
                  <a:schemeClr val="tx1"/>
                </a:solidFill>
                <a:latin typeface="#9Slide03 SFU Futura_12" panose="00000400000000000000" pitchFamily="2" charset="0"/>
                <a:cs typeface="Arial" panose="020B0604020202020204" pitchFamily="34" charset="0"/>
                <a:sym typeface="Wingdings" panose="05000000000000000000" pitchFamily="2" charset="2"/>
              </a:rPr>
              <a:t>ghi</a:t>
            </a:r>
            <a:r>
              <a:rPr lang="en-US" sz="2600" b="1" dirty="0" smtClean="0">
                <a:solidFill>
                  <a:schemeClr val="tx1"/>
                </a:solidFill>
                <a:latin typeface="#9Slide03 SFU Futura_12" panose="00000400000000000000" pitchFamily="2" charset="0"/>
                <a:cs typeface="Arial" panose="020B0604020202020204" pitchFamily="34" charset="0"/>
                <a:sym typeface="Wingdings" panose="05000000000000000000" pitchFamily="2" charset="2"/>
              </a:rPr>
              <a:t> </a:t>
            </a:r>
            <a:r>
              <a:rPr lang="en-US" sz="2600" b="1" dirty="0" err="1">
                <a:solidFill>
                  <a:schemeClr val="tx1"/>
                </a:solidFill>
                <a:latin typeface="#9Slide03 SFU Futura_12" panose="00000400000000000000" pitchFamily="2" charset="0"/>
                <a:cs typeface="Arial" panose="020B0604020202020204" pitchFamily="34" charset="0"/>
                <a:sym typeface="Wingdings" panose="05000000000000000000" pitchFamily="2" charset="2"/>
              </a:rPr>
              <a:t>vào</a:t>
            </a:r>
            <a:r>
              <a:rPr lang="en-US" sz="2600" b="1" dirty="0">
                <a:solidFill>
                  <a:schemeClr val="tx1"/>
                </a:solidFill>
                <a:latin typeface="#9Slide03 SFU Futura_12" panose="00000400000000000000" pitchFamily="2" charset="0"/>
                <a:cs typeface="Arial" panose="020B0604020202020204" pitchFamily="34" charset="0"/>
                <a:sym typeface="Wingdings" panose="05000000000000000000" pitchFamily="2" charset="2"/>
              </a:rPr>
              <a:t> </a:t>
            </a:r>
            <a:r>
              <a:rPr lang="en-US" sz="2600" b="1" dirty="0" err="1">
                <a:solidFill>
                  <a:schemeClr val="tx1"/>
                </a:solidFill>
                <a:latin typeface="#9Slide03 SFU Futura_12" panose="00000400000000000000" pitchFamily="2" charset="0"/>
                <a:cs typeface="Arial" panose="020B0604020202020204" pitchFamily="34" charset="0"/>
                <a:sym typeface="Wingdings" panose="05000000000000000000" pitchFamily="2" charset="2"/>
              </a:rPr>
              <a:t>bảng</a:t>
            </a:r>
            <a:r>
              <a:rPr lang="en-US" sz="2600" b="1" dirty="0">
                <a:solidFill>
                  <a:schemeClr val="tx1"/>
                </a:solidFill>
                <a:latin typeface="#9Slide03 SFU Futura_12" panose="00000400000000000000" pitchFamily="2" charset="0"/>
                <a:cs typeface="Arial" panose="020B0604020202020204" pitchFamily="34" charset="0"/>
                <a:sym typeface="Wingdings" panose="05000000000000000000" pitchFamily="2" charset="2"/>
              </a:rPr>
              <a:t> </a:t>
            </a:r>
            <a:r>
              <a:rPr lang="en-US" sz="2600" b="1" dirty="0" err="1">
                <a:solidFill>
                  <a:schemeClr val="tx1"/>
                </a:solidFill>
                <a:latin typeface="#9Slide03 SFU Futura_12" panose="00000400000000000000" pitchFamily="2" charset="0"/>
                <a:cs typeface="Arial" panose="020B0604020202020204" pitchFamily="34" charset="0"/>
                <a:sym typeface="Wingdings" panose="05000000000000000000" pitchFamily="2" charset="2"/>
              </a:rPr>
              <a:t>nhóm</a:t>
            </a:r>
            <a:endParaRPr lang="en-US" sz="2600" b="1" dirty="0">
              <a:solidFill>
                <a:schemeClr val="tx1"/>
              </a:solidFill>
              <a:latin typeface="#9Slide03 SFU Futura_12" panose="00000400000000000000" pitchFamily="2" charset="0"/>
              <a:cs typeface="Arial" panose="020B0604020202020204" pitchFamily="34" charset="0"/>
            </a:endParaRPr>
          </a:p>
        </p:txBody>
      </p:sp>
      <p:sp>
        <p:nvSpPr>
          <p:cNvPr id="29" name="Rectangle: Rounded Corners 7">
            <a:extLst>
              <a:ext uri="{FF2B5EF4-FFF2-40B4-BE49-F238E27FC236}">
                <a16:creationId xmlns:a16="http://schemas.microsoft.com/office/drawing/2014/main" id="{D5397E9F-57CE-4CBC-BF7D-C7F3ACC44961}"/>
              </a:ext>
            </a:extLst>
          </p:cNvPr>
          <p:cNvSpPr/>
          <p:nvPr/>
        </p:nvSpPr>
        <p:spPr>
          <a:xfrm>
            <a:off x="7597691" y="3563772"/>
            <a:ext cx="2093874" cy="1401957"/>
          </a:xfrm>
          <a:prstGeom prst="roundRect">
            <a:avLst/>
          </a:prstGeom>
          <a:solidFill>
            <a:schemeClr val="bg1"/>
          </a:soli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err="1">
                <a:solidFill>
                  <a:srgbClr val="002060"/>
                </a:solidFill>
                <a:latin typeface="#9Slide03 SFU Futura_12" panose="00000400000000000000" pitchFamily="2" charset="0"/>
                <a:cs typeface="Arial" panose="020B0604020202020204" pitchFamily="34" charset="0"/>
              </a:rPr>
              <a:t>Thời</a:t>
            </a:r>
            <a:r>
              <a:rPr lang="en-US" sz="2600" b="1" dirty="0">
                <a:solidFill>
                  <a:srgbClr val="002060"/>
                </a:solidFill>
                <a:latin typeface="#9Slide03 SFU Futura_12" panose="00000400000000000000" pitchFamily="2" charset="0"/>
                <a:cs typeface="Arial" panose="020B0604020202020204" pitchFamily="34" charset="0"/>
              </a:rPr>
              <a:t> </a:t>
            </a:r>
            <a:r>
              <a:rPr lang="en-US" sz="2600" b="1" dirty="0" err="1">
                <a:solidFill>
                  <a:srgbClr val="002060"/>
                </a:solidFill>
                <a:latin typeface="#9Slide03 SFU Futura_12" panose="00000400000000000000" pitchFamily="2" charset="0"/>
                <a:cs typeface="Arial" panose="020B0604020202020204" pitchFamily="34" charset="0"/>
              </a:rPr>
              <a:t>gian</a:t>
            </a:r>
            <a:r>
              <a:rPr lang="en-US" sz="2600" b="1" dirty="0">
                <a:solidFill>
                  <a:srgbClr val="002060"/>
                </a:solidFill>
                <a:latin typeface="#9Slide03 SFU Futura_12" panose="00000400000000000000" pitchFamily="2" charset="0"/>
                <a:cs typeface="Arial" panose="020B0604020202020204" pitchFamily="34" charset="0"/>
              </a:rPr>
              <a:t> </a:t>
            </a:r>
            <a:r>
              <a:rPr lang="en-US" sz="2600" b="1" dirty="0" smtClean="0">
                <a:solidFill>
                  <a:srgbClr val="002060"/>
                </a:solidFill>
                <a:latin typeface="#9Slide03 SFU Futura_12" panose="00000400000000000000" pitchFamily="2" charset="0"/>
                <a:cs typeface="Arial" panose="020B0604020202020204" pitchFamily="34" charset="0"/>
              </a:rPr>
              <a:t>: 1’30’’</a:t>
            </a:r>
            <a:endParaRPr lang="en-US" sz="2600" b="1" dirty="0">
              <a:solidFill>
                <a:srgbClr val="002060"/>
              </a:solidFill>
              <a:latin typeface="#9Slide03 SFU Futura_12" panose="00000400000000000000" pitchFamily="2" charset="0"/>
              <a:cs typeface="Arial" panose="020B0604020202020204" pitchFamily="34" charset="0"/>
            </a:endParaRPr>
          </a:p>
        </p:txBody>
      </p:sp>
      <p:sp>
        <p:nvSpPr>
          <p:cNvPr id="30" name="Rectangle: Rounded Corners 7">
            <a:extLst>
              <a:ext uri="{FF2B5EF4-FFF2-40B4-BE49-F238E27FC236}">
                <a16:creationId xmlns:a16="http://schemas.microsoft.com/office/drawing/2014/main" id="{C22CBC91-7E69-41A0-A1C7-59D20020A212}"/>
              </a:ext>
            </a:extLst>
          </p:cNvPr>
          <p:cNvSpPr/>
          <p:nvPr/>
        </p:nvSpPr>
        <p:spPr>
          <a:xfrm>
            <a:off x="9844164" y="3563771"/>
            <a:ext cx="2247820" cy="1401957"/>
          </a:xfrm>
          <a:prstGeom prst="roundRect">
            <a:avLst/>
          </a:prstGeom>
          <a:solidFill>
            <a:srgbClr val="D0F5FE"/>
          </a:soli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err="1" smtClean="0">
                <a:solidFill>
                  <a:schemeClr val="tx1"/>
                </a:solidFill>
                <a:latin typeface="#9Slide03 SFU Futura_12" panose="00000400000000000000" pitchFamily="2" charset="0"/>
                <a:cs typeface="Arial" panose="020B0604020202020204" pitchFamily="34" charset="0"/>
              </a:rPr>
              <a:t>Trình</a:t>
            </a:r>
            <a:r>
              <a:rPr lang="en-US" sz="2600" b="1" dirty="0" smtClean="0">
                <a:solidFill>
                  <a:schemeClr val="tx1"/>
                </a:solidFill>
                <a:latin typeface="#9Slide03 SFU Futura_12" panose="00000400000000000000" pitchFamily="2" charset="0"/>
                <a:cs typeface="Arial" panose="020B0604020202020204" pitchFamily="34" charset="0"/>
              </a:rPr>
              <a:t> </a:t>
            </a:r>
            <a:r>
              <a:rPr lang="en-US" sz="2600" b="1" dirty="0" err="1" smtClean="0">
                <a:solidFill>
                  <a:schemeClr val="tx1"/>
                </a:solidFill>
                <a:latin typeface="#9Slide03 SFU Futura_12" panose="00000400000000000000" pitchFamily="2" charset="0"/>
                <a:cs typeface="Arial" panose="020B0604020202020204" pitchFamily="34" charset="0"/>
              </a:rPr>
              <a:t>bày</a:t>
            </a:r>
            <a:r>
              <a:rPr lang="en-US" sz="2600" b="1" dirty="0" smtClean="0">
                <a:solidFill>
                  <a:schemeClr val="tx1"/>
                </a:solidFill>
                <a:latin typeface="#9Slide03 SFU Futura_12" panose="00000400000000000000" pitchFamily="2" charset="0"/>
                <a:cs typeface="Arial" panose="020B0604020202020204" pitchFamily="34" charset="0"/>
              </a:rPr>
              <a:t> </a:t>
            </a:r>
            <a:r>
              <a:rPr lang="en-US" sz="2600" b="1" dirty="0" err="1" smtClean="0">
                <a:solidFill>
                  <a:schemeClr val="tx1"/>
                </a:solidFill>
                <a:latin typeface="#9Slide03 SFU Futura_12" panose="00000400000000000000" pitchFamily="2" charset="0"/>
                <a:cs typeface="Arial" panose="020B0604020202020204" pitchFamily="34" charset="0"/>
              </a:rPr>
              <a:t>và</a:t>
            </a:r>
            <a:r>
              <a:rPr lang="en-US" sz="2600" b="1" dirty="0" smtClean="0">
                <a:solidFill>
                  <a:schemeClr val="tx1"/>
                </a:solidFill>
                <a:latin typeface="#9Slide03 SFU Futura_12" panose="00000400000000000000" pitchFamily="2" charset="0"/>
                <a:cs typeface="Arial" panose="020B0604020202020204" pitchFamily="34" charset="0"/>
              </a:rPr>
              <a:t> </a:t>
            </a:r>
            <a:r>
              <a:rPr lang="en-US" sz="2600" b="1" dirty="0" err="1" smtClean="0">
                <a:solidFill>
                  <a:schemeClr val="tx1"/>
                </a:solidFill>
                <a:latin typeface="#9Slide03 SFU Futura_12" panose="00000400000000000000" pitchFamily="2" charset="0"/>
                <a:cs typeface="Arial" panose="020B0604020202020204" pitchFamily="34" charset="0"/>
              </a:rPr>
              <a:t>giải</a:t>
            </a:r>
            <a:r>
              <a:rPr lang="en-US" sz="2600" b="1" dirty="0" smtClean="0">
                <a:solidFill>
                  <a:schemeClr val="tx1"/>
                </a:solidFill>
                <a:latin typeface="#9Slide03 SFU Futura_12" panose="00000400000000000000" pitchFamily="2" charset="0"/>
                <a:cs typeface="Arial" panose="020B0604020202020204" pitchFamily="34" charset="0"/>
              </a:rPr>
              <a:t> </a:t>
            </a:r>
            <a:r>
              <a:rPr lang="en-US" sz="2600" b="1" dirty="0" err="1" smtClean="0">
                <a:solidFill>
                  <a:schemeClr val="tx1"/>
                </a:solidFill>
                <a:latin typeface="#9Slide03 SFU Futura_12" panose="00000400000000000000" pitchFamily="2" charset="0"/>
                <a:cs typeface="Arial" panose="020B0604020202020204" pitchFamily="34" charset="0"/>
              </a:rPr>
              <a:t>thích</a:t>
            </a:r>
            <a:r>
              <a:rPr lang="en-US" sz="2600" b="1" dirty="0" smtClean="0">
                <a:solidFill>
                  <a:schemeClr val="tx1"/>
                </a:solidFill>
                <a:latin typeface="#9Slide03 SFU Futura_12" panose="00000400000000000000" pitchFamily="2" charset="0"/>
                <a:cs typeface="Arial" panose="020B0604020202020204" pitchFamily="34" charset="0"/>
              </a:rPr>
              <a:t> </a:t>
            </a:r>
            <a:r>
              <a:rPr lang="en-US" sz="2600" b="1" dirty="0" err="1" smtClean="0">
                <a:solidFill>
                  <a:schemeClr val="tx1"/>
                </a:solidFill>
                <a:latin typeface="#9Slide03 SFU Futura_12" panose="00000400000000000000" pitchFamily="2" charset="0"/>
                <a:cs typeface="Arial" panose="020B0604020202020204" pitchFamily="34" charset="0"/>
              </a:rPr>
              <a:t>tên</a:t>
            </a:r>
            <a:r>
              <a:rPr lang="en-US" sz="2600" b="1" dirty="0" smtClean="0">
                <a:solidFill>
                  <a:schemeClr val="tx1"/>
                </a:solidFill>
                <a:latin typeface="#9Slide03 SFU Futura_12" panose="00000400000000000000" pitchFamily="2" charset="0"/>
                <a:cs typeface="Arial" panose="020B0604020202020204" pitchFamily="34" charset="0"/>
              </a:rPr>
              <a:t> </a:t>
            </a:r>
            <a:r>
              <a:rPr lang="en-US" sz="2600" b="1" dirty="0" err="1" smtClean="0">
                <a:solidFill>
                  <a:schemeClr val="tx1"/>
                </a:solidFill>
                <a:latin typeface="#9Slide03 SFU Futura_12" panose="00000400000000000000" pitchFamily="2" charset="0"/>
                <a:cs typeface="Arial" panose="020B0604020202020204" pitchFamily="34" charset="0"/>
              </a:rPr>
              <a:t>vừa</a:t>
            </a:r>
            <a:r>
              <a:rPr lang="en-US" sz="2600" b="1" dirty="0" smtClean="0">
                <a:solidFill>
                  <a:schemeClr val="tx1"/>
                </a:solidFill>
                <a:latin typeface="#9Slide03 SFU Futura_12" panose="00000400000000000000" pitchFamily="2" charset="0"/>
                <a:cs typeface="Arial" panose="020B0604020202020204" pitchFamily="34" charset="0"/>
              </a:rPr>
              <a:t> </a:t>
            </a:r>
            <a:r>
              <a:rPr lang="en-US" sz="2600" b="1" dirty="0" err="1" smtClean="0">
                <a:solidFill>
                  <a:schemeClr val="tx1"/>
                </a:solidFill>
                <a:latin typeface="#9Slide03 SFU Futura_12" panose="00000400000000000000" pitchFamily="2" charset="0"/>
                <a:cs typeface="Arial" panose="020B0604020202020204" pitchFamily="34" charset="0"/>
              </a:rPr>
              <a:t>đặt</a:t>
            </a:r>
            <a:endParaRPr lang="en-US" sz="2600" b="1" dirty="0">
              <a:solidFill>
                <a:schemeClr val="tx1"/>
              </a:solidFill>
              <a:latin typeface="#9Slide03 SFU Futura_12" panose="00000400000000000000" pitchFamily="2" charset="0"/>
              <a:cs typeface="Arial" panose="020B0604020202020204" pitchFamily="34" charset="0"/>
            </a:endParaRPr>
          </a:p>
        </p:txBody>
      </p:sp>
      <p:pic>
        <p:nvPicPr>
          <p:cNvPr id="31" name="Picture 2" descr="Galeria - ícones de natureza grátis">
            <a:extLst>
              <a:ext uri="{FF2B5EF4-FFF2-40B4-BE49-F238E27FC236}">
                <a16:creationId xmlns:a16="http://schemas.microsoft.com/office/drawing/2014/main" id="{D788C6DA-1120-4008-9FA8-DA4CC712E4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76625" y="4965728"/>
            <a:ext cx="1593595" cy="1593595"/>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1">
            <a:extLst>
              <a:ext uri="{FF2B5EF4-FFF2-40B4-BE49-F238E27FC236}">
                <a16:creationId xmlns:a16="http://schemas.microsoft.com/office/drawing/2014/main" id="{5D6E7CB2-DECE-4A7D-A15B-85B6D0E3F4A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7273" b="89697" l="9804" r="89542">
                        <a14:foregroundMark x1="27778" y1="46667" x2="41176" y2="23636"/>
                        <a14:foregroundMark x1="41176" y1="23636" x2="51634" y2="23636"/>
                        <a14:foregroundMark x1="59804" y1="49697" x2="41176" y2="48485"/>
                        <a14:foregroundMark x1="40523" y1="66061" x2="29412" y2="56364"/>
                        <a14:foregroundMark x1="48366" y1="61212" x2="54575" y2="41212"/>
                        <a14:foregroundMark x1="31373" y1="67879" x2="32026" y2="76970"/>
                        <a14:foregroundMark x1="18301" y1="26061" x2="28431" y2="59394"/>
                        <a14:foregroundMark x1="68627" y1="77576" x2="64052" y2="86061"/>
                        <a14:foregroundMark x1="79739" y1="55152" x2="79412" y2="67273"/>
                        <a14:foregroundMark x1="69935" y1="82424" x2="70261" y2="85455"/>
                        <a14:foregroundMark x1="34641" y1="78182" x2="34641" y2="88485"/>
                        <a14:foregroundMark x1="30719" y1="69091" x2="29085" y2="79394"/>
                        <a14:foregroundMark x1="27778" y1="65455" x2="21895" y2="59394"/>
                        <a14:foregroundMark x1="23203" y1="62424" x2="23203" y2="66061"/>
                        <a14:foregroundMark x1="28431" y1="12121" x2="31046" y2="30303"/>
                        <a14:foregroundMark x1="42157" y1="8485" x2="42157" y2="8485"/>
                        <a14:foregroundMark x1="61765" y1="7273" x2="61765" y2="7273"/>
                        <a14:foregroundMark x1="57190" y1="41818" x2="44444" y2="48485"/>
                        <a14:foregroundMark x1="49673" y1="34545" x2="39216" y2="44242"/>
                      </a14:backgroundRemoval>
                    </a14:imgEffect>
                  </a14:imgLayer>
                </a14:imgProps>
              </a:ext>
            </a:extLst>
          </a:blip>
          <a:stretch>
            <a:fillRect/>
          </a:stretch>
        </p:blipFill>
        <p:spPr>
          <a:xfrm>
            <a:off x="-37373" y="5265154"/>
            <a:ext cx="2239313" cy="1207473"/>
          </a:xfrm>
          <a:prstGeom prst="rect">
            <a:avLst/>
          </a:prstGeom>
        </p:spPr>
      </p:pic>
      <p:pic>
        <p:nvPicPr>
          <p:cNvPr id="33" name="Picture 2" descr="Giấy Mở Rộng Biểu Tượng - Véc tơ bút và giấy png tải về - Miễn phí trong  suốt Góc png Tải về.">
            <a:extLst>
              <a:ext uri="{FF2B5EF4-FFF2-40B4-BE49-F238E27FC236}">
                <a16:creationId xmlns:a16="http://schemas.microsoft.com/office/drawing/2014/main" id="{E563379A-F467-4019-AC1D-DBC6B18287CD}"/>
              </a:ext>
            </a:extLst>
          </p:cNvPr>
          <p:cNvPicPr>
            <a:picLocks noChangeAspect="1" noChangeArrowheads="1"/>
          </p:cNvPicPr>
          <p:nvPr/>
        </p:nvPicPr>
        <p:blipFill rotWithShape="1">
          <a:blip r:embed="rId5" cstate="hqprint">
            <a:extLst>
              <a:ext uri="{BEBA8EAE-BF5A-486C-A8C5-ECC9F3942E4B}">
                <a14:imgProps xmlns:a14="http://schemas.microsoft.com/office/drawing/2010/main">
                  <a14:imgLayer r:embed="rId6">
                    <a14:imgEffect>
                      <a14:backgroundRemoval t="1731" b="96731" l="10000" r="90000">
                        <a14:foregroundMark x1="65111" y1="90000" x2="65111" y2="90000"/>
                        <a14:foregroundMark x1="55444" y1="96923" x2="55444" y2="96923"/>
                        <a14:foregroundMark x1="39667" y1="8269" x2="39667" y2="8269"/>
                        <a14:foregroundMark x1="65889" y1="32692" x2="65889" y2="31923"/>
                        <a14:foregroundMark x1="72000" y1="23654" x2="72000" y2="23654"/>
                        <a14:foregroundMark x1="74889" y1="29231" x2="64222" y2="46538"/>
                        <a14:foregroundMark x1="30333" y1="20385" x2="30333" y2="20385"/>
                        <a14:foregroundMark x1="36444" y1="3269" x2="48333" y2="1731"/>
                        <a14:foregroundMark x1="46556" y1="75769" x2="40444" y2="74615"/>
                        <a14:foregroundMark x1="40444" y1="74615" x2="43778" y2="62115"/>
                      </a14:backgroundRemoval>
                    </a14:imgEffect>
                  </a14:imgLayer>
                </a14:imgProps>
              </a:ext>
              <a:ext uri="{28A0092B-C50C-407E-A947-70E740481C1C}">
                <a14:useLocalDpi xmlns:a14="http://schemas.microsoft.com/office/drawing/2010/main" val="0"/>
              </a:ext>
            </a:extLst>
          </a:blip>
          <a:srcRect l="22136" r="21865"/>
          <a:stretch/>
        </p:blipFill>
        <p:spPr bwMode="auto">
          <a:xfrm>
            <a:off x="2722868" y="5126107"/>
            <a:ext cx="1184639" cy="122227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4" descr="Hình ảnh Mbe Phong Cách Cần Thiết Hàng Ngày đồng Hồ Báo Thức Màu Xanh Lá  Cây Thương Mại Dễ, Mbe, Nhu Yếu Phẩm Hàng Ngày, Màu Xanh miễn phí tải tập">
            <a:extLst>
              <a:ext uri="{FF2B5EF4-FFF2-40B4-BE49-F238E27FC236}">
                <a16:creationId xmlns:a16="http://schemas.microsoft.com/office/drawing/2014/main" id="{A502EEEF-18B8-4A77-9404-58674D215B1E}"/>
              </a:ext>
            </a:extLst>
          </p:cNvPr>
          <p:cNvPicPr>
            <a:picLocks noChangeAspect="1" noChangeArrowheads="1"/>
          </p:cNvPicPr>
          <p:nvPr/>
        </p:nvPicPr>
        <p:blipFill rotWithShape="1">
          <a:blip r:embed="rId7" cstate="hqprint">
            <a:extLst>
              <a:ext uri="{BEBA8EAE-BF5A-486C-A8C5-ECC9F3942E4B}">
                <a14:imgProps xmlns:a14="http://schemas.microsoft.com/office/drawing/2010/main">
                  <a14:imgLayer r:embed="rId8">
                    <a14:imgEffect>
                      <a14:backgroundRemoval t="10000" b="90000" l="10000" r="90000">
                        <a14:foregroundMark x1="34167" y1="23417" x2="34167" y2="23417"/>
                        <a14:foregroundMark x1="37667" y1="29917" x2="29333" y2="19333"/>
                        <a14:foregroundMark x1="28750" y1="17417" x2="23333" y2="23667"/>
                        <a14:foregroundMark x1="23333" y1="23667" x2="22750" y2="23750"/>
                      </a14:backgroundRemoval>
                    </a14:imgEffect>
                  </a14:imgLayer>
                </a14:imgProps>
              </a:ext>
              <a:ext uri="{28A0092B-C50C-407E-A947-70E740481C1C}">
                <a14:useLocalDpi xmlns:a14="http://schemas.microsoft.com/office/drawing/2010/main" val="0"/>
              </a:ext>
            </a:extLst>
          </a:blip>
          <a:srcRect l="23333" t="12560" r="15604" b="27674"/>
          <a:stretch/>
        </p:blipFill>
        <p:spPr bwMode="auto">
          <a:xfrm>
            <a:off x="7956280" y="5036263"/>
            <a:ext cx="1432381" cy="1401957"/>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17">
            <a:extLst>
              <a:ext uri="{FF2B5EF4-FFF2-40B4-BE49-F238E27FC236}">
                <a16:creationId xmlns:a16="http://schemas.microsoft.com/office/drawing/2014/main" id="{2ACF3748-F078-40CC-BB38-8E4BEA5907EE}"/>
              </a:ext>
            </a:extLst>
          </p:cNvPr>
          <p:cNvGrpSpPr/>
          <p:nvPr/>
        </p:nvGrpSpPr>
        <p:grpSpPr>
          <a:xfrm>
            <a:off x="2682074" y="-39689"/>
            <a:ext cx="6816091" cy="1509204"/>
            <a:chOff x="3182943" y="131370"/>
            <a:chExt cx="6834048" cy="1509204"/>
          </a:xfrm>
          <a:solidFill>
            <a:srgbClr val="D0F5FE"/>
          </a:solidFill>
        </p:grpSpPr>
        <p:sp>
          <p:nvSpPr>
            <p:cNvPr id="19" name="Rectangle: Rounded Corners 4">
              <a:extLst>
                <a:ext uri="{FF2B5EF4-FFF2-40B4-BE49-F238E27FC236}">
                  <a16:creationId xmlns:a16="http://schemas.microsoft.com/office/drawing/2014/main" id="{E92F8BE4-F4B0-4C15-9D2E-B93C53F5E217}"/>
                </a:ext>
              </a:extLst>
            </p:cNvPr>
            <p:cNvSpPr/>
            <p:nvPr/>
          </p:nvSpPr>
          <p:spPr>
            <a:xfrm>
              <a:off x="3182943" y="131370"/>
              <a:ext cx="6751246" cy="1509204"/>
            </a:xfrm>
            <a:prstGeom prst="round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1F6250F2-351E-44CA-A071-9F67D77DF914}"/>
                </a:ext>
              </a:extLst>
            </p:cNvPr>
            <p:cNvSpPr/>
            <p:nvPr/>
          </p:nvSpPr>
          <p:spPr>
            <a:xfrm>
              <a:off x="3223844" y="154165"/>
              <a:ext cx="6793147" cy="1446550"/>
            </a:xfrm>
            <a:prstGeom prst="rect">
              <a:avLst/>
            </a:prstGeom>
            <a:noFill/>
          </p:spPr>
          <p:txBody>
            <a:bodyPr wrap="square" lIns="91440" tIns="45720" rIns="91440" bIns="45720">
              <a:spAutoFit/>
            </a:bodyPr>
            <a:lstStyle/>
            <a:p>
              <a:pPr algn="ctr"/>
              <a:r>
                <a:rPr lang="en-US" sz="8800" b="1" cap="none" spc="0" dirty="0">
                  <a:ln w="13462">
                    <a:solidFill>
                      <a:schemeClr val="bg1"/>
                    </a:solidFill>
                    <a:prstDash val="solid"/>
                  </a:ln>
                  <a:solidFill>
                    <a:srgbClr val="002060"/>
                  </a:solidFill>
                  <a:effectLst>
                    <a:outerShdw dist="38100" dir="2700000" algn="bl" rotWithShape="0">
                      <a:schemeClr val="accent5"/>
                    </a:outerShdw>
                  </a:effectLst>
                  <a:latin typeface="#9Slide03 BoosterNextFYBlack" panose="02000A03000000020004" pitchFamily="2" charset="0"/>
                </a:rPr>
                <a:t>KHỞI ĐỘNG</a:t>
              </a:r>
            </a:p>
          </p:txBody>
        </p:sp>
      </p:grpSp>
      <p:pic>
        <p:nvPicPr>
          <p:cNvPr id="22" name="Picture 2" descr="Space rocket icon Royalty Free Vector Image - VectorStock"/>
          <p:cNvPicPr>
            <a:picLocks noChangeAspect="1" noChangeArrowheads="1"/>
          </p:cNvPicPr>
          <p:nvPr/>
        </p:nvPicPr>
        <p:blipFill rotWithShape="1">
          <a:blip r:embed="rId9" cstate="hqprint">
            <a:extLst>
              <a:ext uri="{BEBA8EAE-BF5A-486C-A8C5-ECC9F3942E4B}">
                <a14:imgProps xmlns:a14="http://schemas.microsoft.com/office/drawing/2010/main">
                  <a14:imgLayer r:embed="rId10">
                    <a14:imgEffect>
                      <a14:backgroundRemoval t="10000" b="90000" l="10000" r="90000">
                        <a14:foregroundMark x1="54571" y1="39444" x2="54571" y2="39444"/>
                        <a14:foregroundMark x1="48286" y1="17222" x2="48286" y2="17222"/>
                        <a14:foregroundMark x1="69714" y1="62130" x2="69714" y2="62130"/>
                        <a14:foregroundMark x1="36286" y1="62500" x2="36286" y2="62500"/>
                        <a14:foregroundMark x1="53714" y1="72963" x2="53714" y2="72963"/>
                        <a14:foregroundMark x1="56714" y1="85926" x2="56714" y2="85926"/>
                        <a14:foregroundMark x1="50000" y1="87963" x2="50000" y2="87963"/>
                        <a14:foregroundMark x1="46429" y1="86574" x2="46429" y2="86574"/>
                        <a14:foregroundMark x1="43286" y1="85648" x2="43286" y2="85648"/>
                        <a14:foregroundMark x1="53857" y1="86111" x2="53857" y2="86111"/>
                      </a14:backgroundRemoval>
                    </a14:imgEffect>
                  </a14:imgLayer>
                </a14:imgProps>
              </a:ext>
              <a:ext uri="{28A0092B-C50C-407E-A947-70E740481C1C}">
                <a14:useLocalDpi xmlns:a14="http://schemas.microsoft.com/office/drawing/2010/main" val="0"/>
              </a:ext>
            </a:extLst>
          </a:blip>
          <a:srcRect l="27569" r="27328" b="8219"/>
          <a:stretch/>
        </p:blipFill>
        <p:spPr bwMode="auto">
          <a:xfrm>
            <a:off x="2371727" y="-192604"/>
            <a:ext cx="661488" cy="207677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8" descr="Máy Tính Biểu Tượng Trình Bày Biểu Tượng Tải - trình bày biểu tượng png tải  về - Miễn phí trong suốt Văn Bản png Tải về.">
            <a:extLst>
              <a:ext uri="{FF2B5EF4-FFF2-40B4-BE49-F238E27FC236}">
                <a16:creationId xmlns:a16="http://schemas.microsoft.com/office/drawing/2014/main" id="{6DE03DF3-6D33-4333-8FEF-754D0E4DD43A}"/>
              </a:ext>
            </a:extLst>
          </p:cNvPr>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10000" b="94792" l="10000" r="90000">
                        <a14:foregroundMark x1="34222" y1="18750" x2="34222" y2="18750"/>
                        <a14:foregroundMark x1="30889" y1="92292" x2="31444" y2="91250"/>
                        <a14:foregroundMark x1="39889" y1="94792" x2="39889" y2="94792"/>
                      </a14:backgroundRemoval>
                    </a14:imgEffect>
                  </a14:imgLayer>
                </a14:imgProps>
              </a:ext>
              <a:ext uri="{28A0092B-C50C-407E-A947-70E740481C1C}">
                <a14:useLocalDpi xmlns:a14="http://schemas.microsoft.com/office/drawing/2010/main" val="0"/>
              </a:ext>
            </a:extLst>
          </a:blip>
          <a:srcRect l="23197" r="22650"/>
          <a:stretch/>
        </p:blipFill>
        <p:spPr bwMode="auto">
          <a:xfrm>
            <a:off x="10291263" y="5164946"/>
            <a:ext cx="1415828" cy="13943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5107257"/>
      </p:ext>
    </p:extLst>
  </p:cSld>
  <p:clrMapOvr>
    <a:masterClrMapping/>
  </p:clrMapOvr>
  <mc:AlternateContent xmlns:mc="http://schemas.openxmlformats.org/markup-compatibility/2006" xmlns:p14="http://schemas.microsoft.com/office/powerpoint/2010/main">
    <mc:Choice Requires="p14">
      <p:transition spd="slow" p14:dur="1600" advTm="41338">
        <p14:gallery dir="l"/>
      </p:transition>
    </mc:Choice>
    <mc:Fallback xmlns="">
      <p:transition spd="slow" advTm="4133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fade">
                                      <p:cBhvr>
                                        <p:cTn id="10" dur="500"/>
                                        <p:tgtEl>
                                          <p:spTgt spid="3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500"/>
                                        <p:tgtEl>
                                          <p:spTgt spid="26"/>
                                        </p:tgtEl>
                                      </p:cBhvr>
                                    </p:animEffect>
                                  </p:childTnLst>
                                </p:cTn>
                              </p:par>
                              <p:par>
                                <p:cTn id="14" presetID="10" presetClass="entr" presetSubtype="0"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fade">
                                      <p:cBhvr>
                                        <p:cTn id="16" dur="500"/>
                                        <p:tgtEl>
                                          <p:spTgt spid="3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fade">
                                      <p:cBhvr>
                                        <p:cTn id="19" dur="500"/>
                                        <p:tgtEl>
                                          <p:spTgt spid="28"/>
                                        </p:tgtEl>
                                      </p:cBhvr>
                                    </p:animEffect>
                                  </p:childTnLst>
                                </p:cTn>
                              </p:par>
                              <p:par>
                                <p:cTn id="20" presetID="10" presetClass="entr" presetSubtype="0" fill="hold" nodeType="with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fade">
                                      <p:cBhvr>
                                        <p:cTn id="22" dur="500"/>
                                        <p:tgtEl>
                                          <p:spTgt spid="31"/>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fade">
                                      <p:cBhvr>
                                        <p:cTn id="25" dur="500"/>
                                        <p:tgtEl>
                                          <p:spTgt spid="29"/>
                                        </p:tgtEl>
                                      </p:cBhvr>
                                    </p:animEffect>
                                  </p:childTnLst>
                                </p:cTn>
                              </p:par>
                              <p:par>
                                <p:cTn id="26" presetID="10" presetClass="entr" presetSubtype="0" fill="hold" nodeType="with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fade">
                                      <p:cBhvr>
                                        <p:cTn id="28" dur="500"/>
                                        <p:tgtEl>
                                          <p:spTgt spid="34"/>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fade">
                                      <p:cBhvr>
                                        <p:cTn id="31" dur="500"/>
                                        <p:tgtEl>
                                          <p:spTgt spid="30"/>
                                        </p:tgtEl>
                                      </p:cBhvr>
                                    </p:animEffect>
                                  </p:childTnLst>
                                </p:cTn>
                              </p:par>
                              <p:par>
                                <p:cTn id="32" presetID="42" presetClass="entr" presetSubtype="0"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fade">
                                      <p:cBhvr>
                                        <p:cTn id="34" dur="1000"/>
                                        <p:tgtEl>
                                          <p:spTgt spid="23"/>
                                        </p:tgtEl>
                                      </p:cBhvr>
                                    </p:animEffect>
                                    <p:anim calcmode="lin" valueType="num">
                                      <p:cBhvr>
                                        <p:cTn id="35" dur="1000" fill="hold"/>
                                        <p:tgtEl>
                                          <p:spTgt spid="23"/>
                                        </p:tgtEl>
                                        <p:attrNameLst>
                                          <p:attrName>ppt_x</p:attrName>
                                        </p:attrNameLst>
                                      </p:cBhvr>
                                      <p:tavLst>
                                        <p:tav tm="0">
                                          <p:val>
                                            <p:strVal val="#ppt_x"/>
                                          </p:val>
                                        </p:tav>
                                        <p:tav tm="100000">
                                          <p:val>
                                            <p:strVal val="#ppt_x"/>
                                          </p:val>
                                        </p:tav>
                                      </p:tavLst>
                                    </p:anim>
                                    <p:anim calcmode="lin" valueType="num">
                                      <p:cBhvr>
                                        <p:cTn id="36"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6" grpId="0" animBg="1"/>
      <p:bldP spid="28" grpId="0" animBg="1"/>
      <p:bldP spid="29" grpId="0" animBg="1"/>
      <p:bldP spid="30"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Cloud 27">
            <a:extLst>
              <a:ext uri="{FF2B5EF4-FFF2-40B4-BE49-F238E27FC236}">
                <a16:creationId xmlns:a16="http://schemas.microsoft.com/office/drawing/2014/main" id="{90A0D09F-1CF0-4A16-83AA-2F217797D253}"/>
              </a:ext>
            </a:extLst>
          </p:cNvPr>
          <p:cNvSpPr/>
          <p:nvPr/>
        </p:nvSpPr>
        <p:spPr>
          <a:xfrm>
            <a:off x="116739" y="1201706"/>
            <a:ext cx="11464646" cy="2439152"/>
          </a:xfrm>
          <a:prstGeom prst="cloud">
            <a:avLst/>
          </a:prstGeom>
          <a:solidFill>
            <a:srgbClr val="D0F5FE"/>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b="1" dirty="0">
              <a:solidFill>
                <a:schemeClr val="accent6">
                  <a:lumMod val="50000"/>
                </a:schemeClr>
              </a:solidFill>
              <a:latin typeface="#9Slide05 SVNClementine" panose="020F0502020204030203" charset="0"/>
            </a:endParaRPr>
          </a:p>
        </p:txBody>
      </p:sp>
      <p:sp>
        <p:nvSpPr>
          <p:cNvPr id="29" name="Rectangle 28"/>
          <p:cNvSpPr/>
          <p:nvPr/>
        </p:nvSpPr>
        <p:spPr>
          <a:xfrm>
            <a:off x="1228570" y="1598219"/>
            <a:ext cx="9087003" cy="1569660"/>
          </a:xfrm>
          <a:prstGeom prst="rect">
            <a:avLst/>
          </a:prstGeom>
        </p:spPr>
        <p:txBody>
          <a:bodyPr wrap="square">
            <a:spAutoFit/>
          </a:bodyPr>
          <a:lstStyle/>
          <a:p>
            <a:pPr algn="ctr"/>
            <a:r>
              <a:rPr lang="en-US" sz="3200" b="1" dirty="0" err="1" smtClean="0">
                <a:latin typeface="#9Slide03 SFU Futura_12" panose="020B0604020202020204" charset="0"/>
                <a:cs typeface="Arial" panose="020B0604020202020204" pitchFamily="34" charset="0"/>
              </a:rPr>
              <a:t>Đọc</a:t>
            </a:r>
            <a:r>
              <a:rPr lang="en-US" sz="3200" b="1" dirty="0" smtClean="0">
                <a:latin typeface="#9Slide03 SFU Futura_12" panose="020B0604020202020204" charset="0"/>
                <a:cs typeface="Arial" panose="020B0604020202020204" pitchFamily="34" charset="0"/>
              </a:rPr>
              <a:t> SGK, </a:t>
            </a:r>
            <a:r>
              <a:rPr lang="en-US" sz="3200" b="1" dirty="0" err="1" smtClean="0">
                <a:latin typeface="#9Slide03 SFU Futura_12" panose="020B0604020202020204" charset="0"/>
                <a:cs typeface="Arial" panose="020B0604020202020204" pitchFamily="34" charset="0"/>
              </a:rPr>
              <a:t>chọn</a:t>
            </a:r>
            <a:r>
              <a:rPr lang="en-US" sz="3200" b="1" dirty="0" smtClean="0">
                <a:latin typeface="#9Slide03 SFU Futura_12" panose="020B0604020202020204" charset="0"/>
                <a:cs typeface="Arial" panose="020B0604020202020204" pitchFamily="34" charset="0"/>
              </a:rPr>
              <a:t> </a:t>
            </a:r>
            <a:r>
              <a:rPr lang="en-US" sz="3200" b="1" dirty="0" err="1" smtClean="0">
                <a:latin typeface="#9Slide03 SFU Futura_12" panose="020B0604020202020204" charset="0"/>
                <a:cs typeface="Arial" panose="020B0604020202020204" pitchFamily="34" charset="0"/>
              </a:rPr>
              <a:t>từ</a:t>
            </a:r>
            <a:r>
              <a:rPr lang="en-US" sz="3200" b="1" dirty="0" smtClean="0">
                <a:latin typeface="#9Slide03 SFU Futura_12" panose="020B0604020202020204" charset="0"/>
                <a:cs typeface="Arial" panose="020B0604020202020204" pitchFamily="34" charset="0"/>
              </a:rPr>
              <a:t> </a:t>
            </a:r>
            <a:r>
              <a:rPr lang="en-US" sz="3200" b="1" dirty="0" err="1" smtClean="0">
                <a:latin typeface="#9Slide03 SFU Futura_12" panose="020B0604020202020204" charset="0"/>
                <a:cs typeface="Arial" panose="020B0604020202020204" pitchFamily="34" charset="0"/>
              </a:rPr>
              <a:t>thích</a:t>
            </a:r>
            <a:r>
              <a:rPr lang="en-US" sz="3200" b="1" dirty="0" smtClean="0">
                <a:latin typeface="#9Slide03 SFU Futura_12" panose="020B0604020202020204" charset="0"/>
                <a:cs typeface="Arial" panose="020B0604020202020204" pitchFamily="34" charset="0"/>
              </a:rPr>
              <a:t> </a:t>
            </a:r>
            <a:r>
              <a:rPr lang="en-US" sz="3200" b="1" dirty="0" err="1" smtClean="0">
                <a:latin typeface="#9Slide03 SFU Futura_12" panose="020B0604020202020204" charset="0"/>
                <a:cs typeface="Arial" panose="020B0604020202020204" pitchFamily="34" charset="0"/>
              </a:rPr>
              <a:t>hợp</a:t>
            </a:r>
            <a:r>
              <a:rPr lang="en-US" sz="3200" b="1" dirty="0" smtClean="0">
                <a:latin typeface="#9Slide03 SFU Futura_12" panose="020B0604020202020204" charset="0"/>
                <a:cs typeface="Arial" panose="020B0604020202020204" pitchFamily="34" charset="0"/>
              </a:rPr>
              <a:t> </a:t>
            </a:r>
            <a:r>
              <a:rPr lang="en-US" sz="3200" b="1" dirty="0" err="1" smtClean="0">
                <a:latin typeface="#9Slide03 SFU Futura_12" panose="020B0604020202020204" charset="0"/>
                <a:cs typeface="Arial" panose="020B0604020202020204" pitchFamily="34" charset="0"/>
              </a:rPr>
              <a:t>điền</a:t>
            </a:r>
            <a:r>
              <a:rPr lang="en-US" sz="3200" b="1" dirty="0" smtClean="0">
                <a:latin typeface="#9Slide03 SFU Futura_12" panose="020B0604020202020204" charset="0"/>
                <a:cs typeface="Arial" panose="020B0604020202020204" pitchFamily="34" charset="0"/>
              </a:rPr>
              <a:t> </a:t>
            </a:r>
            <a:r>
              <a:rPr lang="en-US" sz="3200" b="1" dirty="0" err="1" smtClean="0">
                <a:latin typeface="#9Slide03 SFU Futura_12" panose="020B0604020202020204" charset="0"/>
                <a:cs typeface="Arial" panose="020B0604020202020204" pitchFamily="34" charset="0"/>
              </a:rPr>
              <a:t>khuyết</a:t>
            </a:r>
            <a:r>
              <a:rPr lang="en-US" sz="3200" b="1" dirty="0" smtClean="0">
                <a:latin typeface="#9Slide03 SFU Futura_12" panose="020B0604020202020204" charset="0"/>
                <a:cs typeface="Arial" panose="020B0604020202020204" pitchFamily="34" charset="0"/>
              </a:rPr>
              <a:t> </a:t>
            </a:r>
            <a:r>
              <a:rPr lang="en-US" sz="3200" b="1" dirty="0" err="1" smtClean="0">
                <a:latin typeface="#9Slide03 SFU Futura_12" panose="020B0604020202020204" charset="0"/>
                <a:cs typeface="Arial" panose="020B0604020202020204" pitchFamily="34" charset="0"/>
              </a:rPr>
              <a:t>vào</a:t>
            </a:r>
            <a:r>
              <a:rPr lang="en-US" sz="3200" b="1" dirty="0" smtClean="0">
                <a:latin typeface="#9Slide03 SFU Futura_12" panose="020B0604020202020204" charset="0"/>
                <a:cs typeface="Arial" panose="020B0604020202020204" pitchFamily="34" charset="0"/>
              </a:rPr>
              <a:t> </a:t>
            </a:r>
            <a:r>
              <a:rPr lang="en-US" sz="3200" b="1" dirty="0" err="1" smtClean="0">
                <a:latin typeface="#9Slide03 SFU Futura_12" panose="020B0604020202020204" charset="0"/>
                <a:cs typeface="Arial" panose="020B0604020202020204" pitchFamily="34" charset="0"/>
              </a:rPr>
              <a:t>chỗ</a:t>
            </a:r>
            <a:r>
              <a:rPr lang="en-US" sz="3200" b="1" dirty="0" smtClean="0">
                <a:latin typeface="#9Slide03 SFU Futura_12" panose="020B0604020202020204" charset="0"/>
                <a:cs typeface="Arial" panose="020B0604020202020204" pitchFamily="34" charset="0"/>
              </a:rPr>
              <a:t> </a:t>
            </a:r>
            <a:r>
              <a:rPr lang="en-US" sz="3200" b="1" dirty="0" err="1" smtClean="0">
                <a:latin typeface="#9Slide03 SFU Futura_12" panose="020B0604020202020204" charset="0"/>
                <a:cs typeface="Arial" panose="020B0604020202020204" pitchFamily="34" charset="0"/>
              </a:rPr>
              <a:t>trống</a:t>
            </a:r>
            <a:r>
              <a:rPr lang="en-US" sz="3200" b="1" dirty="0" smtClean="0">
                <a:latin typeface="#9Slide03 SFU Futura_12" panose="020B0604020202020204" charset="0"/>
                <a:cs typeface="Arial" panose="020B0604020202020204" pitchFamily="34" charset="0"/>
              </a:rPr>
              <a:t> </a:t>
            </a:r>
            <a:r>
              <a:rPr lang="en-US" sz="3200" b="1" dirty="0" err="1" smtClean="0">
                <a:latin typeface="#9Slide03 SFU Futura_12" panose="020B0604020202020204" charset="0"/>
                <a:cs typeface="Arial" panose="020B0604020202020204" pitchFamily="34" charset="0"/>
              </a:rPr>
              <a:t>để</a:t>
            </a:r>
            <a:r>
              <a:rPr lang="en-US" sz="3200" b="1" dirty="0" smtClean="0">
                <a:latin typeface="#9Slide03 SFU Futura_12" panose="020B0604020202020204" charset="0"/>
                <a:cs typeface="Arial" panose="020B0604020202020204" pitchFamily="34" charset="0"/>
              </a:rPr>
              <a:t> </a:t>
            </a:r>
            <a:r>
              <a:rPr lang="en-US" sz="3200" b="1" dirty="0" err="1" smtClean="0">
                <a:latin typeface="#9Slide03 SFU Futura_12" panose="020B0604020202020204" charset="0"/>
                <a:cs typeface="Arial" panose="020B0604020202020204" pitchFamily="34" charset="0"/>
              </a:rPr>
              <a:t>có</a:t>
            </a:r>
            <a:r>
              <a:rPr lang="en-US" sz="3200" b="1" dirty="0" smtClean="0">
                <a:latin typeface="#9Slide03 SFU Futura_12" panose="020B0604020202020204" charset="0"/>
                <a:cs typeface="Arial" panose="020B0604020202020204" pitchFamily="34" charset="0"/>
              </a:rPr>
              <a:t> </a:t>
            </a:r>
            <a:r>
              <a:rPr lang="en-US" sz="3200" b="1" dirty="0" err="1" smtClean="0">
                <a:latin typeface="#9Slide03 SFU Futura_12" panose="020B0604020202020204" charset="0"/>
                <a:cs typeface="Arial" panose="020B0604020202020204" pitchFamily="34" charset="0"/>
              </a:rPr>
              <a:t>thông</a:t>
            </a:r>
            <a:r>
              <a:rPr lang="en-US" sz="3200" b="1" dirty="0" smtClean="0">
                <a:latin typeface="#9Slide03 SFU Futura_12" panose="020B0604020202020204" charset="0"/>
                <a:cs typeface="Arial" panose="020B0604020202020204" pitchFamily="34" charset="0"/>
              </a:rPr>
              <a:t> tin </a:t>
            </a:r>
            <a:r>
              <a:rPr lang="en-US" sz="3200" b="1" dirty="0" err="1" smtClean="0">
                <a:latin typeface="#9Slide03 SFU Futura_12" panose="020B0604020202020204" charset="0"/>
                <a:cs typeface="Arial" panose="020B0604020202020204" pitchFamily="34" charset="0"/>
              </a:rPr>
              <a:t>đúng</a:t>
            </a:r>
            <a:r>
              <a:rPr lang="en-US" sz="3200" b="1" dirty="0" smtClean="0">
                <a:latin typeface="#9Slide03 SFU Futura_12" panose="020B0604020202020204" charset="0"/>
                <a:cs typeface="Arial" panose="020B0604020202020204" pitchFamily="34" charset="0"/>
              </a:rPr>
              <a:t> </a:t>
            </a:r>
            <a:r>
              <a:rPr lang="en-US" sz="3200" b="1" dirty="0" err="1" smtClean="0">
                <a:latin typeface="#9Slide03 SFU Futura_12" panose="020B0604020202020204" charset="0"/>
                <a:cs typeface="Arial" panose="020B0604020202020204" pitchFamily="34" charset="0"/>
              </a:rPr>
              <a:t>về</a:t>
            </a:r>
            <a:r>
              <a:rPr lang="en-US" sz="3200" b="1" dirty="0" smtClean="0">
                <a:latin typeface="#9Slide03 SFU Futura_12" panose="020B0604020202020204" charset="0"/>
                <a:cs typeface="Arial" panose="020B0604020202020204" pitchFamily="34" charset="0"/>
              </a:rPr>
              <a:t> </a:t>
            </a:r>
            <a:r>
              <a:rPr lang="vi-VN" sz="3200" b="1" dirty="0" smtClean="0">
                <a:latin typeface="#9Slide03 SFU Futura_12" panose="020B0604020202020204" charset="0"/>
                <a:cs typeface="Arial" panose="020B0604020202020204" pitchFamily="34" charset="0"/>
              </a:rPr>
              <a:t>cơ </a:t>
            </a:r>
            <a:r>
              <a:rPr lang="vi-VN" sz="3200" b="1" dirty="0">
                <a:latin typeface="#9Slide03 SFU Futura_12" panose="020B0604020202020204" charset="0"/>
                <a:cs typeface="Arial" panose="020B0604020202020204" pitchFamily="34" charset="0"/>
              </a:rPr>
              <a:t>cấu dân số theo </a:t>
            </a:r>
            <a:r>
              <a:rPr lang="en-US" sz="3200" b="1" dirty="0" err="1" smtClean="0">
                <a:latin typeface="#9Slide03 SFU Futura_12" panose="020B0604020202020204" charset="0"/>
                <a:cs typeface="Arial" panose="020B0604020202020204" pitchFamily="34" charset="0"/>
              </a:rPr>
              <a:t>trình</a:t>
            </a:r>
            <a:r>
              <a:rPr lang="en-US" sz="3200" b="1" dirty="0" smtClean="0">
                <a:latin typeface="#9Slide03 SFU Futura_12" panose="020B0604020202020204" charset="0"/>
                <a:cs typeface="Arial" panose="020B0604020202020204" pitchFamily="34" charset="0"/>
              </a:rPr>
              <a:t> </a:t>
            </a:r>
            <a:r>
              <a:rPr lang="en-US" sz="3200" b="1" dirty="0" err="1" smtClean="0">
                <a:latin typeface="#9Slide03 SFU Futura_12" panose="020B0604020202020204" charset="0"/>
                <a:cs typeface="Arial" panose="020B0604020202020204" pitchFamily="34" charset="0"/>
              </a:rPr>
              <a:t>độ</a:t>
            </a:r>
            <a:r>
              <a:rPr lang="en-US" sz="3200" b="1" dirty="0" smtClean="0">
                <a:latin typeface="#9Slide03 SFU Futura_12" panose="020B0604020202020204" charset="0"/>
                <a:cs typeface="Arial" panose="020B0604020202020204" pitchFamily="34" charset="0"/>
              </a:rPr>
              <a:t> </a:t>
            </a:r>
            <a:r>
              <a:rPr lang="en-US" sz="3200" b="1" dirty="0" err="1" smtClean="0">
                <a:latin typeface="#9Slide03 SFU Futura_12" panose="020B0604020202020204" charset="0"/>
                <a:cs typeface="Arial" panose="020B0604020202020204" pitchFamily="34" charset="0"/>
              </a:rPr>
              <a:t>học</a:t>
            </a:r>
            <a:r>
              <a:rPr lang="en-US" sz="3200" b="1" dirty="0" smtClean="0">
                <a:latin typeface="#9Slide03 SFU Futura_12" panose="020B0604020202020204" charset="0"/>
                <a:cs typeface="Arial" panose="020B0604020202020204" pitchFamily="34" charset="0"/>
              </a:rPr>
              <a:t> </a:t>
            </a:r>
            <a:r>
              <a:rPr lang="en-US" sz="3200" b="1" dirty="0" err="1" smtClean="0">
                <a:latin typeface="#9Slide03 SFU Futura_12" panose="020B0604020202020204" charset="0"/>
                <a:cs typeface="Arial" panose="020B0604020202020204" pitchFamily="34" charset="0"/>
              </a:rPr>
              <a:t>vấn</a:t>
            </a:r>
            <a:r>
              <a:rPr lang="en-US" sz="3200" b="1" dirty="0" smtClean="0">
                <a:latin typeface="#9Slide03 SFU Futura_12" panose="020B0604020202020204" charset="0"/>
                <a:cs typeface="Arial" panose="020B0604020202020204" pitchFamily="34" charset="0"/>
              </a:rPr>
              <a:t> ở </a:t>
            </a:r>
            <a:r>
              <a:rPr lang="en-US" sz="3200" b="1" dirty="0" err="1" smtClean="0">
                <a:latin typeface="#9Slide03 SFU Futura_12" panose="020B0604020202020204" charset="0"/>
                <a:cs typeface="Arial" panose="020B0604020202020204" pitchFamily="34" charset="0"/>
              </a:rPr>
              <a:t>châu</a:t>
            </a:r>
            <a:r>
              <a:rPr lang="en-US" sz="3200" b="1" dirty="0" smtClean="0">
                <a:latin typeface="#9Slide03 SFU Futura_12" panose="020B0604020202020204" charset="0"/>
                <a:cs typeface="Arial" panose="020B0604020202020204" pitchFamily="34" charset="0"/>
              </a:rPr>
              <a:t> </a:t>
            </a:r>
            <a:r>
              <a:rPr lang="en-US" sz="3200" b="1" dirty="0" err="1" smtClean="0">
                <a:latin typeface="#9Slide03 SFU Futura_12" panose="020B0604020202020204" charset="0"/>
                <a:cs typeface="Arial" panose="020B0604020202020204" pitchFamily="34" charset="0"/>
              </a:rPr>
              <a:t>Âu</a:t>
            </a:r>
            <a:r>
              <a:rPr lang="en-US" sz="3200" b="1" dirty="0" smtClean="0">
                <a:latin typeface="#9Slide03 SFU Futura_12" panose="020B0604020202020204" charset="0"/>
                <a:cs typeface="Arial" panose="020B0604020202020204" pitchFamily="34" charset="0"/>
              </a:rPr>
              <a:t>?</a:t>
            </a:r>
            <a:endParaRPr lang="en-US" sz="3200" b="1" dirty="0">
              <a:latin typeface="#9Slide03 SFU Futura_12" panose="020B0604020202020204" charset="0"/>
              <a:cs typeface="Arial" panose="020B0604020202020204" pitchFamily="34" charset="0"/>
            </a:endParaRPr>
          </a:p>
        </p:txBody>
      </p:sp>
      <p:pic>
        <p:nvPicPr>
          <p:cNvPr id="32" name="Picture 4" descr="Thinking Person PNG Image &amp;amp; PSD File Free Download - Lovepik | 401333021"/>
          <p:cNvPicPr>
            <a:picLocks noChangeAspect="1" noChangeArrowheads="1"/>
          </p:cNvPicPr>
          <p:nvPr/>
        </p:nvPicPr>
        <p:blipFill rotWithShape="1">
          <a:blip r:embed="rId3" cstate="hqprint">
            <a:extLst>
              <a:ext uri="{28A0092B-C50C-407E-A947-70E740481C1C}">
                <a14:useLocalDpi xmlns:a14="http://schemas.microsoft.com/office/drawing/2010/main" val="0"/>
              </a:ext>
            </a:extLst>
          </a:blip>
          <a:srcRect l="15020" t="4831" r="16684" b="10969"/>
          <a:stretch/>
        </p:blipFill>
        <p:spPr bwMode="auto">
          <a:xfrm>
            <a:off x="10037706" y="1602015"/>
            <a:ext cx="979221" cy="1207259"/>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p:cNvGrpSpPr/>
          <p:nvPr/>
        </p:nvGrpSpPr>
        <p:grpSpPr>
          <a:xfrm>
            <a:off x="116739" y="3962230"/>
            <a:ext cx="11797291" cy="2381544"/>
            <a:chOff x="734584" y="85390"/>
            <a:chExt cx="11624390" cy="6959348"/>
          </a:xfrm>
        </p:grpSpPr>
        <p:sp>
          <p:nvSpPr>
            <p:cNvPr id="15" name="Rectangle 14"/>
            <p:cNvSpPr/>
            <p:nvPr/>
          </p:nvSpPr>
          <p:spPr>
            <a:xfrm>
              <a:off x="734584" y="85390"/>
              <a:ext cx="11202590" cy="5895093"/>
            </a:xfrm>
            <a:prstGeom prst="rect">
              <a:avLst/>
            </a:prstGeom>
            <a:solidFill>
              <a:schemeClr val="bg1"/>
            </a:solidFill>
            <a:ln w="28575">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6" name="Rectangle 15"/>
            <p:cNvSpPr/>
            <p:nvPr/>
          </p:nvSpPr>
          <p:spPr>
            <a:xfrm>
              <a:off x="845985" y="474529"/>
              <a:ext cx="11308798" cy="6383246"/>
            </a:xfrm>
            <a:prstGeom prst="rect">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7" name="Rectangle 16"/>
            <p:cNvSpPr/>
            <p:nvPr/>
          </p:nvSpPr>
          <p:spPr>
            <a:xfrm>
              <a:off x="925769" y="929149"/>
              <a:ext cx="11433205" cy="6115589"/>
            </a:xfrm>
            <a:prstGeom prst="rect">
              <a:avLst/>
            </a:prstGeom>
            <a:solidFill>
              <a:schemeClr val="bg1"/>
            </a:solidFill>
            <a:ln w="285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sp>
        <p:nvSpPr>
          <p:cNvPr id="21" name="Rectangle 20"/>
          <p:cNvSpPr/>
          <p:nvPr/>
        </p:nvSpPr>
        <p:spPr>
          <a:xfrm>
            <a:off x="211736" y="4356074"/>
            <a:ext cx="9689050" cy="523220"/>
          </a:xfrm>
          <a:prstGeom prst="rect">
            <a:avLst/>
          </a:prstGeom>
        </p:spPr>
        <p:txBody>
          <a:bodyPr wrap="square">
            <a:spAutoFit/>
          </a:bodyPr>
          <a:lstStyle/>
          <a:p>
            <a:pPr algn="ctr"/>
            <a:r>
              <a:rPr lang="en-US" sz="2800" b="1" dirty="0" err="1" smtClean="0">
                <a:solidFill>
                  <a:srgbClr val="009933"/>
                </a:solidFill>
                <a:latin typeface="#9Slide03 SFU Futura_12" panose="020B0604020202020204" charset="0"/>
                <a:cs typeface="Arial" panose="020B0604020202020204" pitchFamily="34" charset="0"/>
              </a:rPr>
              <a:t>Dân</a:t>
            </a:r>
            <a:r>
              <a:rPr lang="en-US" sz="2800" b="1" dirty="0" smtClean="0">
                <a:solidFill>
                  <a:srgbClr val="009933"/>
                </a:solidFill>
                <a:latin typeface="#9Slide03 SFU Futura_12" panose="020B0604020202020204" charset="0"/>
                <a:cs typeface="Arial" panose="020B0604020202020204" pitchFamily="34" charset="0"/>
              </a:rPr>
              <a:t> </a:t>
            </a:r>
            <a:r>
              <a:rPr lang="en-US" sz="2800" b="1" dirty="0" err="1" smtClean="0">
                <a:solidFill>
                  <a:srgbClr val="009933"/>
                </a:solidFill>
                <a:latin typeface="#9Slide03 SFU Futura_12" panose="020B0604020202020204" charset="0"/>
                <a:cs typeface="Arial" panose="020B0604020202020204" pitchFamily="34" charset="0"/>
              </a:rPr>
              <a:t>cư</a:t>
            </a:r>
            <a:r>
              <a:rPr lang="en-US" sz="2800" b="1" dirty="0" smtClean="0">
                <a:solidFill>
                  <a:srgbClr val="009933"/>
                </a:solidFill>
                <a:latin typeface="#9Slide03 SFU Futura_12" panose="020B0604020202020204" charset="0"/>
                <a:cs typeface="Arial" panose="020B0604020202020204" pitchFamily="34" charset="0"/>
              </a:rPr>
              <a:t> </a:t>
            </a:r>
            <a:r>
              <a:rPr lang="en-US" sz="2800" b="1" dirty="0" err="1" smtClean="0">
                <a:solidFill>
                  <a:srgbClr val="009933"/>
                </a:solidFill>
                <a:latin typeface="#9Slide03 SFU Futura_12" panose="020B0604020202020204" charset="0"/>
                <a:cs typeface="Arial" panose="020B0604020202020204" pitchFamily="34" charset="0"/>
              </a:rPr>
              <a:t>châu</a:t>
            </a:r>
            <a:r>
              <a:rPr lang="en-US" sz="2800" b="1" dirty="0" smtClean="0">
                <a:solidFill>
                  <a:srgbClr val="009933"/>
                </a:solidFill>
                <a:latin typeface="#9Slide03 SFU Futura_12" panose="020B0604020202020204" charset="0"/>
                <a:cs typeface="Arial" panose="020B0604020202020204" pitchFamily="34" charset="0"/>
              </a:rPr>
              <a:t> </a:t>
            </a:r>
            <a:r>
              <a:rPr lang="en-US" sz="2800" b="1" dirty="0" err="1" smtClean="0">
                <a:solidFill>
                  <a:srgbClr val="009933"/>
                </a:solidFill>
                <a:latin typeface="#9Slide03 SFU Futura_12" panose="020B0604020202020204" charset="0"/>
                <a:cs typeface="Arial" panose="020B0604020202020204" pitchFamily="34" charset="0"/>
              </a:rPr>
              <a:t>Âu</a:t>
            </a:r>
            <a:r>
              <a:rPr lang="en-US" sz="2800" b="1" dirty="0" smtClean="0">
                <a:solidFill>
                  <a:srgbClr val="009933"/>
                </a:solidFill>
                <a:latin typeface="#9Slide03 SFU Futura_12" panose="020B0604020202020204" charset="0"/>
                <a:cs typeface="Arial" panose="020B0604020202020204" pitchFamily="34" charset="0"/>
              </a:rPr>
              <a:t> </a:t>
            </a:r>
            <a:r>
              <a:rPr lang="en-US" sz="2800" b="1" dirty="0" err="1" smtClean="0">
                <a:solidFill>
                  <a:srgbClr val="009933"/>
                </a:solidFill>
                <a:latin typeface="#9Slide03 SFU Futura_12" panose="020B0604020202020204" charset="0"/>
                <a:cs typeface="Arial" panose="020B0604020202020204" pitchFamily="34" charset="0"/>
              </a:rPr>
              <a:t>có</a:t>
            </a:r>
            <a:r>
              <a:rPr lang="en-US" sz="2800" b="1" dirty="0">
                <a:solidFill>
                  <a:srgbClr val="009933"/>
                </a:solidFill>
                <a:latin typeface="#9Slide03 SFU Futura_12" panose="020B0604020202020204" charset="0"/>
                <a:cs typeface="Arial" panose="020B0604020202020204" pitchFamily="34" charset="0"/>
              </a:rPr>
              <a:t> </a:t>
            </a:r>
            <a:r>
              <a:rPr lang="en-US" sz="2800" b="1" dirty="0" err="1" smtClean="0">
                <a:solidFill>
                  <a:srgbClr val="009933"/>
                </a:solidFill>
                <a:latin typeface="#9Slide03 SFU Futura_12" panose="020B0604020202020204" charset="0"/>
                <a:cs typeface="Arial" panose="020B0604020202020204" pitchFamily="34" charset="0"/>
              </a:rPr>
              <a:t>trình</a:t>
            </a:r>
            <a:r>
              <a:rPr lang="en-US" sz="2800" b="1" dirty="0" smtClean="0">
                <a:solidFill>
                  <a:srgbClr val="009933"/>
                </a:solidFill>
                <a:latin typeface="#9Slide03 SFU Futura_12" panose="020B0604020202020204" charset="0"/>
                <a:cs typeface="Arial" panose="020B0604020202020204" pitchFamily="34" charset="0"/>
              </a:rPr>
              <a:t> </a:t>
            </a:r>
            <a:r>
              <a:rPr lang="en-US" sz="2800" b="1" dirty="0" err="1" smtClean="0">
                <a:solidFill>
                  <a:srgbClr val="009933"/>
                </a:solidFill>
                <a:latin typeface="#9Slide03 SFU Futura_12" panose="020B0604020202020204" charset="0"/>
                <a:cs typeface="Arial" panose="020B0604020202020204" pitchFamily="34" charset="0"/>
              </a:rPr>
              <a:t>độ</a:t>
            </a:r>
            <a:r>
              <a:rPr lang="en-US" sz="2800" b="1" dirty="0" smtClean="0">
                <a:solidFill>
                  <a:srgbClr val="009933"/>
                </a:solidFill>
                <a:latin typeface="#9Slide03 SFU Futura_12" panose="020B0604020202020204" charset="0"/>
                <a:cs typeface="Arial" panose="020B0604020202020204" pitchFamily="34" charset="0"/>
              </a:rPr>
              <a:t> </a:t>
            </a:r>
            <a:r>
              <a:rPr lang="en-US" sz="2800" b="1" dirty="0" err="1" smtClean="0">
                <a:solidFill>
                  <a:srgbClr val="009933"/>
                </a:solidFill>
                <a:latin typeface="#9Slide03 SFU Futura_12" panose="020B0604020202020204" charset="0"/>
                <a:cs typeface="Arial" panose="020B0604020202020204" pitchFamily="34" charset="0"/>
              </a:rPr>
              <a:t>học</a:t>
            </a:r>
            <a:r>
              <a:rPr lang="en-US" sz="2800" b="1" dirty="0" smtClean="0">
                <a:solidFill>
                  <a:srgbClr val="009933"/>
                </a:solidFill>
                <a:latin typeface="#9Slide03 SFU Futura_12" panose="020B0604020202020204" charset="0"/>
                <a:cs typeface="Arial" panose="020B0604020202020204" pitchFamily="34" charset="0"/>
              </a:rPr>
              <a:t> </a:t>
            </a:r>
            <a:r>
              <a:rPr lang="en-US" sz="2800" b="1" dirty="0" err="1" smtClean="0">
                <a:solidFill>
                  <a:srgbClr val="009933"/>
                </a:solidFill>
                <a:latin typeface="#9Slide03 SFU Futura_12" panose="020B0604020202020204" charset="0"/>
                <a:cs typeface="Arial" panose="020B0604020202020204" pitchFamily="34" charset="0"/>
              </a:rPr>
              <a:t>vấn</a:t>
            </a:r>
            <a:r>
              <a:rPr lang="en-US" sz="2800" b="1" dirty="0" smtClean="0">
                <a:solidFill>
                  <a:srgbClr val="009933"/>
                </a:solidFill>
                <a:latin typeface="#9Slide03 SFU Futura_12" panose="020B0604020202020204" charset="0"/>
                <a:cs typeface="Arial" panose="020B0604020202020204" pitchFamily="34" charset="0"/>
              </a:rPr>
              <a:t> ……………  </a:t>
            </a:r>
            <a:r>
              <a:rPr lang="en-US" sz="2800" b="1" dirty="0" smtClean="0">
                <a:solidFill>
                  <a:srgbClr val="002060"/>
                </a:solidFill>
                <a:latin typeface="#9Slide03 SFU Futura_12" panose="020B0604020202020204" charset="0"/>
                <a:cs typeface="Arial" panose="020B0604020202020204" pitchFamily="34" charset="0"/>
              </a:rPr>
              <a:t>(</a:t>
            </a:r>
            <a:r>
              <a:rPr lang="en-US" sz="2800" b="1" dirty="0" err="1" smtClean="0">
                <a:solidFill>
                  <a:srgbClr val="002060"/>
                </a:solidFill>
                <a:latin typeface="#9Slide03 SFU Futura_12" panose="020B0604020202020204" charset="0"/>
                <a:cs typeface="Arial" panose="020B0604020202020204" pitchFamily="34" charset="0"/>
              </a:rPr>
              <a:t>cao</a:t>
            </a:r>
            <a:r>
              <a:rPr lang="en-US" sz="2800" b="1" dirty="0" smtClean="0">
                <a:solidFill>
                  <a:srgbClr val="002060"/>
                </a:solidFill>
                <a:latin typeface="#9Slide03 SFU Futura_12" panose="020B0604020202020204" charset="0"/>
                <a:cs typeface="Arial" panose="020B0604020202020204" pitchFamily="34" charset="0"/>
              </a:rPr>
              <a:t>/</a:t>
            </a:r>
            <a:r>
              <a:rPr lang="en-US" sz="2800" b="1" dirty="0" err="1" smtClean="0">
                <a:solidFill>
                  <a:srgbClr val="002060"/>
                </a:solidFill>
                <a:latin typeface="#9Slide03 SFU Futura_12" panose="020B0604020202020204" charset="0"/>
                <a:cs typeface="Arial" panose="020B0604020202020204" pitchFamily="34" charset="0"/>
              </a:rPr>
              <a:t>thấp</a:t>
            </a:r>
            <a:r>
              <a:rPr lang="en-US" sz="2800" b="1" dirty="0" smtClean="0">
                <a:solidFill>
                  <a:srgbClr val="002060"/>
                </a:solidFill>
                <a:latin typeface="#9Slide03 SFU Futura_12" panose="020B0604020202020204" charset="0"/>
                <a:cs typeface="Arial" panose="020B0604020202020204" pitchFamily="34" charset="0"/>
              </a:rPr>
              <a:t>)</a:t>
            </a:r>
            <a:endParaRPr lang="en-US" sz="2800" b="1" dirty="0">
              <a:solidFill>
                <a:srgbClr val="002060"/>
              </a:solidFill>
              <a:latin typeface="#9Slide03 SFU Futura_12" panose="020B0604020202020204" charset="0"/>
              <a:cs typeface="Arial" panose="020B0604020202020204" pitchFamily="34" charset="0"/>
            </a:endParaRPr>
          </a:p>
        </p:txBody>
      </p:sp>
      <p:sp>
        <p:nvSpPr>
          <p:cNvPr id="25" name="Rectangle 24"/>
          <p:cNvSpPr/>
          <p:nvPr/>
        </p:nvSpPr>
        <p:spPr>
          <a:xfrm>
            <a:off x="310768" y="5098559"/>
            <a:ext cx="11396034" cy="954107"/>
          </a:xfrm>
          <a:prstGeom prst="rect">
            <a:avLst/>
          </a:prstGeom>
        </p:spPr>
        <p:txBody>
          <a:bodyPr wrap="square">
            <a:spAutoFit/>
          </a:bodyPr>
          <a:lstStyle/>
          <a:p>
            <a:pPr algn="just"/>
            <a:r>
              <a:rPr lang="en-US" sz="2800" b="1" dirty="0" err="1" smtClean="0">
                <a:solidFill>
                  <a:srgbClr val="009933"/>
                </a:solidFill>
                <a:latin typeface="#9Slide03 SFU Futura_12" panose="020B0604020202020204" charset="0"/>
                <a:cs typeface="Arial" panose="020B0604020202020204" pitchFamily="34" charset="0"/>
              </a:rPr>
              <a:t>Năm</a:t>
            </a:r>
            <a:r>
              <a:rPr lang="en-US" sz="2800" b="1" dirty="0" smtClean="0">
                <a:solidFill>
                  <a:srgbClr val="009933"/>
                </a:solidFill>
                <a:latin typeface="#9Slide03 SFU Futura_12" panose="020B0604020202020204" charset="0"/>
                <a:cs typeface="Arial" panose="020B0604020202020204" pitchFamily="34" charset="0"/>
              </a:rPr>
              <a:t> 2020, </a:t>
            </a:r>
            <a:r>
              <a:rPr lang="en-US" sz="2800" b="1" dirty="0" err="1" smtClean="0">
                <a:solidFill>
                  <a:srgbClr val="009933"/>
                </a:solidFill>
                <a:latin typeface="#9Slide03 SFU Futura_12" panose="020B0604020202020204" charset="0"/>
                <a:cs typeface="Arial" panose="020B0604020202020204" pitchFamily="34" charset="0"/>
              </a:rPr>
              <a:t>số</a:t>
            </a:r>
            <a:r>
              <a:rPr lang="en-US" sz="2800" b="1" dirty="0" smtClean="0">
                <a:solidFill>
                  <a:srgbClr val="009933"/>
                </a:solidFill>
                <a:latin typeface="#9Slide03 SFU Futura_12" panose="020B0604020202020204" charset="0"/>
                <a:cs typeface="Arial" panose="020B0604020202020204" pitchFamily="34" charset="0"/>
              </a:rPr>
              <a:t> </a:t>
            </a:r>
            <a:r>
              <a:rPr lang="en-US" sz="2800" b="1" dirty="0" err="1" smtClean="0">
                <a:solidFill>
                  <a:srgbClr val="009933"/>
                </a:solidFill>
                <a:latin typeface="#9Slide03 SFU Futura_12" panose="020B0604020202020204" charset="0"/>
                <a:cs typeface="Arial" panose="020B0604020202020204" pitchFamily="34" charset="0"/>
              </a:rPr>
              <a:t>năm</a:t>
            </a:r>
            <a:r>
              <a:rPr lang="en-US" sz="2800" b="1" dirty="0" smtClean="0">
                <a:solidFill>
                  <a:srgbClr val="009933"/>
                </a:solidFill>
                <a:latin typeface="#9Slide03 SFU Futura_12" panose="020B0604020202020204" charset="0"/>
                <a:cs typeface="Arial" panose="020B0604020202020204" pitchFamily="34" charset="0"/>
              </a:rPr>
              <a:t> </a:t>
            </a:r>
            <a:r>
              <a:rPr lang="en-US" sz="2800" b="1" dirty="0" err="1" smtClean="0">
                <a:solidFill>
                  <a:srgbClr val="009933"/>
                </a:solidFill>
                <a:latin typeface="#9Slide03 SFU Futura_12" panose="020B0604020202020204" charset="0"/>
                <a:cs typeface="Arial" panose="020B0604020202020204" pitchFamily="34" charset="0"/>
              </a:rPr>
              <a:t>đi</a:t>
            </a:r>
            <a:r>
              <a:rPr lang="en-US" sz="2800" b="1" dirty="0" smtClean="0">
                <a:solidFill>
                  <a:srgbClr val="009933"/>
                </a:solidFill>
                <a:latin typeface="#9Slide03 SFU Futura_12" panose="020B0604020202020204" charset="0"/>
                <a:cs typeface="Arial" panose="020B0604020202020204" pitchFamily="34" charset="0"/>
              </a:rPr>
              <a:t> </a:t>
            </a:r>
            <a:r>
              <a:rPr lang="en-US" sz="2800" b="1" dirty="0" err="1" smtClean="0">
                <a:solidFill>
                  <a:srgbClr val="009933"/>
                </a:solidFill>
                <a:latin typeface="#9Slide03 SFU Futura_12" panose="020B0604020202020204" charset="0"/>
                <a:cs typeface="Arial" panose="020B0604020202020204" pitchFamily="34" charset="0"/>
              </a:rPr>
              <a:t>học</a:t>
            </a:r>
            <a:r>
              <a:rPr lang="en-US" sz="2800" b="1" dirty="0" smtClean="0">
                <a:solidFill>
                  <a:srgbClr val="009933"/>
                </a:solidFill>
                <a:latin typeface="#9Slide03 SFU Futura_12" panose="020B0604020202020204" charset="0"/>
                <a:cs typeface="Arial" panose="020B0604020202020204" pitchFamily="34" charset="0"/>
              </a:rPr>
              <a:t> </a:t>
            </a:r>
            <a:r>
              <a:rPr lang="en-US" sz="2800" b="1" dirty="0" err="1" smtClean="0">
                <a:solidFill>
                  <a:srgbClr val="009933"/>
                </a:solidFill>
                <a:latin typeface="#9Slide03 SFU Futura_12" panose="020B0604020202020204" charset="0"/>
                <a:cs typeface="Arial" panose="020B0604020202020204" pitchFamily="34" charset="0"/>
              </a:rPr>
              <a:t>trung</a:t>
            </a:r>
            <a:r>
              <a:rPr lang="en-US" sz="2800" b="1" dirty="0" smtClean="0">
                <a:solidFill>
                  <a:srgbClr val="009933"/>
                </a:solidFill>
                <a:latin typeface="#9Slide03 SFU Futura_12" panose="020B0604020202020204" charset="0"/>
                <a:cs typeface="Arial" panose="020B0604020202020204" pitchFamily="34" charset="0"/>
              </a:rPr>
              <a:t> </a:t>
            </a:r>
            <a:r>
              <a:rPr lang="en-US" sz="2800" b="1" dirty="0" err="1" smtClean="0">
                <a:solidFill>
                  <a:srgbClr val="009933"/>
                </a:solidFill>
                <a:latin typeface="#9Slide03 SFU Futura_12" panose="020B0604020202020204" charset="0"/>
                <a:cs typeface="Arial" panose="020B0604020202020204" pitchFamily="34" charset="0"/>
              </a:rPr>
              <a:t>bình</a:t>
            </a:r>
            <a:r>
              <a:rPr lang="en-US" sz="2800" b="1" dirty="0" smtClean="0">
                <a:solidFill>
                  <a:srgbClr val="009933"/>
                </a:solidFill>
                <a:latin typeface="#9Slide03 SFU Futura_12" panose="020B0604020202020204" charset="0"/>
                <a:cs typeface="Arial" panose="020B0604020202020204" pitchFamily="34" charset="0"/>
              </a:rPr>
              <a:t> (</a:t>
            </a:r>
            <a:r>
              <a:rPr lang="en-US" sz="2800" b="1" dirty="0" err="1" smtClean="0">
                <a:solidFill>
                  <a:srgbClr val="009933"/>
                </a:solidFill>
                <a:latin typeface="#9Slide03 SFU Futura_12" panose="020B0604020202020204" charset="0"/>
                <a:cs typeface="Arial" panose="020B0604020202020204" pitchFamily="34" charset="0"/>
              </a:rPr>
              <a:t>từ</a:t>
            </a:r>
            <a:r>
              <a:rPr lang="en-US" sz="2800" b="1" dirty="0" smtClean="0">
                <a:solidFill>
                  <a:srgbClr val="009933"/>
                </a:solidFill>
                <a:latin typeface="#9Slide03 SFU Futura_12" panose="020B0604020202020204" charset="0"/>
                <a:cs typeface="Arial" panose="020B0604020202020204" pitchFamily="34" charset="0"/>
              </a:rPr>
              <a:t> 25 </a:t>
            </a:r>
            <a:r>
              <a:rPr lang="en-US" sz="2800" b="1" dirty="0" err="1" smtClean="0">
                <a:solidFill>
                  <a:srgbClr val="009933"/>
                </a:solidFill>
                <a:latin typeface="#9Slide03 SFU Futura_12" panose="020B0604020202020204" charset="0"/>
                <a:cs typeface="Arial" panose="020B0604020202020204" pitchFamily="34" charset="0"/>
              </a:rPr>
              <a:t>tuổi</a:t>
            </a:r>
            <a:r>
              <a:rPr lang="en-US" sz="2800" b="1" dirty="0">
                <a:solidFill>
                  <a:srgbClr val="009933"/>
                </a:solidFill>
                <a:latin typeface="#9Slide03 SFU Futura_12" panose="020B0604020202020204" charset="0"/>
                <a:cs typeface="Arial" panose="020B0604020202020204" pitchFamily="34" charset="0"/>
              </a:rPr>
              <a:t> </a:t>
            </a:r>
            <a:r>
              <a:rPr lang="en-US" sz="2800" b="1" dirty="0" err="1" smtClean="0">
                <a:solidFill>
                  <a:srgbClr val="009933"/>
                </a:solidFill>
                <a:latin typeface="#9Slide03 SFU Futura_12" panose="020B0604020202020204" charset="0"/>
                <a:cs typeface="Arial" panose="020B0604020202020204" pitchFamily="34" charset="0"/>
              </a:rPr>
              <a:t>trở</a:t>
            </a:r>
            <a:r>
              <a:rPr lang="en-US" sz="2800" b="1" dirty="0" smtClean="0">
                <a:solidFill>
                  <a:srgbClr val="009933"/>
                </a:solidFill>
                <a:latin typeface="#9Slide03 SFU Futura_12" panose="020B0604020202020204" charset="0"/>
                <a:cs typeface="Arial" panose="020B0604020202020204" pitchFamily="34" charset="0"/>
              </a:rPr>
              <a:t> </a:t>
            </a:r>
            <a:r>
              <a:rPr lang="en-US" sz="2800" b="1" dirty="0" err="1" smtClean="0">
                <a:solidFill>
                  <a:srgbClr val="009933"/>
                </a:solidFill>
                <a:latin typeface="#9Slide03 SFU Futura_12" panose="020B0604020202020204" charset="0"/>
                <a:cs typeface="Arial" panose="020B0604020202020204" pitchFamily="34" charset="0"/>
              </a:rPr>
              <a:t>lên</a:t>
            </a:r>
            <a:r>
              <a:rPr lang="en-US" sz="2800" b="1" dirty="0" smtClean="0">
                <a:solidFill>
                  <a:srgbClr val="009933"/>
                </a:solidFill>
                <a:latin typeface="#9Slide03 SFU Futura_12" panose="020B0604020202020204" charset="0"/>
                <a:cs typeface="Arial" panose="020B0604020202020204" pitchFamily="34" charset="0"/>
              </a:rPr>
              <a:t>) </a:t>
            </a:r>
            <a:r>
              <a:rPr lang="en-US" sz="2800" b="1" dirty="0" err="1" smtClean="0">
                <a:solidFill>
                  <a:srgbClr val="009933"/>
                </a:solidFill>
                <a:latin typeface="#9Slide03 SFU Futura_12" panose="020B0604020202020204" charset="0"/>
                <a:cs typeface="Arial" panose="020B0604020202020204" pitchFamily="34" charset="0"/>
              </a:rPr>
              <a:t>là</a:t>
            </a:r>
            <a:r>
              <a:rPr lang="en-US" sz="2800" b="1" dirty="0" smtClean="0">
                <a:solidFill>
                  <a:srgbClr val="009933"/>
                </a:solidFill>
                <a:latin typeface="#9Slide03 SFU Futura_12" panose="020B0604020202020204" charset="0"/>
                <a:cs typeface="Arial" panose="020B0604020202020204" pitchFamily="34" charset="0"/>
              </a:rPr>
              <a:t> ……………  </a:t>
            </a:r>
            <a:r>
              <a:rPr lang="en-US" sz="2800" b="1" dirty="0" smtClean="0">
                <a:solidFill>
                  <a:srgbClr val="002060"/>
                </a:solidFill>
                <a:latin typeface="#9Slide03 SFU Futura_12" panose="020B0604020202020204" charset="0"/>
                <a:cs typeface="Arial" panose="020B0604020202020204" pitchFamily="34" charset="0"/>
              </a:rPr>
              <a:t>(8,5 </a:t>
            </a:r>
            <a:r>
              <a:rPr lang="en-US" sz="2800" b="1" dirty="0" err="1" smtClean="0">
                <a:solidFill>
                  <a:srgbClr val="002060"/>
                </a:solidFill>
                <a:latin typeface="#9Slide03 SFU Futura_12" panose="020B0604020202020204" charset="0"/>
                <a:cs typeface="Arial" panose="020B0604020202020204" pitchFamily="34" charset="0"/>
              </a:rPr>
              <a:t>năm</a:t>
            </a:r>
            <a:r>
              <a:rPr lang="en-US" sz="2800" b="1" dirty="0" smtClean="0">
                <a:solidFill>
                  <a:srgbClr val="002060"/>
                </a:solidFill>
                <a:latin typeface="#9Slide03 SFU Futura_12" panose="020B0604020202020204" charset="0"/>
                <a:cs typeface="Arial" panose="020B0604020202020204" pitchFamily="34" charset="0"/>
              </a:rPr>
              <a:t>/11,8 </a:t>
            </a:r>
            <a:r>
              <a:rPr lang="en-US" sz="2800" b="1" dirty="0" err="1" smtClean="0">
                <a:solidFill>
                  <a:srgbClr val="002060"/>
                </a:solidFill>
                <a:latin typeface="#9Slide03 SFU Futura_12" panose="020B0604020202020204" charset="0"/>
                <a:cs typeface="Arial" panose="020B0604020202020204" pitchFamily="34" charset="0"/>
              </a:rPr>
              <a:t>năm</a:t>
            </a:r>
            <a:r>
              <a:rPr lang="en-US" sz="2800" b="1" dirty="0" smtClean="0">
                <a:solidFill>
                  <a:srgbClr val="002060"/>
                </a:solidFill>
                <a:latin typeface="#9Slide03 SFU Futura_12" panose="020B0604020202020204" charset="0"/>
                <a:cs typeface="Arial" panose="020B0604020202020204" pitchFamily="34" charset="0"/>
              </a:rPr>
              <a:t>)</a:t>
            </a:r>
            <a:endParaRPr lang="en-US" sz="2800" b="1" dirty="0">
              <a:solidFill>
                <a:srgbClr val="002060"/>
              </a:solidFill>
              <a:latin typeface="#9Slide03 SFU Futura_12" panose="020B0604020202020204" charset="0"/>
              <a:cs typeface="Arial" panose="020B0604020202020204" pitchFamily="34" charset="0"/>
            </a:endParaRPr>
          </a:p>
        </p:txBody>
      </p:sp>
      <p:sp>
        <p:nvSpPr>
          <p:cNvPr id="3" name="Rectangle 2"/>
          <p:cNvSpPr/>
          <p:nvPr/>
        </p:nvSpPr>
        <p:spPr>
          <a:xfrm>
            <a:off x="8023407" y="4834888"/>
            <a:ext cx="706582" cy="73088"/>
          </a:xfrm>
          <a:prstGeom prst="rect">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flipV="1">
            <a:off x="1955127" y="6052665"/>
            <a:ext cx="1482426" cy="72320"/>
          </a:xfrm>
          <a:prstGeom prst="rect">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Group 29"/>
          <p:cNvGrpSpPr/>
          <p:nvPr/>
        </p:nvGrpSpPr>
        <p:grpSpPr>
          <a:xfrm>
            <a:off x="0" y="-66367"/>
            <a:ext cx="5434083" cy="1087081"/>
            <a:chOff x="0" y="-104155"/>
            <a:chExt cx="5434083" cy="1087081"/>
          </a:xfrm>
        </p:grpSpPr>
        <p:grpSp>
          <p:nvGrpSpPr>
            <p:cNvPr id="31" name="Group 30"/>
            <p:cNvGrpSpPr/>
            <p:nvPr/>
          </p:nvGrpSpPr>
          <p:grpSpPr>
            <a:xfrm>
              <a:off x="149690" y="93185"/>
              <a:ext cx="5284393" cy="798185"/>
              <a:chOff x="1" y="23613"/>
              <a:chExt cx="5284393" cy="798185"/>
            </a:xfrm>
          </p:grpSpPr>
          <p:sp>
            <p:nvSpPr>
              <p:cNvPr id="38" name="Rectangle: Rounded Corners 17">
                <a:extLst>
                  <a:ext uri="{FF2B5EF4-FFF2-40B4-BE49-F238E27FC236}">
                    <a16:creationId xmlns:a16="http://schemas.microsoft.com/office/drawing/2014/main" id="{FAD1B7D5-53C9-4DD5-8454-63D6FF634185}"/>
                  </a:ext>
                </a:extLst>
              </p:cNvPr>
              <p:cNvSpPr/>
              <p:nvPr/>
            </p:nvSpPr>
            <p:spPr>
              <a:xfrm>
                <a:off x="1" y="23613"/>
                <a:ext cx="5284393" cy="749361"/>
              </a:xfrm>
              <a:prstGeom prst="roundRect">
                <a:avLst>
                  <a:gd name="adj" fmla="val 42559"/>
                </a:avLst>
              </a:prstGeom>
              <a:solidFill>
                <a:srgbClr val="D0F5FE"/>
              </a:solidFill>
              <a:ln w="12700">
                <a:solidFill>
                  <a:srgbClr val="4472C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180E"/>
                  </a:solidFill>
                  <a:effectLst/>
                  <a:uLnTx/>
                  <a:uFillTx/>
                  <a:latin typeface="#9Slide03 SFU Futura_12" panose="00000400000000000000" pitchFamily="2" charset="0"/>
                </a:endParaRPr>
              </a:p>
            </p:txBody>
          </p:sp>
          <p:sp>
            <p:nvSpPr>
              <p:cNvPr id="39" name="TextBox 38">
                <a:extLst>
                  <a:ext uri="{FF2B5EF4-FFF2-40B4-BE49-F238E27FC236}">
                    <a16:creationId xmlns:a16="http://schemas.microsoft.com/office/drawing/2014/main" id="{4EC68D7C-3C39-4B6F-8758-427A97DB07ED}"/>
                  </a:ext>
                </a:extLst>
              </p:cNvPr>
              <p:cNvSpPr txBox="1"/>
              <p:nvPr/>
            </p:nvSpPr>
            <p:spPr>
              <a:xfrm>
                <a:off x="976819" y="113912"/>
                <a:ext cx="3999674"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srgbClr val="002060"/>
                    </a:solidFill>
                    <a:effectLst/>
                    <a:uLnTx/>
                    <a:uFillTx/>
                    <a:latin typeface="#9Slide03 Oswald Medium" panose="00000600000000000000" pitchFamily="2" charset="0"/>
                  </a:rPr>
                  <a:t>1. </a:t>
                </a:r>
                <a:r>
                  <a:rPr lang="en-US" sz="4000" b="1" noProof="0" dirty="0" smtClean="0">
                    <a:solidFill>
                      <a:srgbClr val="002060"/>
                    </a:solidFill>
                    <a:latin typeface="#9Slide03 Oswald Medium" panose="00000600000000000000" pitchFamily="2" charset="0"/>
                  </a:rPr>
                  <a:t>CƠ CẤU DÂN CƯ</a:t>
                </a:r>
                <a:endParaRPr kumimoji="0" lang="vi-VN" sz="4000" b="1" i="0" u="none" strike="noStrike" kern="1200" cap="none" spc="0" normalizeH="0" baseline="0" noProof="0" dirty="0">
                  <a:ln>
                    <a:noFill/>
                  </a:ln>
                  <a:solidFill>
                    <a:srgbClr val="002060"/>
                  </a:solidFill>
                  <a:effectLst/>
                  <a:uLnTx/>
                  <a:uFillTx/>
                  <a:latin typeface="#9Slide03 Oswald Medium" panose="00000600000000000000" pitchFamily="2" charset="0"/>
                </a:endParaRPr>
              </a:p>
            </p:txBody>
          </p:sp>
        </p:grpSp>
        <p:pic>
          <p:nvPicPr>
            <p:cNvPr id="35" name="Picture 2" descr="CỘNG ĐỒNG DÂN CƯ … LÀM CHỦ - Remaps">
              <a:extLst>
                <a:ext uri="{FF2B5EF4-FFF2-40B4-BE49-F238E27FC236}">
                  <a16:creationId xmlns:a16="http://schemas.microsoft.com/office/drawing/2014/main" id="{791E15B6-E54D-463D-B53D-287FE22BF5CF}"/>
                </a:ext>
              </a:extLst>
            </p:cNvPr>
            <p:cNvPicPr>
              <a:picLocks noChangeAspect="1" noChangeArrowheads="1"/>
            </p:cNvPicPr>
            <p:nvPr/>
          </p:nvPicPr>
          <p:blipFill rotWithShape="1">
            <a:blip r:embed="rId4" cstate="hq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18950" t="1" r="19669" b="13845"/>
            <a:stretch/>
          </p:blipFill>
          <p:spPr bwMode="auto">
            <a:xfrm>
              <a:off x="0" y="-104155"/>
              <a:ext cx="1126508" cy="108708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61641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par>
                                <p:cTn id="8" presetID="10" presetClass="entr" presetSubtype="0" fill="hold"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fade">
                                      <p:cBhvr>
                                        <p:cTn id="10" dur="500"/>
                                        <p:tgtEl>
                                          <p:spTgt spid="3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500"/>
                                        <p:tgtEl>
                                          <p:spTgt spid="2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par>
                                <p:cTn id="19" presetID="10"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wipe(down)">
                                      <p:cBhvr>
                                        <p:cTn id="29" dur="500"/>
                                        <p:tgtEl>
                                          <p:spTgt spid="3"/>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37"/>
                                        </p:tgtEl>
                                        <p:attrNameLst>
                                          <p:attrName>style.visibility</p:attrName>
                                        </p:attrNameLst>
                                      </p:cBhvr>
                                      <p:to>
                                        <p:strVal val="visible"/>
                                      </p:to>
                                    </p:set>
                                    <p:animEffect transition="in" filter="barn(inVertical)">
                                      <p:cBhvr>
                                        <p:cTn id="34"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p:bldP spid="21" grpId="0"/>
      <p:bldP spid="25" grpId="0"/>
      <p:bldP spid="3" grpId="0" animBg="1"/>
      <p:bldP spid="3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p:cNvGrpSpPr/>
          <p:nvPr/>
        </p:nvGrpSpPr>
        <p:grpSpPr>
          <a:xfrm>
            <a:off x="0" y="-66367"/>
            <a:ext cx="5434083" cy="1087081"/>
            <a:chOff x="0" y="-104155"/>
            <a:chExt cx="5434083" cy="1087081"/>
          </a:xfrm>
        </p:grpSpPr>
        <p:grpSp>
          <p:nvGrpSpPr>
            <p:cNvPr id="31" name="Group 30"/>
            <p:cNvGrpSpPr/>
            <p:nvPr/>
          </p:nvGrpSpPr>
          <p:grpSpPr>
            <a:xfrm>
              <a:off x="149690" y="93185"/>
              <a:ext cx="5284393" cy="798185"/>
              <a:chOff x="1" y="23613"/>
              <a:chExt cx="5284393" cy="798185"/>
            </a:xfrm>
          </p:grpSpPr>
          <p:sp>
            <p:nvSpPr>
              <p:cNvPr id="34" name="Rectangle: Rounded Corners 17">
                <a:extLst>
                  <a:ext uri="{FF2B5EF4-FFF2-40B4-BE49-F238E27FC236}">
                    <a16:creationId xmlns:a16="http://schemas.microsoft.com/office/drawing/2014/main" id="{FAD1B7D5-53C9-4DD5-8454-63D6FF634185}"/>
                  </a:ext>
                </a:extLst>
              </p:cNvPr>
              <p:cNvSpPr/>
              <p:nvPr/>
            </p:nvSpPr>
            <p:spPr>
              <a:xfrm>
                <a:off x="1" y="23613"/>
                <a:ext cx="5284393" cy="749361"/>
              </a:xfrm>
              <a:prstGeom prst="roundRect">
                <a:avLst>
                  <a:gd name="adj" fmla="val 42559"/>
                </a:avLst>
              </a:prstGeom>
              <a:solidFill>
                <a:srgbClr val="D0F5FE"/>
              </a:solidFill>
              <a:ln w="12700">
                <a:solidFill>
                  <a:srgbClr val="4472C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180E"/>
                  </a:solidFill>
                  <a:effectLst/>
                  <a:uLnTx/>
                  <a:uFillTx/>
                  <a:latin typeface="#9Slide03 SFU Futura_12" panose="00000400000000000000" pitchFamily="2" charset="0"/>
                </a:endParaRPr>
              </a:p>
            </p:txBody>
          </p:sp>
          <p:sp>
            <p:nvSpPr>
              <p:cNvPr id="35" name="TextBox 34">
                <a:extLst>
                  <a:ext uri="{FF2B5EF4-FFF2-40B4-BE49-F238E27FC236}">
                    <a16:creationId xmlns:a16="http://schemas.microsoft.com/office/drawing/2014/main" id="{4EC68D7C-3C39-4B6F-8758-427A97DB07ED}"/>
                  </a:ext>
                </a:extLst>
              </p:cNvPr>
              <p:cNvSpPr txBox="1"/>
              <p:nvPr/>
            </p:nvSpPr>
            <p:spPr>
              <a:xfrm>
                <a:off x="976819" y="113912"/>
                <a:ext cx="3999674"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srgbClr val="002060"/>
                    </a:solidFill>
                    <a:effectLst/>
                    <a:uLnTx/>
                    <a:uFillTx/>
                    <a:latin typeface="#9Slide03 Oswald Medium" panose="00000600000000000000" pitchFamily="2" charset="0"/>
                  </a:rPr>
                  <a:t>1. </a:t>
                </a:r>
                <a:r>
                  <a:rPr lang="en-US" sz="4000" b="1" noProof="0" dirty="0" smtClean="0">
                    <a:solidFill>
                      <a:srgbClr val="002060"/>
                    </a:solidFill>
                    <a:latin typeface="#9Slide03 Oswald Medium" panose="00000600000000000000" pitchFamily="2" charset="0"/>
                  </a:rPr>
                  <a:t>CƠ CẤU DÂN CƯ</a:t>
                </a:r>
                <a:endParaRPr kumimoji="0" lang="vi-VN" sz="4000" b="1" i="0" u="none" strike="noStrike" kern="1200" cap="none" spc="0" normalizeH="0" baseline="0" noProof="0" dirty="0">
                  <a:ln>
                    <a:noFill/>
                  </a:ln>
                  <a:solidFill>
                    <a:srgbClr val="002060"/>
                  </a:solidFill>
                  <a:effectLst/>
                  <a:uLnTx/>
                  <a:uFillTx/>
                  <a:latin typeface="#9Slide03 Oswald Medium" panose="00000600000000000000" pitchFamily="2" charset="0"/>
                </a:endParaRPr>
              </a:p>
            </p:txBody>
          </p:sp>
        </p:grpSp>
        <p:pic>
          <p:nvPicPr>
            <p:cNvPr id="33" name="Picture 2" descr="CỘNG ĐỒNG DÂN CƯ … LÀM CHỦ - Remaps">
              <a:extLst>
                <a:ext uri="{FF2B5EF4-FFF2-40B4-BE49-F238E27FC236}">
                  <a16:creationId xmlns:a16="http://schemas.microsoft.com/office/drawing/2014/main" id="{791E15B6-E54D-463D-B53D-287FE22BF5CF}"/>
                </a:ext>
              </a:extLst>
            </p:cNvPr>
            <p:cNvPicPr>
              <a:picLocks noChangeAspect="1" noChangeArrowheads="1"/>
            </p:cNvPicPr>
            <p:nvPr/>
          </p:nvPicPr>
          <p:blipFill rotWithShape="1">
            <a:blip r:embed="rId3" cstate="hq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18950" t="1" r="19669" b="13845"/>
            <a:stretch/>
          </p:blipFill>
          <p:spPr bwMode="auto">
            <a:xfrm>
              <a:off x="0" y="-104155"/>
              <a:ext cx="1126508" cy="1087081"/>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Rectangle 1"/>
          <p:cNvSpPr/>
          <p:nvPr/>
        </p:nvSpPr>
        <p:spPr>
          <a:xfrm>
            <a:off x="1994310" y="4183248"/>
            <a:ext cx="3684304" cy="461665"/>
          </a:xfrm>
          <a:prstGeom prst="rect">
            <a:avLst/>
          </a:prstGeom>
        </p:spPr>
        <p:txBody>
          <a:bodyPr wrap="square">
            <a:spAutoFit/>
          </a:bodyPr>
          <a:lstStyle/>
          <a:p>
            <a:r>
              <a:rPr lang="en-US" sz="2400" b="1" dirty="0" err="1" smtClean="0">
                <a:solidFill>
                  <a:srgbClr val="019245"/>
                </a:solidFill>
                <a:latin typeface="#9Slide03 SFU Futura_12" panose="020B0604020202020204" charset="0"/>
                <a:cs typeface="Arial" panose="020B0604020202020204" pitchFamily="34" charset="0"/>
              </a:rPr>
              <a:t>Khuyến</a:t>
            </a:r>
            <a:r>
              <a:rPr lang="en-US" sz="2400" b="1" dirty="0" smtClean="0">
                <a:solidFill>
                  <a:srgbClr val="019245"/>
                </a:solidFill>
                <a:latin typeface="#9Slide03 SFU Futura_12" panose="020B0604020202020204" charset="0"/>
                <a:cs typeface="Arial" panose="020B0604020202020204" pitchFamily="34" charset="0"/>
              </a:rPr>
              <a:t> </a:t>
            </a:r>
            <a:r>
              <a:rPr lang="en-US" sz="2400" b="1" dirty="0" err="1" smtClean="0">
                <a:solidFill>
                  <a:srgbClr val="019245"/>
                </a:solidFill>
                <a:latin typeface="#9Slide03 SFU Futura_12" panose="020B0604020202020204" charset="0"/>
                <a:cs typeface="Arial" panose="020B0604020202020204" pitchFamily="34" charset="0"/>
              </a:rPr>
              <a:t>khích</a:t>
            </a:r>
            <a:r>
              <a:rPr lang="en-US" sz="2400" b="1" dirty="0" smtClean="0">
                <a:solidFill>
                  <a:srgbClr val="019245"/>
                </a:solidFill>
                <a:latin typeface="#9Slide03 SFU Futura_12" panose="020B0604020202020204" charset="0"/>
                <a:cs typeface="Arial" panose="020B0604020202020204" pitchFamily="34" charset="0"/>
              </a:rPr>
              <a:t> </a:t>
            </a:r>
            <a:r>
              <a:rPr lang="en-US" sz="2400" b="1" dirty="0" err="1" smtClean="0">
                <a:solidFill>
                  <a:srgbClr val="019245"/>
                </a:solidFill>
                <a:latin typeface="#9Slide03 SFU Futura_12" panose="020B0604020202020204" charset="0"/>
                <a:cs typeface="Arial" panose="020B0604020202020204" pitchFamily="34" charset="0"/>
              </a:rPr>
              <a:t>sinh</a:t>
            </a:r>
            <a:r>
              <a:rPr lang="en-US" sz="2400" b="1" dirty="0" smtClean="0">
                <a:solidFill>
                  <a:srgbClr val="019245"/>
                </a:solidFill>
                <a:latin typeface="#9Slide03 SFU Futura_12" panose="020B0604020202020204" charset="0"/>
                <a:cs typeface="Arial" panose="020B0604020202020204" pitchFamily="34" charset="0"/>
              </a:rPr>
              <a:t> </a:t>
            </a:r>
            <a:r>
              <a:rPr lang="en-US" sz="2400" b="1" dirty="0" err="1" smtClean="0">
                <a:solidFill>
                  <a:srgbClr val="019245"/>
                </a:solidFill>
                <a:latin typeface="#9Slide03 SFU Futura_12" panose="020B0604020202020204" charset="0"/>
                <a:cs typeface="Arial" panose="020B0604020202020204" pitchFamily="34" charset="0"/>
              </a:rPr>
              <a:t>đẻ</a:t>
            </a:r>
            <a:endParaRPr lang="en-US" sz="2400" dirty="0">
              <a:solidFill>
                <a:srgbClr val="019245"/>
              </a:solidFill>
            </a:endParaRPr>
          </a:p>
        </p:txBody>
      </p:sp>
      <p:sp>
        <p:nvSpPr>
          <p:cNvPr id="40" name="Rectangle 39"/>
          <p:cNvSpPr/>
          <p:nvPr/>
        </p:nvSpPr>
        <p:spPr>
          <a:xfrm>
            <a:off x="1930620" y="4961802"/>
            <a:ext cx="2488165" cy="830997"/>
          </a:xfrm>
          <a:prstGeom prst="rect">
            <a:avLst/>
          </a:prstGeom>
        </p:spPr>
        <p:txBody>
          <a:bodyPr wrap="square">
            <a:spAutoFit/>
          </a:bodyPr>
          <a:lstStyle/>
          <a:p>
            <a:r>
              <a:rPr lang="en-US" sz="2400" b="1" dirty="0" smtClean="0">
                <a:solidFill>
                  <a:srgbClr val="009933"/>
                </a:solidFill>
                <a:latin typeface="#9Slide03 SFU Futura_12" panose="020B0604020202020204" charset="0"/>
                <a:cs typeface="Arial" panose="020B0604020202020204" pitchFamily="34" charset="0"/>
              </a:rPr>
              <a:t>Thu </a:t>
            </a:r>
            <a:r>
              <a:rPr lang="en-US" sz="2400" b="1" dirty="0" err="1" smtClean="0">
                <a:solidFill>
                  <a:srgbClr val="009933"/>
                </a:solidFill>
                <a:latin typeface="#9Slide03 SFU Futura_12" panose="020B0604020202020204" charset="0"/>
                <a:cs typeface="Arial" panose="020B0604020202020204" pitchFamily="34" charset="0"/>
              </a:rPr>
              <a:t>hút</a:t>
            </a:r>
            <a:r>
              <a:rPr lang="en-US" sz="2400" b="1" dirty="0" smtClean="0">
                <a:solidFill>
                  <a:srgbClr val="009933"/>
                </a:solidFill>
                <a:latin typeface="#9Slide03 SFU Futura_12" panose="020B0604020202020204" charset="0"/>
                <a:cs typeface="Arial" panose="020B0604020202020204" pitchFamily="34" charset="0"/>
              </a:rPr>
              <a:t> </a:t>
            </a:r>
            <a:r>
              <a:rPr lang="en-US" sz="2400" b="1" dirty="0" err="1" smtClean="0">
                <a:solidFill>
                  <a:srgbClr val="009933"/>
                </a:solidFill>
                <a:latin typeface="#9Slide03 SFU Futura_12" panose="020B0604020202020204" charset="0"/>
                <a:cs typeface="Arial" panose="020B0604020202020204" pitchFamily="34" charset="0"/>
              </a:rPr>
              <a:t>lao</a:t>
            </a:r>
            <a:r>
              <a:rPr lang="en-US" sz="2400" b="1" dirty="0" smtClean="0">
                <a:solidFill>
                  <a:srgbClr val="009933"/>
                </a:solidFill>
                <a:latin typeface="#9Slide03 SFU Futura_12" panose="020B0604020202020204" charset="0"/>
                <a:cs typeface="Arial" panose="020B0604020202020204" pitchFamily="34" charset="0"/>
              </a:rPr>
              <a:t> </a:t>
            </a:r>
            <a:r>
              <a:rPr lang="en-US" sz="2400" b="1" dirty="0" err="1" smtClean="0">
                <a:solidFill>
                  <a:srgbClr val="009933"/>
                </a:solidFill>
                <a:latin typeface="#9Slide03 SFU Futura_12" panose="020B0604020202020204" charset="0"/>
                <a:cs typeface="Arial" panose="020B0604020202020204" pitchFamily="34" charset="0"/>
              </a:rPr>
              <a:t>động</a:t>
            </a:r>
            <a:r>
              <a:rPr lang="en-US" sz="2400" b="1" dirty="0" smtClean="0">
                <a:solidFill>
                  <a:srgbClr val="009933"/>
                </a:solidFill>
                <a:latin typeface="#9Slide03 SFU Futura_12" panose="020B0604020202020204" charset="0"/>
                <a:cs typeface="Arial" panose="020B0604020202020204" pitchFamily="34" charset="0"/>
              </a:rPr>
              <a:t> </a:t>
            </a:r>
            <a:r>
              <a:rPr lang="en-US" sz="2400" b="1" dirty="0" err="1" smtClean="0">
                <a:solidFill>
                  <a:srgbClr val="009933"/>
                </a:solidFill>
                <a:latin typeface="#9Slide03 SFU Futura_12" panose="020B0604020202020204" charset="0"/>
                <a:cs typeface="Arial" panose="020B0604020202020204" pitchFamily="34" charset="0"/>
              </a:rPr>
              <a:t>từ</a:t>
            </a:r>
            <a:r>
              <a:rPr lang="en-US" sz="2400" b="1" dirty="0" smtClean="0">
                <a:solidFill>
                  <a:srgbClr val="009933"/>
                </a:solidFill>
                <a:latin typeface="#9Slide03 SFU Futura_12" panose="020B0604020202020204" charset="0"/>
                <a:cs typeface="Arial" panose="020B0604020202020204" pitchFamily="34" charset="0"/>
              </a:rPr>
              <a:t> </a:t>
            </a:r>
            <a:r>
              <a:rPr lang="en-US" sz="2400" b="1" dirty="0" err="1" smtClean="0">
                <a:solidFill>
                  <a:srgbClr val="009933"/>
                </a:solidFill>
                <a:latin typeface="#9Slide03 SFU Futura_12" panose="020B0604020202020204" charset="0"/>
                <a:cs typeface="Arial" panose="020B0604020202020204" pitchFamily="34" charset="0"/>
              </a:rPr>
              <a:t>bên</a:t>
            </a:r>
            <a:r>
              <a:rPr lang="en-US" sz="2400" b="1" dirty="0" smtClean="0">
                <a:solidFill>
                  <a:srgbClr val="009933"/>
                </a:solidFill>
                <a:latin typeface="#9Slide03 SFU Futura_12" panose="020B0604020202020204" charset="0"/>
                <a:cs typeface="Arial" panose="020B0604020202020204" pitchFamily="34" charset="0"/>
              </a:rPr>
              <a:t> </a:t>
            </a:r>
            <a:r>
              <a:rPr lang="en-US" sz="2400" b="1" dirty="0" err="1" smtClean="0">
                <a:solidFill>
                  <a:srgbClr val="009933"/>
                </a:solidFill>
                <a:latin typeface="#9Slide03 SFU Futura_12" panose="020B0604020202020204" charset="0"/>
                <a:cs typeface="Arial" panose="020B0604020202020204" pitchFamily="34" charset="0"/>
              </a:rPr>
              <a:t>ngoài</a:t>
            </a:r>
            <a:endParaRPr lang="en-US" sz="2400" dirty="0">
              <a:solidFill>
                <a:srgbClr val="009933"/>
              </a:solidFill>
            </a:endParaRPr>
          </a:p>
        </p:txBody>
      </p:sp>
      <p:sp>
        <p:nvSpPr>
          <p:cNvPr id="44" name="Rectangle 43"/>
          <p:cNvSpPr/>
          <p:nvPr/>
        </p:nvSpPr>
        <p:spPr>
          <a:xfrm>
            <a:off x="2030767" y="5996212"/>
            <a:ext cx="2415249" cy="830997"/>
          </a:xfrm>
          <a:prstGeom prst="rect">
            <a:avLst/>
          </a:prstGeom>
        </p:spPr>
        <p:txBody>
          <a:bodyPr wrap="square">
            <a:spAutoFit/>
          </a:bodyPr>
          <a:lstStyle/>
          <a:p>
            <a:r>
              <a:rPr lang="en-US" sz="2400" b="1" dirty="0" err="1" smtClean="0">
                <a:solidFill>
                  <a:srgbClr val="009933"/>
                </a:solidFill>
                <a:latin typeface="#9Slide03 SFU Futura_12" panose="020B0604020202020204" charset="0"/>
                <a:cs typeface="Arial" panose="020B0604020202020204" pitchFamily="34" charset="0"/>
              </a:rPr>
              <a:t>Kéo</a:t>
            </a:r>
            <a:r>
              <a:rPr lang="en-US" sz="2400" b="1" dirty="0" smtClean="0">
                <a:solidFill>
                  <a:srgbClr val="009933"/>
                </a:solidFill>
                <a:latin typeface="#9Slide03 SFU Futura_12" panose="020B0604020202020204" charset="0"/>
                <a:cs typeface="Arial" panose="020B0604020202020204" pitchFamily="34" charset="0"/>
              </a:rPr>
              <a:t> </a:t>
            </a:r>
            <a:r>
              <a:rPr lang="en-US" sz="2400" b="1" dirty="0" err="1" smtClean="0">
                <a:solidFill>
                  <a:srgbClr val="009933"/>
                </a:solidFill>
                <a:latin typeface="#9Slide03 SFU Futura_12" panose="020B0604020202020204" charset="0"/>
                <a:cs typeface="Arial" panose="020B0604020202020204" pitchFamily="34" charset="0"/>
              </a:rPr>
              <a:t>dài</a:t>
            </a:r>
            <a:r>
              <a:rPr lang="en-US" sz="2400" b="1" dirty="0" smtClean="0">
                <a:solidFill>
                  <a:srgbClr val="009933"/>
                </a:solidFill>
                <a:latin typeface="#9Slide03 SFU Futura_12" panose="020B0604020202020204" charset="0"/>
                <a:cs typeface="Arial" panose="020B0604020202020204" pitchFamily="34" charset="0"/>
              </a:rPr>
              <a:t> </a:t>
            </a:r>
            <a:r>
              <a:rPr lang="en-US" sz="2400" b="1" dirty="0" err="1" smtClean="0">
                <a:solidFill>
                  <a:srgbClr val="009933"/>
                </a:solidFill>
                <a:latin typeface="#9Slide03 SFU Futura_12" panose="020B0604020202020204" charset="0"/>
                <a:cs typeface="Arial" panose="020B0604020202020204" pitchFamily="34" charset="0"/>
              </a:rPr>
              <a:t>độ</a:t>
            </a:r>
            <a:r>
              <a:rPr lang="en-US" sz="2400" b="1" dirty="0" smtClean="0">
                <a:solidFill>
                  <a:srgbClr val="009933"/>
                </a:solidFill>
                <a:latin typeface="#9Slide03 SFU Futura_12" panose="020B0604020202020204" charset="0"/>
                <a:cs typeface="Arial" panose="020B0604020202020204" pitchFamily="34" charset="0"/>
              </a:rPr>
              <a:t> </a:t>
            </a:r>
            <a:r>
              <a:rPr lang="en-US" sz="2400" b="1" dirty="0" err="1" smtClean="0">
                <a:solidFill>
                  <a:srgbClr val="009933"/>
                </a:solidFill>
                <a:latin typeface="#9Slide03 SFU Futura_12" panose="020B0604020202020204" charset="0"/>
                <a:cs typeface="Arial" panose="020B0604020202020204" pitchFamily="34" charset="0"/>
              </a:rPr>
              <a:t>tuổi</a:t>
            </a:r>
            <a:r>
              <a:rPr lang="en-US" sz="2400" b="1" dirty="0" smtClean="0">
                <a:solidFill>
                  <a:srgbClr val="009933"/>
                </a:solidFill>
                <a:latin typeface="#9Slide03 SFU Futura_12" panose="020B0604020202020204" charset="0"/>
                <a:cs typeface="Arial" panose="020B0604020202020204" pitchFamily="34" charset="0"/>
              </a:rPr>
              <a:t> </a:t>
            </a:r>
            <a:r>
              <a:rPr lang="en-US" sz="2400" b="1" dirty="0" err="1" smtClean="0">
                <a:solidFill>
                  <a:srgbClr val="009933"/>
                </a:solidFill>
                <a:latin typeface="#9Slide03 SFU Futura_12" panose="020B0604020202020204" charset="0"/>
                <a:cs typeface="Arial" panose="020B0604020202020204" pitchFamily="34" charset="0"/>
              </a:rPr>
              <a:t>lao</a:t>
            </a:r>
            <a:r>
              <a:rPr lang="en-US" sz="2400" b="1" dirty="0" smtClean="0">
                <a:solidFill>
                  <a:srgbClr val="009933"/>
                </a:solidFill>
                <a:latin typeface="#9Slide03 SFU Futura_12" panose="020B0604020202020204" charset="0"/>
                <a:cs typeface="Arial" panose="020B0604020202020204" pitchFamily="34" charset="0"/>
              </a:rPr>
              <a:t> </a:t>
            </a:r>
            <a:r>
              <a:rPr lang="en-US" sz="2400" b="1" dirty="0" err="1" smtClean="0">
                <a:solidFill>
                  <a:srgbClr val="009933"/>
                </a:solidFill>
                <a:latin typeface="#9Slide03 SFU Futura_12" panose="020B0604020202020204" charset="0"/>
                <a:cs typeface="Arial" panose="020B0604020202020204" pitchFamily="34" charset="0"/>
              </a:rPr>
              <a:t>động</a:t>
            </a:r>
            <a:endParaRPr lang="en-US" sz="2400" dirty="0">
              <a:solidFill>
                <a:srgbClr val="009933"/>
              </a:solidFill>
            </a:endParaRPr>
          </a:p>
        </p:txBody>
      </p:sp>
      <p:pic>
        <p:nvPicPr>
          <p:cNvPr id="3" name="Picture 2" descr="Tổng hợp 56 điểm mới tại Bộ luật lao động 2019 (có hiệu lực từ 01/01/2021)  ⋆ CÔNG TY LUẬT TNHH MTV HỒNG PHÁT"/>
          <p:cNvPicPr>
            <a:picLocks noChangeAspect="1" noChangeArrowheads="1"/>
          </p:cNvPicPr>
          <p:nvPr/>
        </p:nvPicPr>
        <p:blipFill rotWithShape="1">
          <a:blip r:embed="rId5" cstate="hqprint">
            <a:extLst>
              <a:ext uri="{28A0092B-C50C-407E-A947-70E740481C1C}">
                <a14:useLocalDpi xmlns:a14="http://schemas.microsoft.com/office/drawing/2010/main" val="0"/>
              </a:ext>
            </a:extLst>
          </a:blip>
          <a:srcRect l="12624" r="14628"/>
          <a:stretch/>
        </p:blipFill>
        <p:spPr bwMode="auto">
          <a:xfrm>
            <a:off x="4355095" y="4971131"/>
            <a:ext cx="1140217" cy="783683"/>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Sắp tới, phải bãi bỏ quy định cấm sinh con thứ 3"/>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5006586" y="4056716"/>
            <a:ext cx="879739" cy="65833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7"/>
          <a:stretch>
            <a:fillRect/>
          </a:stretch>
        </p:blipFill>
        <p:spPr>
          <a:xfrm>
            <a:off x="4355094" y="5830784"/>
            <a:ext cx="1708157" cy="996425"/>
          </a:xfrm>
          <a:prstGeom prst="rect">
            <a:avLst/>
          </a:prstGeom>
        </p:spPr>
      </p:pic>
      <p:grpSp>
        <p:nvGrpSpPr>
          <p:cNvPr id="16" name="Group 15"/>
          <p:cNvGrpSpPr/>
          <p:nvPr/>
        </p:nvGrpSpPr>
        <p:grpSpPr>
          <a:xfrm>
            <a:off x="5639191" y="-126568"/>
            <a:ext cx="5986466" cy="1207481"/>
            <a:chOff x="-632751" y="-5892"/>
            <a:chExt cx="3770614" cy="1207481"/>
          </a:xfrm>
        </p:grpSpPr>
        <p:sp>
          <p:nvSpPr>
            <p:cNvPr id="17" name="Flowchart: Terminator 16">
              <a:extLst>
                <a:ext uri="{FF2B5EF4-FFF2-40B4-BE49-F238E27FC236}">
                  <a16:creationId xmlns:a16="http://schemas.microsoft.com/office/drawing/2014/main" id="{454EC65F-9461-4D3A-AD62-5A0132ABA328}"/>
                </a:ext>
              </a:extLst>
            </p:cNvPr>
            <p:cNvSpPr/>
            <p:nvPr/>
          </p:nvSpPr>
          <p:spPr>
            <a:xfrm>
              <a:off x="-326782" y="192923"/>
              <a:ext cx="3464645" cy="809853"/>
            </a:xfrm>
            <a:prstGeom prst="flowChartTerminator">
              <a:avLst/>
            </a:prstGeom>
            <a:solidFill>
              <a:srgbClr val="006C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chemeClr val="bg1"/>
                  </a:solidFill>
                  <a:latin typeface="#9Slide03 SFU Futura_12" panose="020B0604020202020204" charset="0"/>
                  <a:cs typeface="Arial" panose="020B0604020202020204" pitchFamily="34" charset="0"/>
                </a:rPr>
                <a:t>NỘI DUNG CHÍNH</a:t>
              </a:r>
              <a:endParaRPr lang="en-US" sz="3600" b="1" dirty="0">
                <a:solidFill>
                  <a:schemeClr val="bg1"/>
                </a:solidFill>
                <a:latin typeface="#9Slide03 SFU Futura_12" panose="020B0604020202020204" charset="0"/>
                <a:cs typeface="Arial" panose="020B0604020202020204" pitchFamily="34" charset="0"/>
              </a:endParaRPr>
            </a:p>
          </p:txBody>
        </p:sp>
        <p:pic>
          <p:nvPicPr>
            <p:cNvPr id="18" name="Picture 17">
              <a:extLst>
                <a:ext uri="{FF2B5EF4-FFF2-40B4-BE49-F238E27FC236}">
                  <a16:creationId xmlns:a16="http://schemas.microsoft.com/office/drawing/2014/main" id="{DC0502AE-5658-4CEE-96B3-BC6EFE8B1D42}"/>
                </a:ext>
              </a:extLst>
            </p:cNvPr>
            <p:cNvPicPr>
              <a:picLocks noChangeAspect="1"/>
            </p:cNvPicPr>
            <p:nvPr/>
          </p:nvPicPr>
          <p:blipFill>
            <a:blip r:embed="rId8"/>
            <a:stretch>
              <a:fillRect/>
            </a:stretch>
          </p:blipFill>
          <p:spPr>
            <a:xfrm>
              <a:off x="-632751" y="-5892"/>
              <a:ext cx="917905" cy="1207481"/>
            </a:xfrm>
            <a:prstGeom prst="rect">
              <a:avLst/>
            </a:prstGeom>
          </p:spPr>
        </p:pic>
      </p:grpSp>
      <p:sp>
        <p:nvSpPr>
          <p:cNvPr id="22" name="Rectangle 21"/>
          <p:cNvSpPr/>
          <p:nvPr/>
        </p:nvSpPr>
        <p:spPr>
          <a:xfrm>
            <a:off x="0" y="850428"/>
            <a:ext cx="5284393" cy="1908215"/>
          </a:xfrm>
          <a:prstGeom prst="rect">
            <a:avLst/>
          </a:prstGeom>
        </p:spPr>
        <p:txBody>
          <a:bodyPr wrap="square">
            <a:spAutoFit/>
          </a:bodyPr>
          <a:lstStyle/>
          <a:p>
            <a:pPr algn="ctr"/>
            <a:r>
              <a:rPr lang="en-US" sz="3200" b="1" dirty="0" smtClean="0">
                <a:solidFill>
                  <a:srgbClr val="0033CC"/>
                </a:solidFill>
                <a:latin typeface="#9Slide03 SFU Futura_12" panose="020B0604020202020204" charset="0"/>
                <a:cs typeface="Arial" panose="020B0604020202020204" pitchFamily="34" charset="0"/>
              </a:rPr>
              <a:t>- </a:t>
            </a:r>
            <a:r>
              <a:rPr lang="en-US" sz="3200" b="1" dirty="0" err="1" smtClean="0">
                <a:solidFill>
                  <a:srgbClr val="0033CC"/>
                </a:solidFill>
                <a:latin typeface="#9Slide03 SFU Futura_12" panose="020B0604020202020204" charset="0"/>
                <a:cs typeface="Arial" panose="020B0604020202020204" pitchFamily="34" charset="0"/>
              </a:rPr>
              <a:t>Dân</a:t>
            </a:r>
            <a:r>
              <a:rPr lang="en-US" sz="3200" b="1" dirty="0" smtClean="0">
                <a:solidFill>
                  <a:srgbClr val="0033CC"/>
                </a:solidFill>
                <a:latin typeface="#9Slide03 SFU Futura_12" panose="020B0604020202020204" charset="0"/>
                <a:cs typeface="Arial" panose="020B0604020202020204" pitchFamily="34" charset="0"/>
              </a:rPr>
              <a:t> </a:t>
            </a:r>
            <a:r>
              <a:rPr lang="en-US" sz="3200" b="1" dirty="0" err="1" smtClean="0">
                <a:solidFill>
                  <a:srgbClr val="0033CC"/>
                </a:solidFill>
                <a:latin typeface="#9Slide03 SFU Futura_12" panose="020B0604020202020204" charset="0"/>
                <a:cs typeface="Arial" panose="020B0604020202020204" pitchFamily="34" charset="0"/>
              </a:rPr>
              <a:t>số</a:t>
            </a:r>
            <a:r>
              <a:rPr lang="en-US" sz="3200" b="1" dirty="0">
                <a:solidFill>
                  <a:srgbClr val="0033CC"/>
                </a:solidFill>
                <a:latin typeface="#9Slide03 SFU Futura_12" panose="020B0604020202020204" charset="0"/>
                <a:cs typeface="Arial" panose="020B0604020202020204" pitchFamily="34" charset="0"/>
              </a:rPr>
              <a:t> </a:t>
            </a:r>
            <a:r>
              <a:rPr lang="en-US" sz="3200" b="1" dirty="0" err="1" smtClean="0">
                <a:solidFill>
                  <a:srgbClr val="0033CC"/>
                </a:solidFill>
                <a:latin typeface="#9Slide03 SFU Futura_12" panose="020B0604020202020204" charset="0"/>
                <a:cs typeface="Arial" panose="020B0604020202020204" pitchFamily="34" charset="0"/>
              </a:rPr>
              <a:t>năm</a:t>
            </a:r>
            <a:r>
              <a:rPr lang="en-US" sz="3200" b="1" dirty="0" smtClean="0">
                <a:solidFill>
                  <a:srgbClr val="0033CC"/>
                </a:solidFill>
                <a:latin typeface="#9Slide03 SFU Futura_12" panose="020B0604020202020204" charset="0"/>
                <a:cs typeface="Arial" panose="020B0604020202020204" pitchFamily="34" charset="0"/>
              </a:rPr>
              <a:t> 2020: 747 </a:t>
            </a:r>
            <a:r>
              <a:rPr lang="en-US" sz="3200" b="1" dirty="0" err="1" smtClean="0">
                <a:solidFill>
                  <a:srgbClr val="0033CC"/>
                </a:solidFill>
                <a:latin typeface="#9Slide03 SFU Futura_12" panose="020B0604020202020204" charset="0"/>
                <a:cs typeface="Arial" panose="020B0604020202020204" pitchFamily="34" charset="0"/>
              </a:rPr>
              <a:t>tr</a:t>
            </a:r>
            <a:r>
              <a:rPr lang="en-US" sz="3200" b="1" dirty="0" smtClean="0">
                <a:solidFill>
                  <a:srgbClr val="0033CC"/>
                </a:solidFill>
                <a:latin typeface="#9Slide03 SFU Futura_12" panose="020B0604020202020204" charset="0"/>
                <a:cs typeface="Arial" panose="020B0604020202020204" pitchFamily="34" charset="0"/>
              </a:rPr>
              <a:t> ng-&gt;</a:t>
            </a:r>
            <a:r>
              <a:rPr lang="en-US" sz="3200" b="1" dirty="0" err="1" smtClean="0">
                <a:solidFill>
                  <a:srgbClr val="0033CC"/>
                </a:solidFill>
                <a:latin typeface="#9Slide03 SFU Futura_12" panose="020B0604020202020204" charset="0"/>
                <a:cs typeface="Arial" panose="020B0604020202020204" pitchFamily="34" charset="0"/>
              </a:rPr>
              <a:t>đứng</a:t>
            </a:r>
            <a:r>
              <a:rPr lang="en-US" sz="3200" b="1" dirty="0" smtClean="0">
                <a:solidFill>
                  <a:srgbClr val="0033CC"/>
                </a:solidFill>
                <a:latin typeface="#9Slide03 SFU Futura_12" panose="020B0604020202020204" charset="0"/>
                <a:cs typeface="Arial" panose="020B0604020202020204" pitchFamily="34" charset="0"/>
              </a:rPr>
              <a:t> </a:t>
            </a:r>
            <a:r>
              <a:rPr lang="en-US" sz="3200" b="1" dirty="0" err="1" smtClean="0">
                <a:solidFill>
                  <a:srgbClr val="0033CC"/>
                </a:solidFill>
                <a:latin typeface="#9Slide03 SFU Futura_12" panose="020B0604020202020204" charset="0"/>
                <a:cs typeface="Arial" panose="020B0604020202020204" pitchFamily="34" charset="0"/>
              </a:rPr>
              <a:t>thứ</a:t>
            </a:r>
            <a:r>
              <a:rPr lang="en-US" sz="3200" b="1" dirty="0" smtClean="0">
                <a:solidFill>
                  <a:srgbClr val="0033CC"/>
                </a:solidFill>
                <a:latin typeface="#9Slide03 SFU Futura_12" panose="020B0604020202020204" charset="0"/>
                <a:cs typeface="Arial" panose="020B0604020202020204" pitchFamily="34" charset="0"/>
              </a:rPr>
              <a:t> </a:t>
            </a:r>
            <a:r>
              <a:rPr lang="en-US" sz="5400" b="1" dirty="0" smtClean="0">
                <a:solidFill>
                  <a:srgbClr val="FF0000"/>
                </a:solidFill>
                <a:latin typeface="#9Slide03 SFU Futura_12" panose="020B0604020202020204" charset="0"/>
                <a:cs typeface="Arial" panose="020B0604020202020204" pitchFamily="34" charset="0"/>
              </a:rPr>
              <a:t>4</a:t>
            </a:r>
            <a:r>
              <a:rPr lang="en-US" sz="3200" b="1" dirty="0" smtClean="0">
                <a:solidFill>
                  <a:srgbClr val="0033CC"/>
                </a:solidFill>
                <a:latin typeface="#9Slide03 SFU Futura_12" panose="020B0604020202020204" charset="0"/>
                <a:cs typeface="Arial" panose="020B0604020202020204" pitchFamily="34" charset="0"/>
              </a:rPr>
              <a:t> </a:t>
            </a:r>
            <a:r>
              <a:rPr lang="en-US" sz="3200" b="1" dirty="0" err="1" smtClean="0">
                <a:solidFill>
                  <a:srgbClr val="0033CC"/>
                </a:solidFill>
                <a:latin typeface="#9Slide03 SFU Futura_12" panose="020B0604020202020204" charset="0"/>
                <a:cs typeface="Arial" panose="020B0604020202020204" pitchFamily="34" charset="0"/>
              </a:rPr>
              <a:t>trên</a:t>
            </a:r>
            <a:r>
              <a:rPr lang="en-US" sz="3200" b="1" dirty="0" smtClean="0">
                <a:solidFill>
                  <a:srgbClr val="0033CC"/>
                </a:solidFill>
                <a:latin typeface="#9Slide03 SFU Futura_12" panose="020B0604020202020204" charset="0"/>
                <a:cs typeface="Arial" panose="020B0604020202020204" pitchFamily="34" charset="0"/>
              </a:rPr>
              <a:t> TG (</a:t>
            </a:r>
            <a:r>
              <a:rPr lang="en-US" sz="3200" b="1" dirty="0" err="1" smtClean="0">
                <a:solidFill>
                  <a:srgbClr val="0033CC"/>
                </a:solidFill>
                <a:latin typeface="#9Slide03 SFU Futura_12" panose="020B0604020202020204" charset="0"/>
                <a:cs typeface="Arial" panose="020B0604020202020204" pitchFamily="34" charset="0"/>
              </a:rPr>
              <a:t>sau</a:t>
            </a:r>
            <a:r>
              <a:rPr lang="en-US" sz="3200" b="1" dirty="0" smtClean="0">
                <a:solidFill>
                  <a:srgbClr val="0033CC"/>
                </a:solidFill>
                <a:latin typeface="#9Slide03 SFU Futura_12" panose="020B0604020202020204" charset="0"/>
                <a:cs typeface="Arial" panose="020B0604020202020204" pitchFamily="34" charset="0"/>
              </a:rPr>
              <a:t> </a:t>
            </a:r>
            <a:r>
              <a:rPr lang="en-US" sz="3200" b="1" dirty="0" err="1" smtClean="0">
                <a:solidFill>
                  <a:srgbClr val="0033CC"/>
                </a:solidFill>
                <a:latin typeface="#9Slide03 SFU Futura_12" panose="020B0604020202020204" charset="0"/>
                <a:cs typeface="Arial" panose="020B0604020202020204" pitchFamily="34" charset="0"/>
              </a:rPr>
              <a:t>châu</a:t>
            </a:r>
            <a:r>
              <a:rPr lang="en-US" sz="3200" b="1" dirty="0" smtClean="0">
                <a:solidFill>
                  <a:srgbClr val="0033CC"/>
                </a:solidFill>
                <a:latin typeface="#9Slide03 SFU Futura_12" panose="020B0604020202020204" charset="0"/>
                <a:cs typeface="Arial" panose="020B0604020202020204" pitchFamily="34" charset="0"/>
              </a:rPr>
              <a:t> Á, Phi, </a:t>
            </a:r>
            <a:r>
              <a:rPr lang="en-US" sz="3200" b="1" dirty="0" err="1" smtClean="0">
                <a:solidFill>
                  <a:srgbClr val="0033CC"/>
                </a:solidFill>
                <a:latin typeface="#9Slide03 SFU Futura_12" panose="020B0604020202020204" charset="0"/>
                <a:cs typeface="Arial" panose="020B0604020202020204" pitchFamily="34" charset="0"/>
              </a:rPr>
              <a:t>Mỹ</a:t>
            </a:r>
            <a:r>
              <a:rPr lang="en-US" sz="3200" b="1" dirty="0" smtClean="0">
                <a:solidFill>
                  <a:srgbClr val="0033CC"/>
                </a:solidFill>
                <a:latin typeface="#9Slide03 SFU Futura_12" panose="020B0604020202020204" charset="0"/>
                <a:cs typeface="Arial" panose="020B0604020202020204" pitchFamily="34" charset="0"/>
              </a:rPr>
              <a:t>)</a:t>
            </a:r>
            <a:endParaRPr lang="en-US" sz="3200" b="1" dirty="0">
              <a:solidFill>
                <a:srgbClr val="0033CC"/>
              </a:solidFill>
              <a:latin typeface="#9Slide03 SFU Futura_12" panose="020B0604020202020204" charset="0"/>
              <a:cs typeface="Arial" panose="020B0604020202020204" pitchFamily="34" charset="0"/>
            </a:endParaRPr>
          </a:p>
        </p:txBody>
      </p:sp>
      <p:sp>
        <p:nvSpPr>
          <p:cNvPr id="24" name="Rectangle 23"/>
          <p:cNvSpPr/>
          <p:nvPr/>
        </p:nvSpPr>
        <p:spPr>
          <a:xfrm>
            <a:off x="0" y="2581672"/>
            <a:ext cx="5317508" cy="1261884"/>
          </a:xfrm>
          <a:prstGeom prst="rect">
            <a:avLst/>
          </a:prstGeom>
        </p:spPr>
        <p:txBody>
          <a:bodyPr wrap="square">
            <a:spAutoFit/>
          </a:bodyPr>
          <a:lstStyle/>
          <a:p>
            <a:pPr algn="ctr"/>
            <a:r>
              <a:rPr lang="en-US" sz="3200" b="1" dirty="0" smtClean="0">
                <a:solidFill>
                  <a:srgbClr val="0033CC"/>
                </a:solidFill>
                <a:latin typeface="#9Slide03 SFU Futura_12" panose="020B0604020202020204" charset="0"/>
                <a:cs typeface="Arial" panose="020B0604020202020204" pitchFamily="34" charset="0"/>
              </a:rPr>
              <a:t>- </a:t>
            </a:r>
            <a:r>
              <a:rPr lang="en-US" sz="3200" b="1" dirty="0" err="1" smtClean="0">
                <a:solidFill>
                  <a:srgbClr val="0033CC"/>
                </a:solidFill>
                <a:latin typeface="#9Slide03 SFU Futura_12" panose="020B0604020202020204" charset="0"/>
                <a:cs typeface="Arial" panose="020B0604020202020204" pitchFamily="34" charset="0"/>
              </a:rPr>
              <a:t>Cơ</a:t>
            </a:r>
            <a:r>
              <a:rPr lang="en-US" sz="3200" b="1" dirty="0" smtClean="0">
                <a:solidFill>
                  <a:srgbClr val="0033CC"/>
                </a:solidFill>
                <a:latin typeface="#9Slide03 SFU Futura_12" panose="020B0604020202020204" charset="0"/>
                <a:cs typeface="Arial" panose="020B0604020202020204" pitchFamily="34" charset="0"/>
              </a:rPr>
              <a:t> </a:t>
            </a:r>
            <a:r>
              <a:rPr lang="en-US" sz="3200" b="1" dirty="0" err="1" smtClean="0">
                <a:solidFill>
                  <a:srgbClr val="0033CC"/>
                </a:solidFill>
                <a:latin typeface="#9Slide03 SFU Futura_12" panose="020B0604020202020204" charset="0"/>
                <a:cs typeface="Arial" panose="020B0604020202020204" pitchFamily="34" charset="0"/>
              </a:rPr>
              <a:t>cấu</a:t>
            </a:r>
            <a:r>
              <a:rPr lang="en-US" sz="3200" b="1" dirty="0" smtClean="0">
                <a:solidFill>
                  <a:srgbClr val="0033CC"/>
                </a:solidFill>
                <a:latin typeface="#9Slide03 SFU Futura_12" panose="020B0604020202020204" charset="0"/>
                <a:cs typeface="Arial" panose="020B0604020202020204" pitchFamily="34" charset="0"/>
              </a:rPr>
              <a:t> </a:t>
            </a:r>
            <a:r>
              <a:rPr lang="en-US" sz="3200" b="1" dirty="0" err="1" smtClean="0">
                <a:solidFill>
                  <a:srgbClr val="0033CC"/>
                </a:solidFill>
                <a:latin typeface="#9Slide03 SFU Futura_12" panose="020B0604020202020204" charset="0"/>
                <a:cs typeface="Arial" panose="020B0604020202020204" pitchFamily="34" charset="0"/>
              </a:rPr>
              <a:t>theo</a:t>
            </a:r>
            <a:r>
              <a:rPr lang="en-US" sz="3200" b="1" dirty="0" smtClean="0">
                <a:solidFill>
                  <a:srgbClr val="0033CC"/>
                </a:solidFill>
                <a:latin typeface="#9Slide03 SFU Futura_12" panose="020B0604020202020204" charset="0"/>
                <a:cs typeface="Arial" panose="020B0604020202020204" pitchFamily="34" charset="0"/>
              </a:rPr>
              <a:t> </a:t>
            </a:r>
            <a:r>
              <a:rPr lang="en-US" sz="3200" b="1" dirty="0" err="1" smtClean="0">
                <a:solidFill>
                  <a:srgbClr val="0033CC"/>
                </a:solidFill>
                <a:latin typeface="#9Slide03 SFU Futura_12" panose="020B0604020202020204" charset="0"/>
                <a:cs typeface="Arial" panose="020B0604020202020204" pitchFamily="34" charset="0"/>
              </a:rPr>
              <a:t>độ</a:t>
            </a:r>
            <a:r>
              <a:rPr lang="en-US" sz="3200" b="1" dirty="0" smtClean="0">
                <a:solidFill>
                  <a:srgbClr val="0033CC"/>
                </a:solidFill>
                <a:latin typeface="#9Slide03 SFU Futura_12" panose="020B0604020202020204" charset="0"/>
                <a:cs typeface="Arial" panose="020B0604020202020204" pitchFamily="34" charset="0"/>
              </a:rPr>
              <a:t> </a:t>
            </a:r>
            <a:r>
              <a:rPr lang="en-US" sz="3200" b="1" dirty="0" err="1" smtClean="0">
                <a:solidFill>
                  <a:srgbClr val="0033CC"/>
                </a:solidFill>
                <a:latin typeface="#9Slide03 SFU Futura_12" panose="020B0604020202020204" charset="0"/>
                <a:cs typeface="Arial" panose="020B0604020202020204" pitchFamily="34" charset="0"/>
              </a:rPr>
              <a:t>tuổi</a:t>
            </a:r>
            <a:r>
              <a:rPr lang="en-US" sz="3200" b="1" dirty="0" smtClean="0">
                <a:solidFill>
                  <a:srgbClr val="0033CC"/>
                </a:solidFill>
                <a:latin typeface="#9Slide03 SFU Futura_12" panose="020B0604020202020204" charset="0"/>
                <a:cs typeface="Arial" panose="020B0604020202020204" pitchFamily="34" charset="0"/>
              </a:rPr>
              <a:t>: </a:t>
            </a:r>
            <a:r>
              <a:rPr lang="en-US" sz="3200" b="1" dirty="0" err="1" smtClean="0">
                <a:solidFill>
                  <a:srgbClr val="0033CC"/>
                </a:solidFill>
                <a:latin typeface="#9Slide03 SFU Futura_12" panose="020B0604020202020204" charset="0"/>
                <a:cs typeface="Arial" panose="020B0604020202020204" pitchFamily="34" charset="0"/>
              </a:rPr>
              <a:t>dân</a:t>
            </a:r>
            <a:r>
              <a:rPr lang="en-US" sz="3200" b="1" dirty="0" smtClean="0">
                <a:solidFill>
                  <a:srgbClr val="0033CC"/>
                </a:solidFill>
                <a:latin typeface="#9Slide03 SFU Futura_12" panose="020B0604020202020204" charset="0"/>
                <a:cs typeface="Arial" panose="020B0604020202020204" pitchFamily="34" charset="0"/>
              </a:rPr>
              <a:t> </a:t>
            </a:r>
            <a:r>
              <a:rPr lang="en-US" sz="3200" b="1" dirty="0" err="1" smtClean="0">
                <a:solidFill>
                  <a:srgbClr val="0033CC"/>
                </a:solidFill>
                <a:latin typeface="#9Slide03 SFU Futura_12" panose="020B0604020202020204" charset="0"/>
                <a:cs typeface="Arial" panose="020B0604020202020204" pitchFamily="34" charset="0"/>
              </a:rPr>
              <a:t>số</a:t>
            </a:r>
            <a:r>
              <a:rPr lang="en-US" sz="3200" b="1" dirty="0" smtClean="0">
                <a:solidFill>
                  <a:srgbClr val="0033CC"/>
                </a:solidFill>
                <a:latin typeface="#9Slide03 SFU Futura_12" panose="020B0604020202020204" charset="0"/>
                <a:cs typeface="Arial" panose="020B0604020202020204" pitchFamily="34" charset="0"/>
              </a:rPr>
              <a:t> </a:t>
            </a:r>
            <a:r>
              <a:rPr lang="en-US" sz="4400" b="1" dirty="0" smtClean="0">
                <a:solidFill>
                  <a:srgbClr val="FF0000"/>
                </a:solidFill>
                <a:latin typeface="#9Slide03 SFU Futura_12" panose="020B0604020202020204" charset="0"/>
                <a:cs typeface="Arial" panose="020B0604020202020204" pitchFamily="34" charset="0"/>
              </a:rPr>
              <a:t>GIÀ</a:t>
            </a:r>
            <a:endParaRPr lang="en-US" sz="4400" b="1" dirty="0">
              <a:solidFill>
                <a:srgbClr val="FF0000"/>
              </a:solidFill>
              <a:latin typeface="#9Slide03 SFU Futura_12" panose="020B0604020202020204" charset="0"/>
              <a:cs typeface="Arial" panose="020B0604020202020204" pitchFamily="34" charset="0"/>
            </a:endParaRPr>
          </a:p>
        </p:txBody>
      </p:sp>
      <p:sp>
        <p:nvSpPr>
          <p:cNvPr id="25" name="Rectangle 24"/>
          <p:cNvSpPr/>
          <p:nvPr/>
        </p:nvSpPr>
        <p:spPr>
          <a:xfrm>
            <a:off x="-330002" y="3646922"/>
            <a:ext cx="5128877" cy="646331"/>
          </a:xfrm>
          <a:prstGeom prst="rect">
            <a:avLst/>
          </a:prstGeom>
        </p:spPr>
        <p:txBody>
          <a:bodyPr wrap="square">
            <a:spAutoFit/>
          </a:bodyPr>
          <a:lstStyle/>
          <a:p>
            <a:pPr algn="ctr"/>
            <a:r>
              <a:rPr lang="en-US" sz="3600" b="1" dirty="0" smtClean="0">
                <a:solidFill>
                  <a:srgbClr val="FF0000"/>
                </a:solidFill>
                <a:latin typeface="#9Slide03 SFU Futura_12" panose="020B0604020202020204" charset="0"/>
                <a:cs typeface="Arial" panose="020B0604020202020204" pitchFamily="34" charset="0"/>
              </a:rPr>
              <a:t>-&gt;</a:t>
            </a:r>
            <a:r>
              <a:rPr lang="en-US" sz="3600" b="1" dirty="0" err="1" smtClean="0">
                <a:solidFill>
                  <a:srgbClr val="FF0000"/>
                </a:solidFill>
                <a:latin typeface="#9Slide03 SFU Futura_12" panose="020B0604020202020204" charset="0"/>
                <a:cs typeface="Arial" panose="020B0604020202020204" pitchFamily="34" charset="0"/>
              </a:rPr>
              <a:t>Thiếu</a:t>
            </a:r>
            <a:r>
              <a:rPr lang="en-US" sz="3600" b="1" dirty="0" smtClean="0">
                <a:solidFill>
                  <a:srgbClr val="FF0000"/>
                </a:solidFill>
                <a:latin typeface="#9Slide03 SFU Futura_12" panose="020B0604020202020204" charset="0"/>
                <a:cs typeface="Arial" panose="020B0604020202020204" pitchFamily="34" charset="0"/>
              </a:rPr>
              <a:t> </a:t>
            </a:r>
            <a:r>
              <a:rPr lang="en-US" sz="3600" b="1" dirty="0" err="1" smtClean="0">
                <a:solidFill>
                  <a:srgbClr val="FF0000"/>
                </a:solidFill>
                <a:latin typeface="#9Slide03 SFU Futura_12" panose="020B0604020202020204" charset="0"/>
                <a:cs typeface="Arial" panose="020B0604020202020204" pitchFamily="34" charset="0"/>
              </a:rPr>
              <a:t>hụt</a:t>
            </a:r>
            <a:r>
              <a:rPr lang="en-US" sz="3600" b="1" dirty="0" smtClean="0">
                <a:solidFill>
                  <a:srgbClr val="0033CC"/>
                </a:solidFill>
                <a:latin typeface="#9Slide03 SFU Futura_12" panose="020B0604020202020204" charset="0"/>
                <a:cs typeface="Arial" panose="020B0604020202020204" pitchFamily="34" charset="0"/>
              </a:rPr>
              <a:t> </a:t>
            </a:r>
            <a:r>
              <a:rPr lang="en-US" sz="3200" b="1" dirty="0" err="1" smtClean="0">
                <a:solidFill>
                  <a:srgbClr val="0033CC"/>
                </a:solidFill>
                <a:latin typeface="#9Slide03 SFU Futura_12" panose="020B0604020202020204" charset="0"/>
                <a:cs typeface="Arial" panose="020B0604020202020204" pitchFamily="34" charset="0"/>
              </a:rPr>
              <a:t>lao</a:t>
            </a:r>
            <a:r>
              <a:rPr lang="en-US" sz="3200" b="1" dirty="0" smtClean="0">
                <a:solidFill>
                  <a:srgbClr val="0033CC"/>
                </a:solidFill>
                <a:latin typeface="#9Slide03 SFU Futura_12" panose="020B0604020202020204" charset="0"/>
                <a:cs typeface="Arial" panose="020B0604020202020204" pitchFamily="34" charset="0"/>
              </a:rPr>
              <a:t> </a:t>
            </a:r>
            <a:r>
              <a:rPr lang="en-US" sz="3200" b="1" dirty="0" err="1" smtClean="0">
                <a:solidFill>
                  <a:srgbClr val="0033CC"/>
                </a:solidFill>
                <a:latin typeface="#9Slide03 SFU Futura_12" panose="020B0604020202020204" charset="0"/>
                <a:cs typeface="Arial" panose="020B0604020202020204" pitchFamily="34" charset="0"/>
              </a:rPr>
              <a:t>động</a:t>
            </a:r>
            <a:endParaRPr lang="en-US" sz="3200" b="1" dirty="0">
              <a:solidFill>
                <a:srgbClr val="0033CC"/>
              </a:solidFill>
              <a:latin typeface="#9Slide03 SFU Futura_12" panose="020B0604020202020204" charset="0"/>
              <a:cs typeface="Arial" panose="020B0604020202020204" pitchFamily="34" charset="0"/>
            </a:endParaRPr>
          </a:p>
        </p:txBody>
      </p:sp>
      <p:sp>
        <p:nvSpPr>
          <p:cNvPr id="26" name="Rectangle 25"/>
          <p:cNvSpPr/>
          <p:nvPr/>
        </p:nvSpPr>
        <p:spPr>
          <a:xfrm>
            <a:off x="53391" y="4824363"/>
            <a:ext cx="1191165" cy="1077218"/>
          </a:xfrm>
          <a:prstGeom prst="rect">
            <a:avLst/>
          </a:prstGeom>
        </p:spPr>
        <p:txBody>
          <a:bodyPr wrap="square">
            <a:spAutoFit/>
          </a:bodyPr>
          <a:lstStyle/>
          <a:p>
            <a:pPr algn="ctr"/>
            <a:r>
              <a:rPr lang="en-US" sz="3200" b="1" dirty="0" smtClean="0">
                <a:solidFill>
                  <a:srgbClr val="FF0000"/>
                </a:solidFill>
                <a:latin typeface="#9Slide03 SFU Futura_12" panose="020B0604020202020204" charset="0"/>
                <a:cs typeface="Arial" panose="020B0604020202020204" pitchFamily="34" charset="0"/>
              </a:rPr>
              <a:t>- </a:t>
            </a:r>
            <a:r>
              <a:rPr lang="en-US" sz="3200" b="1" dirty="0" err="1" smtClean="0">
                <a:solidFill>
                  <a:srgbClr val="FF0000"/>
                </a:solidFill>
                <a:latin typeface="#9Slide03 SFU Futura_12" panose="020B0604020202020204" charset="0"/>
                <a:cs typeface="Arial" panose="020B0604020202020204" pitchFamily="34" charset="0"/>
              </a:rPr>
              <a:t>Giải</a:t>
            </a:r>
            <a:r>
              <a:rPr lang="en-US" sz="3200" b="1" dirty="0" smtClean="0">
                <a:solidFill>
                  <a:srgbClr val="FF0000"/>
                </a:solidFill>
                <a:latin typeface="#9Slide03 SFU Futura_12" panose="020B0604020202020204" charset="0"/>
                <a:cs typeface="Arial" panose="020B0604020202020204" pitchFamily="34" charset="0"/>
              </a:rPr>
              <a:t> </a:t>
            </a:r>
            <a:r>
              <a:rPr lang="en-US" sz="3200" b="1" dirty="0" err="1" smtClean="0">
                <a:solidFill>
                  <a:srgbClr val="FF0000"/>
                </a:solidFill>
                <a:latin typeface="#9Slide03 SFU Futura_12" panose="020B0604020202020204" charset="0"/>
                <a:cs typeface="Arial" panose="020B0604020202020204" pitchFamily="34" charset="0"/>
              </a:rPr>
              <a:t>pháp</a:t>
            </a:r>
            <a:endParaRPr lang="en-US" sz="3200" b="1" dirty="0">
              <a:solidFill>
                <a:srgbClr val="FF0000"/>
              </a:solidFill>
              <a:latin typeface="#9Slide03 SFU Futura_12" panose="020B0604020202020204" charset="0"/>
              <a:cs typeface="Arial" panose="020B0604020202020204" pitchFamily="34" charset="0"/>
            </a:endParaRPr>
          </a:p>
        </p:txBody>
      </p:sp>
      <p:sp>
        <p:nvSpPr>
          <p:cNvPr id="29" name="Rectangle 28"/>
          <p:cNvSpPr/>
          <p:nvPr/>
        </p:nvSpPr>
        <p:spPr>
          <a:xfrm>
            <a:off x="7534235" y="1341587"/>
            <a:ext cx="4293246" cy="1508105"/>
          </a:xfrm>
          <a:prstGeom prst="rect">
            <a:avLst/>
          </a:prstGeom>
        </p:spPr>
        <p:txBody>
          <a:bodyPr wrap="square">
            <a:spAutoFit/>
          </a:bodyPr>
          <a:lstStyle/>
          <a:p>
            <a:pPr algn="ctr"/>
            <a:r>
              <a:rPr lang="en-US" sz="3200" b="1" dirty="0">
                <a:solidFill>
                  <a:srgbClr val="0033CC"/>
                </a:solidFill>
                <a:latin typeface="#9Slide03 SFU Futura_12" panose="020B0604020202020204" charset="0"/>
                <a:cs typeface="Arial" panose="020B0604020202020204" pitchFamily="34" charset="0"/>
              </a:rPr>
              <a:t>- </a:t>
            </a:r>
            <a:r>
              <a:rPr lang="en-US" sz="3200" b="1" dirty="0" err="1">
                <a:solidFill>
                  <a:srgbClr val="0033CC"/>
                </a:solidFill>
                <a:latin typeface="#9Slide03 SFU Futura_12" panose="020B0604020202020204" charset="0"/>
                <a:cs typeface="Arial" panose="020B0604020202020204" pitchFamily="34" charset="0"/>
              </a:rPr>
              <a:t>Cơ</a:t>
            </a:r>
            <a:r>
              <a:rPr lang="en-US" sz="3200" b="1" dirty="0">
                <a:solidFill>
                  <a:srgbClr val="0033CC"/>
                </a:solidFill>
                <a:latin typeface="#9Slide03 SFU Futura_12" panose="020B0604020202020204" charset="0"/>
                <a:cs typeface="Arial" panose="020B0604020202020204" pitchFamily="34" charset="0"/>
              </a:rPr>
              <a:t> </a:t>
            </a:r>
            <a:r>
              <a:rPr lang="en-US" sz="3200" b="1" dirty="0" err="1">
                <a:solidFill>
                  <a:srgbClr val="0033CC"/>
                </a:solidFill>
                <a:latin typeface="#9Slide03 SFU Futura_12" panose="020B0604020202020204" charset="0"/>
                <a:cs typeface="Arial" panose="020B0604020202020204" pitchFamily="34" charset="0"/>
              </a:rPr>
              <a:t>cấu</a:t>
            </a:r>
            <a:r>
              <a:rPr lang="en-US" sz="3200" b="1" dirty="0">
                <a:solidFill>
                  <a:srgbClr val="0033CC"/>
                </a:solidFill>
                <a:latin typeface="#9Slide03 SFU Futura_12" panose="020B0604020202020204" charset="0"/>
                <a:cs typeface="Arial" panose="020B0604020202020204" pitchFamily="34" charset="0"/>
              </a:rPr>
              <a:t> </a:t>
            </a:r>
            <a:r>
              <a:rPr lang="en-US" sz="3200" b="1" dirty="0" err="1">
                <a:solidFill>
                  <a:srgbClr val="0033CC"/>
                </a:solidFill>
                <a:latin typeface="#9Slide03 SFU Futura_12" panose="020B0604020202020204" charset="0"/>
                <a:cs typeface="Arial" panose="020B0604020202020204" pitchFamily="34" charset="0"/>
              </a:rPr>
              <a:t>theo</a:t>
            </a:r>
            <a:r>
              <a:rPr lang="en-US" sz="3200" b="1" dirty="0">
                <a:solidFill>
                  <a:srgbClr val="0033CC"/>
                </a:solidFill>
                <a:latin typeface="#9Slide03 SFU Futura_12" panose="020B0604020202020204" charset="0"/>
                <a:cs typeface="Arial" panose="020B0604020202020204" pitchFamily="34" charset="0"/>
              </a:rPr>
              <a:t> </a:t>
            </a:r>
            <a:r>
              <a:rPr lang="en-US" sz="3200" b="1" dirty="0" err="1" smtClean="0">
                <a:solidFill>
                  <a:srgbClr val="0033CC"/>
                </a:solidFill>
                <a:latin typeface="#9Slide03 SFU Futura_12" panose="020B0604020202020204" charset="0"/>
                <a:cs typeface="Arial" panose="020B0604020202020204" pitchFamily="34" charset="0"/>
              </a:rPr>
              <a:t>giới</a:t>
            </a:r>
            <a:r>
              <a:rPr lang="en-US" sz="3200" b="1" dirty="0" smtClean="0">
                <a:solidFill>
                  <a:srgbClr val="0033CC"/>
                </a:solidFill>
                <a:latin typeface="#9Slide03 SFU Futura_12" panose="020B0604020202020204" charset="0"/>
                <a:cs typeface="Arial" panose="020B0604020202020204" pitchFamily="34" charset="0"/>
              </a:rPr>
              <a:t> </a:t>
            </a:r>
            <a:r>
              <a:rPr lang="en-US" sz="3200" b="1" dirty="0" err="1" smtClean="0">
                <a:solidFill>
                  <a:srgbClr val="0033CC"/>
                </a:solidFill>
                <a:latin typeface="#9Slide03 SFU Futura_12" panose="020B0604020202020204" charset="0"/>
                <a:cs typeface="Arial" panose="020B0604020202020204" pitchFamily="34" charset="0"/>
              </a:rPr>
              <a:t>tính</a:t>
            </a:r>
            <a:r>
              <a:rPr lang="en-US" sz="3200" b="1" dirty="0" smtClean="0">
                <a:solidFill>
                  <a:srgbClr val="0033CC"/>
                </a:solidFill>
                <a:latin typeface="#9Slide03 SFU Futura_12" panose="020B0604020202020204" charset="0"/>
                <a:cs typeface="Arial" panose="020B0604020202020204" pitchFamily="34" charset="0"/>
              </a:rPr>
              <a:t>: </a:t>
            </a:r>
            <a:r>
              <a:rPr lang="en-US" sz="3200" b="1" dirty="0" err="1">
                <a:solidFill>
                  <a:srgbClr val="0033CC"/>
                </a:solidFill>
                <a:latin typeface="#9Slide03 SFU Futura_12" panose="020B0604020202020204" charset="0"/>
                <a:cs typeface="Arial" panose="020B0604020202020204" pitchFamily="34" charset="0"/>
              </a:rPr>
              <a:t>Mất</a:t>
            </a:r>
            <a:r>
              <a:rPr lang="en-US" sz="3200" b="1" dirty="0">
                <a:solidFill>
                  <a:srgbClr val="0033CC"/>
                </a:solidFill>
                <a:latin typeface="#9Slide03 SFU Futura_12" panose="020B0604020202020204" charset="0"/>
                <a:cs typeface="Arial" panose="020B0604020202020204" pitchFamily="34" charset="0"/>
              </a:rPr>
              <a:t> </a:t>
            </a:r>
            <a:r>
              <a:rPr lang="en-US" sz="3200" b="1" dirty="0" err="1" smtClean="0">
                <a:solidFill>
                  <a:srgbClr val="0033CC"/>
                </a:solidFill>
                <a:latin typeface="#9Slide03 SFU Futura_12" panose="020B0604020202020204" charset="0"/>
                <a:cs typeface="Arial" panose="020B0604020202020204" pitchFamily="34" charset="0"/>
              </a:rPr>
              <a:t>cân</a:t>
            </a:r>
            <a:r>
              <a:rPr lang="en-US" sz="3200" b="1" dirty="0" smtClean="0">
                <a:solidFill>
                  <a:srgbClr val="0033CC"/>
                </a:solidFill>
                <a:latin typeface="#9Slide03 SFU Futura_12" panose="020B0604020202020204" charset="0"/>
                <a:cs typeface="Arial" panose="020B0604020202020204" pitchFamily="34" charset="0"/>
              </a:rPr>
              <a:t> </a:t>
            </a:r>
            <a:r>
              <a:rPr lang="en-US" sz="3200" b="1" dirty="0" err="1" smtClean="0">
                <a:solidFill>
                  <a:srgbClr val="0033CC"/>
                </a:solidFill>
                <a:latin typeface="#9Slide03 SFU Futura_12" panose="020B0604020202020204" charset="0"/>
                <a:cs typeface="Arial" panose="020B0604020202020204" pitchFamily="34" charset="0"/>
              </a:rPr>
              <a:t>bằng</a:t>
            </a:r>
            <a:r>
              <a:rPr lang="en-US" sz="3200" b="1" dirty="0" smtClean="0">
                <a:solidFill>
                  <a:srgbClr val="0033CC"/>
                </a:solidFill>
                <a:latin typeface="#9Slide03 SFU Futura_12" panose="020B0604020202020204" charset="0"/>
                <a:cs typeface="Arial" panose="020B0604020202020204" pitchFamily="34" charset="0"/>
              </a:rPr>
              <a:t> </a:t>
            </a:r>
            <a:r>
              <a:rPr lang="en-US" sz="3200" b="1" dirty="0" err="1" smtClean="0">
                <a:solidFill>
                  <a:srgbClr val="0033CC"/>
                </a:solidFill>
                <a:latin typeface="#9Slide03 SFU Futura_12" panose="020B0604020202020204" charset="0"/>
                <a:cs typeface="Arial" panose="020B0604020202020204" pitchFamily="34" charset="0"/>
              </a:rPr>
              <a:t>giới</a:t>
            </a:r>
            <a:r>
              <a:rPr lang="en-US" sz="3200" b="1" dirty="0" smtClean="0">
                <a:solidFill>
                  <a:srgbClr val="0033CC"/>
                </a:solidFill>
                <a:latin typeface="#9Slide03 SFU Futura_12" panose="020B0604020202020204" charset="0"/>
                <a:cs typeface="Arial" panose="020B0604020202020204" pitchFamily="34" charset="0"/>
              </a:rPr>
              <a:t> </a:t>
            </a:r>
            <a:r>
              <a:rPr lang="en-US" sz="3200" b="1" dirty="0" err="1" smtClean="0">
                <a:solidFill>
                  <a:srgbClr val="0033CC"/>
                </a:solidFill>
                <a:latin typeface="#9Slide03 SFU Futura_12" panose="020B0604020202020204" charset="0"/>
                <a:cs typeface="Arial" panose="020B0604020202020204" pitchFamily="34" charset="0"/>
              </a:rPr>
              <a:t>tính</a:t>
            </a:r>
            <a:r>
              <a:rPr lang="en-US" sz="3200" b="1" dirty="0" smtClean="0">
                <a:solidFill>
                  <a:srgbClr val="0033CC"/>
                </a:solidFill>
                <a:latin typeface="#9Slide03 SFU Futura_12" panose="020B0604020202020204" charset="0"/>
                <a:cs typeface="Arial" panose="020B0604020202020204" pitchFamily="34" charset="0"/>
              </a:rPr>
              <a:t> </a:t>
            </a:r>
            <a:r>
              <a:rPr lang="en-US" sz="2800" b="1" dirty="0" smtClean="0">
                <a:solidFill>
                  <a:srgbClr val="009933"/>
                </a:solidFill>
                <a:latin typeface="#9Slide03 SFU Futura_12" panose="020B0604020202020204" charset="0"/>
                <a:cs typeface="Arial" panose="020B0604020202020204" pitchFamily="34" charset="0"/>
              </a:rPr>
              <a:t>(</a:t>
            </a:r>
            <a:r>
              <a:rPr lang="en-US" sz="2800" b="1" dirty="0" err="1" smtClean="0">
                <a:solidFill>
                  <a:srgbClr val="009933"/>
                </a:solidFill>
                <a:latin typeface="#9Slide03 SFU Futura_12" panose="020B0604020202020204" charset="0"/>
                <a:cs typeface="Arial" panose="020B0604020202020204" pitchFamily="34" charset="0"/>
              </a:rPr>
              <a:t>nữ</a:t>
            </a:r>
            <a:r>
              <a:rPr lang="en-US" sz="2800" b="1" dirty="0" smtClean="0">
                <a:solidFill>
                  <a:srgbClr val="009933"/>
                </a:solidFill>
                <a:latin typeface="#9Slide03 SFU Futura_12" panose="020B0604020202020204" charset="0"/>
                <a:cs typeface="Arial" panose="020B0604020202020204" pitchFamily="34" charset="0"/>
              </a:rPr>
              <a:t> &gt; </a:t>
            </a:r>
            <a:r>
              <a:rPr lang="en-US" sz="2800" b="1" dirty="0" err="1" smtClean="0">
                <a:solidFill>
                  <a:srgbClr val="009933"/>
                </a:solidFill>
                <a:latin typeface="#9Slide03 SFU Futura_12" panose="020B0604020202020204" charset="0"/>
                <a:cs typeface="Arial" panose="020B0604020202020204" pitchFamily="34" charset="0"/>
              </a:rPr>
              <a:t>nam</a:t>
            </a:r>
            <a:r>
              <a:rPr lang="en-US" sz="2800" b="1" dirty="0" smtClean="0">
                <a:solidFill>
                  <a:srgbClr val="009933"/>
                </a:solidFill>
                <a:latin typeface="#9Slide03 SFU Futura_12" panose="020B0604020202020204" charset="0"/>
                <a:cs typeface="Arial" panose="020B0604020202020204" pitchFamily="34" charset="0"/>
              </a:rPr>
              <a:t>)  </a:t>
            </a:r>
            <a:endParaRPr lang="en-US" sz="3200" dirty="0">
              <a:solidFill>
                <a:srgbClr val="009933"/>
              </a:solidFill>
            </a:endParaRPr>
          </a:p>
        </p:txBody>
      </p:sp>
      <p:sp>
        <p:nvSpPr>
          <p:cNvPr id="30" name="Rectangle 29"/>
          <p:cNvSpPr/>
          <p:nvPr/>
        </p:nvSpPr>
        <p:spPr>
          <a:xfrm>
            <a:off x="7811151" y="4113811"/>
            <a:ext cx="4293246" cy="707886"/>
          </a:xfrm>
          <a:prstGeom prst="rect">
            <a:avLst/>
          </a:prstGeom>
        </p:spPr>
        <p:txBody>
          <a:bodyPr wrap="square">
            <a:spAutoFit/>
          </a:bodyPr>
          <a:lstStyle/>
          <a:p>
            <a:r>
              <a:rPr lang="en-US" sz="3200" b="1" dirty="0" smtClean="0">
                <a:solidFill>
                  <a:srgbClr val="0033CC"/>
                </a:solidFill>
                <a:latin typeface="#9Slide03 SFU Futura_12" panose="020B0604020202020204" charset="0"/>
                <a:cs typeface="Arial" panose="020B0604020202020204" pitchFamily="34" charset="0"/>
              </a:rPr>
              <a:t>- </a:t>
            </a:r>
            <a:r>
              <a:rPr lang="en-US" sz="3200" b="1" dirty="0" err="1" smtClean="0">
                <a:solidFill>
                  <a:srgbClr val="0033CC"/>
                </a:solidFill>
                <a:latin typeface="#9Slide03 SFU Futura_12" panose="020B0604020202020204" charset="0"/>
                <a:cs typeface="Arial" panose="020B0604020202020204" pitchFamily="34" charset="0"/>
              </a:rPr>
              <a:t>Trình</a:t>
            </a:r>
            <a:r>
              <a:rPr lang="en-US" sz="3200" b="1" dirty="0" smtClean="0">
                <a:solidFill>
                  <a:srgbClr val="0033CC"/>
                </a:solidFill>
                <a:latin typeface="#9Slide03 SFU Futura_12" panose="020B0604020202020204" charset="0"/>
                <a:cs typeface="Arial" panose="020B0604020202020204" pitchFamily="34" charset="0"/>
              </a:rPr>
              <a:t> </a:t>
            </a:r>
            <a:r>
              <a:rPr lang="en-US" sz="3200" b="1" dirty="0" err="1" smtClean="0">
                <a:solidFill>
                  <a:srgbClr val="0033CC"/>
                </a:solidFill>
                <a:latin typeface="#9Slide03 SFU Futura_12" panose="020B0604020202020204" charset="0"/>
                <a:cs typeface="Arial" panose="020B0604020202020204" pitchFamily="34" charset="0"/>
              </a:rPr>
              <a:t>độ</a:t>
            </a:r>
            <a:r>
              <a:rPr lang="en-US" sz="3200" b="1" dirty="0" smtClean="0">
                <a:solidFill>
                  <a:srgbClr val="0033CC"/>
                </a:solidFill>
                <a:latin typeface="#9Slide03 SFU Futura_12" panose="020B0604020202020204" charset="0"/>
                <a:cs typeface="Arial" panose="020B0604020202020204" pitchFamily="34" charset="0"/>
              </a:rPr>
              <a:t> </a:t>
            </a:r>
            <a:r>
              <a:rPr lang="en-US" sz="3200" b="1" dirty="0" err="1" smtClean="0">
                <a:solidFill>
                  <a:srgbClr val="0033CC"/>
                </a:solidFill>
                <a:latin typeface="#9Slide03 SFU Futura_12" panose="020B0604020202020204" charset="0"/>
                <a:cs typeface="Arial" panose="020B0604020202020204" pitchFamily="34" charset="0"/>
              </a:rPr>
              <a:t>học</a:t>
            </a:r>
            <a:r>
              <a:rPr lang="en-US" sz="3200" b="1" dirty="0" smtClean="0">
                <a:solidFill>
                  <a:srgbClr val="0033CC"/>
                </a:solidFill>
                <a:latin typeface="#9Slide03 SFU Futura_12" panose="020B0604020202020204" charset="0"/>
                <a:cs typeface="Arial" panose="020B0604020202020204" pitchFamily="34" charset="0"/>
              </a:rPr>
              <a:t> </a:t>
            </a:r>
            <a:r>
              <a:rPr lang="en-US" sz="3200" b="1" dirty="0" err="1" smtClean="0">
                <a:solidFill>
                  <a:srgbClr val="0033CC"/>
                </a:solidFill>
                <a:latin typeface="#9Slide03 SFU Futura_12" panose="020B0604020202020204" charset="0"/>
                <a:cs typeface="Arial" panose="020B0604020202020204" pitchFamily="34" charset="0"/>
              </a:rPr>
              <a:t>vấn</a:t>
            </a:r>
            <a:r>
              <a:rPr lang="vi-VN" sz="3200" b="1" dirty="0">
                <a:solidFill>
                  <a:srgbClr val="0033CC"/>
                </a:solidFill>
                <a:latin typeface="#9Slide03 SFU Futura_12" panose="020B0604020202020204" charset="0"/>
                <a:cs typeface="Arial" panose="020B0604020202020204" pitchFamily="34" charset="0"/>
              </a:rPr>
              <a:t>:</a:t>
            </a:r>
            <a:r>
              <a:rPr lang="en-US" sz="4000" b="1" dirty="0" err="1" smtClean="0">
                <a:solidFill>
                  <a:srgbClr val="FF0000"/>
                </a:solidFill>
                <a:latin typeface="#9Slide03 SFU Futura_12" panose="020B0604020202020204" charset="0"/>
                <a:cs typeface="Arial" panose="020B0604020202020204" pitchFamily="34" charset="0"/>
              </a:rPr>
              <a:t>cao</a:t>
            </a:r>
            <a:endParaRPr lang="en-US" sz="4000" dirty="0">
              <a:solidFill>
                <a:srgbClr val="FF0000"/>
              </a:solidFill>
            </a:endParaRPr>
          </a:p>
        </p:txBody>
      </p:sp>
      <p:cxnSp>
        <p:nvCxnSpPr>
          <p:cNvPr id="6" name="Straight Arrow Connector 5"/>
          <p:cNvCxnSpPr>
            <a:stCxn id="26" idx="3"/>
            <a:endCxn id="2" idx="1"/>
          </p:cNvCxnSpPr>
          <p:nvPr/>
        </p:nvCxnSpPr>
        <p:spPr>
          <a:xfrm flipV="1">
            <a:off x="1244556" y="4414081"/>
            <a:ext cx="749754" cy="948891"/>
          </a:xfrm>
          <a:prstGeom prst="straightConnector1">
            <a:avLst/>
          </a:prstGeom>
          <a:ln w="28575">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a:stCxn id="26" idx="3"/>
            <a:endCxn id="40" idx="1"/>
          </p:cNvCxnSpPr>
          <p:nvPr/>
        </p:nvCxnSpPr>
        <p:spPr>
          <a:xfrm>
            <a:off x="1244556" y="5362972"/>
            <a:ext cx="686064" cy="14329"/>
          </a:xfrm>
          <a:prstGeom prst="straightConnector1">
            <a:avLst/>
          </a:prstGeom>
          <a:ln w="28575">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stCxn id="26" idx="3"/>
            <a:endCxn id="44" idx="1"/>
          </p:cNvCxnSpPr>
          <p:nvPr/>
        </p:nvCxnSpPr>
        <p:spPr>
          <a:xfrm>
            <a:off x="1244556" y="5362972"/>
            <a:ext cx="786211" cy="1048739"/>
          </a:xfrm>
          <a:prstGeom prst="straightConnector1">
            <a:avLst/>
          </a:prstGeom>
          <a:ln w="28575">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pic>
        <p:nvPicPr>
          <p:cNvPr id="7170" name="Picture 2" descr="Kỳ 2: Hậu quả khôn lườ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081489" y="2905324"/>
            <a:ext cx="3198737" cy="1407008"/>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PHÚC BẢO THÀNH ĐẠT NÂNG CAO | fubonlife.com.vn - Công ty bảo hiểm nhân thọ  Fubon Việt Nam"/>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028888" y="5336816"/>
            <a:ext cx="2032978" cy="1530826"/>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4" descr="Véc tơ đồ họa tuổi Già Ảnh minh Họa - cao tuổi png tải về - Miễn phí trong  suốt Hành Vi Con Người png Tải về."/>
          <p:cNvPicPr>
            <a:picLocks noChangeAspect="1" noChangeArrowheads="1"/>
          </p:cNvPicPr>
          <p:nvPr/>
        </p:nvPicPr>
        <p:blipFill>
          <a:blip r:embed="rId11" cstate="hqprint">
            <a:extLst>
              <a:ext uri="{BEBA8EAE-BF5A-486C-A8C5-ECC9F3942E4B}">
                <a14:imgProps xmlns:a14="http://schemas.microsoft.com/office/drawing/2010/main">
                  <a14:imgLayer r:embed="rId12">
                    <a14:imgEffect>
                      <a14:backgroundRemoval t="6667" b="100000" l="10000" r="90000">
                        <a14:foregroundMark x1="27556" y1="6232" x2="35889" y2="24783"/>
                        <a14:foregroundMark x1="69000" y1="13043" x2="77333" y2="20797"/>
                        <a14:foregroundMark x1="64333" y1="14203" x2="61778" y2="23333"/>
                        <a14:foregroundMark x1="61778" y1="25217" x2="78778" y2="26449"/>
                        <a14:foregroundMark x1="75556" y1="13261" x2="84556" y2="25725"/>
                        <a14:foregroundMark x1="65778" y1="12536" x2="52778" y2="22681"/>
                        <a14:foregroundMark x1="38778" y1="8551" x2="38778" y2="8551"/>
                        <a14:foregroundMark x1="38778" y1="8551" x2="38778" y2="8551"/>
                        <a14:foregroundMark x1="11778" y1="36087" x2="16111" y2="47319"/>
                        <a14:foregroundMark x1="64000" y1="81449" x2="68333" y2="89855"/>
                        <a14:foregroundMark x1="79889" y1="79783" x2="75111" y2="91522"/>
                        <a14:foregroundMark x1="26556" y1="92464" x2="82778" y2="90797"/>
                        <a14:foregroundMark x1="82000" y1="89855" x2="86667" y2="92464"/>
                        <a14:foregroundMark x1="85667" y1="90797" x2="64667" y2="92464"/>
                        <a14:foregroundMark x1="79889" y1="89203" x2="87778" y2="90145"/>
                        <a14:foregroundMark x1="87778" y1="89638" x2="87778" y2="89638"/>
                        <a14:foregroundMark x1="18889" y1="89855" x2="52444" y2="89638"/>
                        <a14:foregroundMark x1="18556" y1="91087" x2="27556" y2="92464"/>
                        <a14:foregroundMark x1="69000" y1="11594" x2="69000" y2="11594"/>
                        <a14:foregroundMark x1="69000" y1="11594" x2="69000" y2="11594"/>
                        <a14:foregroundMark x1="28667" y1="6667" x2="39111" y2="11812"/>
                        <a14:foregroundMark x1="77333" y1="34420" x2="75111" y2="75072"/>
                        <a14:foregroundMark x1="56444" y1="34855" x2="63667" y2="74348"/>
                        <a14:foregroundMark x1="59000" y1="34420" x2="62889" y2="40072"/>
                        <a14:foregroundMark x1="75889" y1="32754" x2="86000" y2="41449"/>
                        <a14:foregroundMark x1="80889" y1="44058" x2="80556" y2="55797"/>
                        <a14:foregroundMark x1="60778" y1="33696" x2="68333" y2="37464"/>
                        <a14:foregroundMark x1="68000" y1="34855" x2="68000" y2="34855"/>
                      </a14:backgroundRemoval>
                    </a14:imgEffect>
                  </a14:imgLayer>
                </a14:imgProps>
              </a:ext>
              <a:ext uri="{28A0092B-C50C-407E-A947-70E740481C1C}">
                <a14:useLocalDpi xmlns:a14="http://schemas.microsoft.com/office/drawing/2010/main" val="0"/>
              </a:ext>
            </a:extLst>
          </a:blip>
          <a:srcRect/>
          <a:stretch>
            <a:fillRect/>
          </a:stretch>
        </p:blipFill>
        <p:spPr bwMode="auto">
          <a:xfrm>
            <a:off x="5317508" y="832254"/>
            <a:ext cx="2025401" cy="3105616"/>
          </a:xfrm>
          <a:prstGeom prst="rect">
            <a:avLst/>
          </a:prstGeom>
          <a:noFill/>
          <a:extLst>
            <a:ext uri="{909E8E84-426E-40DD-AFC4-6F175D3DCCD1}">
              <a14:hiddenFill xmlns:a14="http://schemas.microsoft.com/office/drawing/2010/main">
                <a:solidFill>
                  <a:srgbClr val="FFFFFF"/>
                </a:solidFill>
              </a14:hiddenFill>
            </a:ext>
          </a:extLst>
        </p:spPr>
      </p:pic>
      <p:sp>
        <p:nvSpPr>
          <p:cNvPr id="45" name="Rectangle 44"/>
          <p:cNvSpPr/>
          <p:nvPr/>
        </p:nvSpPr>
        <p:spPr>
          <a:xfrm>
            <a:off x="8003021" y="4877329"/>
            <a:ext cx="4157824" cy="461665"/>
          </a:xfrm>
          <a:prstGeom prst="rect">
            <a:avLst/>
          </a:prstGeom>
        </p:spPr>
        <p:txBody>
          <a:bodyPr wrap="square">
            <a:spAutoFit/>
          </a:bodyPr>
          <a:lstStyle/>
          <a:p>
            <a:r>
              <a:rPr lang="en-US" sz="2400" b="1" dirty="0" err="1" smtClean="0">
                <a:solidFill>
                  <a:srgbClr val="019245"/>
                </a:solidFill>
                <a:latin typeface="#9Slide03 SFU Futura_12" panose="020B0604020202020204" charset="0"/>
                <a:cs typeface="Arial" panose="020B0604020202020204" pitchFamily="34" charset="0"/>
              </a:rPr>
              <a:t>Thuộc</a:t>
            </a:r>
            <a:r>
              <a:rPr lang="en-US" sz="2400" b="1" dirty="0" smtClean="0">
                <a:solidFill>
                  <a:srgbClr val="019245"/>
                </a:solidFill>
                <a:latin typeface="#9Slide03 SFU Futura_12" panose="020B0604020202020204" charset="0"/>
                <a:cs typeface="Arial" panose="020B0604020202020204" pitchFamily="34" charset="0"/>
              </a:rPr>
              <a:t> </a:t>
            </a:r>
            <a:r>
              <a:rPr lang="en-US" sz="2400" b="1" dirty="0" err="1" smtClean="0">
                <a:solidFill>
                  <a:srgbClr val="019245"/>
                </a:solidFill>
                <a:latin typeface="#9Slide03 SFU Futura_12" panose="020B0604020202020204" charset="0"/>
                <a:cs typeface="Arial" panose="020B0604020202020204" pitchFamily="34" charset="0"/>
              </a:rPr>
              <a:t>hàng</a:t>
            </a:r>
            <a:r>
              <a:rPr lang="en-US" sz="2400" b="1" dirty="0" smtClean="0">
                <a:solidFill>
                  <a:srgbClr val="019245"/>
                </a:solidFill>
                <a:latin typeface="#9Slide03 SFU Futura_12" panose="020B0604020202020204" charset="0"/>
                <a:cs typeface="Arial" panose="020B0604020202020204" pitchFamily="34" charset="0"/>
              </a:rPr>
              <a:t> </a:t>
            </a:r>
            <a:r>
              <a:rPr lang="en-US" sz="2400" b="1" dirty="0" err="1" smtClean="0">
                <a:solidFill>
                  <a:srgbClr val="019245"/>
                </a:solidFill>
                <a:latin typeface="#9Slide03 SFU Futura_12" panose="020B0604020202020204" charset="0"/>
                <a:cs typeface="Arial" panose="020B0604020202020204" pitchFamily="34" charset="0"/>
              </a:rPr>
              <a:t>cao</a:t>
            </a:r>
            <a:r>
              <a:rPr lang="en-US" sz="2400" b="1" dirty="0" smtClean="0">
                <a:solidFill>
                  <a:srgbClr val="019245"/>
                </a:solidFill>
                <a:latin typeface="#9Slide03 SFU Futura_12" panose="020B0604020202020204" charset="0"/>
                <a:cs typeface="Arial" panose="020B0604020202020204" pitchFamily="34" charset="0"/>
              </a:rPr>
              <a:t> </a:t>
            </a:r>
            <a:r>
              <a:rPr lang="en-US" sz="2400" b="1" dirty="0" err="1" smtClean="0">
                <a:solidFill>
                  <a:srgbClr val="019245"/>
                </a:solidFill>
                <a:latin typeface="#9Slide03 SFU Futura_12" panose="020B0604020202020204" charset="0"/>
                <a:cs typeface="Arial" panose="020B0604020202020204" pitchFamily="34" charset="0"/>
              </a:rPr>
              <a:t>nhất</a:t>
            </a:r>
            <a:r>
              <a:rPr lang="en-US" sz="2400" b="1" dirty="0" smtClean="0">
                <a:solidFill>
                  <a:srgbClr val="019245"/>
                </a:solidFill>
                <a:latin typeface="#9Slide03 SFU Futura_12" panose="020B0604020202020204" charset="0"/>
                <a:cs typeface="Arial" panose="020B0604020202020204" pitchFamily="34" charset="0"/>
              </a:rPr>
              <a:t> </a:t>
            </a:r>
            <a:r>
              <a:rPr lang="en-US" sz="2400" b="1" dirty="0" err="1" smtClean="0">
                <a:solidFill>
                  <a:srgbClr val="019245"/>
                </a:solidFill>
                <a:latin typeface="#9Slide03 SFU Futura_12" panose="020B0604020202020204" charset="0"/>
                <a:cs typeface="Arial" panose="020B0604020202020204" pitchFamily="34" charset="0"/>
              </a:rPr>
              <a:t>thế</a:t>
            </a:r>
            <a:r>
              <a:rPr lang="en-US" sz="2400" b="1" dirty="0" smtClean="0">
                <a:solidFill>
                  <a:srgbClr val="019245"/>
                </a:solidFill>
                <a:latin typeface="#9Slide03 SFU Futura_12" panose="020B0604020202020204" charset="0"/>
                <a:cs typeface="Arial" panose="020B0604020202020204" pitchFamily="34" charset="0"/>
              </a:rPr>
              <a:t> </a:t>
            </a:r>
            <a:r>
              <a:rPr lang="en-US" sz="2400" b="1" dirty="0" err="1" smtClean="0">
                <a:solidFill>
                  <a:srgbClr val="019245"/>
                </a:solidFill>
                <a:latin typeface="#9Slide03 SFU Futura_12" panose="020B0604020202020204" charset="0"/>
                <a:cs typeface="Arial" panose="020B0604020202020204" pitchFamily="34" charset="0"/>
              </a:rPr>
              <a:t>giới</a:t>
            </a:r>
            <a:endParaRPr lang="en-US" sz="2400" dirty="0">
              <a:solidFill>
                <a:srgbClr val="019245"/>
              </a:solidFill>
            </a:endParaRPr>
          </a:p>
        </p:txBody>
      </p:sp>
    </p:spTree>
    <p:extLst>
      <p:ext uri="{BB962C8B-B14F-4D97-AF65-F5344CB8AC3E}">
        <p14:creationId xmlns:p14="http://schemas.microsoft.com/office/powerpoint/2010/main" val="2058102268"/>
      </p:ext>
    </p:extLst>
  </p:cSld>
  <p:clrMapOvr>
    <a:masterClrMapping/>
  </p:clrMapOvr>
  <mc:AlternateContent xmlns:mc="http://schemas.openxmlformats.org/markup-compatibility/2006" xmlns:p14="http://schemas.microsoft.com/office/powerpoint/2010/main">
    <mc:Choice Requires="p14">
      <p:transition spd="slow" p14:dur="1600" advTm="41338">
        <p14:gallery dir="l"/>
      </p:transition>
    </mc:Choice>
    <mc:Fallback xmlns="">
      <p:transition spd="slow" advTm="4133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childTnLst>
                                </p:cTn>
                              </p:par>
                              <p:par>
                                <p:cTn id="18" presetID="10" presetClass="entr" presetSubtype="0" fill="hold" nodeType="withEffect">
                                  <p:stCondLst>
                                    <p:cond delay="0"/>
                                  </p:stCondLst>
                                  <p:childTnLst>
                                    <p:set>
                                      <p:cBhvr>
                                        <p:cTn id="19" dur="1" fill="hold">
                                          <p:stCondLst>
                                            <p:cond delay="0"/>
                                          </p:stCondLst>
                                        </p:cTn>
                                        <p:tgtEl>
                                          <p:spTgt spid="38"/>
                                        </p:tgtEl>
                                        <p:attrNameLst>
                                          <p:attrName>style.visibility</p:attrName>
                                        </p:attrNameLst>
                                      </p:cBhvr>
                                      <p:to>
                                        <p:strVal val="visible"/>
                                      </p:to>
                                    </p:set>
                                    <p:animEffect transition="in" filter="fade">
                                      <p:cBhvr>
                                        <p:cTn id="20" dur="500"/>
                                        <p:tgtEl>
                                          <p:spTgt spid="38"/>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fade">
                                      <p:cBhvr>
                                        <p:cTn id="23" dur="500"/>
                                        <p:tgtEl>
                                          <p:spTgt spid="2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500"/>
                                        <p:tgtEl>
                                          <p:spTgt spid="26"/>
                                        </p:tgtEl>
                                      </p:cBhvr>
                                    </p:animEffect>
                                  </p:childTnLst>
                                </p:cTn>
                              </p:par>
                              <p:par>
                                <p:cTn id="29" presetID="10" presetClass="entr" presetSubtype="0" fill="hold"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childTnLst>
                                </p:cTn>
                              </p:par>
                              <p:par>
                                <p:cTn id="32" presetID="10" presetClass="entr" presetSubtype="0" fill="hold"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500"/>
                                        <p:tgtEl>
                                          <p:spTgt spid="8"/>
                                        </p:tgtEl>
                                      </p:cBhvr>
                                    </p:animEffect>
                                  </p:childTnLst>
                                </p:cTn>
                              </p:par>
                              <p:par>
                                <p:cTn id="35" presetID="10" presetClass="entr" presetSubtype="0"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44"/>
                                        </p:tgtEl>
                                        <p:attrNameLst>
                                          <p:attrName>style.visibility</p:attrName>
                                        </p:attrNameLst>
                                      </p:cBhvr>
                                      <p:to>
                                        <p:strVal val="visible"/>
                                      </p:to>
                                    </p:set>
                                    <p:animEffect transition="in" filter="fade">
                                      <p:cBhvr>
                                        <p:cTn id="40" dur="500"/>
                                        <p:tgtEl>
                                          <p:spTgt spid="44"/>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
                                        </p:tgtEl>
                                        <p:attrNameLst>
                                          <p:attrName>style.visibility</p:attrName>
                                        </p:attrNameLst>
                                      </p:cBhvr>
                                      <p:to>
                                        <p:strVal val="visible"/>
                                      </p:to>
                                    </p:set>
                                    <p:animEffect transition="in" filter="fade">
                                      <p:cBhvr>
                                        <p:cTn id="43" dur="500"/>
                                        <p:tgtEl>
                                          <p:spTgt spid="2"/>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40"/>
                                        </p:tgtEl>
                                        <p:attrNameLst>
                                          <p:attrName>style.visibility</p:attrName>
                                        </p:attrNameLst>
                                      </p:cBhvr>
                                      <p:to>
                                        <p:strVal val="visible"/>
                                      </p:to>
                                    </p:set>
                                    <p:animEffect transition="in" filter="fade">
                                      <p:cBhvr>
                                        <p:cTn id="46" dur="500"/>
                                        <p:tgtEl>
                                          <p:spTgt spid="40"/>
                                        </p:tgtEl>
                                      </p:cBhvr>
                                    </p:animEffect>
                                  </p:childTnLst>
                                </p:cTn>
                              </p:par>
                              <p:par>
                                <p:cTn id="47" presetID="10" presetClass="entr" presetSubtype="0" fill="hold" nodeType="withEffect">
                                  <p:stCondLst>
                                    <p:cond delay="0"/>
                                  </p:stCondLst>
                                  <p:childTnLst>
                                    <p:set>
                                      <p:cBhvr>
                                        <p:cTn id="48" dur="1" fill="hold">
                                          <p:stCondLst>
                                            <p:cond delay="0"/>
                                          </p:stCondLst>
                                        </p:cTn>
                                        <p:tgtEl>
                                          <p:spTgt spid="3"/>
                                        </p:tgtEl>
                                        <p:attrNameLst>
                                          <p:attrName>style.visibility</p:attrName>
                                        </p:attrNameLst>
                                      </p:cBhvr>
                                      <p:to>
                                        <p:strVal val="visible"/>
                                      </p:to>
                                    </p:set>
                                    <p:animEffect transition="in" filter="fade">
                                      <p:cBhvr>
                                        <p:cTn id="49" dur="500"/>
                                        <p:tgtEl>
                                          <p:spTgt spid="3"/>
                                        </p:tgtEl>
                                      </p:cBhvr>
                                    </p:animEffect>
                                  </p:childTnLst>
                                </p:cTn>
                              </p:par>
                              <p:par>
                                <p:cTn id="50" presetID="10" presetClass="entr" presetSubtype="0" fill="hold" nodeType="withEffect">
                                  <p:stCondLst>
                                    <p:cond delay="0"/>
                                  </p:stCondLst>
                                  <p:childTnLst>
                                    <p:set>
                                      <p:cBhvr>
                                        <p:cTn id="51" dur="1" fill="hold">
                                          <p:stCondLst>
                                            <p:cond delay="0"/>
                                          </p:stCondLst>
                                        </p:cTn>
                                        <p:tgtEl>
                                          <p:spTgt spid="5124"/>
                                        </p:tgtEl>
                                        <p:attrNameLst>
                                          <p:attrName>style.visibility</p:attrName>
                                        </p:attrNameLst>
                                      </p:cBhvr>
                                      <p:to>
                                        <p:strVal val="visible"/>
                                      </p:to>
                                    </p:set>
                                    <p:animEffect transition="in" filter="fade">
                                      <p:cBhvr>
                                        <p:cTn id="52" dur="500"/>
                                        <p:tgtEl>
                                          <p:spTgt spid="5124"/>
                                        </p:tgtEl>
                                      </p:cBhvr>
                                    </p:animEffect>
                                  </p:childTnLst>
                                </p:cTn>
                              </p:par>
                              <p:par>
                                <p:cTn id="53" presetID="10" presetClass="entr" presetSubtype="0" fill="hold" nodeType="withEffect">
                                  <p:stCondLst>
                                    <p:cond delay="0"/>
                                  </p:stCondLst>
                                  <p:childTnLst>
                                    <p:set>
                                      <p:cBhvr>
                                        <p:cTn id="54" dur="1" fill="hold">
                                          <p:stCondLst>
                                            <p:cond delay="0"/>
                                          </p:stCondLst>
                                        </p:cTn>
                                        <p:tgtEl>
                                          <p:spTgt spid="4"/>
                                        </p:tgtEl>
                                        <p:attrNameLst>
                                          <p:attrName>style.visibility</p:attrName>
                                        </p:attrNameLst>
                                      </p:cBhvr>
                                      <p:to>
                                        <p:strVal val="visible"/>
                                      </p:to>
                                    </p:set>
                                    <p:animEffect transition="in" filter="fade">
                                      <p:cBhvr>
                                        <p:cTn id="55" dur="500"/>
                                        <p:tgtEl>
                                          <p:spTgt spid="4"/>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7170"/>
                                        </p:tgtEl>
                                        <p:attrNameLst>
                                          <p:attrName>style.visibility</p:attrName>
                                        </p:attrNameLst>
                                      </p:cBhvr>
                                      <p:to>
                                        <p:strVal val="visible"/>
                                      </p:to>
                                    </p:set>
                                    <p:animEffect transition="in" filter="fade">
                                      <p:cBhvr>
                                        <p:cTn id="60" dur="500"/>
                                        <p:tgtEl>
                                          <p:spTgt spid="7170"/>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29"/>
                                        </p:tgtEl>
                                        <p:attrNameLst>
                                          <p:attrName>style.visibility</p:attrName>
                                        </p:attrNameLst>
                                      </p:cBhvr>
                                      <p:to>
                                        <p:strVal val="visible"/>
                                      </p:to>
                                    </p:set>
                                    <p:animEffect transition="in" filter="fade">
                                      <p:cBhvr>
                                        <p:cTn id="63" dur="500"/>
                                        <p:tgtEl>
                                          <p:spTgt spid="29"/>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45"/>
                                        </p:tgtEl>
                                        <p:attrNameLst>
                                          <p:attrName>style.visibility</p:attrName>
                                        </p:attrNameLst>
                                      </p:cBhvr>
                                      <p:to>
                                        <p:strVal val="visible"/>
                                      </p:to>
                                    </p:set>
                                    <p:animEffect transition="in" filter="fade">
                                      <p:cBhvr>
                                        <p:cTn id="68" dur="500"/>
                                        <p:tgtEl>
                                          <p:spTgt spid="45"/>
                                        </p:tgtEl>
                                      </p:cBhvr>
                                    </p:animEffect>
                                  </p:childTnLst>
                                </p:cTn>
                              </p:par>
                              <p:par>
                                <p:cTn id="69" presetID="10" presetClass="entr" presetSubtype="0" fill="hold" nodeType="withEffect">
                                  <p:stCondLst>
                                    <p:cond delay="0"/>
                                  </p:stCondLst>
                                  <p:childTnLst>
                                    <p:set>
                                      <p:cBhvr>
                                        <p:cTn id="70" dur="1" fill="hold">
                                          <p:stCondLst>
                                            <p:cond delay="0"/>
                                          </p:stCondLst>
                                        </p:cTn>
                                        <p:tgtEl>
                                          <p:spTgt spid="7172"/>
                                        </p:tgtEl>
                                        <p:attrNameLst>
                                          <p:attrName>style.visibility</p:attrName>
                                        </p:attrNameLst>
                                      </p:cBhvr>
                                      <p:to>
                                        <p:strVal val="visible"/>
                                      </p:to>
                                    </p:set>
                                    <p:animEffect transition="in" filter="fade">
                                      <p:cBhvr>
                                        <p:cTn id="71" dur="500"/>
                                        <p:tgtEl>
                                          <p:spTgt spid="7172"/>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30"/>
                                        </p:tgtEl>
                                        <p:attrNameLst>
                                          <p:attrName>style.visibility</p:attrName>
                                        </p:attrNameLst>
                                      </p:cBhvr>
                                      <p:to>
                                        <p:strVal val="visible"/>
                                      </p:to>
                                    </p:set>
                                    <p:animEffect transition="in" filter="fade">
                                      <p:cBhvr>
                                        <p:cTn id="74"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0" grpId="0"/>
      <p:bldP spid="44" grpId="0"/>
      <p:bldP spid="22" grpId="0"/>
      <p:bldP spid="24" grpId="0"/>
      <p:bldP spid="25" grpId="0"/>
      <p:bldP spid="26" grpId="0"/>
      <p:bldP spid="29" grpId="0"/>
      <p:bldP spid="30" grpId="0"/>
      <p:bldP spid="4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06036" y="1808340"/>
            <a:ext cx="8336147" cy="1077218"/>
          </a:xfrm>
          <a:prstGeom prst="rect">
            <a:avLst/>
          </a:prstGeom>
        </p:spPr>
        <p:txBody>
          <a:bodyPr wrap="square">
            <a:spAutoFit/>
          </a:bodyPr>
          <a:lstStyle/>
          <a:p>
            <a:pPr algn="just"/>
            <a:r>
              <a:rPr lang="en-US" sz="3200" b="1" dirty="0" err="1">
                <a:solidFill>
                  <a:srgbClr val="019245"/>
                </a:solidFill>
                <a:latin typeface="#9Slide03 SFU Futura_12" panose="020B0604020202020204" charset="0"/>
                <a:cs typeface="Arial" panose="020B0604020202020204" pitchFamily="34" charset="0"/>
              </a:rPr>
              <a:t>Q</a:t>
            </a:r>
            <a:r>
              <a:rPr lang="en-US" sz="3200" b="1" dirty="0" err="1" smtClean="0">
                <a:solidFill>
                  <a:srgbClr val="019245"/>
                </a:solidFill>
                <a:latin typeface="#9Slide03 SFU Futura_12" panose="020B0604020202020204" charset="0"/>
                <a:cs typeface="Arial" panose="020B0604020202020204" pitchFamily="34" charset="0"/>
              </a:rPr>
              <a:t>uá</a:t>
            </a:r>
            <a:r>
              <a:rPr lang="en-US" sz="3200" b="1" dirty="0" smtClean="0">
                <a:solidFill>
                  <a:srgbClr val="019245"/>
                </a:solidFill>
                <a:latin typeface="#9Slide03 SFU Futura_12" panose="020B0604020202020204" charset="0"/>
                <a:cs typeface="Arial" panose="020B0604020202020204" pitchFamily="34" charset="0"/>
              </a:rPr>
              <a:t> </a:t>
            </a:r>
            <a:r>
              <a:rPr lang="en-US" sz="3200" b="1" dirty="0" err="1" smtClean="0">
                <a:solidFill>
                  <a:srgbClr val="019245"/>
                </a:solidFill>
                <a:latin typeface="#9Slide03 SFU Futura_12" panose="020B0604020202020204" charset="0"/>
                <a:cs typeface="Arial" panose="020B0604020202020204" pitchFamily="34" charset="0"/>
              </a:rPr>
              <a:t>trình</a:t>
            </a:r>
            <a:r>
              <a:rPr lang="en-US" sz="3200" b="1" dirty="0" smtClean="0">
                <a:solidFill>
                  <a:srgbClr val="019245"/>
                </a:solidFill>
                <a:latin typeface="#9Slide03 SFU Futura_12" panose="020B0604020202020204" charset="0"/>
                <a:cs typeface="Arial" panose="020B0604020202020204" pitchFamily="34" charset="0"/>
              </a:rPr>
              <a:t> </a:t>
            </a:r>
            <a:r>
              <a:rPr lang="en-US" sz="3200" b="1" dirty="0" err="1" smtClean="0">
                <a:solidFill>
                  <a:srgbClr val="019245"/>
                </a:solidFill>
                <a:latin typeface="#9Slide03 SFU Futura_12" panose="020B0604020202020204" charset="0"/>
                <a:cs typeface="Arial" panose="020B0604020202020204" pitchFamily="34" charset="0"/>
              </a:rPr>
              <a:t>công</a:t>
            </a:r>
            <a:r>
              <a:rPr lang="en-US" sz="3200" b="1" dirty="0" smtClean="0">
                <a:solidFill>
                  <a:srgbClr val="019245"/>
                </a:solidFill>
                <a:latin typeface="#9Slide03 SFU Futura_12" panose="020B0604020202020204" charset="0"/>
                <a:cs typeface="Arial" panose="020B0604020202020204" pitchFamily="34" charset="0"/>
              </a:rPr>
              <a:t> </a:t>
            </a:r>
            <a:r>
              <a:rPr lang="en-US" sz="3200" b="1" dirty="0" err="1" smtClean="0">
                <a:solidFill>
                  <a:srgbClr val="019245"/>
                </a:solidFill>
                <a:latin typeface="#9Slide03 SFU Futura_12" panose="020B0604020202020204" charset="0"/>
                <a:cs typeface="Arial" panose="020B0604020202020204" pitchFamily="34" charset="0"/>
              </a:rPr>
              <a:t>nghiệp</a:t>
            </a:r>
            <a:r>
              <a:rPr lang="en-US" sz="3200" b="1" dirty="0" smtClean="0">
                <a:solidFill>
                  <a:srgbClr val="019245"/>
                </a:solidFill>
                <a:latin typeface="#9Slide03 SFU Futura_12" panose="020B0604020202020204" charset="0"/>
                <a:cs typeface="Arial" panose="020B0604020202020204" pitchFamily="34" charset="0"/>
              </a:rPr>
              <a:t> </a:t>
            </a:r>
            <a:r>
              <a:rPr lang="en-US" sz="3200" b="1" dirty="0" err="1" smtClean="0">
                <a:solidFill>
                  <a:srgbClr val="019245"/>
                </a:solidFill>
                <a:latin typeface="#9Slide03 SFU Futura_12" panose="020B0604020202020204" charset="0"/>
                <a:cs typeface="Arial" panose="020B0604020202020204" pitchFamily="34" charset="0"/>
              </a:rPr>
              <a:t>hóa</a:t>
            </a:r>
            <a:r>
              <a:rPr lang="en-US" sz="3200" b="1" dirty="0" smtClean="0">
                <a:solidFill>
                  <a:srgbClr val="019245"/>
                </a:solidFill>
                <a:latin typeface="#9Slide03 SFU Futura_12" panose="020B0604020202020204" charset="0"/>
                <a:cs typeface="Arial" panose="020B0604020202020204" pitchFamily="34" charset="0"/>
              </a:rPr>
              <a:t> </a:t>
            </a:r>
            <a:r>
              <a:rPr lang="en-US" sz="3200" b="1" dirty="0" err="1" smtClean="0">
                <a:solidFill>
                  <a:srgbClr val="019245"/>
                </a:solidFill>
                <a:latin typeface="#9Slide03 SFU Futura_12" panose="020B0604020202020204" charset="0"/>
                <a:cs typeface="Arial" panose="020B0604020202020204" pitchFamily="34" charset="0"/>
              </a:rPr>
              <a:t>khiến</a:t>
            </a:r>
            <a:r>
              <a:rPr lang="en-US" sz="3200" b="1" dirty="0" smtClean="0">
                <a:solidFill>
                  <a:srgbClr val="019245"/>
                </a:solidFill>
                <a:latin typeface="#9Slide03 SFU Futura_12" panose="020B0604020202020204" charset="0"/>
                <a:cs typeface="Arial" panose="020B0604020202020204" pitchFamily="34" charset="0"/>
              </a:rPr>
              <a:t> </a:t>
            </a:r>
            <a:r>
              <a:rPr lang="en-US" sz="3200" b="1" dirty="0" err="1" smtClean="0">
                <a:solidFill>
                  <a:srgbClr val="019245"/>
                </a:solidFill>
                <a:latin typeface="#9Slide03 SFU Futura_12" panose="020B0604020202020204" charset="0"/>
                <a:cs typeface="Arial" panose="020B0604020202020204" pitchFamily="34" charset="0"/>
              </a:rPr>
              <a:t>số</a:t>
            </a:r>
            <a:r>
              <a:rPr lang="en-US" sz="3200" b="1" dirty="0" smtClean="0">
                <a:solidFill>
                  <a:srgbClr val="019245"/>
                </a:solidFill>
                <a:latin typeface="#9Slide03 SFU Futura_12" panose="020B0604020202020204" charset="0"/>
                <a:cs typeface="Arial" panose="020B0604020202020204" pitchFamily="34" charset="0"/>
              </a:rPr>
              <a:t> </a:t>
            </a:r>
            <a:r>
              <a:rPr lang="en-US" sz="3200" b="1" dirty="0" err="1" smtClean="0">
                <a:solidFill>
                  <a:srgbClr val="019245"/>
                </a:solidFill>
                <a:latin typeface="#9Slide03 SFU Futura_12" panose="020B0604020202020204" charset="0"/>
                <a:cs typeface="Arial" panose="020B0604020202020204" pitchFamily="34" charset="0"/>
              </a:rPr>
              <a:t>dân</a:t>
            </a:r>
            <a:r>
              <a:rPr lang="en-US" sz="3200" b="1" dirty="0" smtClean="0">
                <a:solidFill>
                  <a:srgbClr val="019245"/>
                </a:solidFill>
                <a:latin typeface="#9Slide03 SFU Futura_12" panose="020B0604020202020204" charset="0"/>
                <a:cs typeface="Arial" panose="020B0604020202020204" pitchFamily="34" charset="0"/>
              </a:rPr>
              <a:t> </a:t>
            </a:r>
            <a:r>
              <a:rPr lang="en-US" sz="3200" b="1" dirty="0" err="1" smtClean="0">
                <a:solidFill>
                  <a:srgbClr val="019245"/>
                </a:solidFill>
                <a:latin typeface="#9Slide03 SFU Futura_12" panose="020B0604020202020204" charset="0"/>
                <a:cs typeface="Arial" panose="020B0604020202020204" pitchFamily="34" charset="0"/>
              </a:rPr>
              <a:t>đô</a:t>
            </a:r>
            <a:r>
              <a:rPr lang="en-US" sz="3200" b="1" dirty="0" smtClean="0">
                <a:solidFill>
                  <a:srgbClr val="019245"/>
                </a:solidFill>
                <a:latin typeface="#9Slide03 SFU Futura_12" panose="020B0604020202020204" charset="0"/>
                <a:cs typeface="Arial" panose="020B0604020202020204" pitchFamily="34" charset="0"/>
              </a:rPr>
              <a:t> </a:t>
            </a:r>
            <a:r>
              <a:rPr lang="en-US" sz="3200" b="1" dirty="0" err="1" smtClean="0">
                <a:solidFill>
                  <a:srgbClr val="019245"/>
                </a:solidFill>
                <a:latin typeface="#9Slide03 SFU Futura_12" panose="020B0604020202020204" charset="0"/>
                <a:cs typeface="Arial" panose="020B0604020202020204" pitchFamily="34" charset="0"/>
              </a:rPr>
              <a:t>thị</a:t>
            </a:r>
            <a:r>
              <a:rPr lang="en-US" sz="3200" b="1" dirty="0" smtClean="0">
                <a:solidFill>
                  <a:srgbClr val="019245"/>
                </a:solidFill>
                <a:latin typeface="#9Slide03 SFU Futura_12" panose="020B0604020202020204" charset="0"/>
                <a:cs typeface="Arial" panose="020B0604020202020204" pitchFamily="34" charset="0"/>
              </a:rPr>
              <a:t> </a:t>
            </a:r>
            <a:r>
              <a:rPr lang="en-US" sz="3200" b="1" dirty="0" err="1" smtClean="0">
                <a:solidFill>
                  <a:srgbClr val="019245"/>
                </a:solidFill>
                <a:latin typeface="#9Slide03 SFU Futura_12" panose="020B0604020202020204" charset="0"/>
                <a:cs typeface="Arial" panose="020B0604020202020204" pitchFamily="34" charset="0"/>
              </a:rPr>
              <a:t>của</a:t>
            </a:r>
            <a:r>
              <a:rPr lang="en-US" sz="3200" b="1" dirty="0" smtClean="0">
                <a:solidFill>
                  <a:srgbClr val="019245"/>
                </a:solidFill>
                <a:latin typeface="#9Slide03 SFU Futura_12" panose="020B0604020202020204" charset="0"/>
                <a:cs typeface="Arial" panose="020B0604020202020204" pitchFamily="34" charset="0"/>
              </a:rPr>
              <a:t> </a:t>
            </a:r>
            <a:r>
              <a:rPr lang="en-US" sz="3200" b="1" dirty="0" err="1" smtClean="0">
                <a:solidFill>
                  <a:srgbClr val="019245"/>
                </a:solidFill>
                <a:latin typeface="#9Slide03 SFU Futura_12" panose="020B0604020202020204" charset="0"/>
                <a:cs typeface="Arial" panose="020B0604020202020204" pitchFamily="34" charset="0"/>
              </a:rPr>
              <a:t>châu</a:t>
            </a:r>
            <a:r>
              <a:rPr lang="en-US" sz="3200" b="1" dirty="0" smtClean="0">
                <a:solidFill>
                  <a:srgbClr val="019245"/>
                </a:solidFill>
                <a:latin typeface="#9Slide03 SFU Futura_12" panose="020B0604020202020204" charset="0"/>
                <a:cs typeface="Arial" panose="020B0604020202020204" pitchFamily="34" charset="0"/>
              </a:rPr>
              <a:t> </a:t>
            </a:r>
            <a:r>
              <a:rPr lang="en-US" sz="3200" b="1" dirty="0" err="1" smtClean="0">
                <a:solidFill>
                  <a:srgbClr val="019245"/>
                </a:solidFill>
                <a:latin typeface="#9Slide03 SFU Futura_12" panose="020B0604020202020204" charset="0"/>
                <a:cs typeface="Arial" panose="020B0604020202020204" pitchFamily="34" charset="0"/>
              </a:rPr>
              <a:t>Âu</a:t>
            </a:r>
            <a:r>
              <a:rPr lang="en-US" sz="3200" b="1" dirty="0" smtClean="0">
                <a:solidFill>
                  <a:srgbClr val="019245"/>
                </a:solidFill>
                <a:latin typeface="#9Slide03 SFU Futura_12" panose="020B0604020202020204" charset="0"/>
                <a:cs typeface="Arial" panose="020B0604020202020204" pitchFamily="34" charset="0"/>
              </a:rPr>
              <a:t> </a:t>
            </a:r>
            <a:r>
              <a:rPr lang="en-US" sz="3200" b="1" dirty="0" err="1" smtClean="0">
                <a:solidFill>
                  <a:srgbClr val="019245"/>
                </a:solidFill>
                <a:latin typeface="#9Slide03 SFU Futura_12" panose="020B0604020202020204" charset="0"/>
                <a:cs typeface="Arial" panose="020B0604020202020204" pitchFamily="34" charset="0"/>
              </a:rPr>
              <a:t>tăng</a:t>
            </a:r>
            <a:r>
              <a:rPr lang="en-US" sz="3200" b="1" dirty="0">
                <a:solidFill>
                  <a:srgbClr val="019245"/>
                </a:solidFill>
                <a:latin typeface="#9Slide03 SFU Futura_12" panose="020B0604020202020204" charset="0"/>
                <a:cs typeface="Arial" panose="020B0604020202020204" pitchFamily="34" charset="0"/>
              </a:rPr>
              <a:t> </a:t>
            </a:r>
            <a:r>
              <a:rPr lang="en-US" sz="3200" b="1" dirty="0" err="1">
                <a:solidFill>
                  <a:srgbClr val="019245"/>
                </a:solidFill>
                <a:latin typeface="#9Slide03 SFU Futura_12" panose="020B0604020202020204" charset="0"/>
                <a:cs typeface="Arial" panose="020B0604020202020204" pitchFamily="34" charset="0"/>
              </a:rPr>
              <a:t>nhanh</a:t>
            </a:r>
            <a:r>
              <a:rPr lang="en-US" sz="3200" b="1" dirty="0">
                <a:solidFill>
                  <a:srgbClr val="019245"/>
                </a:solidFill>
                <a:latin typeface="#9Slide03 SFU Futura_12" panose="020B0604020202020204" charset="0"/>
                <a:cs typeface="Arial" panose="020B0604020202020204" pitchFamily="34" charset="0"/>
              </a:rPr>
              <a:t> </a:t>
            </a:r>
            <a:r>
              <a:rPr lang="en-US" sz="3200" b="1" dirty="0" err="1" smtClean="0">
                <a:solidFill>
                  <a:srgbClr val="019245"/>
                </a:solidFill>
                <a:latin typeface="#9Slide03 SFU Futura_12" panose="020B0604020202020204" charset="0"/>
                <a:cs typeface="Arial" panose="020B0604020202020204" pitchFamily="34" charset="0"/>
              </a:rPr>
              <a:t>vào</a:t>
            </a:r>
            <a:r>
              <a:rPr lang="en-US" sz="3200" b="1" dirty="0" smtClean="0">
                <a:solidFill>
                  <a:srgbClr val="019245"/>
                </a:solidFill>
                <a:latin typeface="#9Slide03 SFU Futura_12" panose="020B0604020202020204" charset="0"/>
                <a:cs typeface="Arial" panose="020B0604020202020204" pitchFamily="34" charset="0"/>
              </a:rPr>
              <a:t> </a:t>
            </a:r>
            <a:r>
              <a:rPr lang="en-US" sz="3200" b="1" dirty="0" err="1">
                <a:solidFill>
                  <a:srgbClr val="019245"/>
                </a:solidFill>
                <a:latin typeface="#9Slide03 SFU Futura_12" panose="020B0604020202020204" charset="0"/>
                <a:cs typeface="Arial" panose="020B0604020202020204" pitchFamily="34" charset="0"/>
              </a:rPr>
              <a:t>thời</a:t>
            </a:r>
            <a:r>
              <a:rPr lang="en-US" sz="3200" b="1" dirty="0">
                <a:solidFill>
                  <a:srgbClr val="019245"/>
                </a:solidFill>
                <a:latin typeface="#9Slide03 SFU Futura_12" panose="020B0604020202020204" charset="0"/>
                <a:cs typeface="Arial" panose="020B0604020202020204" pitchFamily="34" charset="0"/>
              </a:rPr>
              <a:t> </a:t>
            </a:r>
            <a:r>
              <a:rPr lang="en-US" sz="3200" b="1" dirty="0" err="1">
                <a:solidFill>
                  <a:srgbClr val="019245"/>
                </a:solidFill>
                <a:latin typeface="#9Slide03 SFU Futura_12" panose="020B0604020202020204" charset="0"/>
                <a:cs typeface="Arial" panose="020B0604020202020204" pitchFamily="34" charset="0"/>
              </a:rPr>
              <a:t>gian</a:t>
            </a:r>
            <a:r>
              <a:rPr lang="en-US" sz="3200" b="1" dirty="0">
                <a:solidFill>
                  <a:srgbClr val="019245"/>
                </a:solidFill>
                <a:latin typeface="#9Slide03 SFU Futura_12" panose="020B0604020202020204" charset="0"/>
                <a:cs typeface="Arial" panose="020B0604020202020204" pitchFamily="34" charset="0"/>
              </a:rPr>
              <a:t> </a:t>
            </a:r>
            <a:r>
              <a:rPr lang="en-US" sz="3200" b="1" dirty="0" err="1">
                <a:solidFill>
                  <a:srgbClr val="019245"/>
                </a:solidFill>
                <a:latin typeface="#9Slide03 SFU Futura_12" panose="020B0604020202020204" charset="0"/>
                <a:cs typeface="Arial" panose="020B0604020202020204" pitchFamily="34" charset="0"/>
              </a:rPr>
              <a:t>nào</a:t>
            </a:r>
            <a:r>
              <a:rPr lang="en-US" sz="3200" b="1" dirty="0">
                <a:solidFill>
                  <a:srgbClr val="019245"/>
                </a:solidFill>
                <a:latin typeface="#9Slide03 SFU Futura_12" panose="020B0604020202020204" charset="0"/>
                <a:cs typeface="Arial" panose="020B0604020202020204" pitchFamily="34" charset="0"/>
              </a:rPr>
              <a:t> ?</a:t>
            </a:r>
            <a:endParaRPr lang="en-US" sz="3200" dirty="0">
              <a:solidFill>
                <a:srgbClr val="019245"/>
              </a:solidFill>
            </a:endParaRPr>
          </a:p>
        </p:txBody>
      </p:sp>
      <p:grpSp>
        <p:nvGrpSpPr>
          <p:cNvPr id="6" name="Group 5"/>
          <p:cNvGrpSpPr/>
          <p:nvPr/>
        </p:nvGrpSpPr>
        <p:grpSpPr>
          <a:xfrm>
            <a:off x="6103000" y="14864"/>
            <a:ext cx="6135403" cy="1905625"/>
            <a:chOff x="3236019" y="1837028"/>
            <a:chExt cx="6135403" cy="2098737"/>
          </a:xfrm>
        </p:grpSpPr>
        <p:sp>
          <p:nvSpPr>
            <p:cNvPr id="41" name="Cloud 40">
              <a:extLst>
                <a:ext uri="{FF2B5EF4-FFF2-40B4-BE49-F238E27FC236}">
                  <a16:creationId xmlns:a16="http://schemas.microsoft.com/office/drawing/2014/main" id="{90A0D09F-1CF0-4A16-83AA-2F217797D253}"/>
                </a:ext>
              </a:extLst>
            </p:cNvPr>
            <p:cNvSpPr/>
            <p:nvPr/>
          </p:nvSpPr>
          <p:spPr>
            <a:xfrm>
              <a:off x="3236019" y="1837028"/>
              <a:ext cx="6135403" cy="2098737"/>
            </a:xfrm>
            <a:prstGeom prst="cloud">
              <a:avLst/>
            </a:prstGeom>
            <a:solidFill>
              <a:srgbClr val="D0F5FE"/>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b="1" dirty="0">
                <a:solidFill>
                  <a:schemeClr val="accent6">
                    <a:lumMod val="50000"/>
                  </a:schemeClr>
                </a:solidFill>
                <a:latin typeface="#9Slide05 SVNClementine" panose="020F0502020204030203" charset="0"/>
              </a:endParaRPr>
            </a:p>
          </p:txBody>
        </p:sp>
        <p:sp>
          <p:nvSpPr>
            <p:cNvPr id="42" name="Rectangle 41"/>
            <p:cNvSpPr/>
            <p:nvPr/>
          </p:nvSpPr>
          <p:spPr>
            <a:xfrm>
              <a:off x="3901286" y="1942211"/>
              <a:ext cx="4458047" cy="1728726"/>
            </a:xfrm>
            <a:prstGeom prst="rect">
              <a:avLst/>
            </a:prstGeom>
          </p:spPr>
          <p:txBody>
            <a:bodyPr wrap="square">
              <a:spAutoFit/>
            </a:bodyPr>
            <a:lstStyle/>
            <a:p>
              <a:pPr algn="ctr"/>
              <a:r>
                <a:rPr lang="en-US" sz="3200" b="1" dirty="0" err="1" smtClean="0">
                  <a:latin typeface="#9Slide03 SFU Futura_12" panose="020B0604020202020204" charset="0"/>
                  <a:cs typeface="Arial" panose="020B0604020202020204" pitchFamily="34" charset="0"/>
                </a:rPr>
                <a:t>Làm</a:t>
              </a:r>
              <a:r>
                <a:rPr lang="en-US" sz="3200" b="1" dirty="0" smtClean="0">
                  <a:latin typeface="#9Slide03 SFU Futura_12" panose="020B0604020202020204" charset="0"/>
                  <a:cs typeface="Arial" panose="020B0604020202020204" pitchFamily="34" charset="0"/>
                </a:rPr>
                <a:t> </a:t>
              </a:r>
              <a:r>
                <a:rPr lang="en-US" sz="3200" b="1" dirty="0" err="1" smtClean="0">
                  <a:latin typeface="#9Slide03 SFU Futura_12" panose="020B0604020202020204" charset="0"/>
                  <a:cs typeface="Arial" panose="020B0604020202020204" pitchFamily="34" charset="0"/>
                </a:rPr>
                <a:t>việc</a:t>
              </a:r>
              <a:r>
                <a:rPr lang="en-US" sz="3200" b="1" dirty="0" smtClean="0">
                  <a:latin typeface="#9Slide03 SFU Futura_12" panose="020B0604020202020204" charset="0"/>
                  <a:cs typeface="Arial" panose="020B0604020202020204" pitchFamily="34" charset="0"/>
                </a:rPr>
                <a:t> </a:t>
              </a:r>
              <a:r>
                <a:rPr lang="en-US" sz="3200" b="1" dirty="0" err="1" smtClean="0">
                  <a:latin typeface="#9Slide03 SFU Futura_12" panose="020B0604020202020204" charset="0"/>
                  <a:cs typeface="Arial" panose="020B0604020202020204" pitchFamily="34" charset="0"/>
                </a:rPr>
                <a:t>theo</a:t>
              </a:r>
              <a:r>
                <a:rPr lang="en-US" sz="3200" b="1" dirty="0" smtClean="0">
                  <a:latin typeface="#9Slide03 SFU Futura_12" panose="020B0604020202020204" charset="0"/>
                  <a:cs typeface="Arial" panose="020B0604020202020204" pitchFamily="34" charset="0"/>
                </a:rPr>
                <a:t> </a:t>
              </a:r>
              <a:r>
                <a:rPr lang="en-US" sz="3200" b="1" dirty="0" err="1" smtClean="0">
                  <a:latin typeface="#9Slide03 SFU Futura_12" panose="020B0604020202020204" charset="0"/>
                  <a:cs typeface="Arial" panose="020B0604020202020204" pitchFamily="34" charset="0"/>
                </a:rPr>
                <a:t>cặp</a:t>
              </a:r>
              <a:r>
                <a:rPr lang="en-US" sz="3200" b="1" dirty="0" smtClean="0">
                  <a:latin typeface="#9Slide03 SFU Futura_12" panose="020B0604020202020204" charset="0"/>
                  <a:cs typeface="Arial" panose="020B0604020202020204" pitchFamily="34" charset="0"/>
                </a:rPr>
                <a:t>, </a:t>
              </a:r>
              <a:r>
                <a:rPr lang="en-US" sz="3200" b="1" dirty="0" err="1" smtClean="0">
                  <a:latin typeface="#9Slide03 SFU Futura_12" panose="020B0604020202020204" charset="0"/>
                  <a:cs typeface="Arial" panose="020B0604020202020204" pitchFamily="34" charset="0"/>
                </a:rPr>
                <a:t>đọc</a:t>
              </a:r>
              <a:r>
                <a:rPr lang="en-US" sz="3200" b="1" dirty="0" smtClean="0">
                  <a:latin typeface="#9Slide03 SFU Futura_12" panose="020B0604020202020204" charset="0"/>
                  <a:cs typeface="Arial" panose="020B0604020202020204" pitchFamily="34" charset="0"/>
                </a:rPr>
                <a:t> </a:t>
              </a:r>
              <a:r>
                <a:rPr lang="en-US" sz="3200" b="1" dirty="0" err="1" smtClean="0">
                  <a:latin typeface="#9Slide03 SFU Futura_12" panose="020B0604020202020204" charset="0"/>
                  <a:cs typeface="Arial" panose="020B0604020202020204" pitchFamily="34" charset="0"/>
                </a:rPr>
                <a:t>nhanh</a:t>
              </a:r>
              <a:r>
                <a:rPr lang="en-US" sz="3200" b="1" dirty="0" smtClean="0">
                  <a:latin typeface="#9Slide03 SFU Futura_12" panose="020B0604020202020204" charset="0"/>
                  <a:cs typeface="Arial" panose="020B0604020202020204" pitchFamily="34" charset="0"/>
                </a:rPr>
                <a:t> </a:t>
              </a:r>
              <a:r>
                <a:rPr lang="en-US" sz="3200" b="1" dirty="0" err="1" smtClean="0">
                  <a:latin typeface="#9Slide03 SFU Futura_12" panose="020B0604020202020204" charset="0"/>
                  <a:cs typeface="Arial" panose="020B0604020202020204" pitchFamily="34" charset="0"/>
                </a:rPr>
                <a:t>mục</a:t>
              </a:r>
              <a:r>
                <a:rPr lang="en-US" sz="3200" b="1" dirty="0" smtClean="0">
                  <a:latin typeface="#9Slide03 SFU Futura_12" panose="020B0604020202020204" charset="0"/>
                  <a:cs typeface="Arial" panose="020B0604020202020204" pitchFamily="34" charset="0"/>
                </a:rPr>
                <a:t> 2  SGK, </a:t>
              </a:r>
              <a:r>
                <a:rPr lang="en-US" sz="3200" b="1" dirty="0" err="1" smtClean="0">
                  <a:latin typeface="#9Slide03 SFU Futura_12" panose="020B0604020202020204" charset="0"/>
                  <a:cs typeface="Arial" panose="020B0604020202020204" pitchFamily="34" charset="0"/>
                </a:rPr>
                <a:t>trả</a:t>
              </a:r>
              <a:r>
                <a:rPr lang="en-US" sz="3200" b="1" dirty="0" smtClean="0">
                  <a:latin typeface="#9Slide03 SFU Futura_12" panose="020B0604020202020204" charset="0"/>
                  <a:cs typeface="Arial" panose="020B0604020202020204" pitchFamily="34" charset="0"/>
                </a:rPr>
                <a:t> </a:t>
              </a:r>
              <a:r>
                <a:rPr lang="en-US" sz="3200" b="1" dirty="0" err="1" smtClean="0">
                  <a:latin typeface="#9Slide03 SFU Futura_12" panose="020B0604020202020204" charset="0"/>
                  <a:cs typeface="Arial" panose="020B0604020202020204" pitchFamily="34" charset="0"/>
                </a:rPr>
                <a:t>lời</a:t>
              </a:r>
              <a:r>
                <a:rPr lang="en-US" sz="3200" b="1" dirty="0" smtClean="0">
                  <a:latin typeface="#9Slide03 SFU Futura_12" panose="020B0604020202020204" charset="0"/>
                  <a:cs typeface="Arial" panose="020B0604020202020204" pitchFamily="34" charset="0"/>
                </a:rPr>
                <a:t> </a:t>
              </a:r>
              <a:r>
                <a:rPr lang="en-US" sz="3200" b="1" dirty="0" err="1" smtClean="0">
                  <a:latin typeface="#9Slide03 SFU Futura_12" panose="020B0604020202020204" charset="0"/>
                  <a:cs typeface="Arial" panose="020B0604020202020204" pitchFamily="34" charset="0"/>
                </a:rPr>
                <a:t>các</a:t>
              </a:r>
              <a:r>
                <a:rPr lang="en-US" sz="3200" b="1" dirty="0" smtClean="0">
                  <a:latin typeface="#9Slide03 SFU Futura_12" panose="020B0604020202020204" charset="0"/>
                  <a:cs typeface="Arial" panose="020B0604020202020204" pitchFamily="34" charset="0"/>
                </a:rPr>
                <a:t> </a:t>
              </a:r>
              <a:r>
                <a:rPr lang="en-US" sz="3200" b="1" dirty="0" err="1" smtClean="0">
                  <a:latin typeface="#9Slide03 SFU Futura_12" panose="020B0604020202020204" charset="0"/>
                  <a:cs typeface="Arial" panose="020B0604020202020204" pitchFamily="34" charset="0"/>
                </a:rPr>
                <a:t>câu</a:t>
              </a:r>
              <a:r>
                <a:rPr lang="en-US" sz="3200" b="1" dirty="0" smtClean="0">
                  <a:latin typeface="#9Slide03 SFU Futura_12" panose="020B0604020202020204" charset="0"/>
                  <a:cs typeface="Arial" panose="020B0604020202020204" pitchFamily="34" charset="0"/>
                </a:rPr>
                <a:t> </a:t>
              </a:r>
              <a:r>
                <a:rPr lang="en-US" sz="3200" b="1" dirty="0" err="1" smtClean="0">
                  <a:latin typeface="#9Slide03 SFU Futura_12" panose="020B0604020202020204" charset="0"/>
                  <a:cs typeface="Arial" panose="020B0604020202020204" pitchFamily="34" charset="0"/>
                </a:rPr>
                <a:t>hỏi</a:t>
              </a:r>
              <a:r>
                <a:rPr lang="en-US" sz="3200" b="1" dirty="0" smtClean="0">
                  <a:latin typeface="#9Slide03 SFU Futura_12" panose="020B0604020202020204" charset="0"/>
                  <a:cs typeface="Arial" panose="020B0604020202020204" pitchFamily="34" charset="0"/>
                </a:rPr>
                <a:t> </a:t>
              </a:r>
              <a:r>
                <a:rPr lang="en-US" sz="3200" b="1" dirty="0" err="1" smtClean="0">
                  <a:latin typeface="#9Slide03 SFU Futura_12" panose="020B0604020202020204" charset="0"/>
                  <a:cs typeface="Arial" panose="020B0604020202020204" pitchFamily="34" charset="0"/>
                </a:rPr>
                <a:t>sau</a:t>
              </a:r>
              <a:r>
                <a:rPr lang="en-US" sz="3200" b="1" dirty="0">
                  <a:latin typeface="#9Slide03 SFU Futura_12" panose="020B0604020202020204" charset="0"/>
                  <a:cs typeface="Arial" panose="020B0604020202020204" pitchFamily="34" charset="0"/>
                </a:rPr>
                <a:t>:</a:t>
              </a:r>
            </a:p>
          </p:txBody>
        </p:sp>
        <p:pic>
          <p:nvPicPr>
            <p:cNvPr id="43" name="Picture 4" descr="Thinking Person PNG Image &amp;amp; PSD File Free Download - Lovepik | 401333021"/>
            <p:cNvPicPr>
              <a:picLocks noChangeAspect="1" noChangeArrowheads="1"/>
            </p:cNvPicPr>
            <p:nvPr/>
          </p:nvPicPr>
          <p:blipFill rotWithShape="1">
            <a:blip r:embed="rId3" cstate="hqprint">
              <a:extLst>
                <a:ext uri="{BEBA8EAE-BF5A-486C-A8C5-ECC9F3942E4B}">
                  <a14:imgProps xmlns:a14="http://schemas.microsoft.com/office/drawing/2010/main">
                    <a14:imgLayer r:embed="rId4">
                      <a14:imgEffect>
                        <a14:backgroundRemoval t="10000" b="90000" l="10000" r="90000">
                          <a14:foregroundMark x1="79070" y1="26163" x2="79070" y2="26163"/>
                          <a14:foregroundMark x1="76395" y1="36628" x2="76395" y2="36628"/>
                          <a14:foregroundMark x1="75930" y1="32791" x2="75930" y2="32791"/>
                          <a14:foregroundMark x1="76744" y1="31628" x2="76977" y2="30930"/>
                          <a14:foregroundMark x1="76977" y1="30930" x2="77093" y2="30349"/>
                          <a14:foregroundMark x1="73605" y1="25814" x2="73605" y2="25814"/>
                          <a14:foregroundMark x1="75349" y1="24651" x2="75349" y2="24651"/>
                          <a14:foregroundMark x1="66628" y1="18023" x2="66628" y2="18023"/>
                          <a14:foregroundMark x1="64767" y1="15349" x2="64767" y2="15349"/>
                          <a14:foregroundMark x1="22209" y1="28953" x2="22209" y2="28953"/>
                          <a14:foregroundMark x1="22326" y1="24070" x2="22326" y2="24070"/>
                        </a14:backgroundRemoval>
                      </a14:imgEffect>
                    </a14:imgLayer>
                  </a14:imgProps>
                </a:ext>
                <a:ext uri="{28A0092B-C50C-407E-A947-70E740481C1C}">
                  <a14:useLocalDpi xmlns:a14="http://schemas.microsoft.com/office/drawing/2010/main" val="0"/>
                </a:ext>
              </a:extLst>
            </a:blip>
            <a:srcRect l="15020" t="4831" r="16684" b="10969"/>
            <a:stretch/>
          </p:blipFill>
          <p:spPr bwMode="auto">
            <a:xfrm>
              <a:off x="8017844" y="1837029"/>
              <a:ext cx="1055619" cy="152301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 name="Group 4"/>
          <p:cNvGrpSpPr/>
          <p:nvPr/>
        </p:nvGrpSpPr>
        <p:grpSpPr>
          <a:xfrm>
            <a:off x="37719" y="-49859"/>
            <a:ext cx="5396364" cy="979017"/>
            <a:chOff x="37719" y="-49859"/>
            <a:chExt cx="5396364" cy="979017"/>
          </a:xfrm>
        </p:grpSpPr>
        <p:grpSp>
          <p:nvGrpSpPr>
            <p:cNvPr id="31" name="Group 30"/>
            <p:cNvGrpSpPr/>
            <p:nvPr/>
          </p:nvGrpSpPr>
          <p:grpSpPr>
            <a:xfrm>
              <a:off x="149690" y="130973"/>
              <a:ext cx="5284393" cy="798185"/>
              <a:chOff x="1" y="23613"/>
              <a:chExt cx="5284393" cy="798185"/>
            </a:xfrm>
          </p:grpSpPr>
          <p:sp>
            <p:nvSpPr>
              <p:cNvPr id="34" name="Rectangle: Rounded Corners 17">
                <a:extLst>
                  <a:ext uri="{FF2B5EF4-FFF2-40B4-BE49-F238E27FC236}">
                    <a16:creationId xmlns:a16="http://schemas.microsoft.com/office/drawing/2014/main" id="{FAD1B7D5-53C9-4DD5-8454-63D6FF634185}"/>
                  </a:ext>
                </a:extLst>
              </p:cNvPr>
              <p:cNvSpPr/>
              <p:nvPr/>
            </p:nvSpPr>
            <p:spPr>
              <a:xfrm>
                <a:off x="1" y="23613"/>
                <a:ext cx="5284393" cy="749361"/>
              </a:xfrm>
              <a:prstGeom prst="roundRect">
                <a:avLst>
                  <a:gd name="adj" fmla="val 42559"/>
                </a:avLst>
              </a:prstGeom>
              <a:solidFill>
                <a:srgbClr val="D0F5FE"/>
              </a:solidFill>
              <a:ln w="12700">
                <a:solidFill>
                  <a:srgbClr val="4472C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180E"/>
                  </a:solidFill>
                  <a:effectLst/>
                  <a:uLnTx/>
                  <a:uFillTx/>
                  <a:latin typeface="#9Slide03 SFU Futura_12" panose="00000400000000000000" pitchFamily="2" charset="0"/>
                </a:endParaRPr>
              </a:p>
            </p:txBody>
          </p:sp>
          <p:sp>
            <p:nvSpPr>
              <p:cNvPr id="35" name="TextBox 34">
                <a:extLst>
                  <a:ext uri="{FF2B5EF4-FFF2-40B4-BE49-F238E27FC236}">
                    <a16:creationId xmlns:a16="http://schemas.microsoft.com/office/drawing/2014/main" id="{4EC68D7C-3C39-4B6F-8758-427A97DB07ED}"/>
                  </a:ext>
                </a:extLst>
              </p:cNvPr>
              <p:cNvSpPr txBox="1"/>
              <p:nvPr/>
            </p:nvSpPr>
            <p:spPr>
              <a:xfrm>
                <a:off x="976819" y="113912"/>
                <a:ext cx="3999674"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srgbClr val="002060"/>
                    </a:solidFill>
                    <a:effectLst/>
                    <a:uLnTx/>
                    <a:uFillTx/>
                    <a:latin typeface="#9Slide03 Oswald Medium" panose="00000600000000000000" pitchFamily="2" charset="0"/>
                  </a:rPr>
                  <a:t>2. </a:t>
                </a:r>
                <a:r>
                  <a:rPr lang="en-US" sz="4000" b="1" dirty="0" smtClean="0">
                    <a:solidFill>
                      <a:srgbClr val="002060"/>
                    </a:solidFill>
                    <a:latin typeface="#9Slide03 Oswald Medium" panose="00000600000000000000" pitchFamily="2" charset="0"/>
                  </a:rPr>
                  <a:t>ĐÔ THỊ HÓA</a:t>
                </a:r>
                <a:endParaRPr kumimoji="0" lang="vi-VN" sz="4000" b="1" i="0" u="none" strike="noStrike" kern="1200" cap="none" spc="0" normalizeH="0" baseline="0" noProof="0" dirty="0">
                  <a:ln>
                    <a:noFill/>
                  </a:ln>
                  <a:solidFill>
                    <a:srgbClr val="002060"/>
                  </a:solidFill>
                  <a:effectLst/>
                  <a:uLnTx/>
                  <a:uFillTx/>
                  <a:latin typeface="#9Slide03 Oswald Medium" panose="00000600000000000000" pitchFamily="2" charset="0"/>
                </a:endParaRPr>
              </a:p>
            </p:txBody>
          </p:sp>
        </p:grpSp>
        <p:pic>
          <p:nvPicPr>
            <p:cNvPr id="16" name="Picture 15"/>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8500" r="91500">
                          <a14:foregroundMark x1="19200" y1="68426" x2="85600" y2="70370"/>
                          <a14:foregroundMark x1="91500" y1="64352" x2="91500" y2="64352"/>
                          <a14:foregroundMark x1="8500" y1="64722" x2="8500" y2="64722"/>
                        </a14:backgroundRemoval>
                      </a14:imgEffect>
                    </a14:imgLayer>
                  </a14:imgProps>
                </a:ext>
              </a:extLst>
            </a:blip>
            <a:srcRect l="4764" t="21700" r="4764" b="27845"/>
            <a:stretch/>
          </p:blipFill>
          <p:spPr>
            <a:xfrm>
              <a:off x="37719" y="-49859"/>
              <a:ext cx="1478870" cy="890716"/>
            </a:xfrm>
            <a:prstGeom prst="rect">
              <a:avLst/>
            </a:prstGeom>
          </p:spPr>
        </p:pic>
      </p:grpSp>
      <p:pic>
        <p:nvPicPr>
          <p:cNvPr id="1026" name="Picture 2" descr="TaiLieu.VN: Biểu tượng powerpoint các số thứ tự từ 0 đến 9 - download miễn  phí"/>
          <p:cNvPicPr>
            <a:picLocks noChangeAspect="1" noChangeArrowheads="1"/>
          </p:cNvPicPr>
          <p:nvPr/>
        </p:nvPicPr>
        <p:blipFill rotWithShape="1">
          <a:blip r:embed="rId7">
            <a:extLst>
              <a:ext uri="{28A0092B-C50C-407E-A947-70E740481C1C}">
                <a14:useLocalDpi xmlns:a14="http://schemas.microsoft.com/office/drawing/2010/main" val="0"/>
              </a:ext>
            </a:extLst>
          </a:blip>
          <a:srcRect l="20622" t="11455" r="66174" b="59336"/>
          <a:stretch/>
        </p:blipFill>
        <p:spPr bwMode="auto">
          <a:xfrm>
            <a:off x="67232" y="1678505"/>
            <a:ext cx="989441" cy="1632576"/>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p:nvSpPr>
        <p:spPr>
          <a:xfrm>
            <a:off x="1126508" y="3431288"/>
            <a:ext cx="10743970" cy="584775"/>
          </a:xfrm>
          <a:prstGeom prst="rect">
            <a:avLst/>
          </a:prstGeom>
        </p:spPr>
        <p:txBody>
          <a:bodyPr wrap="square">
            <a:spAutoFit/>
          </a:bodyPr>
          <a:lstStyle/>
          <a:p>
            <a:pPr algn="just"/>
            <a:r>
              <a:rPr lang="en-US" sz="3200" b="1" dirty="0" err="1" smtClean="0">
                <a:solidFill>
                  <a:srgbClr val="019245"/>
                </a:solidFill>
                <a:latin typeface="#9Slide03 SFU Futura_12" panose="020B0604020202020204" charset="0"/>
                <a:cs typeface="Arial" panose="020B0604020202020204" pitchFamily="34" charset="0"/>
              </a:rPr>
              <a:t>Các</a:t>
            </a:r>
            <a:r>
              <a:rPr lang="en-US" sz="3200" b="1" dirty="0" smtClean="0">
                <a:solidFill>
                  <a:srgbClr val="019245"/>
                </a:solidFill>
                <a:latin typeface="#9Slide03 SFU Futura_12" panose="020B0604020202020204" charset="0"/>
                <a:cs typeface="Arial" panose="020B0604020202020204" pitchFamily="34" charset="0"/>
              </a:rPr>
              <a:t> </a:t>
            </a:r>
            <a:r>
              <a:rPr lang="en-US" sz="3200" b="1" dirty="0" err="1" smtClean="0">
                <a:solidFill>
                  <a:srgbClr val="019245"/>
                </a:solidFill>
                <a:latin typeface="#9Slide03 SFU Futura_12" panose="020B0604020202020204" charset="0"/>
                <a:cs typeface="Arial" panose="020B0604020202020204" pitchFamily="34" charset="0"/>
              </a:rPr>
              <a:t>đô</a:t>
            </a:r>
            <a:r>
              <a:rPr lang="en-US" sz="3200" b="1" dirty="0" smtClean="0">
                <a:solidFill>
                  <a:srgbClr val="019245"/>
                </a:solidFill>
                <a:latin typeface="#9Slide03 SFU Futura_12" panose="020B0604020202020204" charset="0"/>
                <a:cs typeface="Arial" panose="020B0604020202020204" pitchFamily="34" charset="0"/>
              </a:rPr>
              <a:t> </a:t>
            </a:r>
            <a:r>
              <a:rPr lang="en-US" sz="3200" b="1" dirty="0" err="1" smtClean="0">
                <a:solidFill>
                  <a:srgbClr val="019245"/>
                </a:solidFill>
                <a:latin typeface="#9Slide03 SFU Futura_12" panose="020B0604020202020204" charset="0"/>
                <a:cs typeface="Arial" panose="020B0604020202020204" pitchFamily="34" charset="0"/>
              </a:rPr>
              <a:t>thị</a:t>
            </a:r>
            <a:r>
              <a:rPr lang="en-US" sz="3200" b="1" dirty="0" smtClean="0">
                <a:solidFill>
                  <a:srgbClr val="019245"/>
                </a:solidFill>
                <a:latin typeface="#9Slide03 SFU Futura_12" panose="020B0604020202020204" charset="0"/>
                <a:cs typeface="Arial" panose="020B0604020202020204" pitchFamily="34" charset="0"/>
              </a:rPr>
              <a:t> </a:t>
            </a:r>
            <a:r>
              <a:rPr lang="en-US" sz="3200" b="1" dirty="0" err="1" smtClean="0">
                <a:solidFill>
                  <a:srgbClr val="019245"/>
                </a:solidFill>
                <a:latin typeface="#9Slide03 SFU Futura_12" panose="020B0604020202020204" charset="0"/>
                <a:cs typeface="Arial" panose="020B0604020202020204" pitchFamily="34" charset="0"/>
              </a:rPr>
              <a:t>vệ</a:t>
            </a:r>
            <a:r>
              <a:rPr lang="en-US" sz="3200" b="1" dirty="0" smtClean="0">
                <a:solidFill>
                  <a:srgbClr val="019245"/>
                </a:solidFill>
                <a:latin typeface="#9Slide03 SFU Futura_12" panose="020B0604020202020204" charset="0"/>
                <a:cs typeface="Arial" panose="020B0604020202020204" pitchFamily="34" charset="0"/>
              </a:rPr>
              <a:t> </a:t>
            </a:r>
            <a:r>
              <a:rPr lang="en-US" sz="3200" b="1" dirty="0" err="1" smtClean="0">
                <a:solidFill>
                  <a:srgbClr val="019245"/>
                </a:solidFill>
                <a:latin typeface="#9Slide03 SFU Futura_12" panose="020B0604020202020204" charset="0"/>
                <a:cs typeface="Arial" panose="020B0604020202020204" pitchFamily="34" charset="0"/>
              </a:rPr>
              <a:t>tinh</a:t>
            </a:r>
            <a:r>
              <a:rPr lang="en-US" sz="3200" b="1" dirty="0" smtClean="0">
                <a:solidFill>
                  <a:srgbClr val="019245"/>
                </a:solidFill>
                <a:latin typeface="#9Slide03 SFU Futura_12" panose="020B0604020202020204" charset="0"/>
                <a:cs typeface="Arial" panose="020B0604020202020204" pitchFamily="34" charset="0"/>
              </a:rPr>
              <a:t> ở </a:t>
            </a:r>
            <a:r>
              <a:rPr lang="en-US" sz="3200" b="1" dirty="0" err="1" smtClean="0">
                <a:solidFill>
                  <a:srgbClr val="019245"/>
                </a:solidFill>
                <a:latin typeface="#9Slide03 SFU Futura_12" panose="020B0604020202020204" charset="0"/>
                <a:cs typeface="Arial" panose="020B0604020202020204" pitchFamily="34" charset="0"/>
              </a:rPr>
              <a:t>châu</a:t>
            </a:r>
            <a:r>
              <a:rPr lang="en-US" sz="3200" b="1" dirty="0" smtClean="0">
                <a:solidFill>
                  <a:srgbClr val="019245"/>
                </a:solidFill>
                <a:latin typeface="#9Slide03 SFU Futura_12" panose="020B0604020202020204" charset="0"/>
                <a:cs typeface="Arial" panose="020B0604020202020204" pitchFamily="34" charset="0"/>
              </a:rPr>
              <a:t> </a:t>
            </a:r>
            <a:r>
              <a:rPr lang="en-US" sz="3200" b="1" dirty="0" err="1" smtClean="0">
                <a:solidFill>
                  <a:srgbClr val="019245"/>
                </a:solidFill>
                <a:latin typeface="#9Slide03 SFU Futura_12" panose="020B0604020202020204" charset="0"/>
                <a:cs typeface="Arial" panose="020B0604020202020204" pitchFamily="34" charset="0"/>
              </a:rPr>
              <a:t>Âu</a:t>
            </a:r>
            <a:r>
              <a:rPr lang="en-US" sz="3200" b="1" dirty="0" smtClean="0">
                <a:solidFill>
                  <a:srgbClr val="019245"/>
                </a:solidFill>
                <a:latin typeface="#9Slide03 SFU Futura_12" panose="020B0604020202020204" charset="0"/>
                <a:cs typeface="Arial" panose="020B0604020202020204" pitchFamily="34" charset="0"/>
              </a:rPr>
              <a:t> </a:t>
            </a:r>
            <a:r>
              <a:rPr lang="en-US" sz="3200" b="1" dirty="0" err="1" smtClean="0">
                <a:solidFill>
                  <a:srgbClr val="019245"/>
                </a:solidFill>
                <a:latin typeface="#9Slide03 SFU Futura_12" panose="020B0604020202020204" charset="0"/>
                <a:cs typeface="Arial" panose="020B0604020202020204" pitchFamily="34" charset="0"/>
              </a:rPr>
              <a:t>được</a:t>
            </a:r>
            <a:r>
              <a:rPr lang="en-US" sz="3200" b="1" dirty="0" smtClean="0">
                <a:solidFill>
                  <a:srgbClr val="019245"/>
                </a:solidFill>
                <a:latin typeface="#9Slide03 SFU Futura_12" panose="020B0604020202020204" charset="0"/>
                <a:cs typeface="Arial" panose="020B0604020202020204" pitchFamily="34" charset="0"/>
              </a:rPr>
              <a:t> </a:t>
            </a:r>
            <a:r>
              <a:rPr lang="en-US" sz="3200" b="1" dirty="0" err="1" smtClean="0">
                <a:solidFill>
                  <a:srgbClr val="019245"/>
                </a:solidFill>
                <a:latin typeface="#9Slide03 SFU Futura_12" panose="020B0604020202020204" charset="0"/>
                <a:cs typeface="Arial" panose="020B0604020202020204" pitchFamily="34" charset="0"/>
              </a:rPr>
              <a:t>hình</a:t>
            </a:r>
            <a:r>
              <a:rPr lang="en-US" sz="3200" b="1" dirty="0" smtClean="0">
                <a:solidFill>
                  <a:srgbClr val="019245"/>
                </a:solidFill>
                <a:latin typeface="#9Slide03 SFU Futura_12" panose="020B0604020202020204" charset="0"/>
                <a:cs typeface="Arial" panose="020B0604020202020204" pitchFamily="34" charset="0"/>
              </a:rPr>
              <a:t> </a:t>
            </a:r>
            <a:r>
              <a:rPr lang="en-US" sz="3200" b="1" dirty="0" err="1" smtClean="0">
                <a:solidFill>
                  <a:srgbClr val="019245"/>
                </a:solidFill>
                <a:latin typeface="#9Slide03 SFU Futura_12" panose="020B0604020202020204" charset="0"/>
                <a:cs typeface="Arial" panose="020B0604020202020204" pitchFamily="34" charset="0"/>
              </a:rPr>
              <a:t>thành</a:t>
            </a:r>
            <a:r>
              <a:rPr lang="en-US" sz="3200" b="1" dirty="0" smtClean="0">
                <a:solidFill>
                  <a:srgbClr val="019245"/>
                </a:solidFill>
                <a:latin typeface="#9Slide03 SFU Futura_12" panose="020B0604020202020204" charset="0"/>
                <a:cs typeface="Arial" panose="020B0604020202020204" pitchFamily="34" charset="0"/>
              </a:rPr>
              <a:t> </a:t>
            </a:r>
            <a:r>
              <a:rPr lang="en-US" sz="3200" b="1" dirty="0" err="1" smtClean="0">
                <a:solidFill>
                  <a:srgbClr val="019245"/>
                </a:solidFill>
                <a:latin typeface="#9Slide03 SFU Futura_12" panose="020B0604020202020204" charset="0"/>
                <a:cs typeface="Arial" panose="020B0604020202020204" pitchFamily="34" charset="0"/>
              </a:rPr>
              <a:t>như</a:t>
            </a:r>
            <a:r>
              <a:rPr lang="en-US" sz="3200" b="1" dirty="0" smtClean="0">
                <a:solidFill>
                  <a:srgbClr val="019245"/>
                </a:solidFill>
                <a:latin typeface="#9Slide03 SFU Futura_12" panose="020B0604020202020204" charset="0"/>
                <a:cs typeface="Arial" panose="020B0604020202020204" pitchFamily="34" charset="0"/>
              </a:rPr>
              <a:t> </a:t>
            </a:r>
            <a:r>
              <a:rPr lang="en-US" sz="3200" b="1" dirty="0" err="1" smtClean="0">
                <a:solidFill>
                  <a:srgbClr val="019245"/>
                </a:solidFill>
                <a:latin typeface="#9Slide03 SFU Futura_12" panose="020B0604020202020204" charset="0"/>
                <a:cs typeface="Arial" panose="020B0604020202020204" pitchFamily="34" charset="0"/>
              </a:rPr>
              <a:t>thế</a:t>
            </a:r>
            <a:r>
              <a:rPr lang="en-US" sz="3200" b="1" dirty="0" smtClean="0">
                <a:solidFill>
                  <a:srgbClr val="019245"/>
                </a:solidFill>
                <a:latin typeface="#9Slide03 SFU Futura_12" panose="020B0604020202020204" charset="0"/>
                <a:cs typeface="Arial" panose="020B0604020202020204" pitchFamily="34" charset="0"/>
              </a:rPr>
              <a:t> </a:t>
            </a:r>
            <a:r>
              <a:rPr lang="en-US" sz="3200" b="1" dirty="0" err="1" smtClean="0">
                <a:solidFill>
                  <a:srgbClr val="019245"/>
                </a:solidFill>
                <a:latin typeface="#9Slide03 SFU Futura_12" panose="020B0604020202020204" charset="0"/>
                <a:cs typeface="Arial" panose="020B0604020202020204" pitchFamily="34" charset="0"/>
              </a:rPr>
              <a:t>nào</a:t>
            </a:r>
            <a:r>
              <a:rPr lang="en-US" sz="3200" b="1" dirty="0" smtClean="0">
                <a:solidFill>
                  <a:srgbClr val="019245"/>
                </a:solidFill>
                <a:latin typeface="#9Slide03 SFU Futura_12" panose="020B0604020202020204" charset="0"/>
                <a:cs typeface="Arial" panose="020B0604020202020204" pitchFamily="34" charset="0"/>
              </a:rPr>
              <a:t>?</a:t>
            </a:r>
            <a:endParaRPr lang="en-US" sz="3200" dirty="0">
              <a:solidFill>
                <a:srgbClr val="019245"/>
              </a:solidFill>
            </a:endParaRPr>
          </a:p>
        </p:txBody>
      </p:sp>
      <p:sp>
        <p:nvSpPr>
          <p:cNvPr id="19" name="Rectangle 18"/>
          <p:cNvSpPr/>
          <p:nvPr/>
        </p:nvSpPr>
        <p:spPr>
          <a:xfrm>
            <a:off x="1221025" y="5541726"/>
            <a:ext cx="7810313" cy="584775"/>
          </a:xfrm>
          <a:prstGeom prst="rect">
            <a:avLst/>
          </a:prstGeom>
        </p:spPr>
        <p:txBody>
          <a:bodyPr wrap="square">
            <a:spAutoFit/>
          </a:bodyPr>
          <a:lstStyle/>
          <a:p>
            <a:pPr algn="just"/>
            <a:r>
              <a:rPr lang="en-US" sz="3200" b="1" dirty="0" err="1" smtClean="0">
                <a:solidFill>
                  <a:srgbClr val="019245"/>
                </a:solidFill>
                <a:latin typeface="#9Slide03 SFU Futura_12" panose="020B0604020202020204" charset="0"/>
                <a:cs typeface="Arial" panose="020B0604020202020204" pitchFamily="34" charset="0"/>
              </a:rPr>
              <a:t>Nhận</a:t>
            </a:r>
            <a:r>
              <a:rPr lang="en-US" sz="3200" b="1" dirty="0" smtClean="0">
                <a:solidFill>
                  <a:srgbClr val="019245"/>
                </a:solidFill>
                <a:latin typeface="#9Slide03 SFU Futura_12" panose="020B0604020202020204" charset="0"/>
                <a:cs typeface="Arial" panose="020B0604020202020204" pitchFamily="34" charset="0"/>
              </a:rPr>
              <a:t> </a:t>
            </a:r>
            <a:r>
              <a:rPr lang="en-US" sz="3200" b="1" dirty="0" err="1" smtClean="0">
                <a:solidFill>
                  <a:srgbClr val="019245"/>
                </a:solidFill>
                <a:latin typeface="#9Slide03 SFU Futura_12" panose="020B0604020202020204" charset="0"/>
                <a:cs typeface="Arial" panose="020B0604020202020204" pitchFamily="34" charset="0"/>
              </a:rPr>
              <a:t>xét</a:t>
            </a:r>
            <a:r>
              <a:rPr lang="en-US" sz="3200" b="1" dirty="0" smtClean="0">
                <a:solidFill>
                  <a:srgbClr val="019245"/>
                </a:solidFill>
                <a:latin typeface="#9Slide03 SFU Futura_12" panose="020B0604020202020204" charset="0"/>
                <a:cs typeface="Arial" panose="020B0604020202020204" pitchFamily="34" charset="0"/>
              </a:rPr>
              <a:t> </a:t>
            </a:r>
            <a:r>
              <a:rPr lang="en-US" sz="3200" b="1" dirty="0" err="1" smtClean="0">
                <a:solidFill>
                  <a:srgbClr val="019245"/>
                </a:solidFill>
                <a:latin typeface="#9Slide03 SFU Futura_12" panose="020B0604020202020204" charset="0"/>
                <a:cs typeface="Arial" panose="020B0604020202020204" pitchFamily="34" charset="0"/>
              </a:rPr>
              <a:t>về</a:t>
            </a:r>
            <a:r>
              <a:rPr lang="en-US" sz="3200" b="1" dirty="0" smtClean="0">
                <a:solidFill>
                  <a:srgbClr val="019245"/>
                </a:solidFill>
                <a:latin typeface="#9Slide03 SFU Futura_12" panose="020B0604020202020204" charset="0"/>
                <a:cs typeface="Arial" panose="020B0604020202020204" pitchFamily="34" charset="0"/>
              </a:rPr>
              <a:t> </a:t>
            </a:r>
            <a:r>
              <a:rPr lang="en-US" sz="3200" b="1" dirty="0" err="1" smtClean="0">
                <a:solidFill>
                  <a:srgbClr val="019245"/>
                </a:solidFill>
                <a:latin typeface="#9Slide03 SFU Futura_12" panose="020B0604020202020204" charset="0"/>
                <a:cs typeface="Arial" panose="020B0604020202020204" pitchFamily="34" charset="0"/>
              </a:rPr>
              <a:t>mức</a:t>
            </a:r>
            <a:r>
              <a:rPr lang="en-US" sz="3200" b="1" dirty="0" smtClean="0">
                <a:solidFill>
                  <a:srgbClr val="019245"/>
                </a:solidFill>
                <a:latin typeface="#9Slide03 SFU Futura_12" panose="020B0604020202020204" charset="0"/>
                <a:cs typeface="Arial" panose="020B0604020202020204" pitchFamily="34" charset="0"/>
              </a:rPr>
              <a:t> </a:t>
            </a:r>
            <a:r>
              <a:rPr lang="en-US" sz="3200" b="1" dirty="0" err="1" smtClean="0">
                <a:solidFill>
                  <a:srgbClr val="019245"/>
                </a:solidFill>
                <a:latin typeface="#9Slide03 SFU Futura_12" panose="020B0604020202020204" charset="0"/>
                <a:cs typeface="Arial" panose="020B0604020202020204" pitchFamily="34" charset="0"/>
              </a:rPr>
              <a:t>độ</a:t>
            </a:r>
            <a:r>
              <a:rPr lang="en-US" sz="3200" b="1" dirty="0" smtClean="0">
                <a:solidFill>
                  <a:srgbClr val="019245"/>
                </a:solidFill>
                <a:latin typeface="#9Slide03 SFU Futura_12" panose="020B0604020202020204" charset="0"/>
                <a:cs typeface="Arial" panose="020B0604020202020204" pitchFamily="34" charset="0"/>
              </a:rPr>
              <a:t> </a:t>
            </a:r>
            <a:r>
              <a:rPr lang="en-US" sz="3200" b="1" dirty="0" err="1" smtClean="0">
                <a:solidFill>
                  <a:srgbClr val="019245"/>
                </a:solidFill>
                <a:latin typeface="#9Slide03 SFU Futura_12" panose="020B0604020202020204" charset="0"/>
                <a:cs typeface="Arial" panose="020B0604020202020204" pitchFamily="34" charset="0"/>
              </a:rPr>
              <a:t>đô</a:t>
            </a:r>
            <a:r>
              <a:rPr lang="en-US" sz="3200" b="1" dirty="0" smtClean="0">
                <a:solidFill>
                  <a:srgbClr val="019245"/>
                </a:solidFill>
                <a:latin typeface="#9Slide03 SFU Futura_12" panose="020B0604020202020204" charset="0"/>
                <a:cs typeface="Arial" panose="020B0604020202020204" pitchFamily="34" charset="0"/>
              </a:rPr>
              <a:t> </a:t>
            </a:r>
            <a:r>
              <a:rPr lang="en-US" sz="3200" b="1" dirty="0" err="1" smtClean="0">
                <a:solidFill>
                  <a:srgbClr val="019245"/>
                </a:solidFill>
                <a:latin typeface="#9Slide03 SFU Futura_12" panose="020B0604020202020204" charset="0"/>
                <a:cs typeface="Arial" panose="020B0604020202020204" pitchFamily="34" charset="0"/>
              </a:rPr>
              <a:t>thị</a:t>
            </a:r>
            <a:r>
              <a:rPr lang="en-US" sz="3200" b="1" dirty="0" smtClean="0">
                <a:solidFill>
                  <a:srgbClr val="019245"/>
                </a:solidFill>
                <a:latin typeface="#9Slide03 SFU Futura_12" panose="020B0604020202020204" charset="0"/>
                <a:cs typeface="Arial" panose="020B0604020202020204" pitchFamily="34" charset="0"/>
              </a:rPr>
              <a:t> </a:t>
            </a:r>
            <a:r>
              <a:rPr lang="en-US" sz="3200" b="1" dirty="0" err="1" smtClean="0">
                <a:solidFill>
                  <a:srgbClr val="019245"/>
                </a:solidFill>
                <a:latin typeface="#9Slide03 SFU Futura_12" panose="020B0604020202020204" charset="0"/>
                <a:cs typeface="Arial" panose="020B0604020202020204" pitchFamily="34" charset="0"/>
              </a:rPr>
              <a:t>hóa</a:t>
            </a:r>
            <a:r>
              <a:rPr lang="en-US" sz="3200" b="1" dirty="0" smtClean="0">
                <a:solidFill>
                  <a:srgbClr val="019245"/>
                </a:solidFill>
                <a:latin typeface="#9Slide03 SFU Futura_12" panose="020B0604020202020204" charset="0"/>
                <a:cs typeface="Arial" panose="020B0604020202020204" pitchFamily="34" charset="0"/>
              </a:rPr>
              <a:t> ở </a:t>
            </a:r>
            <a:r>
              <a:rPr lang="en-US" sz="3200" b="1" dirty="0" err="1" smtClean="0">
                <a:solidFill>
                  <a:srgbClr val="019245"/>
                </a:solidFill>
                <a:latin typeface="#9Slide03 SFU Futura_12" panose="020B0604020202020204" charset="0"/>
                <a:cs typeface="Arial" panose="020B0604020202020204" pitchFamily="34" charset="0"/>
              </a:rPr>
              <a:t>Châu</a:t>
            </a:r>
            <a:r>
              <a:rPr lang="en-US" sz="3200" b="1" dirty="0" smtClean="0">
                <a:solidFill>
                  <a:srgbClr val="019245"/>
                </a:solidFill>
                <a:latin typeface="#9Slide03 SFU Futura_12" panose="020B0604020202020204" charset="0"/>
                <a:cs typeface="Arial" panose="020B0604020202020204" pitchFamily="34" charset="0"/>
              </a:rPr>
              <a:t> </a:t>
            </a:r>
            <a:r>
              <a:rPr lang="en-US" sz="3200" b="1" dirty="0" err="1" smtClean="0">
                <a:solidFill>
                  <a:srgbClr val="019245"/>
                </a:solidFill>
                <a:latin typeface="#9Slide03 SFU Futura_12" panose="020B0604020202020204" charset="0"/>
                <a:cs typeface="Arial" panose="020B0604020202020204" pitchFamily="34" charset="0"/>
              </a:rPr>
              <a:t>Âu</a:t>
            </a:r>
            <a:r>
              <a:rPr lang="en-US" sz="3200" b="1" dirty="0" smtClean="0">
                <a:solidFill>
                  <a:srgbClr val="019245"/>
                </a:solidFill>
                <a:latin typeface="#9Slide03 SFU Futura_12" panose="020B0604020202020204" charset="0"/>
                <a:cs typeface="Arial" panose="020B0604020202020204" pitchFamily="34" charset="0"/>
              </a:rPr>
              <a:t>?</a:t>
            </a:r>
            <a:endParaRPr lang="en-US" sz="3200" dirty="0">
              <a:solidFill>
                <a:srgbClr val="019245"/>
              </a:solidFill>
            </a:endParaRPr>
          </a:p>
        </p:txBody>
      </p:sp>
      <p:pic>
        <p:nvPicPr>
          <p:cNvPr id="1028" name="Picture 4" descr="TaiLieu.VN: Biểu tượng powerpoint các số thứ tự từ 0 đến 9 - download miễn  phí"/>
          <p:cNvPicPr>
            <a:picLocks noChangeAspect="1" noChangeArrowheads="1"/>
          </p:cNvPicPr>
          <p:nvPr/>
        </p:nvPicPr>
        <p:blipFill rotWithShape="1">
          <a:blip r:embed="rId7">
            <a:extLst>
              <a:ext uri="{28A0092B-C50C-407E-A947-70E740481C1C}">
                <a14:useLocalDpi xmlns:a14="http://schemas.microsoft.com/office/drawing/2010/main" val="0"/>
              </a:ext>
            </a:extLst>
          </a:blip>
          <a:srcRect l="37799" t="9810" r="46578" b="60686"/>
          <a:stretch/>
        </p:blipFill>
        <p:spPr bwMode="auto">
          <a:xfrm>
            <a:off x="0" y="3478420"/>
            <a:ext cx="1106036" cy="155779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aiLieu.VN: Biểu tượng powerpoint các số thứ tự từ 0 đến 9 - download miễn  phí"/>
          <p:cNvPicPr>
            <a:picLocks noChangeAspect="1" noChangeArrowheads="1"/>
          </p:cNvPicPr>
          <p:nvPr/>
        </p:nvPicPr>
        <p:blipFill rotWithShape="1">
          <a:blip r:embed="rId7">
            <a:extLst>
              <a:ext uri="{28A0092B-C50C-407E-A947-70E740481C1C}">
                <a14:useLocalDpi xmlns:a14="http://schemas.microsoft.com/office/drawing/2010/main" val="0"/>
              </a:ext>
            </a:extLst>
          </a:blip>
          <a:srcRect l="58456" t="10928" r="24600" b="59568"/>
          <a:stretch/>
        </p:blipFill>
        <p:spPr bwMode="auto">
          <a:xfrm>
            <a:off x="26968" y="5395002"/>
            <a:ext cx="1126508" cy="14629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7489554"/>
      </p:ext>
    </p:extLst>
  </p:cSld>
  <p:clrMapOvr>
    <a:masterClrMapping/>
  </p:clrMapOvr>
  <mc:AlternateContent xmlns:mc="http://schemas.openxmlformats.org/markup-compatibility/2006" xmlns:p14="http://schemas.microsoft.com/office/powerpoint/2010/main">
    <mc:Choice Requires="p14">
      <p:transition spd="slow" p14:dur="1600" advTm="41338">
        <p14:gallery dir="l"/>
      </p:transition>
    </mc:Choice>
    <mc:Fallback xmlns="">
      <p:transition spd="slow" advTm="4133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500"/>
                                        <p:tgtEl>
                                          <p:spTgt spid="1026"/>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028"/>
                                        </p:tgtEl>
                                        <p:attrNameLst>
                                          <p:attrName>style.visibility</p:attrName>
                                        </p:attrNameLst>
                                      </p:cBhvr>
                                      <p:to>
                                        <p:strVal val="visible"/>
                                      </p:to>
                                    </p:set>
                                    <p:animEffect transition="in" filter="fade">
                                      <p:cBhvr>
                                        <p:cTn id="25" dur="500"/>
                                        <p:tgtEl>
                                          <p:spTgt spid="1028"/>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030"/>
                                        </p:tgtEl>
                                        <p:attrNameLst>
                                          <p:attrName>style.visibility</p:attrName>
                                        </p:attrNameLst>
                                      </p:cBhvr>
                                      <p:to>
                                        <p:strVal val="visible"/>
                                      </p:to>
                                    </p:set>
                                    <p:animEffect transition="in" filter="fade">
                                      <p:cBhvr>
                                        <p:cTn id="33" dur="500"/>
                                        <p:tgtEl>
                                          <p:spTgt spid="1030"/>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06036" y="1808340"/>
            <a:ext cx="8336147" cy="1077218"/>
          </a:xfrm>
          <a:prstGeom prst="rect">
            <a:avLst/>
          </a:prstGeom>
        </p:spPr>
        <p:txBody>
          <a:bodyPr wrap="square">
            <a:spAutoFit/>
          </a:bodyPr>
          <a:lstStyle/>
          <a:p>
            <a:pPr algn="just"/>
            <a:r>
              <a:rPr lang="en-US" sz="3200" b="1" dirty="0" err="1">
                <a:solidFill>
                  <a:srgbClr val="019245"/>
                </a:solidFill>
                <a:latin typeface="#9Slide03 SFU Futura_12" panose="020B0604020202020204" charset="0"/>
                <a:cs typeface="Arial" panose="020B0604020202020204" pitchFamily="34" charset="0"/>
              </a:rPr>
              <a:t>Q</a:t>
            </a:r>
            <a:r>
              <a:rPr lang="en-US" sz="3200" b="1" dirty="0" err="1" smtClean="0">
                <a:solidFill>
                  <a:srgbClr val="019245"/>
                </a:solidFill>
                <a:latin typeface="#9Slide03 SFU Futura_12" panose="020B0604020202020204" charset="0"/>
                <a:cs typeface="Arial" panose="020B0604020202020204" pitchFamily="34" charset="0"/>
              </a:rPr>
              <a:t>uá</a:t>
            </a:r>
            <a:r>
              <a:rPr lang="en-US" sz="3200" b="1" dirty="0" smtClean="0">
                <a:solidFill>
                  <a:srgbClr val="019245"/>
                </a:solidFill>
                <a:latin typeface="#9Slide03 SFU Futura_12" panose="020B0604020202020204" charset="0"/>
                <a:cs typeface="Arial" panose="020B0604020202020204" pitchFamily="34" charset="0"/>
              </a:rPr>
              <a:t> </a:t>
            </a:r>
            <a:r>
              <a:rPr lang="en-US" sz="3200" b="1" dirty="0" err="1" smtClean="0">
                <a:solidFill>
                  <a:srgbClr val="019245"/>
                </a:solidFill>
                <a:latin typeface="#9Slide03 SFU Futura_12" panose="020B0604020202020204" charset="0"/>
                <a:cs typeface="Arial" panose="020B0604020202020204" pitchFamily="34" charset="0"/>
              </a:rPr>
              <a:t>trình</a:t>
            </a:r>
            <a:r>
              <a:rPr lang="en-US" sz="3200" b="1" dirty="0" smtClean="0">
                <a:solidFill>
                  <a:srgbClr val="019245"/>
                </a:solidFill>
                <a:latin typeface="#9Slide03 SFU Futura_12" panose="020B0604020202020204" charset="0"/>
                <a:cs typeface="Arial" panose="020B0604020202020204" pitchFamily="34" charset="0"/>
              </a:rPr>
              <a:t> </a:t>
            </a:r>
            <a:r>
              <a:rPr lang="en-US" sz="3200" b="1" dirty="0" err="1" smtClean="0">
                <a:solidFill>
                  <a:srgbClr val="019245"/>
                </a:solidFill>
                <a:latin typeface="#9Slide03 SFU Futura_12" panose="020B0604020202020204" charset="0"/>
                <a:cs typeface="Arial" panose="020B0604020202020204" pitchFamily="34" charset="0"/>
              </a:rPr>
              <a:t>công</a:t>
            </a:r>
            <a:r>
              <a:rPr lang="en-US" sz="3200" b="1" dirty="0" smtClean="0">
                <a:solidFill>
                  <a:srgbClr val="019245"/>
                </a:solidFill>
                <a:latin typeface="#9Slide03 SFU Futura_12" panose="020B0604020202020204" charset="0"/>
                <a:cs typeface="Arial" panose="020B0604020202020204" pitchFamily="34" charset="0"/>
              </a:rPr>
              <a:t> </a:t>
            </a:r>
            <a:r>
              <a:rPr lang="en-US" sz="3200" b="1" dirty="0" err="1" smtClean="0">
                <a:solidFill>
                  <a:srgbClr val="019245"/>
                </a:solidFill>
                <a:latin typeface="#9Slide03 SFU Futura_12" panose="020B0604020202020204" charset="0"/>
                <a:cs typeface="Arial" panose="020B0604020202020204" pitchFamily="34" charset="0"/>
              </a:rPr>
              <a:t>nghiệp</a:t>
            </a:r>
            <a:r>
              <a:rPr lang="en-US" sz="3200" b="1" dirty="0" smtClean="0">
                <a:solidFill>
                  <a:srgbClr val="019245"/>
                </a:solidFill>
                <a:latin typeface="#9Slide03 SFU Futura_12" panose="020B0604020202020204" charset="0"/>
                <a:cs typeface="Arial" panose="020B0604020202020204" pitchFamily="34" charset="0"/>
              </a:rPr>
              <a:t> </a:t>
            </a:r>
            <a:r>
              <a:rPr lang="en-US" sz="3200" b="1" dirty="0" err="1" smtClean="0">
                <a:solidFill>
                  <a:srgbClr val="019245"/>
                </a:solidFill>
                <a:latin typeface="#9Slide03 SFU Futura_12" panose="020B0604020202020204" charset="0"/>
                <a:cs typeface="Arial" panose="020B0604020202020204" pitchFamily="34" charset="0"/>
              </a:rPr>
              <a:t>hóa</a:t>
            </a:r>
            <a:r>
              <a:rPr lang="en-US" sz="3200" b="1" dirty="0" smtClean="0">
                <a:solidFill>
                  <a:srgbClr val="019245"/>
                </a:solidFill>
                <a:latin typeface="#9Slide03 SFU Futura_12" panose="020B0604020202020204" charset="0"/>
                <a:cs typeface="Arial" panose="020B0604020202020204" pitchFamily="34" charset="0"/>
              </a:rPr>
              <a:t> </a:t>
            </a:r>
            <a:r>
              <a:rPr lang="en-US" sz="3200" b="1" dirty="0" err="1" smtClean="0">
                <a:solidFill>
                  <a:srgbClr val="019245"/>
                </a:solidFill>
                <a:latin typeface="#9Slide03 SFU Futura_12" panose="020B0604020202020204" charset="0"/>
                <a:cs typeface="Arial" panose="020B0604020202020204" pitchFamily="34" charset="0"/>
              </a:rPr>
              <a:t>khiến</a:t>
            </a:r>
            <a:r>
              <a:rPr lang="en-US" sz="3200" b="1" dirty="0" smtClean="0">
                <a:solidFill>
                  <a:srgbClr val="019245"/>
                </a:solidFill>
                <a:latin typeface="#9Slide03 SFU Futura_12" panose="020B0604020202020204" charset="0"/>
                <a:cs typeface="Arial" panose="020B0604020202020204" pitchFamily="34" charset="0"/>
              </a:rPr>
              <a:t> </a:t>
            </a:r>
            <a:r>
              <a:rPr lang="en-US" sz="3200" b="1" dirty="0" err="1" smtClean="0">
                <a:solidFill>
                  <a:srgbClr val="019245"/>
                </a:solidFill>
                <a:latin typeface="#9Slide03 SFU Futura_12" panose="020B0604020202020204" charset="0"/>
                <a:cs typeface="Arial" panose="020B0604020202020204" pitchFamily="34" charset="0"/>
              </a:rPr>
              <a:t>số</a:t>
            </a:r>
            <a:r>
              <a:rPr lang="en-US" sz="3200" b="1" dirty="0" smtClean="0">
                <a:solidFill>
                  <a:srgbClr val="019245"/>
                </a:solidFill>
                <a:latin typeface="#9Slide03 SFU Futura_12" panose="020B0604020202020204" charset="0"/>
                <a:cs typeface="Arial" panose="020B0604020202020204" pitchFamily="34" charset="0"/>
              </a:rPr>
              <a:t> </a:t>
            </a:r>
            <a:r>
              <a:rPr lang="en-US" sz="3200" b="1" dirty="0" err="1" smtClean="0">
                <a:solidFill>
                  <a:srgbClr val="019245"/>
                </a:solidFill>
                <a:latin typeface="#9Slide03 SFU Futura_12" panose="020B0604020202020204" charset="0"/>
                <a:cs typeface="Arial" panose="020B0604020202020204" pitchFamily="34" charset="0"/>
              </a:rPr>
              <a:t>dân</a:t>
            </a:r>
            <a:r>
              <a:rPr lang="en-US" sz="3200" b="1" dirty="0" smtClean="0">
                <a:solidFill>
                  <a:srgbClr val="019245"/>
                </a:solidFill>
                <a:latin typeface="#9Slide03 SFU Futura_12" panose="020B0604020202020204" charset="0"/>
                <a:cs typeface="Arial" panose="020B0604020202020204" pitchFamily="34" charset="0"/>
              </a:rPr>
              <a:t> </a:t>
            </a:r>
            <a:r>
              <a:rPr lang="en-US" sz="3200" b="1" dirty="0" err="1" smtClean="0">
                <a:solidFill>
                  <a:srgbClr val="019245"/>
                </a:solidFill>
                <a:latin typeface="#9Slide03 SFU Futura_12" panose="020B0604020202020204" charset="0"/>
                <a:cs typeface="Arial" panose="020B0604020202020204" pitchFamily="34" charset="0"/>
              </a:rPr>
              <a:t>đô</a:t>
            </a:r>
            <a:r>
              <a:rPr lang="en-US" sz="3200" b="1" dirty="0" smtClean="0">
                <a:solidFill>
                  <a:srgbClr val="019245"/>
                </a:solidFill>
                <a:latin typeface="#9Slide03 SFU Futura_12" panose="020B0604020202020204" charset="0"/>
                <a:cs typeface="Arial" panose="020B0604020202020204" pitchFamily="34" charset="0"/>
              </a:rPr>
              <a:t> </a:t>
            </a:r>
            <a:r>
              <a:rPr lang="en-US" sz="3200" b="1" dirty="0" err="1" smtClean="0">
                <a:solidFill>
                  <a:srgbClr val="019245"/>
                </a:solidFill>
                <a:latin typeface="#9Slide03 SFU Futura_12" panose="020B0604020202020204" charset="0"/>
                <a:cs typeface="Arial" panose="020B0604020202020204" pitchFamily="34" charset="0"/>
              </a:rPr>
              <a:t>thị</a:t>
            </a:r>
            <a:r>
              <a:rPr lang="en-US" sz="3200" b="1" dirty="0" smtClean="0">
                <a:solidFill>
                  <a:srgbClr val="019245"/>
                </a:solidFill>
                <a:latin typeface="#9Slide03 SFU Futura_12" panose="020B0604020202020204" charset="0"/>
                <a:cs typeface="Arial" panose="020B0604020202020204" pitchFamily="34" charset="0"/>
              </a:rPr>
              <a:t> </a:t>
            </a:r>
            <a:r>
              <a:rPr lang="en-US" sz="3200" b="1" dirty="0" err="1" smtClean="0">
                <a:solidFill>
                  <a:srgbClr val="019245"/>
                </a:solidFill>
                <a:latin typeface="#9Slide03 SFU Futura_12" panose="020B0604020202020204" charset="0"/>
                <a:cs typeface="Arial" panose="020B0604020202020204" pitchFamily="34" charset="0"/>
              </a:rPr>
              <a:t>của</a:t>
            </a:r>
            <a:r>
              <a:rPr lang="en-US" sz="3200" b="1" dirty="0" smtClean="0">
                <a:solidFill>
                  <a:srgbClr val="019245"/>
                </a:solidFill>
                <a:latin typeface="#9Slide03 SFU Futura_12" panose="020B0604020202020204" charset="0"/>
                <a:cs typeface="Arial" panose="020B0604020202020204" pitchFamily="34" charset="0"/>
              </a:rPr>
              <a:t> </a:t>
            </a:r>
            <a:r>
              <a:rPr lang="en-US" sz="3200" b="1" dirty="0" err="1" smtClean="0">
                <a:solidFill>
                  <a:srgbClr val="019245"/>
                </a:solidFill>
                <a:latin typeface="#9Slide03 SFU Futura_12" panose="020B0604020202020204" charset="0"/>
                <a:cs typeface="Arial" panose="020B0604020202020204" pitchFamily="34" charset="0"/>
              </a:rPr>
              <a:t>châu</a:t>
            </a:r>
            <a:r>
              <a:rPr lang="en-US" sz="3200" b="1" dirty="0" smtClean="0">
                <a:solidFill>
                  <a:srgbClr val="019245"/>
                </a:solidFill>
                <a:latin typeface="#9Slide03 SFU Futura_12" panose="020B0604020202020204" charset="0"/>
                <a:cs typeface="Arial" panose="020B0604020202020204" pitchFamily="34" charset="0"/>
              </a:rPr>
              <a:t> </a:t>
            </a:r>
            <a:r>
              <a:rPr lang="en-US" sz="3200" b="1" dirty="0" err="1" smtClean="0">
                <a:solidFill>
                  <a:srgbClr val="019245"/>
                </a:solidFill>
                <a:latin typeface="#9Slide03 SFU Futura_12" panose="020B0604020202020204" charset="0"/>
                <a:cs typeface="Arial" panose="020B0604020202020204" pitchFamily="34" charset="0"/>
              </a:rPr>
              <a:t>Âu</a:t>
            </a:r>
            <a:r>
              <a:rPr lang="en-US" sz="3200" b="1" dirty="0" smtClean="0">
                <a:solidFill>
                  <a:srgbClr val="019245"/>
                </a:solidFill>
                <a:latin typeface="#9Slide03 SFU Futura_12" panose="020B0604020202020204" charset="0"/>
                <a:cs typeface="Arial" panose="020B0604020202020204" pitchFamily="34" charset="0"/>
              </a:rPr>
              <a:t> </a:t>
            </a:r>
            <a:r>
              <a:rPr lang="en-US" sz="3200" b="1" dirty="0" err="1" smtClean="0">
                <a:solidFill>
                  <a:srgbClr val="019245"/>
                </a:solidFill>
                <a:latin typeface="#9Slide03 SFU Futura_12" panose="020B0604020202020204" charset="0"/>
                <a:cs typeface="Arial" panose="020B0604020202020204" pitchFamily="34" charset="0"/>
              </a:rPr>
              <a:t>tăng</a:t>
            </a:r>
            <a:r>
              <a:rPr lang="en-US" sz="3200" b="1" dirty="0">
                <a:solidFill>
                  <a:srgbClr val="019245"/>
                </a:solidFill>
                <a:latin typeface="#9Slide03 SFU Futura_12" panose="020B0604020202020204" charset="0"/>
                <a:cs typeface="Arial" panose="020B0604020202020204" pitchFamily="34" charset="0"/>
              </a:rPr>
              <a:t> </a:t>
            </a:r>
            <a:r>
              <a:rPr lang="en-US" sz="3200" b="1" dirty="0" err="1">
                <a:solidFill>
                  <a:srgbClr val="019245"/>
                </a:solidFill>
                <a:latin typeface="#9Slide03 SFU Futura_12" panose="020B0604020202020204" charset="0"/>
                <a:cs typeface="Arial" panose="020B0604020202020204" pitchFamily="34" charset="0"/>
              </a:rPr>
              <a:t>nhanh</a:t>
            </a:r>
            <a:r>
              <a:rPr lang="en-US" sz="3200" b="1" dirty="0">
                <a:solidFill>
                  <a:srgbClr val="019245"/>
                </a:solidFill>
                <a:latin typeface="#9Slide03 SFU Futura_12" panose="020B0604020202020204" charset="0"/>
                <a:cs typeface="Arial" panose="020B0604020202020204" pitchFamily="34" charset="0"/>
              </a:rPr>
              <a:t> </a:t>
            </a:r>
            <a:r>
              <a:rPr lang="en-US" sz="3200" b="1" dirty="0" err="1" smtClean="0">
                <a:solidFill>
                  <a:srgbClr val="019245"/>
                </a:solidFill>
                <a:latin typeface="#9Slide03 SFU Futura_12" panose="020B0604020202020204" charset="0"/>
                <a:cs typeface="Arial" panose="020B0604020202020204" pitchFamily="34" charset="0"/>
              </a:rPr>
              <a:t>vào</a:t>
            </a:r>
            <a:r>
              <a:rPr lang="en-US" sz="3200" b="1" dirty="0" smtClean="0">
                <a:solidFill>
                  <a:srgbClr val="019245"/>
                </a:solidFill>
                <a:latin typeface="#9Slide03 SFU Futura_12" panose="020B0604020202020204" charset="0"/>
                <a:cs typeface="Arial" panose="020B0604020202020204" pitchFamily="34" charset="0"/>
              </a:rPr>
              <a:t> </a:t>
            </a:r>
            <a:r>
              <a:rPr lang="en-US" sz="3200" b="1" dirty="0" err="1">
                <a:solidFill>
                  <a:srgbClr val="019245"/>
                </a:solidFill>
                <a:latin typeface="#9Slide03 SFU Futura_12" panose="020B0604020202020204" charset="0"/>
                <a:cs typeface="Arial" panose="020B0604020202020204" pitchFamily="34" charset="0"/>
              </a:rPr>
              <a:t>thời</a:t>
            </a:r>
            <a:r>
              <a:rPr lang="en-US" sz="3200" b="1" dirty="0">
                <a:solidFill>
                  <a:srgbClr val="019245"/>
                </a:solidFill>
                <a:latin typeface="#9Slide03 SFU Futura_12" panose="020B0604020202020204" charset="0"/>
                <a:cs typeface="Arial" panose="020B0604020202020204" pitchFamily="34" charset="0"/>
              </a:rPr>
              <a:t> </a:t>
            </a:r>
            <a:r>
              <a:rPr lang="en-US" sz="3200" b="1" dirty="0" err="1">
                <a:solidFill>
                  <a:srgbClr val="019245"/>
                </a:solidFill>
                <a:latin typeface="#9Slide03 SFU Futura_12" panose="020B0604020202020204" charset="0"/>
                <a:cs typeface="Arial" panose="020B0604020202020204" pitchFamily="34" charset="0"/>
              </a:rPr>
              <a:t>gian</a:t>
            </a:r>
            <a:r>
              <a:rPr lang="en-US" sz="3200" b="1" dirty="0">
                <a:solidFill>
                  <a:srgbClr val="019245"/>
                </a:solidFill>
                <a:latin typeface="#9Slide03 SFU Futura_12" panose="020B0604020202020204" charset="0"/>
                <a:cs typeface="Arial" panose="020B0604020202020204" pitchFamily="34" charset="0"/>
              </a:rPr>
              <a:t> </a:t>
            </a:r>
            <a:r>
              <a:rPr lang="en-US" sz="3200" b="1" dirty="0" err="1">
                <a:solidFill>
                  <a:srgbClr val="019245"/>
                </a:solidFill>
                <a:latin typeface="#9Slide03 SFU Futura_12" panose="020B0604020202020204" charset="0"/>
                <a:cs typeface="Arial" panose="020B0604020202020204" pitchFamily="34" charset="0"/>
              </a:rPr>
              <a:t>nào</a:t>
            </a:r>
            <a:r>
              <a:rPr lang="en-US" sz="3200" b="1" dirty="0">
                <a:solidFill>
                  <a:srgbClr val="019245"/>
                </a:solidFill>
                <a:latin typeface="#9Slide03 SFU Futura_12" panose="020B0604020202020204" charset="0"/>
                <a:cs typeface="Arial" panose="020B0604020202020204" pitchFamily="34" charset="0"/>
              </a:rPr>
              <a:t> ?</a:t>
            </a:r>
            <a:endParaRPr lang="en-US" sz="3200" dirty="0">
              <a:solidFill>
                <a:srgbClr val="019245"/>
              </a:solidFill>
            </a:endParaRPr>
          </a:p>
        </p:txBody>
      </p:sp>
      <p:grpSp>
        <p:nvGrpSpPr>
          <p:cNvPr id="6" name="Group 5"/>
          <p:cNvGrpSpPr/>
          <p:nvPr/>
        </p:nvGrpSpPr>
        <p:grpSpPr>
          <a:xfrm>
            <a:off x="6103000" y="14864"/>
            <a:ext cx="6135403" cy="1905625"/>
            <a:chOff x="3236019" y="1837028"/>
            <a:chExt cx="6135403" cy="2098737"/>
          </a:xfrm>
        </p:grpSpPr>
        <p:sp>
          <p:nvSpPr>
            <p:cNvPr id="41" name="Cloud 40">
              <a:extLst>
                <a:ext uri="{FF2B5EF4-FFF2-40B4-BE49-F238E27FC236}">
                  <a16:creationId xmlns:a16="http://schemas.microsoft.com/office/drawing/2014/main" id="{90A0D09F-1CF0-4A16-83AA-2F217797D253}"/>
                </a:ext>
              </a:extLst>
            </p:cNvPr>
            <p:cNvSpPr/>
            <p:nvPr/>
          </p:nvSpPr>
          <p:spPr>
            <a:xfrm>
              <a:off x="3236019" y="1837028"/>
              <a:ext cx="6135403" cy="2098737"/>
            </a:xfrm>
            <a:prstGeom prst="cloud">
              <a:avLst/>
            </a:prstGeom>
            <a:solidFill>
              <a:srgbClr val="D0F5FE"/>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b="1" dirty="0">
                <a:solidFill>
                  <a:schemeClr val="accent6">
                    <a:lumMod val="50000"/>
                  </a:schemeClr>
                </a:solidFill>
                <a:latin typeface="#9Slide05 SVNClementine" panose="020F0502020204030203" charset="0"/>
              </a:endParaRPr>
            </a:p>
          </p:txBody>
        </p:sp>
        <p:sp>
          <p:nvSpPr>
            <p:cNvPr id="42" name="Rectangle 41"/>
            <p:cNvSpPr/>
            <p:nvPr/>
          </p:nvSpPr>
          <p:spPr>
            <a:xfrm>
              <a:off x="3901286" y="1942211"/>
              <a:ext cx="4458047" cy="1728726"/>
            </a:xfrm>
            <a:prstGeom prst="rect">
              <a:avLst/>
            </a:prstGeom>
          </p:spPr>
          <p:txBody>
            <a:bodyPr wrap="square">
              <a:spAutoFit/>
            </a:bodyPr>
            <a:lstStyle/>
            <a:p>
              <a:pPr algn="ctr"/>
              <a:r>
                <a:rPr lang="en-US" sz="3200" b="1" dirty="0" err="1" smtClean="0">
                  <a:latin typeface="#9Slide03 SFU Futura_12" panose="020B0604020202020204" charset="0"/>
                  <a:cs typeface="Arial" panose="020B0604020202020204" pitchFamily="34" charset="0"/>
                </a:rPr>
                <a:t>Làm</a:t>
              </a:r>
              <a:r>
                <a:rPr lang="en-US" sz="3200" b="1" dirty="0" smtClean="0">
                  <a:latin typeface="#9Slide03 SFU Futura_12" panose="020B0604020202020204" charset="0"/>
                  <a:cs typeface="Arial" panose="020B0604020202020204" pitchFamily="34" charset="0"/>
                </a:rPr>
                <a:t> </a:t>
              </a:r>
              <a:r>
                <a:rPr lang="en-US" sz="3200" b="1" dirty="0" err="1" smtClean="0">
                  <a:latin typeface="#9Slide03 SFU Futura_12" panose="020B0604020202020204" charset="0"/>
                  <a:cs typeface="Arial" panose="020B0604020202020204" pitchFamily="34" charset="0"/>
                </a:rPr>
                <a:t>việc</a:t>
              </a:r>
              <a:r>
                <a:rPr lang="en-US" sz="3200" b="1" dirty="0" smtClean="0">
                  <a:latin typeface="#9Slide03 SFU Futura_12" panose="020B0604020202020204" charset="0"/>
                  <a:cs typeface="Arial" panose="020B0604020202020204" pitchFamily="34" charset="0"/>
                </a:rPr>
                <a:t> </a:t>
              </a:r>
              <a:r>
                <a:rPr lang="en-US" sz="3200" b="1" dirty="0" err="1" smtClean="0">
                  <a:latin typeface="#9Slide03 SFU Futura_12" panose="020B0604020202020204" charset="0"/>
                  <a:cs typeface="Arial" panose="020B0604020202020204" pitchFamily="34" charset="0"/>
                </a:rPr>
                <a:t>theo</a:t>
              </a:r>
              <a:r>
                <a:rPr lang="en-US" sz="3200" b="1" dirty="0" smtClean="0">
                  <a:latin typeface="#9Slide03 SFU Futura_12" panose="020B0604020202020204" charset="0"/>
                  <a:cs typeface="Arial" panose="020B0604020202020204" pitchFamily="34" charset="0"/>
                </a:rPr>
                <a:t> </a:t>
              </a:r>
              <a:r>
                <a:rPr lang="en-US" sz="3200" b="1" dirty="0" err="1" smtClean="0">
                  <a:latin typeface="#9Slide03 SFU Futura_12" panose="020B0604020202020204" charset="0"/>
                  <a:cs typeface="Arial" panose="020B0604020202020204" pitchFamily="34" charset="0"/>
                </a:rPr>
                <a:t>cặp</a:t>
              </a:r>
              <a:r>
                <a:rPr lang="en-US" sz="3200" b="1" dirty="0" smtClean="0">
                  <a:latin typeface="#9Slide03 SFU Futura_12" panose="020B0604020202020204" charset="0"/>
                  <a:cs typeface="Arial" panose="020B0604020202020204" pitchFamily="34" charset="0"/>
                </a:rPr>
                <a:t>, </a:t>
              </a:r>
              <a:r>
                <a:rPr lang="en-US" sz="3200" b="1" dirty="0" err="1" smtClean="0">
                  <a:latin typeface="#9Slide03 SFU Futura_12" panose="020B0604020202020204" charset="0"/>
                  <a:cs typeface="Arial" panose="020B0604020202020204" pitchFamily="34" charset="0"/>
                </a:rPr>
                <a:t>đọc</a:t>
              </a:r>
              <a:r>
                <a:rPr lang="en-US" sz="3200" b="1" dirty="0" smtClean="0">
                  <a:latin typeface="#9Slide03 SFU Futura_12" panose="020B0604020202020204" charset="0"/>
                  <a:cs typeface="Arial" panose="020B0604020202020204" pitchFamily="34" charset="0"/>
                </a:rPr>
                <a:t> </a:t>
              </a:r>
              <a:r>
                <a:rPr lang="en-US" sz="3200" b="1" dirty="0" err="1" smtClean="0">
                  <a:latin typeface="#9Slide03 SFU Futura_12" panose="020B0604020202020204" charset="0"/>
                  <a:cs typeface="Arial" panose="020B0604020202020204" pitchFamily="34" charset="0"/>
                </a:rPr>
                <a:t>nhanh</a:t>
              </a:r>
              <a:r>
                <a:rPr lang="en-US" sz="3200" b="1" dirty="0" smtClean="0">
                  <a:latin typeface="#9Slide03 SFU Futura_12" panose="020B0604020202020204" charset="0"/>
                  <a:cs typeface="Arial" panose="020B0604020202020204" pitchFamily="34" charset="0"/>
                </a:rPr>
                <a:t> </a:t>
              </a:r>
              <a:r>
                <a:rPr lang="en-US" sz="3200" b="1" dirty="0" err="1" smtClean="0">
                  <a:latin typeface="#9Slide03 SFU Futura_12" panose="020B0604020202020204" charset="0"/>
                  <a:cs typeface="Arial" panose="020B0604020202020204" pitchFamily="34" charset="0"/>
                </a:rPr>
                <a:t>mục</a:t>
              </a:r>
              <a:r>
                <a:rPr lang="en-US" sz="3200" b="1" dirty="0" smtClean="0">
                  <a:latin typeface="#9Slide03 SFU Futura_12" panose="020B0604020202020204" charset="0"/>
                  <a:cs typeface="Arial" panose="020B0604020202020204" pitchFamily="34" charset="0"/>
                </a:rPr>
                <a:t> 2  SGK, </a:t>
              </a:r>
              <a:r>
                <a:rPr lang="en-US" sz="3200" b="1" dirty="0" err="1" smtClean="0">
                  <a:latin typeface="#9Slide03 SFU Futura_12" panose="020B0604020202020204" charset="0"/>
                  <a:cs typeface="Arial" panose="020B0604020202020204" pitchFamily="34" charset="0"/>
                </a:rPr>
                <a:t>trả</a:t>
              </a:r>
              <a:r>
                <a:rPr lang="en-US" sz="3200" b="1" dirty="0" smtClean="0">
                  <a:latin typeface="#9Slide03 SFU Futura_12" panose="020B0604020202020204" charset="0"/>
                  <a:cs typeface="Arial" panose="020B0604020202020204" pitchFamily="34" charset="0"/>
                </a:rPr>
                <a:t> </a:t>
              </a:r>
              <a:r>
                <a:rPr lang="en-US" sz="3200" b="1" dirty="0" err="1" smtClean="0">
                  <a:latin typeface="#9Slide03 SFU Futura_12" panose="020B0604020202020204" charset="0"/>
                  <a:cs typeface="Arial" panose="020B0604020202020204" pitchFamily="34" charset="0"/>
                </a:rPr>
                <a:t>lời</a:t>
              </a:r>
              <a:r>
                <a:rPr lang="en-US" sz="3200" b="1" dirty="0" smtClean="0">
                  <a:latin typeface="#9Slide03 SFU Futura_12" panose="020B0604020202020204" charset="0"/>
                  <a:cs typeface="Arial" panose="020B0604020202020204" pitchFamily="34" charset="0"/>
                </a:rPr>
                <a:t> </a:t>
              </a:r>
              <a:r>
                <a:rPr lang="en-US" sz="3200" b="1" dirty="0" err="1" smtClean="0">
                  <a:latin typeface="#9Slide03 SFU Futura_12" panose="020B0604020202020204" charset="0"/>
                  <a:cs typeface="Arial" panose="020B0604020202020204" pitchFamily="34" charset="0"/>
                </a:rPr>
                <a:t>các</a:t>
              </a:r>
              <a:r>
                <a:rPr lang="en-US" sz="3200" b="1" dirty="0" smtClean="0">
                  <a:latin typeface="#9Slide03 SFU Futura_12" panose="020B0604020202020204" charset="0"/>
                  <a:cs typeface="Arial" panose="020B0604020202020204" pitchFamily="34" charset="0"/>
                </a:rPr>
                <a:t> </a:t>
              </a:r>
              <a:r>
                <a:rPr lang="en-US" sz="3200" b="1" dirty="0" err="1" smtClean="0">
                  <a:latin typeface="#9Slide03 SFU Futura_12" panose="020B0604020202020204" charset="0"/>
                  <a:cs typeface="Arial" panose="020B0604020202020204" pitchFamily="34" charset="0"/>
                </a:rPr>
                <a:t>câu</a:t>
              </a:r>
              <a:r>
                <a:rPr lang="en-US" sz="3200" b="1" dirty="0" smtClean="0">
                  <a:latin typeface="#9Slide03 SFU Futura_12" panose="020B0604020202020204" charset="0"/>
                  <a:cs typeface="Arial" panose="020B0604020202020204" pitchFamily="34" charset="0"/>
                </a:rPr>
                <a:t> </a:t>
              </a:r>
              <a:r>
                <a:rPr lang="en-US" sz="3200" b="1" dirty="0" err="1" smtClean="0">
                  <a:latin typeface="#9Slide03 SFU Futura_12" panose="020B0604020202020204" charset="0"/>
                  <a:cs typeface="Arial" panose="020B0604020202020204" pitchFamily="34" charset="0"/>
                </a:rPr>
                <a:t>hỏi</a:t>
              </a:r>
              <a:r>
                <a:rPr lang="en-US" sz="3200" b="1" dirty="0" smtClean="0">
                  <a:latin typeface="#9Slide03 SFU Futura_12" panose="020B0604020202020204" charset="0"/>
                  <a:cs typeface="Arial" panose="020B0604020202020204" pitchFamily="34" charset="0"/>
                </a:rPr>
                <a:t> </a:t>
              </a:r>
              <a:r>
                <a:rPr lang="en-US" sz="3200" b="1" dirty="0" err="1" smtClean="0">
                  <a:latin typeface="#9Slide03 SFU Futura_12" panose="020B0604020202020204" charset="0"/>
                  <a:cs typeface="Arial" panose="020B0604020202020204" pitchFamily="34" charset="0"/>
                </a:rPr>
                <a:t>sau</a:t>
              </a:r>
              <a:r>
                <a:rPr lang="en-US" sz="3200" b="1" dirty="0">
                  <a:latin typeface="#9Slide03 SFU Futura_12" panose="020B0604020202020204" charset="0"/>
                  <a:cs typeface="Arial" panose="020B0604020202020204" pitchFamily="34" charset="0"/>
                </a:rPr>
                <a:t>:</a:t>
              </a:r>
            </a:p>
          </p:txBody>
        </p:sp>
        <p:pic>
          <p:nvPicPr>
            <p:cNvPr id="43" name="Picture 4" descr="Thinking Person PNG Image &amp;amp; PSD File Free Download - Lovepik | 401333021"/>
            <p:cNvPicPr>
              <a:picLocks noChangeAspect="1" noChangeArrowheads="1"/>
            </p:cNvPicPr>
            <p:nvPr/>
          </p:nvPicPr>
          <p:blipFill rotWithShape="1">
            <a:blip r:embed="rId3" cstate="hqprint">
              <a:extLst>
                <a:ext uri="{BEBA8EAE-BF5A-486C-A8C5-ECC9F3942E4B}">
                  <a14:imgProps xmlns:a14="http://schemas.microsoft.com/office/drawing/2010/main">
                    <a14:imgLayer r:embed="rId4">
                      <a14:imgEffect>
                        <a14:backgroundRemoval t="10000" b="90000" l="10000" r="90000">
                          <a14:foregroundMark x1="79070" y1="26163" x2="79070" y2="26163"/>
                          <a14:foregroundMark x1="76395" y1="36628" x2="76395" y2="36628"/>
                          <a14:foregroundMark x1="75930" y1="32791" x2="75930" y2="32791"/>
                          <a14:foregroundMark x1="76744" y1="31628" x2="76977" y2="30930"/>
                          <a14:foregroundMark x1="76977" y1="30930" x2="77093" y2="30349"/>
                          <a14:foregroundMark x1="73605" y1="25814" x2="73605" y2="25814"/>
                          <a14:foregroundMark x1="75349" y1="24651" x2="75349" y2="24651"/>
                          <a14:foregroundMark x1="66628" y1="18023" x2="66628" y2="18023"/>
                          <a14:foregroundMark x1="64767" y1="15349" x2="64767" y2="15349"/>
                          <a14:foregroundMark x1="22209" y1="28953" x2="22209" y2="28953"/>
                          <a14:foregroundMark x1="22326" y1="24070" x2="22326" y2="24070"/>
                        </a14:backgroundRemoval>
                      </a14:imgEffect>
                    </a14:imgLayer>
                  </a14:imgProps>
                </a:ext>
                <a:ext uri="{28A0092B-C50C-407E-A947-70E740481C1C}">
                  <a14:useLocalDpi xmlns:a14="http://schemas.microsoft.com/office/drawing/2010/main" val="0"/>
                </a:ext>
              </a:extLst>
            </a:blip>
            <a:srcRect l="15020" t="4831" r="16684" b="10969"/>
            <a:stretch/>
          </p:blipFill>
          <p:spPr bwMode="auto">
            <a:xfrm>
              <a:off x="8017844" y="1837029"/>
              <a:ext cx="1055619" cy="152301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 name="Group 4"/>
          <p:cNvGrpSpPr/>
          <p:nvPr/>
        </p:nvGrpSpPr>
        <p:grpSpPr>
          <a:xfrm>
            <a:off x="37719" y="-49859"/>
            <a:ext cx="5396364" cy="979017"/>
            <a:chOff x="37719" y="-49859"/>
            <a:chExt cx="5396364" cy="979017"/>
          </a:xfrm>
        </p:grpSpPr>
        <p:grpSp>
          <p:nvGrpSpPr>
            <p:cNvPr id="31" name="Group 30"/>
            <p:cNvGrpSpPr/>
            <p:nvPr/>
          </p:nvGrpSpPr>
          <p:grpSpPr>
            <a:xfrm>
              <a:off x="149690" y="130973"/>
              <a:ext cx="5284393" cy="798185"/>
              <a:chOff x="1" y="23613"/>
              <a:chExt cx="5284393" cy="798185"/>
            </a:xfrm>
          </p:grpSpPr>
          <p:sp>
            <p:nvSpPr>
              <p:cNvPr id="34" name="Rectangle: Rounded Corners 17">
                <a:extLst>
                  <a:ext uri="{FF2B5EF4-FFF2-40B4-BE49-F238E27FC236}">
                    <a16:creationId xmlns:a16="http://schemas.microsoft.com/office/drawing/2014/main" id="{FAD1B7D5-53C9-4DD5-8454-63D6FF634185}"/>
                  </a:ext>
                </a:extLst>
              </p:cNvPr>
              <p:cNvSpPr/>
              <p:nvPr/>
            </p:nvSpPr>
            <p:spPr>
              <a:xfrm>
                <a:off x="1" y="23613"/>
                <a:ext cx="5284393" cy="749361"/>
              </a:xfrm>
              <a:prstGeom prst="roundRect">
                <a:avLst>
                  <a:gd name="adj" fmla="val 42559"/>
                </a:avLst>
              </a:prstGeom>
              <a:solidFill>
                <a:srgbClr val="D0F5FE"/>
              </a:solidFill>
              <a:ln w="12700">
                <a:solidFill>
                  <a:srgbClr val="4472C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180E"/>
                  </a:solidFill>
                  <a:effectLst/>
                  <a:uLnTx/>
                  <a:uFillTx/>
                  <a:latin typeface="#9Slide03 SFU Futura_12" panose="00000400000000000000" pitchFamily="2" charset="0"/>
                </a:endParaRPr>
              </a:p>
            </p:txBody>
          </p:sp>
          <p:sp>
            <p:nvSpPr>
              <p:cNvPr id="35" name="TextBox 34">
                <a:extLst>
                  <a:ext uri="{FF2B5EF4-FFF2-40B4-BE49-F238E27FC236}">
                    <a16:creationId xmlns:a16="http://schemas.microsoft.com/office/drawing/2014/main" id="{4EC68D7C-3C39-4B6F-8758-427A97DB07ED}"/>
                  </a:ext>
                </a:extLst>
              </p:cNvPr>
              <p:cNvSpPr txBox="1"/>
              <p:nvPr/>
            </p:nvSpPr>
            <p:spPr>
              <a:xfrm>
                <a:off x="976819" y="113912"/>
                <a:ext cx="3999674"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srgbClr val="002060"/>
                    </a:solidFill>
                    <a:effectLst/>
                    <a:uLnTx/>
                    <a:uFillTx/>
                    <a:latin typeface="#9Slide03 Oswald Medium" panose="00000600000000000000" pitchFamily="2" charset="0"/>
                  </a:rPr>
                  <a:t>2. </a:t>
                </a:r>
                <a:r>
                  <a:rPr lang="en-US" sz="4000" b="1" dirty="0" smtClean="0">
                    <a:solidFill>
                      <a:srgbClr val="002060"/>
                    </a:solidFill>
                    <a:latin typeface="#9Slide03 Oswald Medium" panose="00000600000000000000" pitchFamily="2" charset="0"/>
                  </a:rPr>
                  <a:t>ĐÔ THỊ HÓA</a:t>
                </a:r>
                <a:endParaRPr kumimoji="0" lang="vi-VN" sz="4000" b="1" i="0" u="none" strike="noStrike" kern="1200" cap="none" spc="0" normalizeH="0" baseline="0" noProof="0" dirty="0">
                  <a:ln>
                    <a:noFill/>
                  </a:ln>
                  <a:solidFill>
                    <a:srgbClr val="002060"/>
                  </a:solidFill>
                  <a:effectLst/>
                  <a:uLnTx/>
                  <a:uFillTx/>
                  <a:latin typeface="#9Slide03 Oswald Medium" panose="00000600000000000000" pitchFamily="2" charset="0"/>
                </a:endParaRPr>
              </a:p>
            </p:txBody>
          </p:sp>
        </p:grpSp>
        <p:pic>
          <p:nvPicPr>
            <p:cNvPr id="16" name="Picture 15"/>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8500" r="91500">
                          <a14:foregroundMark x1="19200" y1="68426" x2="85600" y2="70370"/>
                          <a14:foregroundMark x1="91500" y1="64352" x2="91500" y2="64352"/>
                          <a14:foregroundMark x1="8500" y1="64722" x2="8500" y2="64722"/>
                        </a14:backgroundRemoval>
                      </a14:imgEffect>
                    </a14:imgLayer>
                  </a14:imgProps>
                </a:ext>
              </a:extLst>
            </a:blip>
            <a:srcRect l="4764" t="21700" r="4764" b="27845"/>
            <a:stretch/>
          </p:blipFill>
          <p:spPr>
            <a:xfrm>
              <a:off x="37719" y="-49859"/>
              <a:ext cx="1478870" cy="890716"/>
            </a:xfrm>
            <a:prstGeom prst="rect">
              <a:avLst/>
            </a:prstGeom>
          </p:spPr>
        </p:pic>
      </p:grpSp>
      <p:pic>
        <p:nvPicPr>
          <p:cNvPr id="1026" name="Picture 2" descr="TaiLieu.VN: Biểu tượng powerpoint các số thứ tự từ 0 đến 9 - download miễn  phí"/>
          <p:cNvPicPr>
            <a:picLocks noChangeAspect="1" noChangeArrowheads="1"/>
          </p:cNvPicPr>
          <p:nvPr/>
        </p:nvPicPr>
        <p:blipFill rotWithShape="1">
          <a:blip r:embed="rId7">
            <a:extLst>
              <a:ext uri="{28A0092B-C50C-407E-A947-70E740481C1C}">
                <a14:useLocalDpi xmlns:a14="http://schemas.microsoft.com/office/drawing/2010/main" val="0"/>
              </a:ext>
            </a:extLst>
          </a:blip>
          <a:srcRect l="20622" t="11455" r="66174" b="59336"/>
          <a:stretch/>
        </p:blipFill>
        <p:spPr bwMode="auto">
          <a:xfrm>
            <a:off x="67232" y="1678505"/>
            <a:ext cx="989441" cy="1632576"/>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p:nvSpPr>
        <p:spPr>
          <a:xfrm>
            <a:off x="1126508" y="3431288"/>
            <a:ext cx="10743970" cy="584775"/>
          </a:xfrm>
          <a:prstGeom prst="rect">
            <a:avLst/>
          </a:prstGeom>
        </p:spPr>
        <p:txBody>
          <a:bodyPr wrap="square">
            <a:spAutoFit/>
          </a:bodyPr>
          <a:lstStyle/>
          <a:p>
            <a:pPr algn="just"/>
            <a:r>
              <a:rPr lang="en-US" sz="3200" b="1" dirty="0" err="1" smtClean="0">
                <a:solidFill>
                  <a:srgbClr val="019245"/>
                </a:solidFill>
                <a:latin typeface="#9Slide03 SFU Futura_12" panose="020B0604020202020204" charset="0"/>
                <a:cs typeface="Arial" panose="020B0604020202020204" pitchFamily="34" charset="0"/>
              </a:rPr>
              <a:t>Các</a:t>
            </a:r>
            <a:r>
              <a:rPr lang="en-US" sz="3200" b="1" dirty="0" smtClean="0">
                <a:solidFill>
                  <a:srgbClr val="019245"/>
                </a:solidFill>
                <a:latin typeface="#9Slide03 SFU Futura_12" panose="020B0604020202020204" charset="0"/>
                <a:cs typeface="Arial" panose="020B0604020202020204" pitchFamily="34" charset="0"/>
              </a:rPr>
              <a:t> </a:t>
            </a:r>
            <a:r>
              <a:rPr lang="en-US" sz="3200" b="1" dirty="0" err="1" smtClean="0">
                <a:solidFill>
                  <a:srgbClr val="019245"/>
                </a:solidFill>
                <a:latin typeface="#9Slide03 SFU Futura_12" panose="020B0604020202020204" charset="0"/>
                <a:cs typeface="Arial" panose="020B0604020202020204" pitchFamily="34" charset="0"/>
              </a:rPr>
              <a:t>đô</a:t>
            </a:r>
            <a:r>
              <a:rPr lang="en-US" sz="3200" b="1" dirty="0" smtClean="0">
                <a:solidFill>
                  <a:srgbClr val="019245"/>
                </a:solidFill>
                <a:latin typeface="#9Slide03 SFU Futura_12" panose="020B0604020202020204" charset="0"/>
                <a:cs typeface="Arial" panose="020B0604020202020204" pitchFamily="34" charset="0"/>
              </a:rPr>
              <a:t> </a:t>
            </a:r>
            <a:r>
              <a:rPr lang="en-US" sz="3200" b="1" dirty="0" err="1" smtClean="0">
                <a:solidFill>
                  <a:srgbClr val="019245"/>
                </a:solidFill>
                <a:latin typeface="#9Slide03 SFU Futura_12" panose="020B0604020202020204" charset="0"/>
                <a:cs typeface="Arial" panose="020B0604020202020204" pitchFamily="34" charset="0"/>
              </a:rPr>
              <a:t>thị</a:t>
            </a:r>
            <a:r>
              <a:rPr lang="en-US" sz="3200" b="1" dirty="0" smtClean="0">
                <a:solidFill>
                  <a:srgbClr val="019245"/>
                </a:solidFill>
                <a:latin typeface="#9Slide03 SFU Futura_12" panose="020B0604020202020204" charset="0"/>
                <a:cs typeface="Arial" panose="020B0604020202020204" pitchFamily="34" charset="0"/>
              </a:rPr>
              <a:t> </a:t>
            </a:r>
            <a:r>
              <a:rPr lang="en-US" sz="3200" b="1" dirty="0" err="1" smtClean="0">
                <a:solidFill>
                  <a:srgbClr val="019245"/>
                </a:solidFill>
                <a:latin typeface="#9Slide03 SFU Futura_12" panose="020B0604020202020204" charset="0"/>
                <a:cs typeface="Arial" panose="020B0604020202020204" pitchFamily="34" charset="0"/>
              </a:rPr>
              <a:t>vệ</a:t>
            </a:r>
            <a:r>
              <a:rPr lang="en-US" sz="3200" b="1" dirty="0" smtClean="0">
                <a:solidFill>
                  <a:srgbClr val="019245"/>
                </a:solidFill>
                <a:latin typeface="#9Slide03 SFU Futura_12" panose="020B0604020202020204" charset="0"/>
                <a:cs typeface="Arial" panose="020B0604020202020204" pitchFamily="34" charset="0"/>
              </a:rPr>
              <a:t> </a:t>
            </a:r>
            <a:r>
              <a:rPr lang="en-US" sz="3200" b="1" dirty="0" err="1" smtClean="0">
                <a:solidFill>
                  <a:srgbClr val="019245"/>
                </a:solidFill>
                <a:latin typeface="#9Slide03 SFU Futura_12" panose="020B0604020202020204" charset="0"/>
                <a:cs typeface="Arial" panose="020B0604020202020204" pitchFamily="34" charset="0"/>
              </a:rPr>
              <a:t>tinh</a:t>
            </a:r>
            <a:r>
              <a:rPr lang="en-US" sz="3200" b="1" dirty="0" smtClean="0">
                <a:solidFill>
                  <a:srgbClr val="019245"/>
                </a:solidFill>
                <a:latin typeface="#9Slide03 SFU Futura_12" panose="020B0604020202020204" charset="0"/>
                <a:cs typeface="Arial" panose="020B0604020202020204" pitchFamily="34" charset="0"/>
              </a:rPr>
              <a:t> ở </a:t>
            </a:r>
            <a:r>
              <a:rPr lang="en-US" sz="3200" b="1" dirty="0" err="1" smtClean="0">
                <a:solidFill>
                  <a:srgbClr val="019245"/>
                </a:solidFill>
                <a:latin typeface="#9Slide03 SFU Futura_12" panose="020B0604020202020204" charset="0"/>
                <a:cs typeface="Arial" panose="020B0604020202020204" pitchFamily="34" charset="0"/>
              </a:rPr>
              <a:t>châu</a:t>
            </a:r>
            <a:r>
              <a:rPr lang="en-US" sz="3200" b="1" dirty="0" smtClean="0">
                <a:solidFill>
                  <a:srgbClr val="019245"/>
                </a:solidFill>
                <a:latin typeface="#9Slide03 SFU Futura_12" panose="020B0604020202020204" charset="0"/>
                <a:cs typeface="Arial" panose="020B0604020202020204" pitchFamily="34" charset="0"/>
              </a:rPr>
              <a:t> </a:t>
            </a:r>
            <a:r>
              <a:rPr lang="en-US" sz="3200" b="1" dirty="0" err="1" smtClean="0">
                <a:solidFill>
                  <a:srgbClr val="019245"/>
                </a:solidFill>
                <a:latin typeface="#9Slide03 SFU Futura_12" panose="020B0604020202020204" charset="0"/>
                <a:cs typeface="Arial" panose="020B0604020202020204" pitchFamily="34" charset="0"/>
              </a:rPr>
              <a:t>Âu</a:t>
            </a:r>
            <a:r>
              <a:rPr lang="en-US" sz="3200" b="1" dirty="0" smtClean="0">
                <a:solidFill>
                  <a:srgbClr val="019245"/>
                </a:solidFill>
                <a:latin typeface="#9Slide03 SFU Futura_12" panose="020B0604020202020204" charset="0"/>
                <a:cs typeface="Arial" panose="020B0604020202020204" pitchFamily="34" charset="0"/>
              </a:rPr>
              <a:t> </a:t>
            </a:r>
            <a:r>
              <a:rPr lang="en-US" sz="3200" b="1" dirty="0" err="1" smtClean="0">
                <a:solidFill>
                  <a:srgbClr val="019245"/>
                </a:solidFill>
                <a:latin typeface="#9Slide03 SFU Futura_12" panose="020B0604020202020204" charset="0"/>
                <a:cs typeface="Arial" panose="020B0604020202020204" pitchFamily="34" charset="0"/>
              </a:rPr>
              <a:t>được</a:t>
            </a:r>
            <a:r>
              <a:rPr lang="en-US" sz="3200" b="1" dirty="0" smtClean="0">
                <a:solidFill>
                  <a:srgbClr val="019245"/>
                </a:solidFill>
                <a:latin typeface="#9Slide03 SFU Futura_12" panose="020B0604020202020204" charset="0"/>
                <a:cs typeface="Arial" panose="020B0604020202020204" pitchFamily="34" charset="0"/>
              </a:rPr>
              <a:t> </a:t>
            </a:r>
            <a:r>
              <a:rPr lang="en-US" sz="3200" b="1" dirty="0" err="1" smtClean="0">
                <a:solidFill>
                  <a:srgbClr val="019245"/>
                </a:solidFill>
                <a:latin typeface="#9Slide03 SFU Futura_12" panose="020B0604020202020204" charset="0"/>
                <a:cs typeface="Arial" panose="020B0604020202020204" pitchFamily="34" charset="0"/>
              </a:rPr>
              <a:t>hình</a:t>
            </a:r>
            <a:r>
              <a:rPr lang="en-US" sz="3200" b="1" dirty="0" smtClean="0">
                <a:solidFill>
                  <a:srgbClr val="019245"/>
                </a:solidFill>
                <a:latin typeface="#9Slide03 SFU Futura_12" panose="020B0604020202020204" charset="0"/>
                <a:cs typeface="Arial" panose="020B0604020202020204" pitchFamily="34" charset="0"/>
              </a:rPr>
              <a:t> </a:t>
            </a:r>
            <a:r>
              <a:rPr lang="en-US" sz="3200" b="1" dirty="0" err="1" smtClean="0">
                <a:solidFill>
                  <a:srgbClr val="019245"/>
                </a:solidFill>
                <a:latin typeface="#9Slide03 SFU Futura_12" panose="020B0604020202020204" charset="0"/>
                <a:cs typeface="Arial" panose="020B0604020202020204" pitchFamily="34" charset="0"/>
              </a:rPr>
              <a:t>thành</a:t>
            </a:r>
            <a:r>
              <a:rPr lang="en-US" sz="3200" b="1" dirty="0" smtClean="0">
                <a:solidFill>
                  <a:srgbClr val="019245"/>
                </a:solidFill>
                <a:latin typeface="#9Slide03 SFU Futura_12" panose="020B0604020202020204" charset="0"/>
                <a:cs typeface="Arial" panose="020B0604020202020204" pitchFamily="34" charset="0"/>
              </a:rPr>
              <a:t> </a:t>
            </a:r>
            <a:r>
              <a:rPr lang="en-US" sz="3200" b="1" dirty="0" err="1" smtClean="0">
                <a:solidFill>
                  <a:srgbClr val="019245"/>
                </a:solidFill>
                <a:latin typeface="#9Slide03 SFU Futura_12" panose="020B0604020202020204" charset="0"/>
                <a:cs typeface="Arial" panose="020B0604020202020204" pitchFamily="34" charset="0"/>
              </a:rPr>
              <a:t>như</a:t>
            </a:r>
            <a:r>
              <a:rPr lang="en-US" sz="3200" b="1" dirty="0" smtClean="0">
                <a:solidFill>
                  <a:srgbClr val="019245"/>
                </a:solidFill>
                <a:latin typeface="#9Slide03 SFU Futura_12" panose="020B0604020202020204" charset="0"/>
                <a:cs typeface="Arial" panose="020B0604020202020204" pitchFamily="34" charset="0"/>
              </a:rPr>
              <a:t> </a:t>
            </a:r>
            <a:r>
              <a:rPr lang="en-US" sz="3200" b="1" dirty="0" err="1" smtClean="0">
                <a:solidFill>
                  <a:srgbClr val="019245"/>
                </a:solidFill>
                <a:latin typeface="#9Slide03 SFU Futura_12" panose="020B0604020202020204" charset="0"/>
                <a:cs typeface="Arial" panose="020B0604020202020204" pitchFamily="34" charset="0"/>
              </a:rPr>
              <a:t>thế</a:t>
            </a:r>
            <a:r>
              <a:rPr lang="en-US" sz="3200" b="1" dirty="0" smtClean="0">
                <a:solidFill>
                  <a:srgbClr val="019245"/>
                </a:solidFill>
                <a:latin typeface="#9Slide03 SFU Futura_12" panose="020B0604020202020204" charset="0"/>
                <a:cs typeface="Arial" panose="020B0604020202020204" pitchFamily="34" charset="0"/>
              </a:rPr>
              <a:t> </a:t>
            </a:r>
            <a:r>
              <a:rPr lang="en-US" sz="3200" b="1" dirty="0" err="1" smtClean="0">
                <a:solidFill>
                  <a:srgbClr val="019245"/>
                </a:solidFill>
                <a:latin typeface="#9Slide03 SFU Futura_12" panose="020B0604020202020204" charset="0"/>
                <a:cs typeface="Arial" panose="020B0604020202020204" pitchFamily="34" charset="0"/>
              </a:rPr>
              <a:t>nào</a:t>
            </a:r>
            <a:r>
              <a:rPr lang="en-US" sz="3200" b="1" dirty="0" smtClean="0">
                <a:solidFill>
                  <a:srgbClr val="019245"/>
                </a:solidFill>
                <a:latin typeface="#9Slide03 SFU Futura_12" panose="020B0604020202020204" charset="0"/>
                <a:cs typeface="Arial" panose="020B0604020202020204" pitchFamily="34" charset="0"/>
              </a:rPr>
              <a:t>?</a:t>
            </a:r>
            <a:endParaRPr lang="en-US" sz="3200" dirty="0">
              <a:solidFill>
                <a:srgbClr val="019245"/>
              </a:solidFill>
            </a:endParaRPr>
          </a:p>
        </p:txBody>
      </p:sp>
      <p:sp>
        <p:nvSpPr>
          <p:cNvPr id="19" name="Rectangle 18"/>
          <p:cNvSpPr/>
          <p:nvPr/>
        </p:nvSpPr>
        <p:spPr>
          <a:xfrm>
            <a:off x="1221025" y="5541726"/>
            <a:ext cx="7810313" cy="584775"/>
          </a:xfrm>
          <a:prstGeom prst="rect">
            <a:avLst/>
          </a:prstGeom>
        </p:spPr>
        <p:txBody>
          <a:bodyPr wrap="square">
            <a:spAutoFit/>
          </a:bodyPr>
          <a:lstStyle/>
          <a:p>
            <a:pPr algn="just"/>
            <a:r>
              <a:rPr lang="en-US" sz="3200" b="1" dirty="0" err="1" smtClean="0">
                <a:solidFill>
                  <a:srgbClr val="019245"/>
                </a:solidFill>
                <a:latin typeface="#9Slide03 SFU Futura_12" panose="020B0604020202020204" charset="0"/>
                <a:cs typeface="Arial" panose="020B0604020202020204" pitchFamily="34" charset="0"/>
              </a:rPr>
              <a:t>Nhận</a:t>
            </a:r>
            <a:r>
              <a:rPr lang="en-US" sz="3200" b="1" dirty="0" smtClean="0">
                <a:solidFill>
                  <a:srgbClr val="019245"/>
                </a:solidFill>
                <a:latin typeface="#9Slide03 SFU Futura_12" panose="020B0604020202020204" charset="0"/>
                <a:cs typeface="Arial" panose="020B0604020202020204" pitchFamily="34" charset="0"/>
              </a:rPr>
              <a:t> </a:t>
            </a:r>
            <a:r>
              <a:rPr lang="en-US" sz="3200" b="1" dirty="0" err="1" smtClean="0">
                <a:solidFill>
                  <a:srgbClr val="019245"/>
                </a:solidFill>
                <a:latin typeface="#9Slide03 SFU Futura_12" panose="020B0604020202020204" charset="0"/>
                <a:cs typeface="Arial" panose="020B0604020202020204" pitchFamily="34" charset="0"/>
              </a:rPr>
              <a:t>xét</a:t>
            </a:r>
            <a:r>
              <a:rPr lang="en-US" sz="3200" b="1" dirty="0" smtClean="0">
                <a:solidFill>
                  <a:srgbClr val="019245"/>
                </a:solidFill>
                <a:latin typeface="#9Slide03 SFU Futura_12" panose="020B0604020202020204" charset="0"/>
                <a:cs typeface="Arial" panose="020B0604020202020204" pitchFamily="34" charset="0"/>
              </a:rPr>
              <a:t> </a:t>
            </a:r>
            <a:r>
              <a:rPr lang="en-US" sz="3200" b="1" dirty="0" err="1" smtClean="0">
                <a:solidFill>
                  <a:srgbClr val="019245"/>
                </a:solidFill>
                <a:latin typeface="#9Slide03 SFU Futura_12" panose="020B0604020202020204" charset="0"/>
                <a:cs typeface="Arial" panose="020B0604020202020204" pitchFamily="34" charset="0"/>
              </a:rPr>
              <a:t>về</a:t>
            </a:r>
            <a:r>
              <a:rPr lang="en-US" sz="3200" b="1" dirty="0" smtClean="0">
                <a:solidFill>
                  <a:srgbClr val="019245"/>
                </a:solidFill>
                <a:latin typeface="#9Slide03 SFU Futura_12" panose="020B0604020202020204" charset="0"/>
                <a:cs typeface="Arial" panose="020B0604020202020204" pitchFamily="34" charset="0"/>
              </a:rPr>
              <a:t> </a:t>
            </a:r>
            <a:r>
              <a:rPr lang="en-US" sz="3200" b="1" dirty="0" err="1" smtClean="0">
                <a:solidFill>
                  <a:srgbClr val="019245"/>
                </a:solidFill>
                <a:latin typeface="#9Slide03 SFU Futura_12" panose="020B0604020202020204" charset="0"/>
                <a:cs typeface="Arial" panose="020B0604020202020204" pitchFamily="34" charset="0"/>
              </a:rPr>
              <a:t>mức</a:t>
            </a:r>
            <a:r>
              <a:rPr lang="en-US" sz="3200" b="1" dirty="0" smtClean="0">
                <a:solidFill>
                  <a:srgbClr val="019245"/>
                </a:solidFill>
                <a:latin typeface="#9Slide03 SFU Futura_12" panose="020B0604020202020204" charset="0"/>
                <a:cs typeface="Arial" panose="020B0604020202020204" pitchFamily="34" charset="0"/>
              </a:rPr>
              <a:t> </a:t>
            </a:r>
            <a:r>
              <a:rPr lang="en-US" sz="3200" b="1" dirty="0" err="1" smtClean="0">
                <a:solidFill>
                  <a:srgbClr val="019245"/>
                </a:solidFill>
                <a:latin typeface="#9Slide03 SFU Futura_12" panose="020B0604020202020204" charset="0"/>
                <a:cs typeface="Arial" panose="020B0604020202020204" pitchFamily="34" charset="0"/>
              </a:rPr>
              <a:t>độ</a:t>
            </a:r>
            <a:r>
              <a:rPr lang="en-US" sz="3200" b="1" dirty="0" smtClean="0">
                <a:solidFill>
                  <a:srgbClr val="019245"/>
                </a:solidFill>
                <a:latin typeface="#9Slide03 SFU Futura_12" panose="020B0604020202020204" charset="0"/>
                <a:cs typeface="Arial" panose="020B0604020202020204" pitchFamily="34" charset="0"/>
              </a:rPr>
              <a:t> </a:t>
            </a:r>
            <a:r>
              <a:rPr lang="en-US" sz="3200" b="1" dirty="0" err="1" smtClean="0">
                <a:solidFill>
                  <a:srgbClr val="019245"/>
                </a:solidFill>
                <a:latin typeface="#9Slide03 SFU Futura_12" panose="020B0604020202020204" charset="0"/>
                <a:cs typeface="Arial" panose="020B0604020202020204" pitchFamily="34" charset="0"/>
              </a:rPr>
              <a:t>đô</a:t>
            </a:r>
            <a:r>
              <a:rPr lang="en-US" sz="3200" b="1" dirty="0" smtClean="0">
                <a:solidFill>
                  <a:srgbClr val="019245"/>
                </a:solidFill>
                <a:latin typeface="#9Slide03 SFU Futura_12" panose="020B0604020202020204" charset="0"/>
                <a:cs typeface="Arial" panose="020B0604020202020204" pitchFamily="34" charset="0"/>
              </a:rPr>
              <a:t> </a:t>
            </a:r>
            <a:r>
              <a:rPr lang="en-US" sz="3200" b="1" dirty="0" err="1" smtClean="0">
                <a:solidFill>
                  <a:srgbClr val="019245"/>
                </a:solidFill>
                <a:latin typeface="#9Slide03 SFU Futura_12" panose="020B0604020202020204" charset="0"/>
                <a:cs typeface="Arial" panose="020B0604020202020204" pitchFamily="34" charset="0"/>
              </a:rPr>
              <a:t>thị</a:t>
            </a:r>
            <a:r>
              <a:rPr lang="en-US" sz="3200" b="1" dirty="0" smtClean="0">
                <a:solidFill>
                  <a:srgbClr val="019245"/>
                </a:solidFill>
                <a:latin typeface="#9Slide03 SFU Futura_12" panose="020B0604020202020204" charset="0"/>
                <a:cs typeface="Arial" panose="020B0604020202020204" pitchFamily="34" charset="0"/>
              </a:rPr>
              <a:t> </a:t>
            </a:r>
            <a:r>
              <a:rPr lang="en-US" sz="3200" b="1" dirty="0" err="1" smtClean="0">
                <a:solidFill>
                  <a:srgbClr val="019245"/>
                </a:solidFill>
                <a:latin typeface="#9Slide03 SFU Futura_12" panose="020B0604020202020204" charset="0"/>
                <a:cs typeface="Arial" panose="020B0604020202020204" pitchFamily="34" charset="0"/>
              </a:rPr>
              <a:t>hóa</a:t>
            </a:r>
            <a:r>
              <a:rPr lang="en-US" sz="3200" b="1" dirty="0" smtClean="0">
                <a:solidFill>
                  <a:srgbClr val="019245"/>
                </a:solidFill>
                <a:latin typeface="#9Slide03 SFU Futura_12" panose="020B0604020202020204" charset="0"/>
                <a:cs typeface="Arial" panose="020B0604020202020204" pitchFamily="34" charset="0"/>
              </a:rPr>
              <a:t> ở </a:t>
            </a:r>
            <a:r>
              <a:rPr lang="en-US" sz="3200" b="1" dirty="0" err="1" smtClean="0">
                <a:solidFill>
                  <a:srgbClr val="019245"/>
                </a:solidFill>
                <a:latin typeface="#9Slide03 SFU Futura_12" panose="020B0604020202020204" charset="0"/>
                <a:cs typeface="Arial" panose="020B0604020202020204" pitchFamily="34" charset="0"/>
              </a:rPr>
              <a:t>Châu</a:t>
            </a:r>
            <a:r>
              <a:rPr lang="en-US" sz="3200" b="1" dirty="0" smtClean="0">
                <a:solidFill>
                  <a:srgbClr val="019245"/>
                </a:solidFill>
                <a:latin typeface="#9Slide03 SFU Futura_12" panose="020B0604020202020204" charset="0"/>
                <a:cs typeface="Arial" panose="020B0604020202020204" pitchFamily="34" charset="0"/>
              </a:rPr>
              <a:t> </a:t>
            </a:r>
            <a:r>
              <a:rPr lang="en-US" sz="3200" b="1" dirty="0" err="1" smtClean="0">
                <a:solidFill>
                  <a:srgbClr val="019245"/>
                </a:solidFill>
                <a:latin typeface="#9Slide03 SFU Futura_12" panose="020B0604020202020204" charset="0"/>
                <a:cs typeface="Arial" panose="020B0604020202020204" pitchFamily="34" charset="0"/>
              </a:rPr>
              <a:t>Âu</a:t>
            </a:r>
            <a:r>
              <a:rPr lang="en-US" sz="3200" b="1" dirty="0" smtClean="0">
                <a:solidFill>
                  <a:srgbClr val="019245"/>
                </a:solidFill>
                <a:latin typeface="#9Slide03 SFU Futura_12" panose="020B0604020202020204" charset="0"/>
                <a:cs typeface="Arial" panose="020B0604020202020204" pitchFamily="34" charset="0"/>
              </a:rPr>
              <a:t>?</a:t>
            </a:r>
            <a:endParaRPr lang="en-US" sz="3200" dirty="0">
              <a:solidFill>
                <a:srgbClr val="019245"/>
              </a:solidFill>
            </a:endParaRPr>
          </a:p>
        </p:txBody>
      </p:sp>
      <p:pic>
        <p:nvPicPr>
          <p:cNvPr id="1028" name="Picture 4" descr="TaiLieu.VN: Biểu tượng powerpoint các số thứ tự từ 0 đến 9 - download miễn  phí"/>
          <p:cNvPicPr>
            <a:picLocks noChangeAspect="1" noChangeArrowheads="1"/>
          </p:cNvPicPr>
          <p:nvPr/>
        </p:nvPicPr>
        <p:blipFill rotWithShape="1">
          <a:blip r:embed="rId7">
            <a:extLst>
              <a:ext uri="{28A0092B-C50C-407E-A947-70E740481C1C}">
                <a14:useLocalDpi xmlns:a14="http://schemas.microsoft.com/office/drawing/2010/main" val="0"/>
              </a:ext>
            </a:extLst>
          </a:blip>
          <a:srcRect l="37799" t="9810" r="46578" b="60686"/>
          <a:stretch/>
        </p:blipFill>
        <p:spPr bwMode="auto">
          <a:xfrm>
            <a:off x="0" y="3478420"/>
            <a:ext cx="1106036" cy="155779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aiLieu.VN: Biểu tượng powerpoint các số thứ tự từ 0 đến 9 - download miễn  phí"/>
          <p:cNvPicPr>
            <a:picLocks noChangeAspect="1" noChangeArrowheads="1"/>
          </p:cNvPicPr>
          <p:nvPr/>
        </p:nvPicPr>
        <p:blipFill rotWithShape="1">
          <a:blip r:embed="rId7">
            <a:extLst>
              <a:ext uri="{28A0092B-C50C-407E-A947-70E740481C1C}">
                <a14:useLocalDpi xmlns:a14="http://schemas.microsoft.com/office/drawing/2010/main" val="0"/>
              </a:ext>
            </a:extLst>
          </a:blip>
          <a:srcRect l="58456" t="10928" r="24600" b="59568"/>
          <a:stretch/>
        </p:blipFill>
        <p:spPr bwMode="auto">
          <a:xfrm>
            <a:off x="26968" y="5395002"/>
            <a:ext cx="1126508" cy="1462998"/>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p:cNvSpPr/>
          <p:nvPr/>
        </p:nvSpPr>
        <p:spPr>
          <a:xfrm>
            <a:off x="2209256" y="2835482"/>
            <a:ext cx="1834177" cy="461665"/>
          </a:xfrm>
          <a:prstGeom prst="rect">
            <a:avLst/>
          </a:prstGeom>
        </p:spPr>
        <p:txBody>
          <a:bodyPr wrap="square">
            <a:spAutoFit/>
          </a:bodyPr>
          <a:lstStyle/>
          <a:p>
            <a:pPr algn="just"/>
            <a:r>
              <a:rPr lang="en-US" sz="2400" b="1" dirty="0" err="1" smtClean="0">
                <a:latin typeface="#9Slide03 SFU Futura_12" panose="020B0604020202020204" charset="0"/>
                <a:cs typeface="Arial" panose="020B0604020202020204" pitchFamily="34" charset="0"/>
              </a:rPr>
              <a:t>Thế</a:t>
            </a:r>
            <a:r>
              <a:rPr lang="en-US" sz="2400" b="1" dirty="0" smtClean="0">
                <a:latin typeface="#9Slide03 SFU Futura_12" panose="020B0604020202020204" charset="0"/>
                <a:cs typeface="Arial" panose="020B0604020202020204" pitchFamily="34" charset="0"/>
              </a:rPr>
              <a:t> </a:t>
            </a:r>
            <a:r>
              <a:rPr lang="en-US" sz="2400" b="1" dirty="0" err="1" smtClean="0">
                <a:latin typeface="#9Slide03 SFU Futura_12" panose="020B0604020202020204" charset="0"/>
                <a:cs typeface="Arial" panose="020B0604020202020204" pitchFamily="34" charset="0"/>
              </a:rPr>
              <a:t>kỉ</a:t>
            </a:r>
            <a:r>
              <a:rPr lang="en-US" sz="2400" b="1" dirty="0" smtClean="0">
                <a:latin typeface="#9Slide03 SFU Futura_12" panose="020B0604020202020204" charset="0"/>
                <a:cs typeface="Arial" panose="020B0604020202020204" pitchFamily="34" charset="0"/>
              </a:rPr>
              <a:t> 19</a:t>
            </a:r>
            <a:endParaRPr lang="en-US" sz="2400" dirty="0"/>
          </a:p>
        </p:txBody>
      </p:sp>
      <p:sp>
        <p:nvSpPr>
          <p:cNvPr id="23" name="Rectangle 22"/>
          <p:cNvSpPr/>
          <p:nvPr/>
        </p:nvSpPr>
        <p:spPr>
          <a:xfrm>
            <a:off x="2209256" y="4026926"/>
            <a:ext cx="9033509" cy="1200329"/>
          </a:xfrm>
          <a:prstGeom prst="rect">
            <a:avLst/>
          </a:prstGeom>
        </p:spPr>
        <p:txBody>
          <a:bodyPr wrap="square">
            <a:spAutoFit/>
          </a:bodyPr>
          <a:lstStyle/>
          <a:p>
            <a:pPr algn="just"/>
            <a:r>
              <a:rPr lang="en-US" sz="2400" b="1" dirty="0" err="1" smtClean="0">
                <a:latin typeface="#9Slide03 SFU Futura_12" panose="020B0604020202020204" charset="0"/>
                <a:cs typeface="Arial" panose="020B0604020202020204" pitchFamily="34" charset="0"/>
              </a:rPr>
              <a:t>Việc</a:t>
            </a:r>
            <a:r>
              <a:rPr lang="en-US" sz="2400" b="1" dirty="0" smtClean="0">
                <a:latin typeface="#9Slide03 SFU Futura_12" panose="020B0604020202020204" charset="0"/>
                <a:cs typeface="Arial" panose="020B0604020202020204" pitchFamily="34" charset="0"/>
              </a:rPr>
              <a:t> </a:t>
            </a:r>
            <a:r>
              <a:rPr lang="en-US" sz="2400" b="1" dirty="0" err="1" smtClean="0">
                <a:latin typeface="#9Slide03 SFU Futura_12" panose="020B0604020202020204" charset="0"/>
                <a:cs typeface="Arial" panose="020B0604020202020204" pitchFamily="34" charset="0"/>
              </a:rPr>
              <a:t>phát</a:t>
            </a:r>
            <a:r>
              <a:rPr lang="en-US" sz="2400" b="1" dirty="0" smtClean="0">
                <a:latin typeface="#9Slide03 SFU Futura_12" panose="020B0604020202020204" charset="0"/>
                <a:cs typeface="Arial" panose="020B0604020202020204" pitchFamily="34" charset="0"/>
              </a:rPr>
              <a:t> </a:t>
            </a:r>
            <a:r>
              <a:rPr lang="en-US" sz="2400" b="1" dirty="0" err="1" smtClean="0">
                <a:latin typeface="#9Slide03 SFU Futura_12" panose="020B0604020202020204" charset="0"/>
                <a:cs typeface="Arial" panose="020B0604020202020204" pitchFamily="34" charset="0"/>
              </a:rPr>
              <a:t>triển</a:t>
            </a:r>
            <a:r>
              <a:rPr lang="en-US" sz="2400" b="1" dirty="0" smtClean="0">
                <a:latin typeface="#9Slide03 SFU Futura_12" panose="020B0604020202020204" charset="0"/>
                <a:cs typeface="Arial" panose="020B0604020202020204" pitchFamily="34" charset="0"/>
              </a:rPr>
              <a:t> </a:t>
            </a:r>
            <a:r>
              <a:rPr lang="en-US" sz="2400" b="1" dirty="0" err="1" smtClean="0">
                <a:latin typeface="#9Slide03 SFU Futura_12" panose="020B0604020202020204" charset="0"/>
                <a:cs typeface="Arial" panose="020B0604020202020204" pitchFamily="34" charset="0"/>
              </a:rPr>
              <a:t>sản</a:t>
            </a:r>
            <a:r>
              <a:rPr lang="en-US" sz="2400" b="1" dirty="0" smtClean="0">
                <a:latin typeface="#9Slide03 SFU Futura_12" panose="020B0604020202020204" charset="0"/>
                <a:cs typeface="Arial" panose="020B0604020202020204" pitchFamily="34" charset="0"/>
              </a:rPr>
              <a:t> </a:t>
            </a:r>
            <a:r>
              <a:rPr lang="en-US" sz="2400" b="1" dirty="0" err="1" smtClean="0">
                <a:latin typeface="#9Slide03 SFU Futura_12" panose="020B0604020202020204" charset="0"/>
                <a:cs typeface="Arial" panose="020B0604020202020204" pitchFamily="34" charset="0"/>
              </a:rPr>
              <a:t>xuất</a:t>
            </a:r>
            <a:r>
              <a:rPr lang="en-US" sz="2400" b="1" dirty="0" smtClean="0">
                <a:latin typeface="#9Slide03 SFU Futura_12" panose="020B0604020202020204" charset="0"/>
                <a:cs typeface="Arial" panose="020B0604020202020204" pitchFamily="34" charset="0"/>
              </a:rPr>
              <a:t> </a:t>
            </a:r>
            <a:r>
              <a:rPr lang="en-US" sz="2400" b="1" dirty="0" err="1" smtClean="0">
                <a:latin typeface="#9Slide03 SFU Futura_12" panose="020B0604020202020204" charset="0"/>
                <a:cs typeface="Arial" panose="020B0604020202020204" pitchFamily="34" charset="0"/>
              </a:rPr>
              <a:t>công</a:t>
            </a:r>
            <a:r>
              <a:rPr lang="en-US" sz="2400" b="1" dirty="0" smtClean="0">
                <a:latin typeface="#9Slide03 SFU Futura_12" panose="020B0604020202020204" charset="0"/>
                <a:cs typeface="Arial" panose="020B0604020202020204" pitchFamily="34" charset="0"/>
              </a:rPr>
              <a:t> </a:t>
            </a:r>
            <a:r>
              <a:rPr lang="en-US" sz="2400" b="1" dirty="0" err="1" smtClean="0">
                <a:latin typeface="#9Slide03 SFU Futura_12" panose="020B0604020202020204" charset="0"/>
                <a:cs typeface="Arial" panose="020B0604020202020204" pitchFamily="34" charset="0"/>
              </a:rPr>
              <a:t>nghiệp</a:t>
            </a:r>
            <a:r>
              <a:rPr lang="en-US" sz="2400" b="1" dirty="0" smtClean="0">
                <a:latin typeface="#9Slide03 SFU Futura_12" panose="020B0604020202020204" charset="0"/>
                <a:cs typeface="Arial" panose="020B0604020202020204" pitchFamily="34" charset="0"/>
              </a:rPr>
              <a:t> ở </a:t>
            </a:r>
            <a:r>
              <a:rPr lang="en-US" sz="2400" b="1" dirty="0" err="1" smtClean="0">
                <a:latin typeface="#9Slide03 SFU Futura_12" panose="020B0604020202020204" charset="0"/>
                <a:cs typeface="Arial" panose="020B0604020202020204" pitchFamily="34" charset="0"/>
              </a:rPr>
              <a:t>vùng</a:t>
            </a:r>
            <a:r>
              <a:rPr lang="en-US" sz="2400" b="1" dirty="0" smtClean="0">
                <a:latin typeface="#9Slide03 SFU Futura_12" panose="020B0604020202020204" charset="0"/>
                <a:cs typeface="Arial" panose="020B0604020202020204" pitchFamily="34" charset="0"/>
              </a:rPr>
              <a:t> </a:t>
            </a:r>
            <a:r>
              <a:rPr lang="en-US" sz="2400" b="1" dirty="0" err="1" smtClean="0">
                <a:latin typeface="#9Slide03 SFU Futura_12" panose="020B0604020202020204" charset="0"/>
                <a:cs typeface="Arial" panose="020B0604020202020204" pitchFamily="34" charset="0"/>
              </a:rPr>
              <a:t>nông</a:t>
            </a:r>
            <a:r>
              <a:rPr lang="en-US" sz="2400" b="1" dirty="0" smtClean="0">
                <a:latin typeface="#9Slide03 SFU Futura_12" panose="020B0604020202020204" charset="0"/>
                <a:cs typeface="Arial" panose="020B0604020202020204" pitchFamily="34" charset="0"/>
              </a:rPr>
              <a:t> </a:t>
            </a:r>
            <a:r>
              <a:rPr lang="en-US" sz="2400" b="1" dirty="0" err="1" smtClean="0">
                <a:latin typeface="#9Slide03 SFU Futura_12" panose="020B0604020202020204" charset="0"/>
                <a:cs typeface="Arial" panose="020B0604020202020204" pitchFamily="34" charset="0"/>
              </a:rPr>
              <a:t>thôn</a:t>
            </a:r>
            <a:r>
              <a:rPr lang="en-US" sz="2400" b="1" dirty="0" smtClean="0">
                <a:latin typeface="#9Slide03 SFU Futura_12" panose="020B0604020202020204" charset="0"/>
                <a:cs typeface="Arial" panose="020B0604020202020204" pitchFamily="34" charset="0"/>
              </a:rPr>
              <a:t>, </a:t>
            </a:r>
            <a:r>
              <a:rPr lang="en-US" sz="2400" b="1" dirty="0" err="1" smtClean="0">
                <a:latin typeface="#9Slide03 SFU Futura_12" panose="020B0604020202020204" charset="0"/>
                <a:cs typeface="Arial" panose="020B0604020202020204" pitchFamily="34" charset="0"/>
              </a:rPr>
              <a:t>cùng</a:t>
            </a:r>
            <a:r>
              <a:rPr lang="en-US" sz="2400" b="1" dirty="0" smtClean="0">
                <a:latin typeface="#9Slide03 SFU Futura_12" panose="020B0604020202020204" charset="0"/>
                <a:cs typeface="Arial" panose="020B0604020202020204" pitchFamily="34" charset="0"/>
              </a:rPr>
              <a:t> </a:t>
            </a:r>
            <a:r>
              <a:rPr lang="en-US" sz="2400" b="1" dirty="0" err="1" smtClean="0">
                <a:latin typeface="#9Slide03 SFU Futura_12" panose="020B0604020202020204" charset="0"/>
                <a:cs typeface="Arial" panose="020B0604020202020204" pitchFamily="34" charset="0"/>
              </a:rPr>
              <a:t>với</a:t>
            </a:r>
            <a:r>
              <a:rPr lang="en-US" sz="2400" b="1" dirty="0" smtClean="0">
                <a:latin typeface="#9Slide03 SFU Futura_12" panose="020B0604020202020204" charset="0"/>
                <a:cs typeface="Arial" panose="020B0604020202020204" pitchFamily="34" charset="0"/>
              </a:rPr>
              <a:t> </a:t>
            </a:r>
            <a:r>
              <a:rPr lang="en-US" sz="2400" b="1" dirty="0" err="1" smtClean="0">
                <a:latin typeface="#9Slide03 SFU Futura_12" panose="020B0604020202020204" charset="0"/>
                <a:cs typeface="Arial" panose="020B0604020202020204" pitchFamily="34" charset="0"/>
              </a:rPr>
              <a:t>việc</a:t>
            </a:r>
            <a:r>
              <a:rPr lang="en-US" sz="2400" b="1" dirty="0" smtClean="0">
                <a:latin typeface="#9Slide03 SFU Futura_12" panose="020B0604020202020204" charset="0"/>
                <a:cs typeface="Arial" panose="020B0604020202020204" pitchFamily="34" charset="0"/>
              </a:rPr>
              <a:t> </a:t>
            </a:r>
            <a:r>
              <a:rPr lang="en-US" sz="2400" b="1" dirty="0" err="1" smtClean="0">
                <a:latin typeface="#9Slide03 SFU Futura_12" panose="020B0604020202020204" charset="0"/>
                <a:cs typeface="Arial" panose="020B0604020202020204" pitchFamily="34" charset="0"/>
              </a:rPr>
              <a:t>mở</a:t>
            </a:r>
            <a:r>
              <a:rPr lang="en-US" sz="2400" b="1" dirty="0" smtClean="0">
                <a:latin typeface="#9Slide03 SFU Futura_12" panose="020B0604020202020204" charset="0"/>
                <a:cs typeface="Arial" panose="020B0604020202020204" pitchFamily="34" charset="0"/>
              </a:rPr>
              <a:t> </a:t>
            </a:r>
            <a:r>
              <a:rPr lang="en-US" sz="2400" b="1" dirty="0" err="1" smtClean="0">
                <a:latin typeface="#9Slide03 SFU Futura_12" panose="020B0604020202020204" charset="0"/>
                <a:cs typeface="Arial" panose="020B0604020202020204" pitchFamily="34" charset="0"/>
              </a:rPr>
              <a:t>rộng</a:t>
            </a:r>
            <a:r>
              <a:rPr lang="en-US" sz="2400" b="1" dirty="0" smtClean="0">
                <a:latin typeface="#9Slide03 SFU Futura_12" panose="020B0604020202020204" charset="0"/>
                <a:cs typeface="Arial" panose="020B0604020202020204" pitchFamily="34" charset="0"/>
              </a:rPr>
              <a:t> </a:t>
            </a:r>
            <a:r>
              <a:rPr lang="en-US" sz="2400" b="1" dirty="0" err="1" smtClean="0">
                <a:latin typeface="#9Slide03 SFU Futura_12" panose="020B0604020202020204" charset="0"/>
                <a:cs typeface="Arial" panose="020B0604020202020204" pitchFamily="34" charset="0"/>
              </a:rPr>
              <a:t>ngoại</a:t>
            </a:r>
            <a:r>
              <a:rPr lang="en-US" sz="2400" b="1" dirty="0" smtClean="0">
                <a:latin typeface="#9Slide03 SFU Futura_12" panose="020B0604020202020204" charset="0"/>
                <a:cs typeface="Arial" panose="020B0604020202020204" pitchFamily="34" charset="0"/>
              </a:rPr>
              <a:t> ô </a:t>
            </a:r>
            <a:r>
              <a:rPr lang="en-US" sz="2400" b="1" dirty="0" err="1" smtClean="0">
                <a:latin typeface="#9Slide03 SFU Futura_12" panose="020B0604020202020204" charset="0"/>
                <a:cs typeface="Arial" panose="020B0604020202020204" pitchFamily="34" charset="0"/>
              </a:rPr>
              <a:t>của</a:t>
            </a:r>
            <a:r>
              <a:rPr lang="en-US" sz="2400" b="1" dirty="0" smtClean="0">
                <a:latin typeface="#9Slide03 SFU Futura_12" panose="020B0604020202020204" charset="0"/>
                <a:cs typeface="Arial" panose="020B0604020202020204" pitchFamily="34" charset="0"/>
              </a:rPr>
              <a:t> </a:t>
            </a:r>
            <a:r>
              <a:rPr lang="en-US" sz="2400" b="1" dirty="0" err="1" smtClean="0">
                <a:latin typeface="#9Slide03 SFU Futura_12" panose="020B0604020202020204" charset="0"/>
                <a:cs typeface="Arial" panose="020B0604020202020204" pitchFamily="34" charset="0"/>
              </a:rPr>
              <a:t>các</a:t>
            </a:r>
            <a:r>
              <a:rPr lang="en-US" sz="2400" b="1" dirty="0" smtClean="0">
                <a:latin typeface="#9Slide03 SFU Futura_12" panose="020B0604020202020204" charset="0"/>
                <a:cs typeface="Arial" panose="020B0604020202020204" pitchFamily="34" charset="0"/>
              </a:rPr>
              <a:t> </a:t>
            </a:r>
            <a:r>
              <a:rPr lang="en-US" sz="2400" b="1" dirty="0" err="1" smtClean="0">
                <a:latin typeface="#9Slide03 SFU Futura_12" panose="020B0604020202020204" charset="0"/>
                <a:cs typeface="Arial" panose="020B0604020202020204" pitchFamily="34" charset="0"/>
              </a:rPr>
              <a:t>đô</a:t>
            </a:r>
            <a:r>
              <a:rPr lang="en-US" sz="2400" b="1" dirty="0" smtClean="0">
                <a:latin typeface="#9Slide03 SFU Futura_12" panose="020B0604020202020204" charset="0"/>
                <a:cs typeface="Arial" panose="020B0604020202020204" pitchFamily="34" charset="0"/>
              </a:rPr>
              <a:t> </a:t>
            </a:r>
            <a:r>
              <a:rPr lang="en-US" sz="2400" b="1" dirty="0" err="1" smtClean="0">
                <a:latin typeface="#9Slide03 SFU Futura_12" panose="020B0604020202020204" charset="0"/>
                <a:cs typeface="Arial" panose="020B0604020202020204" pitchFamily="34" charset="0"/>
              </a:rPr>
              <a:t>thị</a:t>
            </a:r>
            <a:r>
              <a:rPr lang="en-US" sz="2400" b="1" dirty="0">
                <a:latin typeface="#9Slide03 SFU Futura_12" panose="020B0604020202020204" charset="0"/>
                <a:cs typeface="Arial" panose="020B0604020202020204" pitchFamily="34" charset="0"/>
              </a:rPr>
              <a:t> </a:t>
            </a:r>
            <a:r>
              <a:rPr lang="en-US" sz="2400" b="1" dirty="0" err="1" smtClean="0">
                <a:latin typeface="#9Slide03 SFU Futura_12" panose="020B0604020202020204" charset="0"/>
                <a:cs typeface="Arial" panose="020B0604020202020204" pitchFamily="34" charset="0"/>
              </a:rPr>
              <a:t>đã</a:t>
            </a:r>
            <a:r>
              <a:rPr lang="en-US" sz="2400" b="1" dirty="0" smtClean="0">
                <a:latin typeface="#9Slide03 SFU Futura_12" panose="020B0604020202020204" charset="0"/>
                <a:cs typeface="Arial" panose="020B0604020202020204" pitchFamily="34" charset="0"/>
              </a:rPr>
              <a:t> </a:t>
            </a:r>
            <a:r>
              <a:rPr lang="en-US" sz="2400" b="1" dirty="0" err="1" smtClean="0">
                <a:latin typeface="#9Slide03 SFU Futura_12" panose="020B0604020202020204" charset="0"/>
                <a:cs typeface="Arial" panose="020B0604020202020204" pitchFamily="34" charset="0"/>
              </a:rPr>
              <a:t>thúc</a:t>
            </a:r>
            <a:r>
              <a:rPr lang="en-US" sz="2400" b="1" dirty="0" smtClean="0">
                <a:latin typeface="#9Slide03 SFU Futura_12" panose="020B0604020202020204" charset="0"/>
                <a:cs typeface="Arial" panose="020B0604020202020204" pitchFamily="34" charset="0"/>
              </a:rPr>
              <a:t> </a:t>
            </a:r>
            <a:r>
              <a:rPr lang="en-US" sz="2400" b="1" dirty="0" err="1" smtClean="0">
                <a:latin typeface="#9Slide03 SFU Futura_12" panose="020B0604020202020204" charset="0"/>
                <a:cs typeface="Arial" panose="020B0604020202020204" pitchFamily="34" charset="0"/>
              </a:rPr>
              <a:t>đẩy</a:t>
            </a:r>
            <a:r>
              <a:rPr lang="en-US" sz="2400" b="1" dirty="0" smtClean="0">
                <a:latin typeface="#9Slide03 SFU Futura_12" panose="020B0604020202020204" charset="0"/>
                <a:cs typeface="Arial" panose="020B0604020202020204" pitchFamily="34" charset="0"/>
              </a:rPr>
              <a:t> </a:t>
            </a:r>
            <a:r>
              <a:rPr lang="en-US" sz="2400" b="1" dirty="0" err="1" smtClean="0">
                <a:latin typeface="#9Slide03 SFU Futura_12" panose="020B0604020202020204" charset="0"/>
                <a:cs typeface="Arial" panose="020B0604020202020204" pitchFamily="34" charset="0"/>
              </a:rPr>
              <a:t>nhanh</a:t>
            </a:r>
            <a:r>
              <a:rPr lang="en-US" sz="2400" b="1" dirty="0" smtClean="0">
                <a:latin typeface="#9Slide03 SFU Futura_12" panose="020B0604020202020204" charset="0"/>
                <a:cs typeface="Arial" panose="020B0604020202020204" pitchFamily="34" charset="0"/>
              </a:rPr>
              <a:t> </a:t>
            </a:r>
            <a:r>
              <a:rPr lang="en-US" sz="2400" b="1" dirty="0" err="1" smtClean="0">
                <a:latin typeface="#9Slide03 SFU Futura_12" panose="020B0604020202020204" charset="0"/>
                <a:cs typeface="Arial" panose="020B0604020202020204" pitchFamily="34" charset="0"/>
              </a:rPr>
              <a:t>quá</a:t>
            </a:r>
            <a:r>
              <a:rPr lang="en-US" sz="2400" b="1" dirty="0" smtClean="0">
                <a:latin typeface="#9Slide03 SFU Futura_12" panose="020B0604020202020204" charset="0"/>
                <a:cs typeface="Arial" panose="020B0604020202020204" pitchFamily="34" charset="0"/>
              </a:rPr>
              <a:t> </a:t>
            </a:r>
            <a:r>
              <a:rPr lang="en-US" sz="2400" b="1" dirty="0" err="1" smtClean="0">
                <a:latin typeface="#9Slide03 SFU Futura_12" panose="020B0604020202020204" charset="0"/>
                <a:cs typeface="Arial" panose="020B0604020202020204" pitchFamily="34" charset="0"/>
              </a:rPr>
              <a:t>trình</a:t>
            </a:r>
            <a:r>
              <a:rPr lang="en-US" sz="2400" b="1" dirty="0" smtClean="0">
                <a:latin typeface="#9Slide03 SFU Futura_12" panose="020B0604020202020204" charset="0"/>
                <a:cs typeface="Arial" panose="020B0604020202020204" pitchFamily="34" charset="0"/>
              </a:rPr>
              <a:t> </a:t>
            </a:r>
            <a:r>
              <a:rPr lang="en-US" sz="2400" b="1" dirty="0" err="1" smtClean="0">
                <a:latin typeface="#9Slide03 SFU Futura_12" panose="020B0604020202020204" charset="0"/>
                <a:cs typeface="Arial" panose="020B0604020202020204" pitchFamily="34" charset="0"/>
              </a:rPr>
              <a:t>đô</a:t>
            </a:r>
            <a:r>
              <a:rPr lang="en-US" sz="2400" b="1" dirty="0" smtClean="0">
                <a:latin typeface="#9Slide03 SFU Futura_12" panose="020B0604020202020204" charset="0"/>
                <a:cs typeface="Arial" panose="020B0604020202020204" pitchFamily="34" charset="0"/>
              </a:rPr>
              <a:t> </a:t>
            </a:r>
            <a:r>
              <a:rPr lang="en-US" sz="2400" b="1" dirty="0" err="1" smtClean="0">
                <a:latin typeface="#9Slide03 SFU Futura_12" panose="020B0604020202020204" charset="0"/>
                <a:cs typeface="Arial" panose="020B0604020202020204" pitchFamily="34" charset="0"/>
              </a:rPr>
              <a:t>thị</a:t>
            </a:r>
            <a:r>
              <a:rPr lang="en-US" sz="2400" b="1" dirty="0" smtClean="0">
                <a:latin typeface="#9Slide03 SFU Futura_12" panose="020B0604020202020204" charset="0"/>
                <a:cs typeface="Arial" panose="020B0604020202020204" pitchFamily="34" charset="0"/>
              </a:rPr>
              <a:t> </a:t>
            </a:r>
            <a:r>
              <a:rPr lang="en-US" sz="2400" b="1" dirty="0" err="1" smtClean="0">
                <a:latin typeface="#9Slide03 SFU Futura_12" panose="020B0604020202020204" charset="0"/>
                <a:cs typeface="Arial" panose="020B0604020202020204" pitchFamily="34" charset="0"/>
              </a:rPr>
              <a:t>hóa</a:t>
            </a:r>
            <a:r>
              <a:rPr lang="en-US" sz="2400" b="1" dirty="0" smtClean="0">
                <a:latin typeface="#9Slide03 SFU Futura_12" panose="020B0604020202020204" charset="0"/>
                <a:cs typeface="Arial" panose="020B0604020202020204" pitchFamily="34" charset="0"/>
              </a:rPr>
              <a:t> </a:t>
            </a:r>
            <a:r>
              <a:rPr lang="en-US" sz="2400" b="1" dirty="0" err="1" smtClean="0">
                <a:latin typeface="#9Slide03 SFU Futura_12" panose="020B0604020202020204" charset="0"/>
                <a:cs typeface="Arial" panose="020B0604020202020204" pitchFamily="34" charset="0"/>
              </a:rPr>
              <a:t>nông</a:t>
            </a:r>
            <a:r>
              <a:rPr lang="en-US" sz="2400" b="1" dirty="0" smtClean="0">
                <a:latin typeface="#9Slide03 SFU Futura_12" panose="020B0604020202020204" charset="0"/>
                <a:cs typeface="Arial" panose="020B0604020202020204" pitchFamily="34" charset="0"/>
              </a:rPr>
              <a:t> </a:t>
            </a:r>
            <a:r>
              <a:rPr lang="en-US" sz="2400" b="1" dirty="0" err="1" smtClean="0">
                <a:latin typeface="#9Slide03 SFU Futura_12" panose="020B0604020202020204" charset="0"/>
                <a:cs typeface="Arial" panose="020B0604020202020204" pitchFamily="34" charset="0"/>
              </a:rPr>
              <a:t>thôn</a:t>
            </a:r>
            <a:r>
              <a:rPr lang="en-US" sz="2400" b="1" dirty="0" smtClean="0">
                <a:latin typeface="#9Slide03 SFU Futura_12" panose="020B0604020202020204" charset="0"/>
                <a:cs typeface="Arial" panose="020B0604020202020204" pitchFamily="34" charset="0"/>
              </a:rPr>
              <a:t>, </a:t>
            </a:r>
            <a:r>
              <a:rPr lang="en-US" sz="2400" b="1" dirty="0" err="1" smtClean="0">
                <a:latin typeface="#9Slide03 SFU Futura_12" panose="020B0604020202020204" charset="0"/>
                <a:cs typeface="Arial" panose="020B0604020202020204" pitchFamily="34" charset="0"/>
              </a:rPr>
              <a:t>tạo</a:t>
            </a:r>
            <a:r>
              <a:rPr lang="en-US" sz="2400" b="1" dirty="0" smtClean="0">
                <a:latin typeface="#9Slide03 SFU Futura_12" panose="020B0604020202020204" charset="0"/>
                <a:cs typeface="Arial" panose="020B0604020202020204" pitchFamily="34" charset="0"/>
              </a:rPr>
              <a:t> </a:t>
            </a:r>
            <a:r>
              <a:rPr lang="en-US" sz="2400" b="1" dirty="0" err="1" smtClean="0">
                <a:latin typeface="#9Slide03 SFU Futura_12" panose="020B0604020202020204" charset="0"/>
                <a:cs typeface="Arial" panose="020B0604020202020204" pitchFamily="34" charset="0"/>
              </a:rPr>
              <a:t>nên</a:t>
            </a:r>
            <a:r>
              <a:rPr lang="en-US" sz="2400" b="1" dirty="0" smtClean="0">
                <a:latin typeface="#9Slide03 SFU Futura_12" panose="020B0604020202020204" charset="0"/>
                <a:cs typeface="Arial" panose="020B0604020202020204" pitchFamily="34" charset="0"/>
              </a:rPr>
              <a:t> </a:t>
            </a:r>
            <a:r>
              <a:rPr lang="en-US" sz="2400" b="1" dirty="0" err="1" smtClean="0">
                <a:latin typeface="#9Slide03 SFU Futura_12" panose="020B0604020202020204" charset="0"/>
                <a:cs typeface="Arial" panose="020B0604020202020204" pitchFamily="34" charset="0"/>
              </a:rPr>
              <a:t>các</a:t>
            </a:r>
            <a:r>
              <a:rPr lang="en-US" sz="2400" b="1" dirty="0" smtClean="0">
                <a:latin typeface="#9Slide03 SFU Futura_12" panose="020B0604020202020204" charset="0"/>
                <a:cs typeface="Arial" panose="020B0604020202020204" pitchFamily="34" charset="0"/>
              </a:rPr>
              <a:t> </a:t>
            </a:r>
            <a:r>
              <a:rPr lang="en-US" sz="2400" b="1" dirty="0" err="1" smtClean="0">
                <a:latin typeface="#9Slide03 SFU Futura_12" panose="020B0604020202020204" charset="0"/>
                <a:cs typeface="Arial" panose="020B0604020202020204" pitchFamily="34" charset="0"/>
              </a:rPr>
              <a:t>đô</a:t>
            </a:r>
            <a:r>
              <a:rPr lang="en-US" sz="2400" b="1" dirty="0" smtClean="0">
                <a:latin typeface="#9Slide03 SFU Futura_12" panose="020B0604020202020204" charset="0"/>
                <a:cs typeface="Arial" panose="020B0604020202020204" pitchFamily="34" charset="0"/>
              </a:rPr>
              <a:t> </a:t>
            </a:r>
            <a:r>
              <a:rPr lang="en-US" sz="2400" b="1" dirty="0" err="1" smtClean="0">
                <a:latin typeface="#9Slide03 SFU Futura_12" panose="020B0604020202020204" charset="0"/>
                <a:cs typeface="Arial" panose="020B0604020202020204" pitchFamily="34" charset="0"/>
              </a:rPr>
              <a:t>thị</a:t>
            </a:r>
            <a:r>
              <a:rPr lang="en-US" sz="2400" b="1" dirty="0" smtClean="0">
                <a:latin typeface="#9Slide03 SFU Futura_12" panose="020B0604020202020204" charset="0"/>
                <a:cs typeface="Arial" panose="020B0604020202020204" pitchFamily="34" charset="0"/>
              </a:rPr>
              <a:t> </a:t>
            </a:r>
            <a:r>
              <a:rPr lang="en-US" sz="2400" b="1" dirty="0" err="1" smtClean="0">
                <a:latin typeface="#9Slide03 SFU Futura_12" panose="020B0604020202020204" charset="0"/>
                <a:cs typeface="Arial" panose="020B0604020202020204" pitchFamily="34" charset="0"/>
              </a:rPr>
              <a:t>vệ</a:t>
            </a:r>
            <a:r>
              <a:rPr lang="en-US" sz="2400" b="1" dirty="0" smtClean="0">
                <a:latin typeface="#9Slide03 SFU Futura_12" panose="020B0604020202020204" charset="0"/>
                <a:cs typeface="Arial" panose="020B0604020202020204" pitchFamily="34" charset="0"/>
              </a:rPr>
              <a:t> </a:t>
            </a:r>
            <a:r>
              <a:rPr lang="en-US" sz="2400" b="1" dirty="0" err="1" smtClean="0">
                <a:latin typeface="#9Slide03 SFU Futura_12" panose="020B0604020202020204" charset="0"/>
                <a:cs typeface="Arial" panose="020B0604020202020204" pitchFamily="34" charset="0"/>
              </a:rPr>
              <a:t>tinh</a:t>
            </a:r>
            <a:r>
              <a:rPr lang="en-US" sz="2400" b="1" dirty="0" smtClean="0">
                <a:latin typeface="#9Slide03 SFU Futura_12" panose="020B0604020202020204" charset="0"/>
                <a:cs typeface="Arial" panose="020B0604020202020204" pitchFamily="34" charset="0"/>
              </a:rPr>
              <a:t>.</a:t>
            </a:r>
            <a:endParaRPr lang="en-US" sz="2400" dirty="0"/>
          </a:p>
        </p:txBody>
      </p:sp>
      <p:sp>
        <p:nvSpPr>
          <p:cNvPr id="24" name="Rectangle 23"/>
          <p:cNvSpPr/>
          <p:nvPr/>
        </p:nvSpPr>
        <p:spPr>
          <a:xfrm>
            <a:off x="2248639" y="6022383"/>
            <a:ext cx="7831920" cy="461665"/>
          </a:xfrm>
          <a:prstGeom prst="rect">
            <a:avLst/>
          </a:prstGeom>
        </p:spPr>
        <p:txBody>
          <a:bodyPr wrap="square">
            <a:spAutoFit/>
          </a:bodyPr>
          <a:lstStyle/>
          <a:p>
            <a:pPr algn="just"/>
            <a:r>
              <a:rPr lang="en-US" sz="2400" b="1" dirty="0" err="1" smtClean="0">
                <a:latin typeface="#9Slide03 SFU Futura_12" panose="020B0604020202020204" charset="0"/>
                <a:cs typeface="Arial" panose="020B0604020202020204" pitchFamily="34" charset="0"/>
              </a:rPr>
              <a:t>Mức</a:t>
            </a:r>
            <a:r>
              <a:rPr lang="en-US" sz="2400" b="1" dirty="0" smtClean="0">
                <a:latin typeface="#9Slide03 SFU Futura_12" panose="020B0604020202020204" charset="0"/>
                <a:cs typeface="Arial" panose="020B0604020202020204" pitchFamily="34" charset="0"/>
              </a:rPr>
              <a:t> </a:t>
            </a:r>
            <a:r>
              <a:rPr lang="en-US" sz="2400" b="1" dirty="0" err="1" smtClean="0">
                <a:latin typeface="#9Slide03 SFU Futura_12" panose="020B0604020202020204" charset="0"/>
                <a:cs typeface="Arial" panose="020B0604020202020204" pitchFamily="34" charset="0"/>
              </a:rPr>
              <a:t>độ</a:t>
            </a:r>
            <a:r>
              <a:rPr lang="en-US" sz="2400" b="1" dirty="0" smtClean="0">
                <a:latin typeface="#9Slide03 SFU Futura_12" panose="020B0604020202020204" charset="0"/>
                <a:cs typeface="Arial" panose="020B0604020202020204" pitchFamily="34" charset="0"/>
              </a:rPr>
              <a:t> </a:t>
            </a:r>
            <a:r>
              <a:rPr lang="en-US" sz="2400" b="1" dirty="0" err="1" smtClean="0">
                <a:latin typeface="#9Slide03 SFU Futura_12" panose="020B0604020202020204" charset="0"/>
                <a:cs typeface="Arial" panose="020B0604020202020204" pitchFamily="34" charset="0"/>
              </a:rPr>
              <a:t>đô</a:t>
            </a:r>
            <a:r>
              <a:rPr lang="en-US" sz="2400" b="1" dirty="0" smtClean="0">
                <a:latin typeface="#9Slide03 SFU Futura_12" panose="020B0604020202020204" charset="0"/>
                <a:cs typeface="Arial" panose="020B0604020202020204" pitchFamily="34" charset="0"/>
              </a:rPr>
              <a:t> </a:t>
            </a:r>
            <a:r>
              <a:rPr lang="en-US" sz="2400" b="1" dirty="0" err="1" smtClean="0">
                <a:latin typeface="#9Slide03 SFU Futura_12" panose="020B0604020202020204" charset="0"/>
                <a:cs typeface="Arial" panose="020B0604020202020204" pitchFamily="34" charset="0"/>
              </a:rPr>
              <a:t>thị</a:t>
            </a:r>
            <a:r>
              <a:rPr lang="en-US" sz="2400" b="1" dirty="0" smtClean="0">
                <a:latin typeface="#9Slide03 SFU Futura_12" panose="020B0604020202020204" charset="0"/>
                <a:cs typeface="Arial" panose="020B0604020202020204" pitchFamily="34" charset="0"/>
              </a:rPr>
              <a:t> </a:t>
            </a:r>
            <a:r>
              <a:rPr lang="en-US" sz="2400" b="1" dirty="0" err="1" smtClean="0">
                <a:latin typeface="#9Slide03 SFU Futura_12" panose="020B0604020202020204" charset="0"/>
                <a:cs typeface="Arial" panose="020B0604020202020204" pitchFamily="34" charset="0"/>
              </a:rPr>
              <a:t>hóa</a:t>
            </a:r>
            <a:r>
              <a:rPr lang="en-US" sz="2400" b="1" dirty="0" smtClean="0">
                <a:latin typeface="#9Slide03 SFU Futura_12" panose="020B0604020202020204" charset="0"/>
                <a:cs typeface="Arial" panose="020B0604020202020204" pitchFamily="34" charset="0"/>
              </a:rPr>
              <a:t> </a:t>
            </a:r>
            <a:r>
              <a:rPr lang="en-US" sz="2400" b="1" dirty="0" err="1" smtClean="0">
                <a:latin typeface="#9Slide03 SFU Futura_12" panose="020B0604020202020204" charset="0"/>
                <a:cs typeface="Arial" panose="020B0604020202020204" pitchFamily="34" charset="0"/>
              </a:rPr>
              <a:t>cao</a:t>
            </a:r>
            <a:r>
              <a:rPr lang="en-US" sz="2400" b="1" dirty="0" smtClean="0">
                <a:latin typeface="#9Slide03 SFU Futura_12" panose="020B0604020202020204" charset="0"/>
                <a:cs typeface="Arial" panose="020B0604020202020204" pitchFamily="34" charset="0"/>
              </a:rPr>
              <a:t>, </a:t>
            </a:r>
            <a:r>
              <a:rPr lang="en-US" sz="2400" b="1" dirty="0" err="1" smtClean="0">
                <a:latin typeface="#9Slide03 SFU Futura_12" panose="020B0604020202020204" charset="0"/>
                <a:cs typeface="Arial" panose="020B0604020202020204" pitchFamily="34" charset="0"/>
              </a:rPr>
              <a:t>tỉ</a:t>
            </a:r>
            <a:r>
              <a:rPr lang="en-US" sz="2400" b="1" dirty="0" smtClean="0">
                <a:latin typeface="#9Slide03 SFU Futura_12" panose="020B0604020202020204" charset="0"/>
                <a:cs typeface="Arial" panose="020B0604020202020204" pitchFamily="34" charset="0"/>
              </a:rPr>
              <a:t> </a:t>
            </a:r>
            <a:r>
              <a:rPr lang="en-US" sz="2400" b="1" dirty="0" err="1" smtClean="0">
                <a:latin typeface="#9Slide03 SFU Futura_12" panose="020B0604020202020204" charset="0"/>
                <a:cs typeface="Arial" panose="020B0604020202020204" pitchFamily="34" charset="0"/>
              </a:rPr>
              <a:t>lệ</a:t>
            </a:r>
            <a:r>
              <a:rPr lang="en-US" sz="2400" b="1" dirty="0" smtClean="0">
                <a:latin typeface="#9Slide03 SFU Futura_12" panose="020B0604020202020204" charset="0"/>
                <a:cs typeface="Arial" panose="020B0604020202020204" pitchFamily="34" charset="0"/>
              </a:rPr>
              <a:t> </a:t>
            </a:r>
            <a:r>
              <a:rPr lang="en-US" sz="2400" b="1" dirty="0" err="1" smtClean="0">
                <a:latin typeface="#9Slide03 SFU Futura_12" panose="020B0604020202020204" charset="0"/>
                <a:cs typeface="Arial" panose="020B0604020202020204" pitchFamily="34" charset="0"/>
              </a:rPr>
              <a:t>dân</a:t>
            </a:r>
            <a:r>
              <a:rPr lang="en-US" sz="2400" b="1" dirty="0" smtClean="0">
                <a:latin typeface="#9Slide03 SFU Futura_12" panose="020B0604020202020204" charset="0"/>
                <a:cs typeface="Arial" panose="020B0604020202020204" pitchFamily="34" charset="0"/>
              </a:rPr>
              <a:t> </a:t>
            </a:r>
            <a:r>
              <a:rPr lang="en-US" sz="2400" b="1" dirty="0" err="1" smtClean="0">
                <a:latin typeface="#9Slide03 SFU Futura_12" panose="020B0604020202020204" charset="0"/>
                <a:cs typeface="Arial" panose="020B0604020202020204" pitchFamily="34" charset="0"/>
              </a:rPr>
              <a:t>đô</a:t>
            </a:r>
            <a:r>
              <a:rPr lang="en-US" sz="2400" b="1" dirty="0" smtClean="0">
                <a:latin typeface="#9Slide03 SFU Futura_12" panose="020B0604020202020204" charset="0"/>
                <a:cs typeface="Arial" panose="020B0604020202020204" pitchFamily="34" charset="0"/>
              </a:rPr>
              <a:t> </a:t>
            </a:r>
            <a:r>
              <a:rPr lang="en-US" sz="2400" b="1" dirty="0" err="1" smtClean="0">
                <a:latin typeface="#9Slide03 SFU Futura_12" panose="020B0604020202020204" charset="0"/>
                <a:cs typeface="Arial" panose="020B0604020202020204" pitchFamily="34" charset="0"/>
              </a:rPr>
              <a:t>thị</a:t>
            </a:r>
            <a:r>
              <a:rPr lang="en-US" sz="2400" b="1" dirty="0" smtClean="0">
                <a:latin typeface="#9Slide03 SFU Futura_12" panose="020B0604020202020204" charset="0"/>
                <a:cs typeface="Arial" panose="020B0604020202020204" pitchFamily="34" charset="0"/>
              </a:rPr>
              <a:t> </a:t>
            </a:r>
            <a:r>
              <a:rPr lang="en-US" sz="2400" b="1" dirty="0" err="1" smtClean="0">
                <a:latin typeface="#9Slide03 SFU Futura_12" panose="020B0604020202020204" charset="0"/>
                <a:cs typeface="Arial" panose="020B0604020202020204" pitchFamily="34" charset="0"/>
              </a:rPr>
              <a:t>chiếm</a:t>
            </a:r>
            <a:r>
              <a:rPr lang="en-US" sz="2400" b="1" dirty="0" smtClean="0">
                <a:latin typeface="#9Slide03 SFU Futura_12" panose="020B0604020202020204" charset="0"/>
                <a:cs typeface="Arial" panose="020B0604020202020204" pitchFamily="34" charset="0"/>
              </a:rPr>
              <a:t> 75% (2020)</a:t>
            </a:r>
            <a:endParaRPr lang="en-US" sz="2400" dirty="0"/>
          </a:p>
        </p:txBody>
      </p:sp>
      <p:pic>
        <p:nvPicPr>
          <p:cNvPr id="25" name="Picture 2" descr="VỀ CHÚNG TÔI - GIẤP CÁ EXTRA"/>
          <p:cNvPicPr>
            <a:picLocks noChangeAspect="1" noChangeArrowheads="1"/>
          </p:cNvPicPr>
          <p:nvPr/>
        </p:nvPicPr>
        <p:blipFill rotWithShape="1">
          <a:blip r:embed="rId8" cstate="hqprint">
            <a:extLst>
              <a:ext uri="{28A0092B-C50C-407E-A947-70E740481C1C}">
                <a14:useLocalDpi xmlns:a14="http://schemas.microsoft.com/office/drawing/2010/main" val="0"/>
              </a:ext>
            </a:extLst>
          </a:blip>
          <a:srcRect l="9594" t="28347" r="7452" b="29607"/>
          <a:stretch/>
        </p:blipFill>
        <p:spPr bwMode="auto">
          <a:xfrm>
            <a:off x="1306900" y="2839572"/>
            <a:ext cx="855864" cy="43379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VỀ CHÚNG TÔI - GIẤP CÁ EXTRA"/>
          <p:cNvPicPr>
            <a:picLocks noChangeAspect="1" noChangeArrowheads="1"/>
          </p:cNvPicPr>
          <p:nvPr/>
        </p:nvPicPr>
        <p:blipFill rotWithShape="1">
          <a:blip r:embed="rId8" cstate="hqprint">
            <a:extLst>
              <a:ext uri="{28A0092B-C50C-407E-A947-70E740481C1C}">
                <a14:useLocalDpi xmlns:a14="http://schemas.microsoft.com/office/drawing/2010/main" val="0"/>
              </a:ext>
            </a:extLst>
          </a:blip>
          <a:srcRect l="9594" t="28347" r="7452" b="29607"/>
          <a:stretch/>
        </p:blipFill>
        <p:spPr bwMode="auto">
          <a:xfrm>
            <a:off x="1306900" y="4113636"/>
            <a:ext cx="855864" cy="43379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VỀ CHÚNG TÔI - GIẤP CÁ EXTRA"/>
          <p:cNvPicPr>
            <a:picLocks noChangeAspect="1" noChangeArrowheads="1"/>
          </p:cNvPicPr>
          <p:nvPr/>
        </p:nvPicPr>
        <p:blipFill rotWithShape="1">
          <a:blip r:embed="rId8" cstate="hqprint">
            <a:extLst>
              <a:ext uri="{28A0092B-C50C-407E-A947-70E740481C1C}">
                <a14:useLocalDpi xmlns:a14="http://schemas.microsoft.com/office/drawing/2010/main" val="0"/>
              </a:ext>
            </a:extLst>
          </a:blip>
          <a:srcRect l="9594" t="28347" r="7452" b="29607"/>
          <a:stretch/>
        </p:blipFill>
        <p:spPr bwMode="auto">
          <a:xfrm>
            <a:off x="1306900" y="6007177"/>
            <a:ext cx="855864" cy="4337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4085177"/>
      </p:ext>
    </p:extLst>
  </p:cSld>
  <p:clrMapOvr>
    <a:masterClrMapping/>
  </p:clrMapOvr>
  <mc:AlternateContent xmlns:mc="http://schemas.openxmlformats.org/markup-compatibility/2006" xmlns:p14="http://schemas.microsoft.com/office/powerpoint/2010/main">
    <mc:Choice Requires="p14">
      <p:transition spd="slow" p14:dur="1600" advTm="41338">
        <p14:gallery dir="l"/>
      </p:transition>
    </mc:Choice>
    <mc:Fallback xmlns="">
      <p:transition spd="slow" advTm="4133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500"/>
                                        <p:tgtEl>
                                          <p:spTgt spid="1026"/>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500"/>
                                        <p:tgtEl>
                                          <p:spTgt spid="25"/>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500"/>
                                        <p:tgtEl>
                                          <p:spTgt spid="22"/>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028"/>
                                        </p:tgtEl>
                                        <p:attrNameLst>
                                          <p:attrName>style.visibility</p:attrName>
                                        </p:attrNameLst>
                                      </p:cBhvr>
                                      <p:to>
                                        <p:strVal val="visible"/>
                                      </p:to>
                                    </p:set>
                                    <p:animEffect transition="in" filter="fade">
                                      <p:cBhvr>
                                        <p:cTn id="33" dur="500"/>
                                        <p:tgtEl>
                                          <p:spTgt spid="1028"/>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500"/>
                                        <p:tgtEl>
                                          <p:spTgt spid="18"/>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fade">
                                      <p:cBhvr>
                                        <p:cTn id="41" dur="500"/>
                                        <p:tgtEl>
                                          <p:spTgt spid="26"/>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fade">
                                      <p:cBhvr>
                                        <p:cTn id="44" dur="500"/>
                                        <p:tgtEl>
                                          <p:spTgt spid="23"/>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030"/>
                                        </p:tgtEl>
                                        <p:attrNameLst>
                                          <p:attrName>style.visibility</p:attrName>
                                        </p:attrNameLst>
                                      </p:cBhvr>
                                      <p:to>
                                        <p:strVal val="visible"/>
                                      </p:to>
                                    </p:set>
                                    <p:animEffect transition="in" filter="fade">
                                      <p:cBhvr>
                                        <p:cTn id="49" dur="500"/>
                                        <p:tgtEl>
                                          <p:spTgt spid="1030"/>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fade">
                                      <p:cBhvr>
                                        <p:cTn id="52" dur="500"/>
                                        <p:tgtEl>
                                          <p:spTgt spid="19"/>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7"/>
                                        </p:tgtEl>
                                        <p:attrNameLst>
                                          <p:attrName>style.visibility</p:attrName>
                                        </p:attrNameLst>
                                      </p:cBhvr>
                                      <p:to>
                                        <p:strVal val="visible"/>
                                      </p:to>
                                    </p:set>
                                    <p:animEffect transition="in" filter="fade">
                                      <p:cBhvr>
                                        <p:cTn id="57" dur="500"/>
                                        <p:tgtEl>
                                          <p:spTgt spid="27"/>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24"/>
                                        </p:tgtEl>
                                        <p:attrNameLst>
                                          <p:attrName>style.visibility</p:attrName>
                                        </p:attrNameLst>
                                      </p:cBhvr>
                                      <p:to>
                                        <p:strVal val="visible"/>
                                      </p:to>
                                    </p:set>
                                    <p:animEffect transition="in" filter="fade">
                                      <p:cBhvr>
                                        <p:cTn id="6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8" grpId="0"/>
      <p:bldP spid="19" grpId="0"/>
      <p:bldP spid="22" grpId="0"/>
      <p:bldP spid="23" grpId="0"/>
      <p:bldP spid="2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401668" y="941513"/>
            <a:ext cx="4342998" cy="2538599"/>
            <a:chOff x="3344190" y="1472712"/>
            <a:chExt cx="6135403" cy="2786225"/>
          </a:xfrm>
        </p:grpSpPr>
        <p:sp>
          <p:nvSpPr>
            <p:cNvPr id="41" name="Cloud 40">
              <a:extLst>
                <a:ext uri="{FF2B5EF4-FFF2-40B4-BE49-F238E27FC236}">
                  <a16:creationId xmlns:a16="http://schemas.microsoft.com/office/drawing/2014/main" id="{90A0D09F-1CF0-4A16-83AA-2F217797D253}"/>
                </a:ext>
              </a:extLst>
            </p:cNvPr>
            <p:cNvSpPr/>
            <p:nvPr/>
          </p:nvSpPr>
          <p:spPr>
            <a:xfrm>
              <a:off x="3344190" y="1472712"/>
              <a:ext cx="6135403" cy="2786225"/>
            </a:xfrm>
            <a:prstGeom prst="cloud">
              <a:avLst/>
            </a:prstGeom>
            <a:solidFill>
              <a:srgbClr val="D0F5FE"/>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b="1" dirty="0">
                <a:solidFill>
                  <a:schemeClr val="accent6">
                    <a:lumMod val="50000"/>
                  </a:schemeClr>
                </a:solidFill>
                <a:latin typeface="#9Slide05 SVNClementine" panose="020F0502020204030203" charset="0"/>
              </a:endParaRPr>
            </a:p>
          </p:txBody>
        </p:sp>
        <p:sp>
          <p:nvSpPr>
            <p:cNvPr id="42" name="Rectangle 41"/>
            <p:cNvSpPr/>
            <p:nvPr/>
          </p:nvSpPr>
          <p:spPr>
            <a:xfrm>
              <a:off x="3715188" y="1934278"/>
              <a:ext cx="4458047" cy="2271072"/>
            </a:xfrm>
            <a:prstGeom prst="rect">
              <a:avLst/>
            </a:prstGeom>
          </p:spPr>
          <p:txBody>
            <a:bodyPr wrap="square">
              <a:spAutoFit/>
            </a:bodyPr>
            <a:lstStyle/>
            <a:p>
              <a:pPr algn="ctr"/>
              <a:r>
                <a:rPr lang="en-US" sz="3200" b="1" dirty="0" err="1" smtClean="0">
                  <a:latin typeface="#9Slide03 SFU Futura_12" panose="020B0604020202020204" charset="0"/>
                  <a:cs typeface="Arial" panose="020B0604020202020204" pitchFamily="34" charset="0"/>
                </a:rPr>
                <a:t>Kể</a:t>
              </a:r>
              <a:r>
                <a:rPr lang="en-US" sz="3200" b="1" dirty="0" smtClean="0">
                  <a:latin typeface="#9Slide03 SFU Futura_12" panose="020B0604020202020204" charset="0"/>
                  <a:cs typeface="Arial" panose="020B0604020202020204" pitchFamily="34" charset="0"/>
                </a:rPr>
                <a:t> </a:t>
              </a:r>
              <a:r>
                <a:rPr lang="en-US" sz="3200" b="1" dirty="0" err="1" smtClean="0">
                  <a:latin typeface="#9Slide03 SFU Futura_12" panose="020B0604020202020204" charset="0"/>
                  <a:cs typeface="Arial" panose="020B0604020202020204" pitchFamily="34" charset="0"/>
                </a:rPr>
                <a:t>tên</a:t>
              </a:r>
              <a:r>
                <a:rPr lang="en-US" sz="3200" b="1" dirty="0" smtClean="0">
                  <a:latin typeface="#9Slide03 SFU Futura_12" panose="020B0604020202020204" charset="0"/>
                  <a:cs typeface="Arial" panose="020B0604020202020204" pitchFamily="34" charset="0"/>
                </a:rPr>
                <a:t> </a:t>
              </a:r>
              <a:r>
                <a:rPr lang="en-US" sz="3200" b="1" dirty="0" err="1" smtClean="0">
                  <a:latin typeface="#9Slide03 SFU Futura_12" panose="020B0604020202020204" charset="0"/>
                  <a:cs typeface="Arial" panose="020B0604020202020204" pitchFamily="34" charset="0"/>
                </a:rPr>
                <a:t>các</a:t>
              </a:r>
              <a:r>
                <a:rPr lang="en-US" sz="3200" b="1" dirty="0" smtClean="0">
                  <a:latin typeface="#9Slide03 SFU Futura_12" panose="020B0604020202020204" charset="0"/>
                  <a:cs typeface="Arial" panose="020B0604020202020204" pitchFamily="34" charset="0"/>
                </a:rPr>
                <a:t> </a:t>
              </a:r>
              <a:r>
                <a:rPr lang="en-US" sz="3200" b="1" dirty="0" err="1" smtClean="0">
                  <a:latin typeface="#9Slide03 SFU Futura_12" panose="020B0604020202020204" charset="0"/>
                  <a:cs typeface="Arial" panose="020B0604020202020204" pitchFamily="34" charset="0"/>
                </a:rPr>
                <a:t>đô</a:t>
              </a:r>
              <a:r>
                <a:rPr lang="en-US" sz="3200" b="1" dirty="0" smtClean="0">
                  <a:latin typeface="#9Slide03 SFU Futura_12" panose="020B0604020202020204" charset="0"/>
                  <a:cs typeface="Arial" panose="020B0604020202020204" pitchFamily="34" charset="0"/>
                </a:rPr>
                <a:t> </a:t>
              </a:r>
              <a:r>
                <a:rPr lang="en-US" sz="3200" b="1" dirty="0" err="1" smtClean="0">
                  <a:latin typeface="#9Slide03 SFU Futura_12" panose="020B0604020202020204" charset="0"/>
                  <a:cs typeface="Arial" panose="020B0604020202020204" pitchFamily="34" charset="0"/>
                </a:rPr>
                <a:t>thị</a:t>
              </a:r>
              <a:r>
                <a:rPr lang="en-US" sz="3200" b="1" dirty="0" smtClean="0">
                  <a:latin typeface="#9Slide03 SFU Futura_12" panose="020B0604020202020204" charset="0"/>
                  <a:cs typeface="Arial" panose="020B0604020202020204" pitchFamily="34" charset="0"/>
                </a:rPr>
                <a:t> </a:t>
              </a:r>
              <a:r>
                <a:rPr lang="en-US" sz="3200" b="1" dirty="0" err="1" smtClean="0">
                  <a:latin typeface="#9Slide03 SFU Futura_12" panose="020B0604020202020204" charset="0"/>
                  <a:cs typeface="Arial" panose="020B0604020202020204" pitchFamily="34" charset="0"/>
                </a:rPr>
                <a:t>từ</a:t>
              </a:r>
              <a:r>
                <a:rPr lang="en-US" sz="3200" b="1" dirty="0" smtClean="0">
                  <a:latin typeface="#9Slide03 SFU Futura_12" panose="020B0604020202020204" charset="0"/>
                  <a:cs typeface="Arial" panose="020B0604020202020204" pitchFamily="34" charset="0"/>
                </a:rPr>
                <a:t> 5 </a:t>
              </a:r>
              <a:r>
                <a:rPr lang="en-US" sz="3200" b="1" dirty="0" err="1" smtClean="0">
                  <a:latin typeface="#9Slide03 SFU Futura_12" panose="020B0604020202020204" charset="0"/>
                  <a:cs typeface="Arial" panose="020B0604020202020204" pitchFamily="34" charset="0"/>
                </a:rPr>
                <a:t>triệu</a:t>
              </a:r>
              <a:r>
                <a:rPr lang="en-US" sz="3200" b="1" dirty="0" smtClean="0">
                  <a:latin typeface="#9Slide03 SFU Futura_12" panose="020B0604020202020204" charset="0"/>
                  <a:cs typeface="Arial" panose="020B0604020202020204" pitchFamily="34" charset="0"/>
                </a:rPr>
                <a:t> </a:t>
              </a:r>
              <a:r>
                <a:rPr lang="en-US" sz="3200" b="1" dirty="0" err="1" smtClean="0">
                  <a:latin typeface="#9Slide03 SFU Futura_12" panose="020B0604020202020204" charset="0"/>
                  <a:cs typeface="Arial" panose="020B0604020202020204" pitchFamily="34" charset="0"/>
                </a:rPr>
                <a:t>người</a:t>
              </a:r>
              <a:r>
                <a:rPr lang="en-US" sz="3200" b="1" dirty="0" smtClean="0">
                  <a:latin typeface="#9Slide03 SFU Futura_12" panose="020B0604020202020204" charset="0"/>
                  <a:cs typeface="Arial" panose="020B0604020202020204" pitchFamily="34" charset="0"/>
                </a:rPr>
                <a:t> </a:t>
              </a:r>
              <a:r>
                <a:rPr lang="en-US" sz="3200" b="1" dirty="0" err="1" smtClean="0">
                  <a:latin typeface="#9Slide03 SFU Futura_12" panose="020B0604020202020204" charset="0"/>
                  <a:cs typeface="Arial" panose="020B0604020202020204" pitchFamily="34" charset="0"/>
                </a:rPr>
                <a:t>trở</a:t>
              </a:r>
              <a:r>
                <a:rPr lang="en-US" sz="3200" b="1" dirty="0" smtClean="0">
                  <a:latin typeface="#9Slide03 SFU Futura_12" panose="020B0604020202020204" charset="0"/>
                  <a:cs typeface="Arial" panose="020B0604020202020204" pitchFamily="34" charset="0"/>
                </a:rPr>
                <a:t> </a:t>
              </a:r>
              <a:r>
                <a:rPr lang="en-US" sz="3200" b="1" dirty="0" err="1" smtClean="0">
                  <a:latin typeface="#9Slide03 SFU Futura_12" panose="020B0604020202020204" charset="0"/>
                  <a:cs typeface="Arial" panose="020B0604020202020204" pitchFamily="34" charset="0"/>
                </a:rPr>
                <a:t>lên</a:t>
              </a:r>
              <a:r>
                <a:rPr lang="en-US" sz="3200" b="1" dirty="0" smtClean="0">
                  <a:latin typeface="#9Slide03 SFU Futura_12" panose="020B0604020202020204" charset="0"/>
                  <a:cs typeface="Arial" panose="020B0604020202020204" pitchFamily="34" charset="0"/>
                </a:rPr>
                <a:t> ở </a:t>
              </a:r>
              <a:r>
                <a:rPr lang="en-US" sz="3200" b="1" dirty="0" err="1" smtClean="0">
                  <a:latin typeface="#9Slide03 SFU Futura_12" panose="020B0604020202020204" charset="0"/>
                  <a:cs typeface="Arial" panose="020B0604020202020204" pitchFamily="34" charset="0"/>
                </a:rPr>
                <a:t>châu</a:t>
              </a:r>
              <a:r>
                <a:rPr lang="en-US" sz="3200" b="1" dirty="0" smtClean="0">
                  <a:latin typeface="#9Slide03 SFU Futura_12" panose="020B0604020202020204" charset="0"/>
                  <a:cs typeface="Arial" panose="020B0604020202020204" pitchFamily="34" charset="0"/>
                </a:rPr>
                <a:t> </a:t>
              </a:r>
              <a:r>
                <a:rPr lang="en-US" sz="3200" b="1" dirty="0" err="1" smtClean="0">
                  <a:latin typeface="#9Slide03 SFU Futura_12" panose="020B0604020202020204" charset="0"/>
                  <a:cs typeface="Arial" panose="020B0604020202020204" pitchFamily="34" charset="0"/>
                </a:rPr>
                <a:t>Âu</a:t>
              </a:r>
              <a:r>
                <a:rPr lang="en-US" sz="3200" b="1" dirty="0" smtClean="0">
                  <a:latin typeface="#9Slide03 SFU Futura_12" panose="020B0604020202020204" charset="0"/>
                  <a:cs typeface="Arial" panose="020B0604020202020204" pitchFamily="34" charset="0"/>
                </a:rPr>
                <a:t>?</a:t>
              </a:r>
              <a:endParaRPr lang="en-US" sz="3200" b="1" dirty="0">
                <a:latin typeface="#9Slide03 SFU Futura_12" panose="020B0604020202020204" charset="0"/>
                <a:cs typeface="Arial" panose="020B0604020202020204" pitchFamily="34" charset="0"/>
              </a:endParaRPr>
            </a:p>
          </p:txBody>
        </p:sp>
        <p:pic>
          <p:nvPicPr>
            <p:cNvPr id="43" name="Picture 4" descr="Thinking Person PNG Image &amp;amp; PSD File Free Download - Lovepik | 401333021"/>
            <p:cNvPicPr>
              <a:picLocks noChangeAspect="1" noChangeArrowheads="1"/>
            </p:cNvPicPr>
            <p:nvPr/>
          </p:nvPicPr>
          <p:blipFill rotWithShape="1">
            <a:blip r:embed="rId3" cstate="hqprint">
              <a:extLst>
                <a:ext uri="{BEBA8EAE-BF5A-486C-A8C5-ECC9F3942E4B}">
                  <a14:imgProps xmlns:a14="http://schemas.microsoft.com/office/drawing/2010/main">
                    <a14:imgLayer r:embed="rId4">
                      <a14:imgEffect>
                        <a14:backgroundRemoval t="10000" b="90000" l="10000" r="90000">
                          <a14:foregroundMark x1="79070" y1="26163" x2="79070" y2="26163"/>
                          <a14:foregroundMark x1="76395" y1="36628" x2="76395" y2="36628"/>
                          <a14:foregroundMark x1="75930" y1="32791" x2="75930" y2="32791"/>
                          <a14:foregroundMark x1="76744" y1="31628" x2="76977" y2="30930"/>
                          <a14:foregroundMark x1="76977" y1="30930" x2="77093" y2="30349"/>
                          <a14:foregroundMark x1="73605" y1="25814" x2="73605" y2="25814"/>
                          <a14:foregroundMark x1="75349" y1="24651" x2="75349" y2="24651"/>
                          <a14:foregroundMark x1="66628" y1="18023" x2="66628" y2="18023"/>
                          <a14:foregroundMark x1="64767" y1="15349" x2="64767" y2="15349"/>
                          <a14:foregroundMark x1="22209" y1="28953" x2="22209" y2="28953"/>
                          <a14:foregroundMark x1="22326" y1="24070" x2="22326" y2="24070"/>
                        </a14:backgroundRemoval>
                      </a14:imgEffect>
                    </a14:imgLayer>
                  </a14:imgProps>
                </a:ext>
                <a:ext uri="{28A0092B-C50C-407E-A947-70E740481C1C}">
                  <a14:useLocalDpi xmlns:a14="http://schemas.microsoft.com/office/drawing/2010/main" val="0"/>
                </a:ext>
              </a:extLst>
            </a:blip>
            <a:srcRect l="15020" t="4831" r="16684" b="10969"/>
            <a:stretch/>
          </p:blipFill>
          <p:spPr bwMode="auto">
            <a:xfrm>
              <a:off x="8021755" y="1867131"/>
              <a:ext cx="1420597" cy="152301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 name="Group 4"/>
          <p:cNvGrpSpPr/>
          <p:nvPr/>
        </p:nvGrpSpPr>
        <p:grpSpPr>
          <a:xfrm>
            <a:off x="37719" y="-49859"/>
            <a:ext cx="5396364" cy="979017"/>
            <a:chOff x="37719" y="-49859"/>
            <a:chExt cx="5396364" cy="979017"/>
          </a:xfrm>
        </p:grpSpPr>
        <p:grpSp>
          <p:nvGrpSpPr>
            <p:cNvPr id="31" name="Group 30"/>
            <p:cNvGrpSpPr/>
            <p:nvPr/>
          </p:nvGrpSpPr>
          <p:grpSpPr>
            <a:xfrm>
              <a:off x="149690" y="130973"/>
              <a:ext cx="5284393" cy="798185"/>
              <a:chOff x="1" y="23613"/>
              <a:chExt cx="5284393" cy="798185"/>
            </a:xfrm>
          </p:grpSpPr>
          <p:sp>
            <p:nvSpPr>
              <p:cNvPr id="34" name="Rectangle: Rounded Corners 17">
                <a:extLst>
                  <a:ext uri="{FF2B5EF4-FFF2-40B4-BE49-F238E27FC236}">
                    <a16:creationId xmlns:a16="http://schemas.microsoft.com/office/drawing/2014/main" id="{FAD1B7D5-53C9-4DD5-8454-63D6FF634185}"/>
                  </a:ext>
                </a:extLst>
              </p:cNvPr>
              <p:cNvSpPr/>
              <p:nvPr/>
            </p:nvSpPr>
            <p:spPr>
              <a:xfrm>
                <a:off x="1" y="23613"/>
                <a:ext cx="5284393" cy="749361"/>
              </a:xfrm>
              <a:prstGeom prst="roundRect">
                <a:avLst>
                  <a:gd name="adj" fmla="val 42559"/>
                </a:avLst>
              </a:prstGeom>
              <a:solidFill>
                <a:srgbClr val="D0F5FE"/>
              </a:solidFill>
              <a:ln w="12700">
                <a:solidFill>
                  <a:srgbClr val="4472C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180E"/>
                  </a:solidFill>
                  <a:effectLst/>
                  <a:uLnTx/>
                  <a:uFillTx/>
                  <a:latin typeface="#9Slide03 SFU Futura_12" panose="00000400000000000000" pitchFamily="2" charset="0"/>
                </a:endParaRPr>
              </a:p>
            </p:txBody>
          </p:sp>
          <p:sp>
            <p:nvSpPr>
              <p:cNvPr id="35" name="TextBox 34">
                <a:extLst>
                  <a:ext uri="{FF2B5EF4-FFF2-40B4-BE49-F238E27FC236}">
                    <a16:creationId xmlns:a16="http://schemas.microsoft.com/office/drawing/2014/main" id="{4EC68D7C-3C39-4B6F-8758-427A97DB07ED}"/>
                  </a:ext>
                </a:extLst>
              </p:cNvPr>
              <p:cNvSpPr txBox="1"/>
              <p:nvPr/>
            </p:nvSpPr>
            <p:spPr>
              <a:xfrm>
                <a:off x="976819" y="113912"/>
                <a:ext cx="3999674"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srgbClr val="002060"/>
                    </a:solidFill>
                    <a:effectLst/>
                    <a:uLnTx/>
                    <a:uFillTx/>
                    <a:latin typeface="#9Slide03 Oswald Medium" panose="00000600000000000000" pitchFamily="2" charset="0"/>
                  </a:rPr>
                  <a:t>2. </a:t>
                </a:r>
                <a:r>
                  <a:rPr lang="en-US" sz="4000" b="1" dirty="0" smtClean="0">
                    <a:solidFill>
                      <a:srgbClr val="002060"/>
                    </a:solidFill>
                    <a:latin typeface="#9Slide03 Oswald Medium" panose="00000600000000000000" pitchFamily="2" charset="0"/>
                  </a:rPr>
                  <a:t>ĐÔ THỊ HÓA</a:t>
                </a:r>
                <a:endParaRPr kumimoji="0" lang="vi-VN" sz="4000" b="1" i="0" u="none" strike="noStrike" kern="1200" cap="none" spc="0" normalizeH="0" baseline="0" noProof="0" dirty="0">
                  <a:ln>
                    <a:noFill/>
                  </a:ln>
                  <a:solidFill>
                    <a:srgbClr val="002060"/>
                  </a:solidFill>
                  <a:effectLst/>
                  <a:uLnTx/>
                  <a:uFillTx/>
                  <a:latin typeface="#9Slide03 Oswald Medium" panose="00000600000000000000" pitchFamily="2" charset="0"/>
                </a:endParaRPr>
              </a:p>
            </p:txBody>
          </p:sp>
        </p:grpSp>
        <p:pic>
          <p:nvPicPr>
            <p:cNvPr id="16" name="Picture 15"/>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8500" r="91500">
                          <a14:foregroundMark x1="19200" y1="68426" x2="85600" y2="70370"/>
                          <a14:foregroundMark x1="91500" y1="64352" x2="91500" y2="64352"/>
                          <a14:foregroundMark x1="8500" y1="64722" x2="8500" y2="64722"/>
                        </a14:backgroundRemoval>
                      </a14:imgEffect>
                    </a14:imgLayer>
                  </a14:imgProps>
                </a:ext>
              </a:extLst>
            </a:blip>
            <a:srcRect l="4764" t="21700" r="4764" b="27845"/>
            <a:stretch/>
          </p:blipFill>
          <p:spPr>
            <a:xfrm>
              <a:off x="37719" y="-49859"/>
              <a:ext cx="1478870" cy="890716"/>
            </a:xfrm>
            <a:prstGeom prst="rect">
              <a:avLst/>
            </a:prstGeom>
          </p:spPr>
        </p:pic>
      </p:grpSp>
      <p:pic>
        <p:nvPicPr>
          <p:cNvPr id="3" name="Picture 2"/>
          <p:cNvPicPr>
            <a:picLocks noChangeAspect="1"/>
          </p:cNvPicPr>
          <p:nvPr/>
        </p:nvPicPr>
        <p:blipFill>
          <a:blip r:embed="rId7"/>
          <a:stretch>
            <a:fillRect/>
          </a:stretch>
        </p:blipFill>
        <p:spPr>
          <a:xfrm>
            <a:off x="5669383" y="0"/>
            <a:ext cx="6522617" cy="6858000"/>
          </a:xfrm>
          <a:prstGeom prst="rect">
            <a:avLst/>
          </a:prstGeom>
        </p:spPr>
      </p:pic>
      <p:sp>
        <p:nvSpPr>
          <p:cNvPr id="21" name="Rectangle 20"/>
          <p:cNvSpPr/>
          <p:nvPr/>
        </p:nvSpPr>
        <p:spPr>
          <a:xfrm>
            <a:off x="5716823" y="6126501"/>
            <a:ext cx="4919468" cy="707886"/>
          </a:xfrm>
          <a:prstGeom prst="rect">
            <a:avLst/>
          </a:prstGeom>
        </p:spPr>
        <p:txBody>
          <a:bodyPr wrap="square">
            <a:spAutoFit/>
          </a:bodyPr>
          <a:lstStyle/>
          <a:p>
            <a:pPr algn="ctr"/>
            <a:r>
              <a:rPr lang="en-US" sz="2000" b="1" dirty="0" err="1" smtClean="0">
                <a:latin typeface="#9Slide03 SFU Futura_12" panose="020B0604020202020204" charset="0"/>
                <a:cs typeface="Arial" panose="020B0604020202020204" pitchFamily="34" charset="0"/>
              </a:rPr>
              <a:t>Bản</a:t>
            </a:r>
            <a:r>
              <a:rPr lang="en-US" sz="2000" b="1" dirty="0" smtClean="0">
                <a:latin typeface="#9Slide03 SFU Futura_12" panose="020B0604020202020204" charset="0"/>
                <a:cs typeface="Arial" panose="020B0604020202020204" pitchFamily="34" charset="0"/>
              </a:rPr>
              <a:t> </a:t>
            </a:r>
            <a:r>
              <a:rPr lang="en-US" sz="2000" b="1" dirty="0" err="1" smtClean="0">
                <a:latin typeface="#9Slide03 SFU Futura_12" panose="020B0604020202020204" charset="0"/>
                <a:cs typeface="Arial" panose="020B0604020202020204" pitchFamily="34" charset="0"/>
              </a:rPr>
              <a:t>đồ</a:t>
            </a:r>
            <a:r>
              <a:rPr lang="en-US" sz="2000" b="1" dirty="0" smtClean="0">
                <a:latin typeface="#9Slide03 SFU Futura_12" panose="020B0604020202020204" charset="0"/>
                <a:cs typeface="Arial" panose="020B0604020202020204" pitchFamily="34" charset="0"/>
              </a:rPr>
              <a:t> </a:t>
            </a:r>
            <a:r>
              <a:rPr lang="en-US" sz="2000" b="1" dirty="0" err="1" smtClean="0">
                <a:latin typeface="#9Slide03 SFU Futura_12" panose="020B0604020202020204" charset="0"/>
                <a:cs typeface="Arial" panose="020B0604020202020204" pitchFamily="34" charset="0"/>
              </a:rPr>
              <a:t>tỉ</a:t>
            </a:r>
            <a:r>
              <a:rPr lang="en-US" sz="2000" b="1" dirty="0" smtClean="0">
                <a:latin typeface="#9Slide03 SFU Futura_12" panose="020B0604020202020204" charset="0"/>
                <a:cs typeface="Arial" panose="020B0604020202020204" pitchFamily="34" charset="0"/>
              </a:rPr>
              <a:t> </a:t>
            </a:r>
            <a:r>
              <a:rPr lang="en-US" sz="2000" b="1" dirty="0" err="1" smtClean="0">
                <a:latin typeface="#9Slide03 SFU Futura_12" panose="020B0604020202020204" charset="0"/>
                <a:cs typeface="Arial" panose="020B0604020202020204" pitchFamily="34" charset="0"/>
              </a:rPr>
              <a:t>lệ</a:t>
            </a:r>
            <a:r>
              <a:rPr lang="en-US" sz="2000" b="1" dirty="0" smtClean="0">
                <a:latin typeface="#9Slide03 SFU Futura_12" panose="020B0604020202020204" charset="0"/>
                <a:cs typeface="Arial" panose="020B0604020202020204" pitchFamily="34" charset="0"/>
              </a:rPr>
              <a:t> </a:t>
            </a:r>
            <a:r>
              <a:rPr lang="en-US" sz="2000" b="1" dirty="0" err="1" smtClean="0">
                <a:latin typeface="#9Slide03 SFU Futura_12" panose="020B0604020202020204" charset="0"/>
                <a:cs typeface="Arial" panose="020B0604020202020204" pitchFamily="34" charset="0"/>
              </a:rPr>
              <a:t>dân</a:t>
            </a:r>
            <a:r>
              <a:rPr lang="en-US" sz="2000" b="1" dirty="0" smtClean="0">
                <a:latin typeface="#9Slide03 SFU Futura_12" panose="020B0604020202020204" charset="0"/>
                <a:cs typeface="Arial" panose="020B0604020202020204" pitchFamily="34" charset="0"/>
              </a:rPr>
              <a:t> </a:t>
            </a:r>
            <a:r>
              <a:rPr lang="en-US" sz="2000" b="1" dirty="0" err="1" smtClean="0">
                <a:latin typeface="#9Slide03 SFU Futura_12" panose="020B0604020202020204" charset="0"/>
                <a:cs typeface="Arial" panose="020B0604020202020204" pitchFamily="34" charset="0"/>
              </a:rPr>
              <a:t>đô</a:t>
            </a:r>
            <a:r>
              <a:rPr lang="en-US" sz="2000" b="1" dirty="0" smtClean="0">
                <a:latin typeface="#9Slide03 SFU Futura_12" panose="020B0604020202020204" charset="0"/>
                <a:cs typeface="Arial" panose="020B0604020202020204" pitchFamily="34" charset="0"/>
              </a:rPr>
              <a:t> </a:t>
            </a:r>
            <a:r>
              <a:rPr lang="en-US" sz="2000" b="1" dirty="0" err="1" smtClean="0">
                <a:latin typeface="#9Slide03 SFU Futura_12" panose="020B0604020202020204" charset="0"/>
                <a:cs typeface="Arial" panose="020B0604020202020204" pitchFamily="34" charset="0"/>
              </a:rPr>
              <a:t>thị</a:t>
            </a:r>
            <a:r>
              <a:rPr lang="en-US" sz="2000" b="1" dirty="0" smtClean="0">
                <a:latin typeface="#9Slide03 SFU Futura_12" panose="020B0604020202020204" charset="0"/>
                <a:cs typeface="Arial" panose="020B0604020202020204" pitchFamily="34" charset="0"/>
              </a:rPr>
              <a:t> </a:t>
            </a:r>
            <a:r>
              <a:rPr lang="en-US" sz="2000" b="1" dirty="0" err="1" smtClean="0">
                <a:latin typeface="#9Slide03 SFU Futura_12" panose="020B0604020202020204" charset="0"/>
                <a:cs typeface="Arial" panose="020B0604020202020204" pitchFamily="34" charset="0"/>
              </a:rPr>
              <a:t>và</a:t>
            </a:r>
            <a:r>
              <a:rPr lang="en-US" sz="2000" b="1" dirty="0" smtClean="0">
                <a:latin typeface="#9Slide03 SFU Futura_12" panose="020B0604020202020204" charset="0"/>
                <a:cs typeface="Arial" panose="020B0604020202020204" pitchFamily="34" charset="0"/>
              </a:rPr>
              <a:t> </a:t>
            </a:r>
            <a:r>
              <a:rPr lang="en-US" sz="2000" b="1" dirty="0" err="1" smtClean="0">
                <a:latin typeface="#9Slide03 SFU Futura_12" panose="020B0604020202020204" charset="0"/>
                <a:cs typeface="Arial" panose="020B0604020202020204" pitchFamily="34" charset="0"/>
              </a:rPr>
              <a:t>một</a:t>
            </a:r>
            <a:r>
              <a:rPr lang="en-US" sz="2000" b="1" dirty="0" smtClean="0">
                <a:latin typeface="#9Slide03 SFU Futura_12" panose="020B0604020202020204" charset="0"/>
                <a:cs typeface="Arial" panose="020B0604020202020204" pitchFamily="34" charset="0"/>
              </a:rPr>
              <a:t> </a:t>
            </a:r>
            <a:r>
              <a:rPr lang="en-US" sz="2000" b="1" dirty="0" err="1" smtClean="0">
                <a:latin typeface="#9Slide03 SFU Futura_12" panose="020B0604020202020204" charset="0"/>
                <a:cs typeface="Arial" panose="020B0604020202020204" pitchFamily="34" charset="0"/>
              </a:rPr>
              <a:t>số</a:t>
            </a:r>
            <a:r>
              <a:rPr lang="en-US" sz="2000" b="1" dirty="0" smtClean="0">
                <a:latin typeface="#9Slide03 SFU Futura_12" panose="020B0604020202020204" charset="0"/>
                <a:cs typeface="Arial" panose="020B0604020202020204" pitchFamily="34" charset="0"/>
              </a:rPr>
              <a:t> </a:t>
            </a:r>
            <a:r>
              <a:rPr lang="en-US" sz="2000" b="1" dirty="0" err="1" smtClean="0">
                <a:latin typeface="#9Slide03 SFU Futura_12" panose="020B0604020202020204" charset="0"/>
                <a:cs typeface="Arial" panose="020B0604020202020204" pitchFamily="34" charset="0"/>
              </a:rPr>
              <a:t>đô</a:t>
            </a:r>
            <a:r>
              <a:rPr lang="en-US" sz="2000" b="1" dirty="0" smtClean="0">
                <a:latin typeface="#9Slide03 SFU Futura_12" panose="020B0604020202020204" charset="0"/>
                <a:cs typeface="Arial" panose="020B0604020202020204" pitchFamily="34" charset="0"/>
              </a:rPr>
              <a:t> </a:t>
            </a:r>
            <a:r>
              <a:rPr lang="en-US" sz="2000" b="1" dirty="0" err="1" smtClean="0">
                <a:latin typeface="#9Slide03 SFU Futura_12" panose="020B0604020202020204" charset="0"/>
                <a:cs typeface="Arial" panose="020B0604020202020204" pitchFamily="34" charset="0"/>
              </a:rPr>
              <a:t>thị</a:t>
            </a:r>
            <a:r>
              <a:rPr lang="en-US" sz="2000" b="1" dirty="0" smtClean="0">
                <a:latin typeface="#9Slide03 SFU Futura_12" panose="020B0604020202020204" charset="0"/>
                <a:cs typeface="Arial" panose="020B0604020202020204" pitchFamily="34" charset="0"/>
              </a:rPr>
              <a:t> ở </a:t>
            </a:r>
            <a:r>
              <a:rPr lang="en-US" sz="2000" b="1" dirty="0" err="1" smtClean="0">
                <a:latin typeface="#9Slide03 SFU Futura_12" panose="020B0604020202020204" charset="0"/>
                <a:cs typeface="Arial" panose="020B0604020202020204" pitchFamily="34" charset="0"/>
              </a:rPr>
              <a:t>châu</a:t>
            </a:r>
            <a:r>
              <a:rPr lang="en-US" sz="2000" b="1" dirty="0" smtClean="0">
                <a:latin typeface="#9Slide03 SFU Futura_12" panose="020B0604020202020204" charset="0"/>
                <a:cs typeface="Arial" panose="020B0604020202020204" pitchFamily="34" charset="0"/>
              </a:rPr>
              <a:t> </a:t>
            </a:r>
            <a:r>
              <a:rPr lang="en-US" sz="2000" b="1" dirty="0" err="1" smtClean="0">
                <a:latin typeface="#9Slide03 SFU Futura_12" panose="020B0604020202020204" charset="0"/>
                <a:cs typeface="Arial" panose="020B0604020202020204" pitchFamily="34" charset="0"/>
              </a:rPr>
              <a:t>Âu</a:t>
            </a:r>
            <a:r>
              <a:rPr lang="en-US" sz="2000" b="1" dirty="0" smtClean="0">
                <a:latin typeface="#9Slide03 SFU Futura_12" panose="020B0604020202020204" charset="0"/>
                <a:cs typeface="Arial" panose="020B0604020202020204" pitchFamily="34" charset="0"/>
              </a:rPr>
              <a:t>, </a:t>
            </a:r>
            <a:r>
              <a:rPr lang="en-US" sz="2000" b="1" dirty="0" err="1" smtClean="0">
                <a:latin typeface="#9Slide03 SFU Futura_12" panose="020B0604020202020204" charset="0"/>
                <a:cs typeface="Arial" panose="020B0604020202020204" pitchFamily="34" charset="0"/>
              </a:rPr>
              <a:t>năm</a:t>
            </a:r>
            <a:r>
              <a:rPr lang="en-US" sz="2000" b="1" dirty="0" smtClean="0">
                <a:latin typeface="#9Slide03 SFU Futura_12" panose="020B0604020202020204" charset="0"/>
                <a:cs typeface="Arial" panose="020B0604020202020204" pitchFamily="34" charset="0"/>
              </a:rPr>
              <a:t> 2020</a:t>
            </a:r>
            <a:endParaRPr lang="en-US" sz="2000" dirty="0"/>
          </a:p>
        </p:txBody>
      </p:sp>
      <p:pic>
        <p:nvPicPr>
          <p:cNvPr id="17" name="Picture 2" descr="Biểu tượng - Thời trang thành phố hoạ png tải về - Miễn phí trong suốt Máy  Tính Nền png Tải về."/>
          <p:cNvPicPr>
            <a:picLocks noChangeAspect="1" noChangeArrowheads="1"/>
          </p:cNvPicPr>
          <p:nvPr/>
        </p:nvPicPr>
        <p:blipFill rotWithShape="1">
          <a:blip r:embed="rId8">
            <a:extLst>
              <a:ext uri="{28A0092B-C50C-407E-A947-70E740481C1C}">
                <a14:useLocalDpi xmlns:a14="http://schemas.microsoft.com/office/drawing/2010/main" val="0"/>
              </a:ext>
            </a:extLst>
          </a:blip>
          <a:srcRect l="5698" r="5469" b="24003"/>
          <a:stretch/>
        </p:blipFill>
        <p:spPr bwMode="auto">
          <a:xfrm>
            <a:off x="37719" y="4711670"/>
            <a:ext cx="5605320" cy="21312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8403026"/>
      </p:ext>
    </p:extLst>
  </p:cSld>
  <p:clrMapOvr>
    <a:masterClrMapping/>
  </p:clrMapOvr>
  <mc:AlternateContent xmlns:mc="http://schemas.openxmlformats.org/markup-compatibility/2006" xmlns:p14="http://schemas.microsoft.com/office/powerpoint/2010/main">
    <mc:Choice Requires="p14">
      <p:transition spd="slow" p14:dur="1600" advTm="41338">
        <p14:gallery dir="l"/>
      </p:transition>
    </mc:Choice>
    <mc:Fallback xmlns="">
      <p:transition spd="slow" advTm="4133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37719" y="-49859"/>
            <a:ext cx="5396364" cy="979017"/>
            <a:chOff x="37719" y="-49859"/>
            <a:chExt cx="5396364" cy="979017"/>
          </a:xfrm>
        </p:grpSpPr>
        <p:grpSp>
          <p:nvGrpSpPr>
            <p:cNvPr id="31" name="Group 30"/>
            <p:cNvGrpSpPr/>
            <p:nvPr/>
          </p:nvGrpSpPr>
          <p:grpSpPr>
            <a:xfrm>
              <a:off x="149690" y="130973"/>
              <a:ext cx="5284393" cy="798185"/>
              <a:chOff x="1" y="23613"/>
              <a:chExt cx="5284393" cy="798185"/>
            </a:xfrm>
          </p:grpSpPr>
          <p:sp>
            <p:nvSpPr>
              <p:cNvPr id="34" name="Rectangle: Rounded Corners 17">
                <a:extLst>
                  <a:ext uri="{FF2B5EF4-FFF2-40B4-BE49-F238E27FC236}">
                    <a16:creationId xmlns:a16="http://schemas.microsoft.com/office/drawing/2014/main" id="{FAD1B7D5-53C9-4DD5-8454-63D6FF634185}"/>
                  </a:ext>
                </a:extLst>
              </p:cNvPr>
              <p:cNvSpPr/>
              <p:nvPr/>
            </p:nvSpPr>
            <p:spPr>
              <a:xfrm>
                <a:off x="1" y="23613"/>
                <a:ext cx="5284393" cy="749361"/>
              </a:xfrm>
              <a:prstGeom prst="roundRect">
                <a:avLst>
                  <a:gd name="adj" fmla="val 42559"/>
                </a:avLst>
              </a:prstGeom>
              <a:solidFill>
                <a:srgbClr val="D0F5FE"/>
              </a:solidFill>
              <a:ln w="12700">
                <a:solidFill>
                  <a:srgbClr val="4472C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180E"/>
                  </a:solidFill>
                  <a:effectLst/>
                  <a:uLnTx/>
                  <a:uFillTx/>
                  <a:latin typeface="#9Slide03 SFU Futura_12" panose="00000400000000000000" pitchFamily="2" charset="0"/>
                </a:endParaRPr>
              </a:p>
            </p:txBody>
          </p:sp>
          <p:sp>
            <p:nvSpPr>
              <p:cNvPr id="35" name="TextBox 34">
                <a:extLst>
                  <a:ext uri="{FF2B5EF4-FFF2-40B4-BE49-F238E27FC236}">
                    <a16:creationId xmlns:a16="http://schemas.microsoft.com/office/drawing/2014/main" id="{4EC68D7C-3C39-4B6F-8758-427A97DB07ED}"/>
                  </a:ext>
                </a:extLst>
              </p:cNvPr>
              <p:cNvSpPr txBox="1"/>
              <p:nvPr/>
            </p:nvSpPr>
            <p:spPr>
              <a:xfrm>
                <a:off x="976819" y="113912"/>
                <a:ext cx="3999674"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srgbClr val="002060"/>
                    </a:solidFill>
                    <a:effectLst/>
                    <a:uLnTx/>
                    <a:uFillTx/>
                    <a:latin typeface="#9Slide03 Oswald Medium" panose="00000600000000000000" pitchFamily="2" charset="0"/>
                  </a:rPr>
                  <a:t>2. </a:t>
                </a:r>
                <a:r>
                  <a:rPr lang="en-US" sz="4000" b="1" dirty="0" smtClean="0">
                    <a:solidFill>
                      <a:srgbClr val="002060"/>
                    </a:solidFill>
                    <a:latin typeface="#9Slide03 Oswald Medium" panose="00000600000000000000" pitchFamily="2" charset="0"/>
                  </a:rPr>
                  <a:t>ĐÔ THỊ HÓA</a:t>
                </a:r>
                <a:endParaRPr kumimoji="0" lang="vi-VN" sz="4000" b="1" i="0" u="none" strike="noStrike" kern="1200" cap="none" spc="0" normalizeH="0" baseline="0" noProof="0" dirty="0">
                  <a:ln>
                    <a:noFill/>
                  </a:ln>
                  <a:solidFill>
                    <a:srgbClr val="002060"/>
                  </a:solidFill>
                  <a:effectLst/>
                  <a:uLnTx/>
                  <a:uFillTx/>
                  <a:latin typeface="#9Slide03 Oswald Medium" panose="00000600000000000000" pitchFamily="2" charset="0"/>
                </a:endParaRPr>
              </a:p>
            </p:txBody>
          </p:sp>
        </p:grpSp>
        <p:pic>
          <p:nvPicPr>
            <p:cNvPr id="16" name="Picture 15"/>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8500" r="91500">
                          <a14:foregroundMark x1="19200" y1="68426" x2="85600" y2="70370"/>
                          <a14:foregroundMark x1="91500" y1="64352" x2="91500" y2="64352"/>
                          <a14:foregroundMark x1="8500" y1="64722" x2="8500" y2="64722"/>
                        </a14:backgroundRemoval>
                      </a14:imgEffect>
                    </a14:imgLayer>
                  </a14:imgProps>
                </a:ext>
              </a:extLst>
            </a:blip>
            <a:srcRect l="4764" t="21700" r="4764" b="27845"/>
            <a:stretch/>
          </p:blipFill>
          <p:spPr>
            <a:xfrm>
              <a:off x="37719" y="-49859"/>
              <a:ext cx="1478870" cy="890716"/>
            </a:xfrm>
            <a:prstGeom prst="rect">
              <a:avLst/>
            </a:prstGeom>
          </p:spPr>
        </p:pic>
      </p:grpSp>
      <p:pic>
        <p:nvPicPr>
          <p:cNvPr id="3" name="Picture 2"/>
          <p:cNvPicPr>
            <a:picLocks noChangeAspect="1"/>
          </p:cNvPicPr>
          <p:nvPr/>
        </p:nvPicPr>
        <p:blipFill>
          <a:blip r:embed="rId5"/>
          <a:stretch>
            <a:fillRect/>
          </a:stretch>
        </p:blipFill>
        <p:spPr>
          <a:xfrm>
            <a:off x="5669383" y="0"/>
            <a:ext cx="6522617" cy="6858000"/>
          </a:xfrm>
          <a:prstGeom prst="rect">
            <a:avLst/>
          </a:prstGeom>
        </p:spPr>
      </p:pic>
      <p:sp>
        <p:nvSpPr>
          <p:cNvPr id="21" name="Rectangle 20"/>
          <p:cNvSpPr/>
          <p:nvPr/>
        </p:nvSpPr>
        <p:spPr>
          <a:xfrm>
            <a:off x="5716823" y="6126501"/>
            <a:ext cx="4919468" cy="707886"/>
          </a:xfrm>
          <a:prstGeom prst="rect">
            <a:avLst/>
          </a:prstGeom>
        </p:spPr>
        <p:txBody>
          <a:bodyPr wrap="square">
            <a:spAutoFit/>
          </a:bodyPr>
          <a:lstStyle/>
          <a:p>
            <a:pPr algn="ctr"/>
            <a:r>
              <a:rPr lang="en-US" sz="2000" b="1" dirty="0" err="1" smtClean="0">
                <a:latin typeface="#9Slide03 SFU Futura_12" panose="020B0604020202020204" charset="0"/>
                <a:cs typeface="Arial" panose="020B0604020202020204" pitchFamily="34" charset="0"/>
              </a:rPr>
              <a:t>Bản</a:t>
            </a:r>
            <a:r>
              <a:rPr lang="en-US" sz="2000" b="1" dirty="0" smtClean="0">
                <a:latin typeface="#9Slide03 SFU Futura_12" panose="020B0604020202020204" charset="0"/>
                <a:cs typeface="Arial" panose="020B0604020202020204" pitchFamily="34" charset="0"/>
              </a:rPr>
              <a:t> </a:t>
            </a:r>
            <a:r>
              <a:rPr lang="en-US" sz="2000" b="1" dirty="0" err="1" smtClean="0">
                <a:latin typeface="#9Slide03 SFU Futura_12" panose="020B0604020202020204" charset="0"/>
                <a:cs typeface="Arial" panose="020B0604020202020204" pitchFamily="34" charset="0"/>
              </a:rPr>
              <a:t>đồ</a:t>
            </a:r>
            <a:r>
              <a:rPr lang="en-US" sz="2000" b="1" dirty="0" smtClean="0">
                <a:latin typeface="#9Slide03 SFU Futura_12" panose="020B0604020202020204" charset="0"/>
                <a:cs typeface="Arial" panose="020B0604020202020204" pitchFamily="34" charset="0"/>
              </a:rPr>
              <a:t> </a:t>
            </a:r>
            <a:r>
              <a:rPr lang="en-US" sz="2000" b="1" dirty="0" err="1" smtClean="0">
                <a:latin typeface="#9Slide03 SFU Futura_12" panose="020B0604020202020204" charset="0"/>
                <a:cs typeface="Arial" panose="020B0604020202020204" pitchFamily="34" charset="0"/>
              </a:rPr>
              <a:t>tỉ</a:t>
            </a:r>
            <a:r>
              <a:rPr lang="en-US" sz="2000" b="1" dirty="0" smtClean="0">
                <a:latin typeface="#9Slide03 SFU Futura_12" panose="020B0604020202020204" charset="0"/>
                <a:cs typeface="Arial" panose="020B0604020202020204" pitchFamily="34" charset="0"/>
              </a:rPr>
              <a:t> </a:t>
            </a:r>
            <a:r>
              <a:rPr lang="en-US" sz="2000" b="1" dirty="0" err="1" smtClean="0">
                <a:latin typeface="#9Slide03 SFU Futura_12" panose="020B0604020202020204" charset="0"/>
                <a:cs typeface="Arial" panose="020B0604020202020204" pitchFamily="34" charset="0"/>
              </a:rPr>
              <a:t>lệ</a:t>
            </a:r>
            <a:r>
              <a:rPr lang="en-US" sz="2000" b="1" dirty="0" smtClean="0">
                <a:latin typeface="#9Slide03 SFU Futura_12" panose="020B0604020202020204" charset="0"/>
                <a:cs typeface="Arial" panose="020B0604020202020204" pitchFamily="34" charset="0"/>
              </a:rPr>
              <a:t> </a:t>
            </a:r>
            <a:r>
              <a:rPr lang="en-US" sz="2000" b="1" dirty="0" err="1" smtClean="0">
                <a:latin typeface="#9Slide03 SFU Futura_12" panose="020B0604020202020204" charset="0"/>
                <a:cs typeface="Arial" panose="020B0604020202020204" pitchFamily="34" charset="0"/>
              </a:rPr>
              <a:t>dân</a:t>
            </a:r>
            <a:r>
              <a:rPr lang="en-US" sz="2000" b="1" dirty="0" smtClean="0">
                <a:latin typeface="#9Slide03 SFU Futura_12" panose="020B0604020202020204" charset="0"/>
                <a:cs typeface="Arial" panose="020B0604020202020204" pitchFamily="34" charset="0"/>
              </a:rPr>
              <a:t> </a:t>
            </a:r>
            <a:r>
              <a:rPr lang="en-US" sz="2000" b="1" dirty="0" err="1" smtClean="0">
                <a:latin typeface="#9Slide03 SFU Futura_12" panose="020B0604020202020204" charset="0"/>
                <a:cs typeface="Arial" panose="020B0604020202020204" pitchFamily="34" charset="0"/>
              </a:rPr>
              <a:t>đô</a:t>
            </a:r>
            <a:r>
              <a:rPr lang="en-US" sz="2000" b="1" dirty="0" smtClean="0">
                <a:latin typeface="#9Slide03 SFU Futura_12" panose="020B0604020202020204" charset="0"/>
                <a:cs typeface="Arial" panose="020B0604020202020204" pitchFamily="34" charset="0"/>
              </a:rPr>
              <a:t> </a:t>
            </a:r>
            <a:r>
              <a:rPr lang="en-US" sz="2000" b="1" dirty="0" err="1" smtClean="0">
                <a:latin typeface="#9Slide03 SFU Futura_12" panose="020B0604020202020204" charset="0"/>
                <a:cs typeface="Arial" panose="020B0604020202020204" pitchFamily="34" charset="0"/>
              </a:rPr>
              <a:t>thị</a:t>
            </a:r>
            <a:r>
              <a:rPr lang="en-US" sz="2000" b="1" dirty="0" smtClean="0">
                <a:latin typeface="#9Slide03 SFU Futura_12" panose="020B0604020202020204" charset="0"/>
                <a:cs typeface="Arial" panose="020B0604020202020204" pitchFamily="34" charset="0"/>
              </a:rPr>
              <a:t> </a:t>
            </a:r>
            <a:r>
              <a:rPr lang="en-US" sz="2000" b="1" dirty="0" err="1" smtClean="0">
                <a:latin typeface="#9Slide03 SFU Futura_12" panose="020B0604020202020204" charset="0"/>
                <a:cs typeface="Arial" panose="020B0604020202020204" pitchFamily="34" charset="0"/>
              </a:rPr>
              <a:t>và</a:t>
            </a:r>
            <a:r>
              <a:rPr lang="en-US" sz="2000" b="1" dirty="0" smtClean="0">
                <a:latin typeface="#9Slide03 SFU Futura_12" panose="020B0604020202020204" charset="0"/>
                <a:cs typeface="Arial" panose="020B0604020202020204" pitchFamily="34" charset="0"/>
              </a:rPr>
              <a:t> </a:t>
            </a:r>
            <a:r>
              <a:rPr lang="en-US" sz="2000" b="1" dirty="0" err="1" smtClean="0">
                <a:latin typeface="#9Slide03 SFU Futura_12" panose="020B0604020202020204" charset="0"/>
                <a:cs typeface="Arial" panose="020B0604020202020204" pitchFamily="34" charset="0"/>
              </a:rPr>
              <a:t>một</a:t>
            </a:r>
            <a:r>
              <a:rPr lang="en-US" sz="2000" b="1" dirty="0" smtClean="0">
                <a:latin typeface="#9Slide03 SFU Futura_12" panose="020B0604020202020204" charset="0"/>
                <a:cs typeface="Arial" panose="020B0604020202020204" pitchFamily="34" charset="0"/>
              </a:rPr>
              <a:t> </a:t>
            </a:r>
            <a:r>
              <a:rPr lang="en-US" sz="2000" b="1" dirty="0" err="1" smtClean="0">
                <a:latin typeface="#9Slide03 SFU Futura_12" panose="020B0604020202020204" charset="0"/>
                <a:cs typeface="Arial" panose="020B0604020202020204" pitchFamily="34" charset="0"/>
              </a:rPr>
              <a:t>số</a:t>
            </a:r>
            <a:r>
              <a:rPr lang="en-US" sz="2000" b="1" dirty="0" smtClean="0">
                <a:latin typeface="#9Slide03 SFU Futura_12" panose="020B0604020202020204" charset="0"/>
                <a:cs typeface="Arial" panose="020B0604020202020204" pitchFamily="34" charset="0"/>
              </a:rPr>
              <a:t> </a:t>
            </a:r>
            <a:r>
              <a:rPr lang="en-US" sz="2000" b="1" dirty="0" err="1" smtClean="0">
                <a:latin typeface="#9Slide03 SFU Futura_12" panose="020B0604020202020204" charset="0"/>
                <a:cs typeface="Arial" panose="020B0604020202020204" pitchFamily="34" charset="0"/>
              </a:rPr>
              <a:t>đô</a:t>
            </a:r>
            <a:r>
              <a:rPr lang="en-US" sz="2000" b="1" dirty="0" smtClean="0">
                <a:latin typeface="#9Slide03 SFU Futura_12" panose="020B0604020202020204" charset="0"/>
                <a:cs typeface="Arial" panose="020B0604020202020204" pitchFamily="34" charset="0"/>
              </a:rPr>
              <a:t> </a:t>
            </a:r>
            <a:r>
              <a:rPr lang="en-US" sz="2000" b="1" dirty="0" err="1" smtClean="0">
                <a:latin typeface="#9Slide03 SFU Futura_12" panose="020B0604020202020204" charset="0"/>
                <a:cs typeface="Arial" panose="020B0604020202020204" pitchFamily="34" charset="0"/>
              </a:rPr>
              <a:t>thị</a:t>
            </a:r>
            <a:r>
              <a:rPr lang="en-US" sz="2000" b="1" dirty="0" smtClean="0">
                <a:latin typeface="#9Slide03 SFU Futura_12" panose="020B0604020202020204" charset="0"/>
                <a:cs typeface="Arial" panose="020B0604020202020204" pitchFamily="34" charset="0"/>
              </a:rPr>
              <a:t> ở </a:t>
            </a:r>
            <a:r>
              <a:rPr lang="en-US" sz="2000" b="1" dirty="0" err="1" smtClean="0">
                <a:latin typeface="#9Slide03 SFU Futura_12" panose="020B0604020202020204" charset="0"/>
                <a:cs typeface="Arial" panose="020B0604020202020204" pitchFamily="34" charset="0"/>
              </a:rPr>
              <a:t>châu</a:t>
            </a:r>
            <a:r>
              <a:rPr lang="en-US" sz="2000" b="1" dirty="0" smtClean="0">
                <a:latin typeface="#9Slide03 SFU Futura_12" panose="020B0604020202020204" charset="0"/>
                <a:cs typeface="Arial" panose="020B0604020202020204" pitchFamily="34" charset="0"/>
              </a:rPr>
              <a:t> </a:t>
            </a:r>
            <a:r>
              <a:rPr lang="en-US" sz="2000" b="1" dirty="0" err="1" smtClean="0">
                <a:latin typeface="#9Slide03 SFU Futura_12" panose="020B0604020202020204" charset="0"/>
                <a:cs typeface="Arial" panose="020B0604020202020204" pitchFamily="34" charset="0"/>
              </a:rPr>
              <a:t>Âu</a:t>
            </a:r>
            <a:r>
              <a:rPr lang="en-US" sz="2000" b="1" dirty="0" smtClean="0">
                <a:latin typeface="#9Slide03 SFU Futura_12" panose="020B0604020202020204" charset="0"/>
                <a:cs typeface="Arial" panose="020B0604020202020204" pitchFamily="34" charset="0"/>
              </a:rPr>
              <a:t>, </a:t>
            </a:r>
            <a:r>
              <a:rPr lang="en-US" sz="2000" b="1" dirty="0" err="1" smtClean="0">
                <a:latin typeface="#9Slide03 SFU Futura_12" panose="020B0604020202020204" charset="0"/>
                <a:cs typeface="Arial" panose="020B0604020202020204" pitchFamily="34" charset="0"/>
              </a:rPr>
              <a:t>năm</a:t>
            </a:r>
            <a:r>
              <a:rPr lang="en-US" sz="2000" b="1" dirty="0" smtClean="0">
                <a:latin typeface="#9Slide03 SFU Futura_12" panose="020B0604020202020204" charset="0"/>
                <a:cs typeface="Arial" panose="020B0604020202020204" pitchFamily="34" charset="0"/>
              </a:rPr>
              <a:t> 2020</a:t>
            </a:r>
            <a:endParaRPr lang="en-US" sz="2000" dirty="0"/>
          </a:p>
        </p:txBody>
      </p:sp>
      <p:sp>
        <p:nvSpPr>
          <p:cNvPr id="17" name="Rectangle 16"/>
          <p:cNvSpPr/>
          <p:nvPr/>
        </p:nvSpPr>
        <p:spPr>
          <a:xfrm>
            <a:off x="356381" y="1061166"/>
            <a:ext cx="4769801" cy="1077218"/>
          </a:xfrm>
          <a:prstGeom prst="rect">
            <a:avLst/>
          </a:prstGeom>
        </p:spPr>
        <p:txBody>
          <a:bodyPr wrap="square">
            <a:spAutoFit/>
          </a:bodyPr>
          <a:lstStyle/>
          <a:p>
            <a:pPr algn="ctr"/>
            <a:r>
              <a:rPr lang="en-US" sz="3200" b="1" dirty="0" err="1">
                <a:solidFill>
                  <a:srgbClr val="FF0000"/>
                </a:solidFill>
                <a:latin typeface="#9Slide03 SFU Futura_12" panose="020B0604020202020204" charset="0"/>
                <a:cs typeface="Arial" panose="020B0604020202020204" pitchFamily="34" charset="0"/>
              </a:rPr>
              <a:t>C</a:t>
            </a:r>
            <a:r>
              <a:rPr lang="en-US" sz="3200" b="1" dirty="0" err="1" smtClean="0">
                <a:solidFill>
                  <a:srgbClr val="FF0000"/>
                </a:solidFill>
                <a:latin typeface="#9Slide03 SFU Futura_12" panose="020B0604020202020204" charset="0"/>
                <a:cs typeface="Arial" panose="020B0604020202020204" pitchFamily="34" charset="0"/>
              </a:rPr>
              <a:t>ác</a:t>
            </a:r>
            <a:r>
              <a:rPr lang="en-US" sz="3200" b="1" dirty="0" smtClean="0">
                <a:solidFill>
                  <a:srgbClr val="FF0000"/>
                </a:solidFill>
                <a:latin typeface="#9Slide03 SFU Futura_12" panose="020B0604020202020204" charset="0"/>
                <a:cs typeface="Arial" panose="020B0604020202020204" pitchFamily="34" charset="0"/>
              </a:rPr>
              <a:t> </a:t>
            </a:r>
            <a:r>
              <a:rPr lang="en-US" sz="3200" b="1" dirty="0" err="1" smtClean="0">
                <a:solidFill>
                  <a:srgbClr val="FF0000"/>
                </a:solidFill>
                <a:latin typeface="#9Slide03 SFU Futura_12" panose="020B0604020202020204" charset="0"/>
                <a:cs typeface="Arial" panose="020B0604020202020204" pitchFamily="34" charset="0"/>
              </a:rPr>
              <a:t>đô</a:t>
            </a:r>
            <a:r>
              <a:rPr lang="en-US" sz="3200" b="1" dirty="0" smtClean="0">
                <a:solidFill>
                  <a:srgbClr val="FF0000"/>
                </a:solidFill>
                <a:latin typeface="#9Slide03 SFU Futura_12" panose="020B0604020202020204" charset="0"/>
                <a:cs typeface="Arial" panose="020B0604020202020204" pitchFamily="34" charset="0"/>
              </a:rPr>
              <a:t> </a:t>
            </a:r>
            <a:r>
              <a:rPr lang="en-US" sz="3200" b="1" dirty="0" err="1" smtClean="0">
                <a:solidFill>
                  <a:srgbClr val="FF0000"/>
                </a:solidFill>
                <a:latin typeface="#9Slide03 SFU Futura_12" panose="020B0604020202020204" charset="0"/>
                <a:cs typeface="Arial" panose="020B0604020202020204" pitchFamily="34" charset="0"/>
              </a:rPr>
              <a:t>thị</a:t>
            </a:r>
            <a:r>
              <a:rPr lang="en-US" sz="3200" b="1" dirty="0" smtClean="0">
                <a:solidFill>
                  <a:srgbClr val="FF0000"/>
                </a:solidFill>
                <a:latin typeface="#9Slide03 SFU Futura_12" panose="020B0604020202020204" charset="0"/>
                <a:cs typeface="Arial" panose="020B0604020202020204" pitchFamily="34" charset="0"/>
              </a:rPr>
              <a:t> </a:t>
            </a:r>
            <a:r>
              <a:rPr lang="en-US" sz="3200" b="1" dirty="0" err="1" smtClean="0">
                <a:solidFill>
                  <a:srgbClr val="FF0000"/>
                </a:solidFill>
                <a:latin typeface="#9Slide03 SFU Futura_12" panose="020B0604020202020204" charset="0"/>
                <a:cs typeface="Arial" panose="020B0604020202020204" pitchFamily="34" charset="0"/>
              </a:rPr>
              <a:t>từ</a:t>
            </a:r>
            <a:r>
              <a:rPr lang="en-US" sz="3200" b="1" dirty="0" smtClean="0">
                <a:solidFill>
                  <a:srgbClr val="FF0000"/>
                </a:solidFill>
                <a:latin typeface="#9Slide03 SFU Futura_12" panose="020B0604020202020204" charset="0"/>
                <a:cs typeface="Arial" panose="020B0604020202020204" pitchFamily="34" charset="0"/>
              </a:rPr>
              <a:t> 5 </a:t>
            </a:r>
            <a:r>
              <a:rPr lang="en-US" sz="3200" b="1" dirty="0" err="1" smtClean="0">
                <a:solidFill>
                  <a:srgbClr val="FF0000"/>
                </a:solidFill>
                <a:latin typeface="#9Slide03 SFU Futura_12" panose="020B0604020202020204" charset="0"/>
                <a:cs typeface="Arial" panose="020B0604020202020204" pitchFamily="34" charset="0"/>
              </a:rPr>
              <a:t>triệu</a:t>
            </a:r>
            <a:r>
              <a:rPr lang="en-US" sz="3200" b="1" dirty="0" smtClean="0">
                <a:solidFill>
                  <a:srgbClr val="FF0000"/>
                </a:solidFill>
                <a:latin typeface="#9Slide03 SFU Futura_12" panose="020B0604020202020204" charset="0"/>
                <a:cs typeface="Arial" panose="020B0604020202020204" pitchFamily="34" charset="0"/>
              </a:rPr>
              <a:t> </a:t>
            </a:r>
            <a:r>
              <a:rPr lang="en-US" sz="3200" b="1" dirty="0" err="1" smtClean="0">
                <a:solidFill>
                  <a:srgbClr val="FF0000"/>
                </a:solidFill>
                <a:latin typeface="#9Slide03 SFU Futura_12" panose="020B0604020202020204" charset="0"/>
                <a:cs typeface="Arial" panose="020B0604020202020204" pitchFamily="34" charset="0"/>
              </a:rPr>
              <a:t>người</a:t>
            </a:r>
            <a:r>
              <a:rPr lang="en-US" sz="3200" b="1" dirty="0" smtClean="0">
                <a:solidFill>
                  <a:srgbClr val="FF0000"/>
                </a:solidFill>
                <a:latin typeface="#9Slide03 SFU Futura_12" panose="020B0604020202020204" charset="0"/>
                <a:cs typeface="Arial" panose="020B0604020202020204" pitchFamily="34" charset="0"/>
              </a:rPr>
              <a:t> </a:t>
            </a:r>
            <a:r>
              <a:rPr lang="en-US" sz="3200" b="1" dirty="0" err="1" smtClean="0">
                <a:solidFill>
                  <a:srgbClr val="FF0000"/>
                </a:solidFill>
                <a:latin typeface="#9Slide03 SFU Futura_12" panose="020B0604020202020204" charset="0"/>
                <a:cs typeface="Arial" panose="020B0604020202020204" pitchFamily="34" charset="0"/>
              </a:rPr>
              <a:t>trở</a:t>
            </a:r>
            <a:r>
              <a:rPr lang="en-US" sz="3200" b="1" dirty="0" smtClean="0">
                <a:solidFill>
                  <a:srgbClr val="FF0000"/>
                </a:solidFill>
                <a:latin typeface="#9Slide03 SFU Futura_12" panose="020B0604020202020204" charset="0"/>
                <a:cs typeface="Arial" panose="020B0604020202020204" pitchFamily="34" charset="0"/>
              </a:rPr>
              <a:t> </a:t>
            </a:r>
            <a:r>
              <a:rPr lang="en-US" sz="3200" b="1" dirty="0" err="1" smtClean="0">
                <a:solidFill>
                  <a:srgbClr val="FF0000"/>
                </a:solidFill>
                <a:latin typeface="#9Slide03 SFU Futura_12" panose="020B0604020202020204" charset="0"/>
                <a:cs typeface="Arial" panose="020B0604020202020204" pitchFamily="34" charset="0"/>
              </a:rPr>
              <a:t>lên</a:t>
            </a:r>
            <a:r>
              <a:rPr lang="en-US" sz="3200" b="1" dirty="0" smtClean="0">
                <a:solidFill>
                  <a:srgbClr val="FF0000"/>
                </a:solidFill>
                <a:latin typeface="#9Slide03 SFU Futura_12" panose="020B0604020202020204" charset="0"/>
                <a:cs typeface="Arial" panose="020B0604020202020204" pitchFamily="34" charset="0"/>
              </a:rPr>
              <a:t> ở </a:t>
            </a:r>
            <a:r>
              <a:rPr lang="en-US" sz="3200" b="1" dirty="0" err="1" smtClean="0">
                <a:solidFill>
                  <a:srgbClr val="FF0000"/>
                </a:solidFill>
                <a:latin typeface="#9Slide03 SFU Futura_12" panose="020B0604020202020204" charset="0"/>
                <a:cs typeface="Arial" panose="020B0604020202020204" pitchFamily="34" charset="0"/>
              </a:rPr>
              <a:t>châu</a:t>
            </a:r>
            <a:r>
              <a:rPr lang="en-US" sz="3200" b="1" dirty="0" smtClean="0">
                <a:solidFill>
                  <a:srgbClr val="FF0000"/>
                </a:solidFill>
                <a:latin typeface="#9Slide03 SFU Futura_12" panose="020B0604020202020204" charset="0"/>
                <a:cs typeface="Arial" panose="020B0604020202020204" pitchFamily="34" charset="0"/>
              </a:rPr>
              <a:t> </a:t>
            </a:r>
            <a:r>
              <a:rPr lang="en-US" sz="3200" b="1" dirty="0" err="1" smtClean="0">
                <a:solidFill>
                  <a:srgbClr val="FF0000"/>
                </a:solidFill>
                <a:latin typeface="#9Slide03 SFU Futura_12" panose="020B0604020202020204" charset="0"/>
                <a:cs typeface="Arial" panose="020B0604020202020204" pitchFamily="34" charset="0"/>
              </a:rPr>
              <a:t>Âu</a:t>
            </a:r>
            <a:r>
              <a:rPr lang="en-US" sz="3200" b="1" dirty="0">
                <a:solidFill>
                  <a:srgbClr val="FF0000"/>
                </a:solidFill>
                <a:latin typeface="#9Slide03 SFU Futura_12" panose="020B0604020202020204" charset="0"/>
                <a:cs typeface="Arial" panose="020B0604020202020204" pitchFamily="34" charset="0"/>
              </a:rPr>
              <a:t>:</a:t>
            </a:r>
          </a:p>
        </p:txBody>
      </p:sp>
      <p:sp>
        <p:nvSpPr>
          <p:cNvPr id="2" name="Oval 1"/>
          <p:cNvSpPr/>
          <p:nvPr/>
        </p:nvSpPr>
        <p:spPr>
          <a:xfrm>
            <a:off x="9379528" y="2800016"/>
            <a:ext cx="277090" cy="304800"/>
          </a:xfrm>
          <a:prstGeom prst="ellipse">
            <a:avLst/>
          </a:prstGeom>
          <a:solidFill>
            <a:srgbClr val="D839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217836" y="2510468"/>
            <a:ext cx="277090" cy="304800"/>
          </a:xfrm>
          <a:prstGeom prst="ellipse">
            <a:avLst/>
          </a:prstGeom>
          <a:solidFill>
            <a:srgbClr val="D839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547778" y="2378092"/>
            <a:ext cx="3148619" cy="523220"/>
          </a:xfrm>
          <a:prstGeom prst="rect">
            <a:avLst/>
          </a:prstGeom>
        </p:spPr>
        <p:txBody>
          <a:bodyPr wrap="none">
            <a:spAutoFit/>
          </a:bodyPr>
          <a:lstStyle/>
          <a:p>
            <a:pPr algn="ctr"/>
            <a:r>
              <a:rPr lang="en-US" sz="2800" b="1" dirty="0" err="1" smtClean="0">
                <a:latin typeface="#9Slide03 SFU Futura_12" panose="00000400000000000000" pitchFamily="2" charset="0"/>
                <a:cs typeface="Arial" panose="020B0604020202020204" pitchFamily="34" charset="0"/>
              </a:rPr>
              <a:t>Xanh</a:t>
            </a:r>
            <a:r>
              <a:rPr lang="en-US" sz="2800" b="1" dirty="0">
                <a:latin typeface="#9Slide03 SFU Futura_12" panose="00000400000000000000" pitchFamily="2" charset="0"/>
                <a:cs typeface="Arial" panose="020B0604020202020204" pitchFamily="34" charset="0"/>
              </a:rPr>
              <a:t> </a:t>
            </a:r>
            <a:r>
              <a:rPr lang="en-US" sz="2800" b="1" dirty="0" err="1" smtClean="0">
                <a:latin typeface="#9Slide03 SFU Futura_12" panose="00000400000000000000" pitchFamily="2" charset="0"/>
                <a:cs typeface="Arial" panose="020B0604020202020204" pitchFamily="34" charset="0"/>
              </a:rPr>
              <a:t>Pê</a:t>
            </a:r>
            <a:r>
              <a:rPr lang="en-US" sz="2800" b="1" dirty="0">
                <a:latin typeface="#9Slide03 SFU Futura_12" panose="00000400000000000000" pitchFamily="2" charset="0"/>
                <a:cs typeface="Arial" panose="020B0604020202020204" pitchFamily="34" charset="0"/>
              </a:rPr>
              <a:t> </a:t>
            </a:r>
            <a:r>
              <a:rPr lang="en-US" sz="2800" b="1" dirty="0" smtClean="0">
                <a:latin typeface="#9Slide03 SFU Futura_12" panose="00000400000000000000" pitchFamily="2" charset="0"/>
                <a:cs typeface="Arial" panose="020B0604020202020204" pitchFamily="34" charset="0"/>
              </a:rPr>
              <a:t>– </a:t>
            </a:r>
            <a:r>
              <a:rPr lang="en-US" sz="2800" b="1" dirty="0" err="1" smtClean="0">
                <a:latin typeface="#9Slide03 SFU Futura_12" panose="00000400000000000000" pitchFamily="2" charset="0"/>
                <a:cs typeface="Arial" panose="020B0604020202020204" pitchFamily="34" charset="0"/>
              </a:rPr>
              <a:t>téc</a:t>
            </a:r>
            <a:r>
              <a:rPr lang="en-US" sz="2800" b="1" dirty="0" smtClean="0">
                <a:latin typeface="#9Slide03 SFU Futura_12" panose="00000400000000000000" pitchFamily="2" charset="0"/>
                <a:cs typeface="Arial" panose="020B0604020202020204" pitchFamily="34" charset="0"/>
              </a:rPr>
              <a:t> - </a:t>
            </a:r>
            <a:r>
              <a:rPr lang="en-US" sz="2800" b="1" dirty="0" err="1" smtClean="0">
                <a:latin typeface="#9Slide03 SFU Futura_12" panose="00000400000000000000" pitchFamily="2" charset="0"/>
                <a:cs typeface="Arial" panose="020B0604020202020204" pitchFamily="34" charset="0"/>
              </a:rPr>
              <a:t>bua</a:t>
            </a:r>
            <a:endParaRPr lang="en-US" sz="2800" b="1" dirty="0">
              <a:latin typeface="#9Slide03 SFU Futura_12" panose="00000400000000000000" pitchFamily="2" charset="0"/>
              <a:cs typeface="Arial" panose="020B0604020202020204" pitchFamily="34" charset="0"/>
            </a:endParaRPr>
          </a:p>
        </p:txBody>
      </p:sp>
      <p:sp>
        <p:nvSpPr>
          <p:cNvPr id="20" name="Oval 19"/>
          <p:cNvSpPr/>
          <p:nvPr/>
        </p:nvSpPr>
        <p:spPr>
          <a:xfrm>
            <a:off x="209124" y="3028949"/>
            <a:ext cx="277090" cy="304800"/>
          </a:xfrm>
          <a:prstGeom prst="ellipse">
            <a:avLst/>
          </a:prstGeom>
          <a:solidFill>
            <a:srgbClr val="D839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624954" y="2901312"/>
            <a:ext cx="1584088" cy="523220"/>
          </a:xfrm>
          <a:prstGeom prst="rect">
            <a:avLst/>
          </a:prstGeom>
        </p:spPr>
        <p:txBody>
          <a:bodyPr wrap="none">
            <a:spAutoFit/>
          </a:bodyPr>
          <a:lstStyle/>
          <a:p>
            <a:pPr algn="ctr"/>
            <a:r>
              <a:rPr lang="en-US" sz="2800" b="1" dirty="0" smtClean="0">
                <a:latin typeface="#9Slide03 SFU Futura_12" panose="00000400000000000000" pitchFamily="2" charset="0"/>
                <a:cs typeface="Arial" panose="020B0604020202020204" pitchFamily="34" charset="0"/>
              </a:rPr>
              <a:t>Ma – </a:t>
            </a:r>
            <a:r>
              <a:rPr lang="en-US" sz="2800" b="1" dirty="0" err="1" smtClean="0">
                <a:latin typeface="#9Slide03 SFU Futura_12" panose="00000400000000000000" pitchFamily="2" charset="0"/>
                <a:cs typeface="Arial" panose="020B0604020202020204" pitchFamily="34" charset="0"/>
              </a:rPr>
              <a:t>đrit</a:t>
            </a:r>
            <a:endParaRPr lang="en-US" sz="2800" b="1" dirty="0">
              <a:latin typeface="#9Slide03 SFU Futura_12" panose="00000400000000000000" pitchFamily="2" charset="0"/>
              <a:cs typeface="Arial" panose="020B0604020202020204" pitchFamily="34" charset="0"/>
            </a:endParaRPr>
          </a:p>
        </p:txBody>
      </p:sp>
      <p:sp>
        <p:nvSpPr>
          <p:cNvPr id="23" name="Oval 22"/>
          <p:cNvSpPr/>
          <p:nvPr/>
        </p:nvSpPr>
        <p:spPr>
          <a:xfrm>
            <a:off x="191700" y="3597202"/>
            <a:ext cx="277090" cy="304800"/>
          </a:xfrm>
          <a:prstGeom prst="ellipse">
            <a:avLst/>
          </a:prstGeom>
          <a:solidFill>
            <a:srgbClr val="D839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526474" y="3473087"/>
            <a:ext cx="2855269" cy="523220"/>
          </a:xfrm>
          <a:prstGeom prst="rect">
            <a:avLst/>
          </a:prstGeom>
        </p:spPr>
        <p:txBody>
          <a:bodyPr wrap="none">
            <a:spAutoFit/>
          </a:bodyPr>
          <a:lstStyle/>
          <a:p>
            <a:pPr algn="ctr"/>
            <a:r>
              <a:rPr lang="en-US" sz="2800" b="1" dirty="0" err="1" smtClean="0">
                <a:latin typeface="#9Slide03 SFU Futura_12" panose="00000400000000000000" pitchFamily="2" charset="0"/>
                <a:cs typeface="Arial" panose="020B0604020202020204" pitchFamily="34" charset="0"/>
              </a:rPr>
              <a:t>Bác</a:t>
            </a:r>
            <a:r>
              <a:rPr lang="en-US" sz="2800" b="1" dirty="0" smtClean="0">
                <a:latin typeface="#9Slide03 SFU Futura_12" panose="00000400000000000000" pitchFamily="2" charset="0"/>
                <a:cs typeface="Arial" panose="020B0604020202020204" pitchFamily="34" charset="0"/>
              </a:rPr>
              <a:t> – </a:t>
            </a:r>
            <a:r>
              <a:rPr lang="en-US" sz="2800" b="1" dirty="0" err="1" smtClean="0">
                <a:latin typeface="#9Slide03 SFU Futura_12" panose="00000400000000000000" pitchFamily="2" charset="0"/>
                <a:cs typeface="Arial" panose="020B0604020202020204" pitchFamily="34" charset="0"/>
              </a:rPr>
              <a:t>xê</a:t>
            </a:r>
            <a:r>
              <a:rPr lang="en-US" sz="2800" b="1" dirty="0" smtClean="0">
                <a:latin typeface="#9Slide03 SFU Futura_12" panose="00000400000000000000" pitchFamily="2" charset="0"/>
                <a:cs typeface="Arial" panose="020B0604020202020204" pitchFamily="34" charset="0"/>
              </a:rPr>
              <a:t> – </a:t>
            </a:r>
            <a:r>
              <a:rPr lang="en-US" sz="2800" b="1" dirty="0" err="1" smtClean="0">
                <a:latin typeface="#9Slide03 SFU Futura_12" panose="00000400000000000000" pitchFamily="2" charset="0"/>
                <a:cs typeface="Arial" panose="020B0604020202020204" pitchFamily="34" charset="0"/>
              </a:rPr>
              <a:t>lô</a:t>
            </a:r>
            <a:r>
              <a:rPr lang="en-US" sz="2800" b="1" dirty="0" smtClean="0">
                <a:latin typeface="#9Slide03 SFU Futura_12" panose="00000400000000000000" pitchFamily="2" charset="0"/>
                <a:cs typeface="Arial" panose="020B0604020202020204" pitchFamily="34" charset="0"/>
              </a:rPr>
              <a:t> - </a:t>
            </a:r>
            <a:r>
              <a:rPr lang="en-US" sz="2800" b="1" dirty="0" err="1" smtClean="0">
                <a:latin typeface="#9Slide03 SFU Futura_12" panose="00000400000000000000" pitchFamily="2" charset="0"/>
                <a:cs typeface="Arial" panose="020B0604020202020204" pitchFamily="34" charset="0"/>
              </a:rPr>
              <a:t>na</a:t>
            </a:r>
            <a:endParaRPr lang="en-US" sz="2800" b="1" dirty="0">
              <a:latin typeface="#9Slide03 SFU Futura_12" panose="00000400000000000000" pitchFamily="2" charset="0"/>
              <a:cs typeface="Arial" panose="020B0604020202020204" pitchFamily="34" charset="0"/>
            </a:endParaRPr>
          </a:p>
        </p:txBody>
      </p:sp>
      <p:sp>
        <p:nvSpPr>
          <p:cNvPr id="27" name="Oval 26"/>
          <p:cNvSpPr/>
          <p:nvPr/>
        </p:nvSpPr>
        <p:spPr>
          <a:xfrm>
            <a:off x="209124" y="4211746"/>
            <a:ext cx="277090" cy="304800"/>
          </a:xfrm>
          <a:prstGeom prst="ellipse">
            <a:avLst/>
          </a:prstGeom>
          <a:solidFill>
            <a:srgbClr val="D839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547778" y="4084109"/>
            <a:ext cx="1619354" cy="523220"/>
          </a:xfrm>
          <a:prstGeom prst="rect">
            <a:avLst/>
          </a:prstGeom>
        </p:spPr>
        <p:txBody>
          <a:bodyPr wrap="none">
            <a:spAutoFit/>
          </a:bodyPr>
          <a:lstStyle/>
          <a:p>
            <a:pPr algn="ctr"/>
            <a:r>
              <a:rPr lang="en-US" sz="2800" b="1" dirty="0" err="1" smtClean="0">
                <a:latin typeface="#9Slide03 SFU Futura_12" panose="00000400000000000000" pitchFamily="2" charset="0"/>
                <a:cs typeface="Arial" panose="020B0604020202020204" pitchFamily="34" charset="0"/>
              </a:rPr>
              <a:t>Luân</a:t>
            </a:r>
            <a:r>
              <a:rPr lang="en-US" sz="2800" b="1" dirty="0" smtClean="0">
                <a:latin typeface="#9Slide03 SFU Futura_12" panose="00000400000000000000" pitchFamily="2" charset="0"/>
                <a:cs typeface="Arial" panose="020B0604020202020204" pitchFamily="34" charset="0"/>
              </a:rPr>
              <a:t> </a:t>
            </a:r>
            <a:r>
              <a:rPr lang="en-US" sz="2800" b="1" dirty="0" err="1" smtClean="0">
                <a:latin typeface="#9Slide03 SFU Futura_12" panose="00000400000000000000" pitchFamily="2" charset="0"/>
                <a:cs typeface="Arial" panose="020B0604020202020204" pitchFamily="34" charset="0"/>
              </a:rPr>
              <a:t>Đôn</a:t>
            </a:r>
            <a:endParaRPr lang="en-US" sz="2800" b="1" dirty="0">
              <a:latin typeface="#9Slide03 SFU Futura_12" panose="00000400000000000000" pitchFamily="2" charset="0"/>
              <a:cs typeface="Arial" panose="020B0604020202020204" pitchFamily="34" charset="0"/>
            </a:endParaRPr>
          </a:p>
        </p:txBody>
      </p:sp>
      <p:sp>
        <p:nvSpPr>
          <p:cNvPr id="29" name="Oval 28"/>
          <p:cNvSpPr/>
          <p:nvPr/>
        </p:nvSpPr>
        <p:spPr>
          <a:xfrm>
            <a:off x="6220692" y="5086016"/>
            <a:ext cx="277090" cy="304800"/>
          </a:xfrm>
          <a:prstGeom prst="ellipse">
            <a:avLst/>
          </a:prstGeom>
          <a:solidFill>
            <a:srgbClr val="D839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6910546" y="5004288"/>
            <a:ext cx="277090" cy="304800"/>
          </a:xfrm>
          <a:prstGeom prst="ellipse">
            <a:avLst/>
          </a:prstGeom>
          <a:solidFill>
            <a:srgbClr val="D839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7124680" y="3843907"/>
            <a:ext cx="277090" cy="304800"/>
          </a:xfrm>
          <a:prstGeom prst="ellipse">
            <a:avLst/>
          </a:prstGeom>
          <a:solidFill>
            <a:srgbClr val="D839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a:off x="7124680" y="4186875"/>
            <a:ext cx="277090" cy="304800"/>
          </a:xfrm>
          <a:prstGeom prst="ellipse">
            <a:avLst/>
          </a:prstGeom>
          <a:solidFill>
            <a:srgbClr val="009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209124" y="4811483"/>
            <a:ext cx="277090" cy="304800"/>
          </a:xfrm>
          <a:prstGeom prst="ellipse">
            <a:avLst/>
          </a:prstGeom>
          <a:solidFill>
            <a:srgbClr val="009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617778" y="4695131"/>
            <a:ext cx="1109599" cy="523220"/>
          </a:xfrm>
          <a:prstGeom prst="rect">
            <a:avLst/>
          </a:prstGeom>
        </p:spPr>
        <p:txBody>
          <a:bodyPr wrap="none">
            <a:spAutoFit/>
          </a:bodyPr>
          <a:lstStyle/>
          <a:p>
            <a:pPr algn="ctr"/>
            <a:r>
              <a:rPr lang="en-US" sz="2800" b="1" dirty="0" smtClean="0">
                <a:latin typeface="#9Slide03 SFU Futura_12" panose="00000400000000000000" pitchFamily="2" charset="0"/>
                <a:cs typeface="Arial" panose="020B0604020202020204" pitchFamily="34" charset="0"/>
              </a:rPr>
              <a:t>Pa - </a:t>
            </a:r>
            <a:r>
              <a:rPr lang="en-US" sz="2800" b="1" dirty="0" err="1" smtClean="0">
                <a:latin typeface="#9Slide03 SFU Futura_12" panose="00000400000000000000" pitchFamily="2" charset="0"/>
                <a:cs typeface="Arial" panose="020B0604020202020204" pitchFamily="34" charset="0"/>
              </a:rPr>
              <a:t>ri</a:t>
            </a:r>
            <a:endParaRPr lang="en-US" sz="2800" b="1" dirty="0">
              <a:latin typeface="#9Slide03 SFU Futura_12" panose="00000400000000000000" pitchFamily="2" charset="0"/>
              <a:cs typeface="Arial" panose="020B0604020202020204" pitchFamily="34" charset="0"/>
            </a:endParaRPr>
          </a:p>
        </p:txBody>
      </p:sp>
      <p:sp>
        <p:nvSpPr>
          <p:cNvPr id="38" name="Oval 37"/>
          <p:cNvSpPr/>
          <p:nvPr/>
        </p:nvSpPr>
        <p:spPr>
          <a:xfrm>
            <a:off x="209124" y="5364798"/>
            <a:ext cx="277090" cy="304800"/>
          </a:xfrm>
          <a:prstGeom prst="ellipse">
            <a:avLst/>
          </a:prstGeom>
          <a:solidFill>
            <a:srgbClr val="009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635082" y="5268191"/>
            <a:ext cx="2383987" cy="523220"/>
          </a:xfrm>
          <a:prstGeom prst="rect">
            <a:avLst/>
          </a:prstGeom>
        </p:spPr>
        <p:txBody>
          <a:bodyPr wrap="none">
            <a:spAutoFit/>
          </a:bodyPr>
          <a:lstStyle/>
          <a:p>
            <a:pPr algn="ctr"/>
            <a:r>
              <a:rPr lang="en-US" sz="2800" b="1" dirty="0" smtClean="0">
                <a:latin typeface="#9Slide03 SFU Futura_12" panose="00000400000000000000" pitchFamily="2" charset="0"/>
                <a:cs typeface="Arial" panose="020B0604020202020204" pitchFamily="34" charset="0"/>
              </a:rPr>
              <a:t>Mat – </a:t>
            </a:r>
            <a:r>
              <a:rPr lang="en-US" sz="2800" b="1" dirty="0" err="1" smtClean="0">
                <a:latin typeface="#9Slide03 SFU Futura_12" panose="00000400000000000000" pitchFamily="2" charset="0"/>
                <a:cs typeface="Arial" panose="020B0604020202020204" pitchFamily="34" charset="0"/>
              </a:rPr>
              <a:t>xcơ</a:t>
            </a:r>
            <a:r>
              <a:rPr lang="en-US" sz="2800" b="1" dirty="0" smtClean="0">
                <a:latin typeface="#9Slide03 SFU Futura_12" panose="00000400000000000000" pitchFamily="2" charset="0"/>
                <a:cs typeface="Arial" panose="020B0604020202020204" pitchFamily="34" charset="0"/>
              </a:rPr>
              <a:t> - </a:t>
            </a:r>
            <a:r>
              <a:rPr lang="en-US" sz="2800" b="1" dirty="0" err="1" smtClean="0">
                <a:latin typeface="#9Slide03 SFU Futura_12" panose="00000400000000000000" pitchFamily="2" charset="0"/>
                <a:cs typeface="Arial" panose="020B0604020202020204" pitchFamily="34" charset="0"/>
              </a:rPr>
              <a:t>va</a:t>
            </a:r>
            <a:endParaRPr lang="en-US" sz="2800" b="1" dirty="0">
              <a:latin typeface="#9Slide03 SFU Futura_12" panose="00000400000000000000" pitchFamily="2" charset="0"/>
              <a:cs typeface="Arial" panose="020B0604020202020204" pitchFamily="34" charset="0"/>
            </a:endParaRPr>
          </a:p>
        </p:txBody>
      </p:sp>
      <p:sp>
        <p:nvSpPr>
          <p:cNvPr id="40" name="Oval 39"/>
          <p:cNvSpPr/>
          <p:nvPr/>
        </p:nvSpPr>
        <p:spPr>
          <a:xfrm>
            <a:off x="10061843" y="3333749"/>
            <a:ext cx="277090" cy="304800"/>
          </a:xfrm>
          <a:prstGeom prst="ellipse">
            <a:avLst/>
          </a:prstGeom>
          <a:solidFill>
            <a:srgbClr val="009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03533496"/>
      </p:ext>
    </p:extLst>
  </p:cSld>
  <p:clrMapOvr>
    <a:masterClrMapping/>
  </p:clrMapOvr>
  <mc:AlternateContent xmlns:mc="http://schemas.openxmlformats.org/markup-compatibility/2006" xmlns:p14="http://schemas.microsoft.com/office/powerpoint/2010/main">
    <mc:Choice Requires="p14">
      <p:transition spd="slow" p14:dur="1600" advTm="41338">
        <p14:gallery dir="l"/>
      </p:transition>
    </mc:Choice>
    <mc:Fallback xmlns="">
      <p:transition spd="slow" advTm="4133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fade">
                                      <p:cBhvr>
                                        <p:cTn id="26" dur="500"/>
                                        <p:tgtEl>
                                          <p:spTgt spid="22"/>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fade">
                                      <p:cBhvr>
                                        <p:cTn id="29" dur="500"/>
                                        <p:tgtEl>
                                          <p:spTgt spid="29"/>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fade">
                                      <p:cBhvr>
                                        <p:cTn id="34" dur="500"/>
                                        <p:tgtEl>
                                          <p:spTgt spid="23"/>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500"/>
                                        <p:tgtEl>
                                          <p:spTgt spid="24"/>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30"/>
                                        </p:tgtEl>
                                        <p:attrNameLst>
                                          <p:attrName>style.visibility</p:attrName>
                                        </p:attrNameLst>
                                      </p:cBhvr>
                                      <p:to>
                                        <p:strVal val="visible"/>
                                      </p:to>
                                    </p:set>
                                    <p:animEffect transition="in" filter="fade">
                                      <p:cBhvr>
                                        <p:cTn id="40" dur="500"/>
                                        <p:tgtEl>
                                          <p:spTgt spid="30"/>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7"/>
                                        </p:tgtEl>
                                        <p:attrNameLst>
                                          <p:attrName>style.visibility</p:attrName>
                                        </p:attrNameLst>
                                      </p:cBhvr>
                                      <p:to>
                                        <p:strVal val="visible"/>
                                      </p:to>
                                    </p:set>
                                    <p:animEffect transition="in" filter="fade">
                                      <p:cBhvr>
                                        <p:cTn id="45" dur="500"/>
                                        <p:tgtEl>
                                          <p:spTgt spid="27"/>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28"/>
                                        </p:tgtEl>
                                        <p:attrNameLst>
                                          <p:attrName>style.visibility</p:attrName>
                                        </p:attrNameLst>
                                      </p:cBhvr>
                                      <p:to>
                                        <p:strVal val="visible"/>
                                      </p:to>
                                    </p:set>
                                    <p:animEffect transition="in" filter="fade">
                                      <p:cBhvr>
                                        <p:cTn id="48" dur="500"/>
                                        <p:tgtEl>
                                          <p:spTgt spid="28"/>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32"/>
                                        </p:tgtEl>
                                        <p:attrNameLst>
                                          <p:attrName>style.visibility</p:attrName>
                                        </p:attrNameLst>
                                      </p:cBhvr>
                                      <p:to>
                                        <p:strVal val="visible"/>
                                      </p:to>
                                    </p:set>
                                    <p:animEffect transition="in" filter="fade">
                                      <p:cBhvr>
                                        <p:cTn id="51" dur="500"/>
                                        <p:tgtEl>
                                          <p:spTgt spid="32"/>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36"/>
                                        </p:tgtEl>
                                        <p:attrNameLst>
                                          <p:attrName>style.visibility</p:attrName>
                                        </p:attrNameLst>
                                      </p:cBhvr>
                                      <p:to>
                                        <p:strVal val="visible"/>
                                      </p:to>
                                    </p:set>
                                    <p:animEffect transition="in" filter="fade">
                                      <p:cBhvr>
                                        <p:cTn id="56" dur="500"/>
                                        <p:tgtEl>
                                          <p:spTgt spid="36"/>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37"/>
                                        </p:tgtEl>
                                        <p:attrNameLst>
                                          <p:attrName>style.visibility</p:attrName>
                                        </p:attrNameLst>
                                      </p:cBhvr>
                                      <p:to>
                                        <p:strVal val="visible"/>
                                      </p:to>
                                    </p:set>
                                    <p:animEffect transition="in" filter="fade">
                                      <p:cBhvr>
                                        <p:cTn id="59" dur="500"/>
                                        <p:tgtEl>
                                          <p:spTgt spid="37"/>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33"/>
                                        </p:tgtEl>
                                        <p:attrNameLst>
                                          <p:attrName>style.visibility</p:attrName>
                                        </p:attrNameLst>
                                      </p:cBhvr>
                                      <p:to>
                                        <p:strVal val="visible"/>
                                      </p:to>
                                    </p:set>
                                    <p:animEffect transition="in" filter="fade">
                                      <p:cBhvr>
                                        <p:cTn id="62" dur="500"/>
                                        <p:tgtEl>
                                          <p:spTgt spid="33"/>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38"/>
                                        </p:tgtEl>
                                        <p:attrNameLst>
                                          <p:attrName>style.visibility</p:attrName>
                                        </p:attrNameLst>
                                      </p:cBhvr>
                                      <p:to>
                                        <p:strVal val="visible"/>
                                      </p:to>
                                    </p:set>
                                    <p:animEffect transition="in" filter="fade">
                                      <p:cBhvr>
                                        <p:cTn id="67" dur="500"/>
                                        <p:tgtEl>
                                          <p:spTgt spid="38"/>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39"/>
                                        </p:tgtEl>
                                        <p:attrNameLst>
                                          <p:attrName>style.visibility</p:attrName>
                                        </p:attrNameLst>
                                      </p:cBhvr>
                                      <p:to>
                                        <p:strVal val="visible"/>
                                      </p:to>
                                    </p:set>
                                    <p:animEffect transition="in" filter="fade">
                                      <p:cBhvr>
                                        <p:cTn id="70" dur="500"/>
                                        <p:tgtEl>
                                          <p:spTgt spid="39"/>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40"/>
                                        </p:tgtEl>
                                        <p:attrNameLst>
                                          <p:attrName>style.visibility</p:attrName>
                                        </p:attrNameLst>
                                      </p:cBhvr>
                                      <p:to>
                                        <p:strVal val="visible"/>
                                      </p:to>
                                    </p:set>
                                    <p:animEffect transition="in" filter="fade">
                                      <p:cBhvr>
                                        <p:cTn id="73"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 grpId="0" animBg="1"/>
      <p:bldP spid="18" grpId="0" animBg="1"/>
      <p:bldP spid="4" grpId="0"/>
      <p:bldP spid="20" grpId="0" animBg="1"/>
      <p:bldP spid="22" grpId="0"/>
      <p:bldP spid="23" grpId="0" animBg="1"/>
      <p:bldP spid="24" grpId="0"/>
      <p:bldP spid="27" grpId="0" animBg="1"/>
      <p:bldP spid="28" grpId="0"/>
      <p:bldP spid="29" grpId="0" animBg="1"/>
      <p:bldP spid="30" grpId="0" animBg="1"/>
      <p:bldP spid="32" grpId="0" animBg="1"/>
      <p:bldP spid="33" grpId="0" animBg="1"/>
      <p:bldP spid="36" grpId="0" animBg="1"/>
      <p:bldP spid="37" grpId="0"/>
      <p:bldP spid="38" grpId="0" animBg="1"/>
      <p:bldP spid="39" grpId="0"/>
      <p:bldP spid="4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5639191" y="-126568"/>
            <a:ext cx="5986466" cy="1207481"/>
            <a:chOff x="-632751" y="-5892"/>
            <a:chExt cx="3770614" cy="1207481"/>
          </a:xfrm>
        </p:grpSpPr>
        <p:sp>
          <p:nvSpPr>
            <p:cNvPr id="17" name="Flowchart: Terminator 16">
              <a:extLst>
                <a:ext uri="{FF2B5EF4-FFF2-40B4-BE49-F238E27FC236}">
                  <a16:creationId xmlns:a16="http://schemas.microsoft.com/office/drawing/2014/main" id="{454EC65F-9461-4D3A-AD62-5A0132ABA328}"/>
                </a:ext>
              </a:extLst>
            </p:cNvPr>
            <p:cNvSpPr/>
            <p:nvPr/>
          </p:nvSpPr>
          <p:spPr>
            <a:xfrm>
              <a:off x="-326782" y="192923"/>
              <a:ext cx="3464645" cy="809853"/>
            </a:xfrm>
            <a:prstGeom prst="flowChartTerminator">
              <a:avLst/>
            </a:prstGeom>
            <a:solidFill>
              <a:srgbClr val="006C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chemeClr val="bg1"/>
                  </a:solidFill>
                  <a:latin typeface="#9Slide03 SFU Futura_12" panose="020B0604020202020204" charset="0"/>
                  <a:cs typeface="Arial" panose="020B0604020202020204" pitchFamily="34" charset="0"/>
                </a:rPr>
                <a:t>NỘI DUNG CHÍNH</a:t>
              </a:r>
              <a:endParaRPr lang="en-US" sz="3600" b="1" dirty="0">
                <a:solidFill>
                  <a:schemeClr val="bg1"/>
                </a:solidFill>
                <a:latin typeface="#9Slide03 SFU Futura_12" panose="020B0604020202020204" charset="0"/>
                <a:cs typeface="Arial" panose="020B0604020202020204" pitchFamily="34" charset="0"/>
              </a:endParaRPr>
            </a:p>
          </p:txBody>
        </p:sp>
        <p:pic>
          <p:nvPicPr>
            <p:cNvPr id="18" name="Picture 17">
              <a:extLst>
                <a:ext uri="{FF2B5EF4-FFF2-40B4-BE49-F238E27FC236}">
                  <a16:creationId xmlns:a16="http://schemas.microsoft.com/office/drawing/2014/main" id="{DC0502AE-5658-4CEE-96B3-BC6EFE8B1D42}"/>
                </a:ext>
              </a:extLst>
            </p:cNvPr>
            <p:cNvPicPr>
              <a:picLocks noChangeAspect="1"/>
            </p:cNvPicPr>
            <p:nvPr/>
          </p:nvPicPr>
          <p:blipFill>
            <a:blip r:embed="rId3"/>
            <a:stretch>
              <a:fillRect/>
            </a:stretch>
          </p:blipFill>
          <p:spPr>
            <a:xfrm>
              <a:off x="-632751" y="-5892"/>
              <a:ext cx="917905" cy="1207481"/>
            </a:xfrm>
            <a:prstGeom prst="rect">
              <a:avLst/>
            </a:prstGeom>
          </p:spPr>
        </p:pic>
      </p:grpSp>
      <p:grpSp>
        <p:nvGrpSpPr>
          <p:cNvPr id="32" name="Group 31"/>
          <p:cNvGrpSpPr/>
          <p:nvPr/>
        </p:nvGrpSpPr>
        <p:grpSpPr>
          <a:xfrm>
            <a:off x="37719" y="-49859"/>
            <a:ext cx="5396364" cy="979017"/>
            <a:chOff x="37719" y="-49859"/>
            <a:chExt cx="5396364" cy="979017"/>
          </a:xfrm>
        </p:grpSpPr>
        <p:grpSp>
          <p:nvGrpSpPr>
            <p:cNvPr id="36" name="Group 35"/>
            <p:cNvGrpSpPr/>
            <p:nvPr/>
          </p:nvGrpSpPr>
          <p:grpSpPr>
            <a:xfrm>
              <a:off x="149690" y="130973"/>
              <a:ext cx="5284393" cy="798185"/>
              <a:chOff x="1" y="23613"/>
              <a:chExt cx="5284393" cy="798185"/>
            </a:xfrm>
          </p:grpSpPr>
          <p:sp>
            <p:nvSpPr>
              <p:cNvPr id="39" name="Rectangle: Rounded Corners 17">
                <a:extLst>
                  <a:ext uri="{FF2B5EF4-FFF2-40B4-BE49-F238E27FC236}">
                    <a16:creationId xmlns:a16="http://schemas.microsoft.com/office/drawing/2014/main" id="{FAD1B7D5-53C9-4DD5-8454-63D6FF634185}"/>
                  </a:ext>
                </a:extLst>
              </p:cNvPr>
              <p:cNvSpPr/>
              <p:nvPr/>
            </p:nvSpPr>
            <p:spPr>
              <a:xfrm>
                <a:off x="1" y="23613"/>
                <a:ext cx="5284393" cy="749361"/>
              </a:xfrm>
              <a:prstGeom prst="roundRect">
                <a:avLst>
                  <a:gd name="adj" fmla="val 42559"/>
                </a:avLst>
              </a:prstGeom>
              <a:solidFill>
                <a:srgbClr val="D0F5FE"/>
              </a:solidFill>
              <a:ln w="12700">
                <a:solidFill>
                  <a:srgbClr val="4472C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180E"/>
                  </a:solidFill>
                  <a:effectLst/>
                  <a:uLnTx/>
                  <a:uFillTx/>
                  <a:latin typeface="#9Slide03 SFU Futura_12" panose="00000400000000000000" pitchFamily="2" charset="0"/>
                </a:endParaRPr>
              </a:p>
            </p:txBody>
          </p:sp>
          <p:sp>
            <p:nvSpPr>
              <p:cNvPr id="41" name="TextBox 40">
                <a:extLst>
                  <a:ext uri="{FF2B5EF4-FFF2-40B4-BE49-F238E27FC236}">
                    <a16:creationId xmlns:a16="http://schemas.microsoft.com/office/drawing/2014/main" id="{4EC68D7C-3C39-4B6F-8758-427A97DB07ED}"/>
                  </a:ext>
                </a:extLst>
              </p:cNvPr>
              <p:cNvSpPr txBox="1"/>
              <p:nvPr/>
            </p:nvSpPr>
            <p:spPr>
              <a:xfrm>
                <a:off x="976819" y="113912"/>
                <a:ext cx="3999674"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srgbClr val="002060"/>
                    </a:solidFill>
                    <a:effectLst/>
                    <a:uLnTx/>
                    <a:uFillTx/>
                    <a:latin typeface="#9Slide03 Oswald Medium" panose="00000600000000000000" pitchFamily="2" charset="0"/>
                  </a:rPr>
                  <a:t>2. </a:t>
                </a:r>
                <a:r>
                  <a:rPr lang="en-US" sz="4000" b="1" dirty="0" smtClean="0">
                    <a:solidFill>
                      <a:srgbClr val="002060"/>
                    </a:solidFill>
                    <a:latin typeface="#9Slide03 Oswald Medium" panose="00000600000000000000" pitchFamily="2" charset="0"/>
                  </a:rPr>
                  <a:t>ĐÔ THỊ HÓA</a:t>
                </a:r>
                <a:endParaRPr kumimoji="0" lang="vi-VN" sz="4000" b="1" i="0" u="none" strike="noStrike" kern="1200" cap="none" spc="0" normalizeH="0" baseline="0" noProof="0" dirty="0">
                  <a:ln>
                    <a:noFill/>
                  </a:ln>
                  <a:solidFill>
                    <a:srgbClr val="002060"/>
                  </a:solidFill>
                  <a:effectLst/>
                  <a:uLnTx/>
                  <a:uFillTx/>
                  <a:latin typeface="#9Slide03 Oswald Medium" panose="00000600000000000000" pitchFamily="2" charset="0"/>
                </a:endParaRPr>
              </a:p>
            </p:txBody>
          </p:sp>
        </p:grpSp>
        <p:pic>
          <p:nvPicPr>
            <p:cNvPr id="37" name="Picture 36"/>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8500" r="91500">
                          <a14:foregroundMark x1="19200" y1="68426" x2="85600" y2="70370"/>
                          <a14:foregroundMark x1="91500" y1="64352" x2="91500" y2="64352"/>
                          <a14:foregroundMark x1="8500" y1="64722" x2="8500" y2="64722"/>
                        </a14:backgroundRemoval>
                      </a14:imgEffect>
                    </a14:imgLayer>
                  </a14:imgProps>
                </a:ext>
              </a:extLst>
            </a:blip>
            <a:srcRect l="4764" t="21700" r="4764" b="27845"/>
            <a:stretch/>
          </p:blipFill>
          <p:spPr>
            <a:xfrm>
              <a:off x="37719" y="-49859"/>
              <a:ext cx="1478870" cy="890716"/>
            </a:xfrm>
            <a:prstGeom prst="rect">
              <a:avLst/>
            </a:prstGeom>
          </p:spPr>
        </p:pic>
      </p:grpSp>
      <p:sp>
        <p:nvSpPr>
          <p:cNvPr id="49" name="Rectangle 48"/>
          <p:cNvSpPr/>
          <p:nvPr/>
        </p:nvSpPr>
        <p:spPr>
          <a:xfrm>
            <a:off x="328273" y="3889043"/>
            <a:ext cx="2955373" cy="2185214"/>
          </a:xfrm>
          <a:prstGeom prst="rect">
            <a:avLst/>
          </a:prstGeom>
        </p:spPr>
        <p:txBody>
          <a:bodyPr wrap="square">
            <a:spAutoFit/>
          </a:bodyPr>
          <a:lstStyle/>
          <a:p>
            <a:pPr algn="just"/>
            <a:r>
              <a:rPr lang="vi-VN" sz="2400" b="1" dirty="0" smtClean="0">
                <a:latin typeface="#9Slide03 SFU Futura_12" panose="020B0604020202020204" charset="0"/>
                <a:cs typeface="Arial" panose="020B0604020202020204" pitchFamily="34" charset="0"/>
              </a:rPr>
              <a:t>- </a:t>
            </a:r>
            <a:r>
              <a:rPr lang="en-US" sz="2400" b="1" dirty="0" err="1" smtClean="0">
                <a:latin typeface="#9Slide03 SFU Futura_12" panose="020B0604020202020204" charset="0"/>
                <a:cs typeface="Arial" panose="020B0604020202020204" pitchFamily="34" charset="0"/>
              </a:rPr>
              <a:t>Đô</a:t>
            </a:r>
            <a:r>
              <a:rPr lang="en-US" sz="2400" b="1" dirty="0" smtClean="0">
                <a:latin typeface="#9Slide03 SFU Futura_12" panose="020B0604020202020204" charset="0"/>
                <a:cs typeface="Arial" panose="020B0604020202020204" pitchFamily="34" charset="0"/>
              </a:rPr>
              <a:t> </a:t>
            </a:r>
            <a:r>
              <a:rPr lang="en-US" sz="2400" b="1" dirty="0" err="1" smtClean="0">
                <a:latin typeface="#9Slide03 SFU Futura_12" panose="020B0604020202020204" charset="0"/>
                <a:cs typeface="Arial" panose="020B0604020202020204" pitchFamily="34" charset="0"/>
              </a:rPr>
              <a:t>thị</a:t>
            </a:r>
            <a:r>
              <a:rPr lang="en-US" sz="2400" b="1" dirty="0" smtClean="0">
                <a:latin typeface="#9Slide03 SFU Futura_12" panose="020B0604020202020204" charset="0"/>
                <a:cs typeface="Arial" panose="020B0604020202020204" pitchFamily="34" charset="0"/>
              </a:rPr>
              <a:t> </a:t>
            </a:r>
            <a:r>
              <a:rPr lang="en-US" sz="2400" b="1" dirty="0" err="1" smtClean="0">
                <a:latin typeface="#9Slide03 SFU Futura_12" panose="020B0604020202020204" charset="0"/>
                <a:cs typeface="Arial" panose="020B0604020202020204" pitchFamily="34" charset="0"/>
              </a:rPr>
              <a:t>hóa</a:t>
            </a:r>
            <a:r>
              <a:rPr lang="en-US" sz="2400" b="1" dirty="0" smtClean="0">
                <a:latin typeface="#9Slide03 SFU Futura_12" panose="020B0604020202020204" charset="0"/>
                <a:cs typeface="Arial" panose="020B0604020202020204" pitchFamily="34" charset="0"/>
              </a:rPr>
              <a:t> </a:t>
            </a:r>
            <a:r>
              <a:rPr lang="en-US" sz="2400" b="1" dirty="0" err="1" smtClean="0">
                <a:latin typeface="#9Slide03 SFU Futura_12" panose="020B0604020202020204" charset="0"/>
                <a:cs typeface="Arial" panose="020B0604020202020204" pitchFamily="34" charset="0"/>
              </a:rPr>
              <a:t>đang</a:t>
            </a:r>
            <a:r>
              <a:rPr lang="en-US" sz="2400" b="1" dirty="0" smtClean="0">
                <a:latin typeface="#9Slide03 SFU Futura_12" panose="020B0604020202020204" charset="0"/>
                <a:cs typeface="Arial" panose="020B0604020202020204" pitchFamily="34" charset="0"/>
              </a:rPr>
              <a:t> </a:t>
            </a:r>
            <a:r>
              <a:rPr lang="en-US" sz="3200" b="1" dirty="0" err="1" smtClean="0">
                <a:solidFill>
                  <a:srgbClr val="FF0000"/>
                </a:solidFill>
                <a:latin typeface="#9Slide03 SFU Futura_12" panose="020B0604020202020204" charset="0"/>
                <a:cs typeface="Arial" panose="020B0604020202020204" pitchFamily="34" charset="0"/>
              </a:rPr>
              <a:t>mở</a:t>
            </a:r>
            <a:r>
              <a:rPr lang="en-US" sz="3200" b="1" dirty="0" smtClean="0">
                <a:solidFill>
                  <a:srgbClr val="FF0000"/>
                </a:solidFill>
                <a:latin typeface="#9Slide03 SFU Futura_12" panose="020B0604020202020204" charset="0"/>
                <a:cs typeface="Arial" panose="020B0604020202020204" pitchFamily="34" charset="0"/>
              </a:rPr>
              <a:t> </a:t>
            </a:r>
            <a:r>
              <a:rPr lang="en-US" sz="3200" b="1" dirty="0" err="1" smtClean="0">
                <a:solidFill>
                  <a:srgbClr val="FF0000"/>
                </a:solidFill>
                <a:latin typeface="#9Slide03 SFU Futura_12" panose="020B0604020202020204" charset="0"/>
                <a:cs typeface="Arial" panose="020B0604020202020204" pitchFamily="34" charset="0"/>
              </a:rPr>
              <a:t>rộng</a:t>
            </a:r>
            <a:r>
              <a:rPr lang="en-US" sz="2400" b="1" dirty="0" smtClean="0">
                <a:latin typeface="#9Slide03 SFU Futura_12" panose="020B0604020202020204" charset="0"/>
                <a:cs typeface="Arial" panose="020B0604020202020204" pitchFamily="34" charset="0"/>
              </a:rPr>
              <a:t>, </a:t>
            </a:r>
            <a:r>
              <a:rPr lang="en-US" sz="2400" b="1" dirty="0" err="1">
                <a:latin typeface="#9Slide03 SFU Futura_12" panose="020B0604020202020204" charset="0"/>
                <a:cs typeface="Arial" panose="020B0604020202020204" pitchFamily="34" charset="0"/>
              </a:rPr>
              <a:t>c</a:t>
            </a:r>
            <a:r>
              <a:rPr lang="en-US" sz="2400" b="1" dirty="0" err="1" smtClean="0">
                <a:latin typeface="#9Slide03 SFU Futura_12" panose="020B0604020202020204" charset="0"/>
                <a:cs typeface="Arial" panose="020B0604020202020204" pitchFamily="34" charset="0"/>
              </a:rPr>
              <a:t>ác</a:t>
            </a:r>
            <a:r>
              <a:rPr lang="en-US" sz="2400" b="1" dirty="0" smtClean="0">
                <a:latin typeface="#9Slide03 SFU Futura_12" panose="020B0604020202020204" charset="0"/>
                <a:cs typeface="Arial" panose="020B0604020202020204" pitchFamily="34" charset="0"/>
              </a:rPr>
              <a:t> </a:t>
            </a:r>
            <a:r>
              <a:rPr lang="en-US" sz="3200" b="1" dirty="0" err="1" smtClean="0">
                <a:solidFill>
                  <a:srgbClr val="FF0000"/>
                </a:solidFill>
                <a:latin typeface="#9Slide03 SFU Futura_12" panose="020B0604020202020204" charset="0"/>
                <a:cs typeface="Arial" panose="020B0604020202020204" pitchFamily="34" charset="0"/>
              </a:rPr>
              <a:t>đô</a:t>
            </a:r>
            <a:r>
              <a:rPr lang="en-US" sz="3200" b="1" dirty="0" smtClean="0">
                <a:solidFill>
                  <a:srgbClr val="FF0000"/>
                </a:solidFill>
                <a:latin typeface="#9Slide03 SFU Futura_12" panose="020B0604020202020204" charset="0"/>
                <a:cs typeface="Arial" panose="020B0604020202020204" pitchFamily="34" charset="0"/>
              </a:rPr>
              <a:t> </a:t>
            </a:r>
            <a:r>
              <a:rPr lang="en-US" sz="3200" b="1" dirty="0" err="1" smtClean="0">
                <a:solidFill>
                  <a:srgbClr val="FF0000"/>
                </a:solidFill>
                <a:latin typeface="#9Slide03 SFU Futura_12" panose="020B0604020202020204" charset="0"/>
                <a:cs typeface="Arial" panose="020B0604020202020204" pitchFamily="34" charset="0"/>
              </a:rPr>
              <a:t>thị</a:t>
            </a:r>
            <a:r>
              <a:rPr lang="en-US" sz="3200" b="1" dirty="0" smtClean="0">
                <a:solidFill>
                  <a:srgbClr val="FF0000"/>
                </a:solidFill>
                <a:latin typeface="#9Slide03 SFU Futura_12" panose="020B0604020202020204" charset="0"/>
                <a:cs typeface="Arial" panose="020B0604020202020204" pitchFamily="34" charset="0"/>
              </a:rPr>
              <a:t> </a:t>
            </a:r>
            <a:r>
              <a:rPr lang="en-US" sz="3200" b="1" dirty="0" err="1" smtClean="0">
                <a:solidFill>
                  <a:srgbClr val="FF0000"/>
                </a:solidFill>
                <a:latin typeface="#9Slide03 SFU Futura_12" panose="020B0604020202020204" charset="0"/>
                <a:cs typeface="Arial" panose="020B0604020202020204" pitchFamily="34" charset="0"/>
              </a:rPr>
              <a:t>vệ</a:t>
            </a:r>
            <a:r>
              <a:rPr lang="en-US" sz="3200" b="1" dirty="0" smtClean="0">
                <a:solidFill>
                  <a:srgbClr val="FF0000"/>
                </a:solidFill>
                <a:latin typeface="#9Slide03 SFU Futura_12" panose="020B0604020202020204" charset="0"/>
                <a:cs typeface="Arial" panose="020B0604020202020204" pitchFamily="34" charset="0"/>
              </a:rPr>
              <a:t> </a:t>
            </a:r>
            <a:r>
              <a:rPr lang="en-US" sz="3200" b="1" dirty="0" err="1" smtClean="0">
                <a:solidFill>
                  <a:srgbClr val="FF0000"/>
                </a:solidFill>
                <a:latin typeface="#9Slide03 SFU Futura_12" panose="020B0604020202020204" charset="0"/>
                <a:cs typeface="Arial" panose="020B0604020202020204" pitchFamily="34" charset="0"/>
              </a:rPr>
              <a:t>tinh</a:t>
            </a:r>
            <a:r>
              <a:rPr lang="en-US" sz="2400" b="1" dirty="0">
                <a:latin typeface="#9Slide03 SFU Futura_12" panose="020B0604020202020204" charset="0"/>
                <a:cs typeface="Arial" panose="020B0604020202020204" pitchFamily="34" charset="0"/>
              </a:rPr>
              <a:t> </a:t>
            </a:r>
            <a:r>
              <a:rPr lang="en-US" sz="2400" b="1" dirty="0" err="1" smtClean="0">
                <a:latin typeface="#9Slide03 SFU Futura_12" panose="020B0604020202020204" charset="0"/>
                <a:cs typeface="Arial" panose="020B0604020202020204" pitchFamily="34" charset="0"/>
              </a:rPr>
              <a:t>xuất</a:t>
            </a:r>
            <a:r>
              <a:rPr lang="en-US" sz="2400" b="1" dirty="0" smtClean="0">
                <a:latin typeface="#9Slide03 SFU Futura_12" panose="020B0604020202020204" charset="0"/>
                <a:cs typeface="Arial" panose="020B0604020202020204" pitchFamily="34" charset="0"/>
              </a:rPr>
              <a:t> </a:t>
            </a:r>
            <a:r>
              <a:rPr lang="en-US" sz="2400" b="1" dirty="0" err="1" smtClean="0">
                <a:latin typeface="#9Slide03 SFU Futura_12" panose="020B0604020202020204" charset="0"/>
                <a:cs typeface="Arial" panose="020B0604020202020204" pitchFamily="34" charset="0"/>
              </a:rPr>
              <a:t>hiện</a:t>
            </a:r>
            <a:r>
              <a:rPr lang="en-US" sz="2400" b="1" dirty="0" smtClean="0">
                <a:latin typeface="#9Slide03 SFU Futura_12" panose="020B0604020202020204" charset="0"/>
                <a:cs typeface="Arial" panose="020B0604020202020204" pitchFamily="34" charset="0"/>
              </a:rPr>
              <a:t> </a:t>
            </a:r>
            <a:r>
              <a:rPr lang="en-US" sz="2400" b="1" dirty="0" err="1" smtClean="0">
                <a:latin typeface="#9Slide03 SFU Futura_12" panose="020B0604020202020204" charset="0"/>
                <a:cs typeface="Arial" panose="020B0604020202020204" pitchFamily="34" charset="0"/>
              </a:rPr>
              <a:t>ngày</a:t>
            </a:r>
            <a:r>
              <a:rPr lang="en-US" sz="2400" b="1" dirty="0" smtClean="0">
                <a:latin typeface="#9Slide03 SFU Futura_12" panose="020B0604020202020204" charset="0"/>
                <a:cs typeface="Arial" panose="020B0604020202020204" pitchFamily="34" charset="0"/>
              </a:rPr>
              <a:t> </a:t>
            </a:r>
            <a:r>
              <a:rPr lang="en-US" sz="2400" b="1" dirty="0" err="1" smtClean="0">
                <a:latin typeface="#9Slide03 SFU Futura_12" panose="020B0604020202020204" charset="0"/>
                <a:cs typeface="Arial" panose="020B0604020202020204" pitchFamily="34" charset="0"/>
              </a:rPr>
              <a:t>càng</a:t>
            </a:r>
            <a:r>
              <a:rPr lang="en-US" sz="2400" b="1" dirty="0" smtClean="0">
                <a:latin typeface="#9Slide03 SFU Futura_12" panose="020B0604020202020204" charset="0"/>
                <a:cs typeface="Arial" panose="020B0604020202020204" pitchFamily="34" charset="0"/>
              </a:rPr>
              <a:t> </a:t>
            </a:r>
            <a:r>
              <a:rPr lang="en-US" sz="2400" b="1" dirty="0" err="1" smtClean="0">
                <a:latin typeface="#9Slide03 SFU Futura_12" panose="020B0604020202020204" charset="0"/>
                <a:cs typeface="Arial" panose="020B0604020202020204" pitchFamily="34" charset="0"/>
              </a:rPr>
              <a:t>nhiều</a:t>
            </a:r>
            <a:r>
              <a:rPr lang="en-US" sz="2400" b="1" dirty="0">
                <a:latin typeface="#9Slide03 SFU Futura_12" panose="020B0604020202020204" charset="0"/>
                <a:cs typeface="Arial" panose="020B0604020202020204" pitchFamily="34" charset="0"/>
              </a:rPr>
              <a:t>.</a:t>
            </a:r>
            <a:endParaRPr lang="en-US" sz="2400" dirty="0"/>
          </a:p>
        </p:txBody>
      </p:sp>
      <p:sp>
        <p:nvSpPr>
          <p:cNvPr id="50" name="Rectangle 49"/>
          <p:cNvSpPr/>
          <p:nvPr/>
        </p:nvSpPr>
        <p:spPr>
          <a:xfrm>
            <a:off x="6830291" y="1033760"/>
            <a:ext cx="4613564" cy="1015663"/>
          </a:xfrm>
          <a:prstGeom prst="rect">
            <a:avLst/>
          </a:prstGeom>
        </p:spPr>
        <p:txBody>
          <a:bodyPr wrap="square">
            <a:spAutoFit/>
          </a:bodyPr>
          <a:lstStyle/>
          <a:p>
            <a:pPr algn="just"/>
            <a:r>
              <a:rPr lang="vi-VN" sz="2400" b="1" dirty="0" smtClean="0">
                <a:solidFill>
                  <a:srgbClr val="685B93"/>
                </a:solidFill>
                <a:latin typeface="#9Slide03 SFU Futura_12" panose="020B0604020202020204" charset="0"/>
                <a:cs typeface="Arial" panose="020B0604020202020204" pitchFamily="34" charset="0"/>
              </a:rPr>
              <a:t>- </a:t>
            </a:r>
            <a:r>
              <a:rPr lang="en-US" sz="2400" b="1" dirty="0" err="1" smtClean="0">
                <a:solidFill>
                  <a:srgbClr val="685B93"/>
                </a:solidFill>
                <a:latin typeface="#9Slide03 SFU Futura_12" panose="020B0604020202020204" charset="0"/>
                <a:cs typeface="Arial" panose="020B0604020202020204" pitchFamily="34" charset="0"/>
              </a:rPr>
              <a:t>Mức</a:t>
            </a:r>
            <a:r>
              <a:rPr lang="en-US" sz="2400" b="1" dirty="0" smtClean="0">
                <a:solidFill>
                  <a:srgbClr val="685B93"/>
                </a:solidFill>
                <a:latin typeface="#9Slide03 SFU Futura_12" panose="020B0604020202020204" charset="0"/>
                <a:cs typeface="Arial" panose="020B0604020202020204" pitchFamily="34" charset="0"/>
              </a:rPr>
              <a:t> </a:t>
            </a:r>
            <a:r>
              <a:rPr lang="en-US" sz="2400" b="1" dirty="0" err="1" smtClean="0">
                <a:solidFill>
                  <a:srgbClr val="685B93"/>
                </a:solidFill>
                <a:latin typeface="#9Slide03 SFU Futura_12" panose="020B0604020202020204" charset="0"/>
                <a:cs typeface="Arial" panose="020B0604020202020204" pitchFamily="34" charset="0"/>
              </a:rPr>
              <a:t>độ</a:t>
            </a:r>
            <a:r>
              <a:rPr lang="en-US" sz="2400" b="1" dirty="0" smtClean="0">
                <a:solidFill>
                  <a:srgbClr val="685B93"/>
                </a:solidFill>
                <a:latin typeface="#9Slide03 SFU Futura_12" panose="020B0604020202020204" charset="0"/>
                <a:cs typeface="Arial" panose="020B0604020202020204" pitchFamily="34" charset="0"/>
              </a:rPr>
              <a:t> </a:t>
            </a:r>
            <a:r>
              <a:rPr lang="en-US" sz="2400" b="1" dirty="0" err="1" smtClean="0">
                <a:solidFill>
                  <a:srgbClr val="685B93"/>
                </a:solidFill>
                <a:latin typeface="#9Slide03 SFU Futura_12" panose="020B0604020202020204" charset="0"/>
                <a:cs typeface="Arial" panose="020B0604020202020204" pitchFamily="34" charset="0"/>
              </a:rPr>
              <a:t>đô</a:t>
            </a:r>
            <a:r>
              <a:rPr lang="en-US" sz="2400" b="1" dirty="0" smtClean="0">
                <a:solidFill>
                  <a:srgbClr val="685B93"/>
                </a:solidFill>
                <a:latin typeface="#9Slide03 SFU Futura_12" panose="020B0604020202020204" charset="0"/>
                <a:cs typeface="Arial" panose="020B0604020202020204" pitchFamily="34" charset="0"/>
              </a:rPr>
              <a:t> </a:t>
            </a:r>
            <a:r>
              <a:rPr lang="en-US" sz="2400" b="1" dirty="0" err="1" smtClean="0">
                <a:solidFill>
                  <a:srgbClr val="685B93"/>
                </a:solidFill>
                <a:latin typeface="#9Slide03 SFU Futura_12" panose="020B0604020202020204" charset="0"/>
                <a:cs typeface="Arial" panose="020B0604020202020204" pitchFamily="34" charset="0"/>
              </a:rPr>
              <a:t>thị</a:t>
            </a:r>
            <a:r>
              <a:rPr lang="en-US" sz="2400" b="1" dirty="0" smtClean="0">
                <a:solidFill>
                  <a:srgbClr val="685B93"/>
                </a:solidFill>
                <a:latin typeface="#9Slide03 SFU Futura_12" panose="020B0604020202020204" charset="0"/>
                <a:cs typeface="Arial" panose="020B0604020202020204" pitchFamily="34" charset="0"/>
              </a:rPr>
              <a:t> </a:t>
            </a:r>
            <a:r>
              <a:rPr lang="en-US" sz="2400" b="1" dirty="0" err="1" smtClean="0">
                <a:solidFill>
                  <a:srgbClr val="685B93"/>
                </a:solidFill>
                <a:latin typeface="#9Slide03 SFU Futura_12" panose="020B0604020202020204" charset="0"/>
                <a:cs typeface="Arial" panose="020B0604020202020204" pitchFamily="34" charset="0"/>
              </a:rPr>
              <a:t>hóa</a:t>
            </a:r>
            <a:r>
              <a:rPr lang="en-US" sz="2400" b="1" dirty="0" smtClean="0">
                <a:solidFill>
                  <a:srgbClr val="685B93"/>
                </a:solidFill>
                <a:latin typeface="#9Slide03 SFU Futura_12" panose="020B0604020202020204" charset="0"/>
                <a:cs typeface="Arial" panose="020B0604020202020204" pitchFamily="34" charset="0"/>
              </a:rPr>
              <a:t> </a:t>
            </a:r>
            <a:r>
              <a:rPr lang="en-US" sz="3600" b="1" dirty="0" err="1" smtClean="0">
                <a:solidFill>
                  <a:srgbClr val="FF0000"/>
                </a:solidFill>
                <a:latin typeface="#9Slide03 SFU Futura_12" panose="020B0604020202020204" charset="0"/>
                <a:cs typeface="Arial" panose="020B0604020202020204" pitchFamily="34" charset="0"/>
              </a:rPr>
              <a:t>cao</a:t>
            </a:r>
            <a:r>
              <a:rPr lang="en-US" sz="2400" b="1" dirty="0" smtClean="0">
                <a:solidFill>
                  <a:srgbClr val="685B93"/>
                </a:solidFill>
                <a:latin typeface="#9Slide03 SFU Futura_12" panose="020B0604020202020204" charset="0"/>
                <a:cs typeface="Arial" panose="020B0604020202020204" pitchFamily="34" charset="0"/>
              </a:rPr>
              <a:t>, </a:t>
            </a:r>
            <a:r>
              <a:rPr lang="en-US" sz="2400" b="1" dirty="0" err="1" smtClean="0">
                <a:solidFill>
                  <a:srgbClr val="685B93"/>
                </a:solidFill>
                <a:latin typeface="#9Slide03 SFU Futura_12" panose="020B0604020202020204" charset="0"/>
                <a:cs typeface="Arial" panose="020B0604020202020204" pitchFamily="34" charset="0"/>
              </a:rPr>
              <a:t>tỉ</a:t>
            </a:r>
            <a:r>
              <a:rPr lang="en-US" sz="2400" b="1" dirty="0" smtClean="0">
                <a:solidFill>
                  <a:srgbClr val="685B93"/>
                </a:solidFill>
                <a:latin typeface="#9Slide03 SFU Futura_12" panose="020B0604020202020204" charset="0"/>
                <a:cs typeface="Arial" panose="020B0604020202020204" pitchFamily="34" charset="0"/>
              </a:rPr>
              <a:t> </a:t>
            </a:r>
            <a:r>
              <a:rPr lang="en-US" sz="2400" b="1" dirty="0" err="1" smtClean="0">
                <a:solidFill>
                  <a:srgbClr val="685B93"/>
                </a:solidFill>
                <a:latin typeface="#9Slide03 SFU Futura_12" panose="020B0604020202020204" charset="0"/>
                <a:cs typeface="Arial" panose="020B0604020202020204" pitchFamily="34" charset="0"/>
              </a:rPr>
              <a:t>lệ</a:t>
            </a:r>
            <a:r>
              <a:rPr lang="en-US" sz="2400" b="1" dirty="0" smtClean="0">
                <a:solidFill>
                  <a:srgbClr val="685B93"/>
                </a:solidFill>
                <a:latin typeface="#9Slide03 SFU Futura_12" panose="020B0604020202020204" charset="0"/>
                <a:cs typeface="Arial" panose="020B0604020202020204" pitchFamily="34" charset="0"/>
              </a:rPr>
              <a:t> </a:t>
            </a:r>
            <a:r>
              <a:rPr lang="en-US" sz="2400" b="1" dirty="0" err="1" smtClean="0">
                <a:solidFill>
                  <a:srgbClr val="685B93"/>
                </a:solidFill>
                <a:latin typeface="#9Slide03 SFU Futura_12" panose="020B0604020202020204" charset="0"/>
                <a:cs typeface="Arial" panose="020B0604020202020204" pitchFamily="34" charset="0"/>
              </a:rPr>
              <a:t>dân</a:t>
            </a:r>
            <a:r>
              <a:rPr lang="en-US" sz="2400" b="1" dirty="0" smtClean="0">
                <a:solidFill>
                  <a:srgbClr val="685B93"/>
                </a:solidFill>
                <a:latin typeface="#9Slide03 SFU Futura_12" panose="020B0604020202020204" charset="0"/>
                <a:cs typeface="Arial" panose="020B0604020202020204" pitchFamily="34" charset="0"/>
              </a:rPr>
              <a:t> </a:t>
            </a:r>
            <a:r>
              <a:rPr lang="en-US" sz="2400" b="1" dirty="0" err="1" smtClean="0">
                <a:solidFill>
                  <a:srgbClr val="685B93"/>
                </a:solidFill>
                <a:latin typeface="#9Slide03 SFU Futura_12" panose="020B0604020202020204" charset="0"/>
                <a:cs typeface="Arial" panose="020B0604020202020204" pitchFamily="34" charset="0"/>
              </a:rPr>
              <a:t>đô</a:t>
            </a:r>
            <a:r>
              <a:rPr lang="en-US" sz="2400" b="1" dirty="0" smtClean="0">
                <a:solidFill>
                  <a:srgbClr val="685B93"/>
                </a:solidFill>
                <a:latin typeface="#9Slide03 SFU Futura_12" panose="020B0604020202020204" charset="0"/>
                <a:cs typeface="Arial" panose="020B0604020202020204" pitchFamily="34" charset="0"/>
              </a:rPr>
              <a:t> </a:t>
            </a:r>
            <a:r>
              <a:rPr lang="en-US" sz="2400" b="1" dirty="0" err="1" smtClean="0">
                <a:solidFill>
                  <a:srgbClr val="685B93"/>
                </a:solidFill>
                <a:latin typeface="#9Slide03 SFU Futura_12" panose="020B0604020202020204" charset="0"/>
                <a:cs typeface="Arial" panose="020B0604020202020204" pitchFamily="34" charset="0"/>
              </a:rPr>
              <a:t>thị</a:t>
            </a:r>
            <a:r>
              <a:rPr lang="en-US" sz="2400" b="1" dirty="0" smtClean="0">
                <a:solidFill>
                  <a:srgbClr val="685B93"/>
                </a:solidFill>
                <a:latin typeface="#9Slide03 SFU Futura_12" panose="020B0604020202020204" charset="0"/>
                <a:cs typeface="Arial" panose="020B0604020202020204" pitchFamily="34" charset="0"/>
              </a:rPr>
              <a:t> </a:t>
            </a:r>
            <a:r>
              <a:rPr lang="en-US" sz="2400" b="1" dirty="0" err="1" smtClean="0">
                <a:solidFill>
                  <a:srgbClr val="685B93"/>
                </a:solidFill>
                <a:latin typeface="#9Slide03 SFU Futura_12" panose="020B0604020202020204" charset="0"/>
                <a:cs typeface="Arial" panose="020B0604020202020204" pitchFamily="34" charset="0"/>
              </a:rPr>
              <a:t>chiếm</a:t>
            </a:r>
            <a:r>
              <a:rPr lang="en-US" sz="2400" b="1" dirty="0" smtClean="0">
                <a:solidFill>
                  <a:srgbClr val="685B93"/>
                </a:solidFill>
                <a:latin typeface="#9Slide03 SFU Futura_12" panose="020B0604020202020204" charset="0"/>
                <a:cs typeface="Arial" panose="020B0604020202020204" pitchFamily="34" charset="0"/>
              </a:rPr>
              <a:t> 75% (2020).</a:t>
            </a:r>
            <a:endParaRPr lang="en-US" sz="2400" dirty="0">
              <a:solidFill>
                <a:srgbClr val="685B93"/>
              </a:solidFill>
            </a:endParaRPr>
          </a:p>
        </p:txBody>
      </p:sp>
      <p:sp>
        <p:nvSpPr>
          <p:cNvPr id="51" name="Rectangle 50"/>
          <p:cNvSpPr/>
          <p:nvPr/>
        </p:nvSpPr>
        <p:spPr>
          <a:xfrm>
            <a:off x="8917556" y="4339276"/>
            <a:ext cx="3033512" cy="1815882"/>
          </a:xfrm>
          <a:prstGeom prst="rect">
            <a:avLst/>
          </a:prstGeom>
        </p:spPr>
        <p:txBody>
          <a:bodyPr wrap="square">
            <a:spAutoFit/>
          </a:bodyPr>
          <a:lstStyle/>
          <a:p>
            <a:pPr algn="just"/>
            <a:r>
              <a:rPr lang="vi-VN" sz="2400" b="1" dirty="0" smtClean="0">
                <a:solidFill>
                  <a:srgbClr val="E87E40"/>
                </a:solidFill>
                <a:latin typeface="#9Slide03 SFU Futura_12" panose="020B0604020202020204" charset="0"/>
                <a:cs typeface="Arial" panose="020B0604020202020204" pitchFamily="34" charset="0"/>
              </a:rPr>
              <a:t>- </a:t>
            </a:r>
            <a:r>
              <a:rPr lang="en-US" sz="2400" b="1" dirty="0" err="1" smtClean="0">
                <a:solidFill>
                  <a:srgbClr val="E87E40"/>
                </a:solidFill>
                <a:latin typeface="#9Slide03 SFU Futura_12" panose="020B0604020202020204" charset="0"/>
                <a:cs typeface="Arial" panose="020B0604020202020204" pitchFamily="34" charset="0"/>
              </a:rPr>
              <a:t>Các</a:t>
            </a:r>
            <a:r>
              <a:rPr lang="en-US" sz="2400" b="1" dirty="0" smtClean="0">
                <a:solidFill>
                  <a:srgbClr val="E87E40"/>
                </a:solidFill>
                <a:latin typeface="#9Slide03 SFU Futura_12" panose="020B0604020202020204" charset="0"/>
                <a:cs typeface="Arial" panose="020B0604020202020204" pitchFamily="34" charset="0"/>
              </a:rPr>
              <a:t> </a:t>
            </a:r>
            <a:r>
              <a:rPr lang="en-US" sz="2400" b="1" dirty="0" err="1" smtClean="0">
                <a:solidFill>
                  <a:srgbClr val="E87E40"/>
                </a:solidFill>
                <a:latin typeface="#9Slide03 SFU Futura_12" panose="020B0604020202020204" charset="0"/>
                <a:cs typeface="Arial" panose="020B0604020202020204" pitchFamily="34" charset="0"/>
              </a:rPr>
              <a:t>đô</a:t>
            </a:r>
            <a:r>
              <a:rPr lang="en-US" sz="2400" b="1" dirty="0" smtClean="0">
                <a:solidFill>
                  <a:srgbClr val="E87E40"/>
                </a:solidFill>
                <a:latin typeface="#9Slide03 SFU Futura_12" panose="020B0604020202020204" charset="0"/>
                <a:cs typeface="Arial" panose="020B0604020202020204" pitchFamily="34" charset="0"/>
              </a:rPr>
              <a:t> </a:t>
            </a:r>
            <a:r>
              <a:rPr lang="en-US" sz="2400" b="1" dirty="0" err="1" smtClean="0">
                <a:solidFill>
                  <a:srgbClr val="E87E40"/>
                </a:solidFill>
                <a:latin typeface="#9Slide03 SFU Futura_12" panose="020B0604020202020204" charset="0"/>
                <a:cs typeface="Arial" panose="020B0604020202020204" pitchFamily="34" charset="0"/>
              </a:rPr>
              <a:t>thị</a:t>
            </a:r>
            <a:r>
              <a:rPr lang="en-US" sz="2400" b="1" dirty="0" smtClean="0">
                <a:solidFill>
                  <a:srgbClr val="E87E40"/>
                </a:solidFill>
                <a:latin typeface="#9Slide03 SFU Futura_12" panose="020B0604020202020204" charset="0"/>
                <a:cs typeface="Arial" panose="020B0604020202020204" pitchFamily="34" charset="0"/>
              </a:rPr>
              <a:t> </a:t>
            </a:r>
            <a:r>
              <a:rPr lang="en-US" sz="2400" b="1" dirty="0" err="1" smtClean="0">
                <a:solidFill>
                  <a:srgbClr val="E87E40"/>
                </a:solidFill>
                <a:latin typeface="#9Slide03 SFU Futura_12" panose="020B0604020202020204" charset="0"/>
                <a:cs typeface="Arial" panose="020B0604020202020204" pitchFamily="34" charset="0"/>
              </a:rPr>
              <a:t>lớn</a:t>
            </a:r>
            <a:r>
              <a:rPr lang="en-US" sz="2400" b="1" dirty="0" smtClean="0">
                <a:solidFill>
                  <a:srgbClr val="E87E40"/>
                </a:solidFill>
                <a:latin typeface="#9Slide03 SFU Futura_12" panose="020B0604020202020204" charset="0"/>
                <a:cs typeface="Arial" panose="020B0604020202020204" pitchFamily="34" charset="0"/>
              </a:rPr>
              <a:t>: </a:t>
            </a:r>
          </a:p>
          <a:p>
            <a:pPr algn="just"/>
            <a:r>
              <a:rPr lang="en-US" sz="3200" b="1" dirty="0" smtClean="0">
                <a:solidFill>
                  <a:srgbClr val="FF0000"/>
                </a:solidFill>
                <a:latin typeface="#9Slide03 SFU Futura_12" panose="00000400000000000000" pitchFamily="2" charset="0"/>
                <a:cs typeface="Arial" panose="020B0604020202020204" pitchFamily="34" charset="0"/>
              </a:rPr>
              <a:t>Pa – </a:t>
            </a:r>
            <a:r>
              <a:rPr lang="en-US" sz="3200" b="1" dirty="0" err="1" smtClean="0">
                <a:solidFill>
                  <a:srgbClr val="FF0000"/>
                </a:solidFill>
                <a:latin typeface="#9Slide03 SFU Futura_12" panose="00000400000000000000" pitchFamily="2" charset="0"/>
                <a:cs typeface="Arial" panose="020B0604020202020204" pitchFamily="34" charset="0"/>
              </a:rPr>
              <a:t>ri</a:t>
            </a:r>
            <a:r>
              <a:rPr lang="en-US" sz="3200" b="1" dirty="0" smtClean="0">
                <a:solidFill>
                  <a:srgbClr val="FF0000"/>
                </a:solidFill>
                <a:latin typeface="#9Slide03 SFU Futura_12" panose="00000400000000000000" pitchFamily="2" charset="0"/>
                <a:cs typeface="Arial" panose="020B0604020202020204" pitchFamily="34" charset="0"/>
              </a:rPr>
              <a:t>, </a:t>
            </a:r>
          </a:p>
          <a:p>
            <a:pPr algn="just"/>
            <a:r>
              <a:rPr lang="en-US" sz="3200" b="1" dirty="0" smtClean="0">
                <a:solidFill>
                  <a:srgbClr val="FF0000"/>
                </a:solidFill>
                <a:latin typeface="#9Slide03 SFU Futura_12" panose="00000400000000000000" pitchFamily="2" charset="0"/>
                <a:cs typeface="Arial" panose="020B0604020202020204" pitchFamily="34" charset="0"/>
              </a:rPr>
              <a:t>Mat </a:t>
            </a:r>
            <a:r>
              <a:rPr lang="en-US" sz="3200" b="1" dirty="0">
                <a:solidFill>
                  <a:srgbClr val="FF0000"/>
                </a:solidFill>
                <a:latin typeface="#9Slide03 SFU Futura_12" panose="00000400000000000000" pitchFamily="2" charset="0"/>
                <a:cs typeface="Arial" panose="020B0604020202020204" pitchFamily="34" charset="0"/>
              </a:rPr>
              <a:t>– </a:t>
            </a:r>
            <a:r>
              <a:rPr lang="en-US" sz="3200" b="1" dirty="0" err="1">
                <a:solidFill>
                  <a:srgbClr val="FF0000"/>
                </a:solidFill>
                <a:latin typeface="#9Slide03 SFU Futura_12" panose="00000400000000000000" pitchFamily="2" charset="0"/>
                <a:cs typeface="Arial" panose="020B0604020202020204" pitchFamily="34" charset="0"/>
              </a:rPr>
              <a:t>xcơ</a:t>
            </a:r>
            <a:r>
              <a:rPr lang="en-US" sz="3200" b="1" dirty="0">
                <a:solidFill>
                  <a:srgbClr val="FF0000"/>
                </a:solidFill>
                <a:latin typeface="#9Slide03 SFU Futura_12" panose="00000400000000000000" pitchFamily="2" charset="0"/>
                <a:cs typeface="Arial" panose="020B0604020202020204" pitchFamily="34" charset="0"/>
              </a:rPr>
              <a:t> </a:t>
            </a:r>
            <a:r>
              <a:rPr lang="en-US" sz="3200" b="1" dirty="0" smtClean="0">
                <a:solidFill>
                  <a:srgbClr val="FF0000"/>
                </a:solidFill>
                <a:latin typeface="#9Slide03 SFU Futura_12" panose="00000400000000000000" pitchFamily="2" charset="0"/>
                <a:cs typeface="Arial" panose="020B0604020202020204" pitchFamily="34" charset="0"/>
              </a:rPr>
              <a:t>– </a:t>
            </a:r>
            <a:r>
              <a:rPr lang="en-US" sz="3200" b="1" dirty="0" err="1" smtClean="0">
                <a:solidFill>
                  <a:srgbClr val="FF0000"/>
                </a:solidFill>
                <a:latin typeface="#9Slide03 SFU Futura_12" panose="00000400000000000000" pitchFamily="2" charset="0"/>
                <a:cs typeface="Arial" panose="020B0604020202020204" pitchFamily="34" charset="0"/>
              </a:rPr>
              <a:t>va</a:t>
            </a:r>
            <a:r>
              <a:rPr lang="en-US" sz="3200" b="1" dirty="0" smtClean="0">
                <a:solidFill>
                  <a:srgbClr val="E87E40"/>
                </a:solidFill>
                <a:latin typeface="#9Slide03 SFU Futura_12" panose="00000400000000000000" pitchFamily="2" charset="0"/>
                <a:cs typeface="Arial" panose="020B0604020202020204" pitchFamily="34" charset="0"/>
              </a:rPr>
              <a:t>, </a:t>
            </a:r>
            <a:r>
              <a:rPr lang="en-US" sz="2400" b="1" dirty="0" smtClean="0">
                <a:solidFill>
                  <a:srgbClr val="E87E40"/>
                </a:solidFill>
                <a:latin typeface="#9Slide03 SFU Futura_12" panose="00000400000000000000" pitchFamily="2" charset="0"/>
                <a:cs typeface="Arial" panose="020B0604020202020204" pitchFamily="34" charset="0"/>
              </a:rPr>
              <a:t>…</a:t>
            </a:r>
            <a:endParaRPr lang="en-US" sz="2400" b="1" dirty="0">
              <a:solidFill>
                <a:srgbClr val="E87E40"/>
              </a:solidFill>
              <a:latin typeface="#9Slide03 SFU Futura_12" panose="00000400000000000000" pitchFamily="2" charset="0"/>
              <a:cs typeface="Arial" panose="020B0604020202020204" pitchFamily="34" charset="0"/>
            </a:endParaRPr>
          </a:p>
        </p:txBody>
      </p:sp>
      <p:sp>
        <p:nvSpPr>
          <p:cNvPr id="52" name="Rectangle 51"/>
          <p:cNvSpPr/>
          <p:nvPr/>
        </p:nvSpPr>
        <p:spPr>
          <a:xfrm>
            <a:off x="219658" y="1146538"/>
            <a:ext cx="5214425" cy="1077218"/>
          </a:xfrm>
          <a:prstGeom prst="rect">
            <a:avLst/>
          </a:prstGeom>
        </p:spPr>
        <p:txBody>
          <a:bodyPr wrap="square">
            <a:spAutoFit/>
          </a:bodyPr>
          <a:lstStyle/>
          <a:p>
            <a:pPr algn="just"/>
            <a:r>
              <a:rPr lang="vi-VN" sz="2400" b="1" dirty="0" smtClean="0">
                <a:solidFill>
                  <a:srgbClr val="50A5DC"/>
                </a:solidFill>
                <a:latin typeface="#9Slide03 SFU Futura_12" panose="020B0604020202020204" charset="0"/>
                <a:cs typeface="Arial" panose="020B0604020202020204" pitchFamily="34" charset="0"/>
              </a:rPr>
              <a:t>- </a:t>
            </a:r>
            <a:r>
              <a:rPr lang="en-US" sz="2400" b="1" dirty="0" err="1" smtClean="0">
                <a:solidFill>
                  <a:srgbClr val="50A5DC"/>
                </a:solidFill>
                <a:latin typeface="#9Slide03 SFU Futura_12" panose="020B0604020202020204" charset="0"/>
                <a:cs typeface="Arial" panose="020B0604020202020204" pitchFamily="34" charset="0"/>
              </a:rPr>
              <a:t>Quá</a:t>
            </a:r>
            <a:r>
              <a:rPr lang="en-US" sz="2400" b="1" dirty="0" smtClean="0">
                <a:solidFill>
                  <a:srgbClr val="50A5DC"/>
                </a:solidFill>
                <a:latin typeface="#9Slide03 SFU Futura_12" panose="020B0604020202020204" charset="0"/>
                <a:cs typeface="Arial" panose="020B0604020202020204" pitchFamily="34" charset="0"/>
              </a:rPr>
              <a:t> </a:t>
            </a:r>
            <a:r>
              <a:rPr lang="en-US" sz="2400" b="1" dirty="0" err="1" smtClean="0">
                <a:solidFill>
                  <a:srgbClr val="50A5DC"/>
                </a:solidFill>
                <a:latin typeface="#9Slide03 SFU Futura_12" panose="020B0604020202020204" charset="0"/>
                <a:cs typeface="Arial" panose="020B0604020202020204" pitchFamily="34" charset="0"/>
              </a:rPr>
              <a:t>trình</a:t>
            </a:r>
            <a:r>
              <a:rPr lang="en-US" sz="2400" b="1" dirty="0" smtClean="0">
                <a:solidFill>
                  <a:srgbClr val="50A5DC"/>
                </a:solidFill>
                <a:latin typeface="#9Slide03 SFU Futura_12" panose="020B0604020202020204" charset="0"/>
                <a:cs typeface="Arial" panose="020B0604020202020204" pitchFamily="34" charset="0"/>
              </a:rPr>
              <a:t> </a:t>
            </a:r>
            <a:r>
              <a:rPr lang="en-US" sz="2400" b="1" dirty="0" err="1" smtClean="0">
                <a:solidFill>
                  <a:srgbClr val="50A5DC"/>
                </a:solidFill>
                <a:latin typeface="#9Slide03 SFU Futura_12" panose="020B0604020202020204" charset="0"/>
                <a:cs typeface="Arial" panose="020B0604020202020204" pitchFamily="34" charset="0"/>
              </a:rPr>
              <a:t>đô</a:t>
            </a:r>
            <a:r>
              <a:rPr lang="en-US" sz="2400" b="1" dirty="0" smtClean="0">
                <a:solidFill>
                  <a:srgbClr val="50A5DC"/>
                </a:solidFill>
                <a:latin typeface="#9Slide03 SFU Futura_12" panose="020B0604020202020204" charset="0"/>
                <a:cs typeface="Arial" panose="020B0604020202020204" pitchFamily="34" charset="0"/>
              </a:rPr>
              <a:t> </a:t>
            </a:r>
            <a:r>
              <a:rPr lang="en-US" sz="2400" b="1" dirty="0" err="1" smtClean="0">
                <a:solidFill>
                  <a:srgbClr val="50A5DC"/>
                </a:solidFill>
                <a:latin typeface="#9Slide03 SFU Futura_12" panose="020B0604020202020204" charset="0"/>
                <a:cs typeface="Arial" panose="020B0604020202020204" pitchFamily="34" charset="0"/>
              </a:rPr>
              <a:t>thị</a:t>
            </a:r>
            <a:r>
              <a:rPr lang="en-US" sz="2400" b="1" dirty="0" smtClean="0">
                <a:solidFill>
                  <a:srgbClr val="50A5DC"/>
                </a:solidFill>
                <a:latin typeface="#9Slide03 SFU Futura_12" panose="020B0604020202020204" charset="0"/>
                <a:cs typeface="Arial" panose="020B0604020202020204" pitchFamily="34" charset="0"/>
              </a:rPr>
              <a:t> </a:t>
            </a:r>
            <a:r>
              <a:rPr lang="en-US" sz="2400" b="1" dirty="0" err="1" smtClean="0">
                <a:solidFill>
                  <a:srgbClr val="50A5DC"/>
                </a:solidFill>
                <a:latin typeface="#9Slide03 SFU Futura_12" panose="020B0604020202020204" charset="0"/>
                <a:cs typeface="Arial" panose="020B0604020202020204" pitchFamily="34" charset="0"/>
              </a:rPr>
              <a:t>hóa</a:t>
            </a:r>
            <a:r>
              <a:rPr lang="en-US" sz="2400" b="1" dirty="0" smtClean="0">
                <a:solidFill>
                  <a:srgbClr val="50A5DC"/>
                </a:solidFill>
                <a:latin typeface="#9Slide03 SFU Futura_12" panose="020B0604020202020204" charset="0"/>
                <a:cs typeface="Arial" panose="020B0604020202020204" pitchFamily="34" charset="0"/>
              </a:rPr>
              <a:t> </a:t>
            </a:r>
            <a:r>
              <a:rPr lang="en-US" sz="3200" b="1" dirty="0" err="1" smtClean="0">
                <a:solidFill>
                  <a:srgbClr val="FF0000"/>
                </a:solidFill>
                <a:latin typeface="#9Slide03 SFU Futura_12" panose="020B0604020202020204" charset="0"/>
                <a:cs typeface="Arial" panose="020B0604020202020204" pitchFamily="34" charset="0"/>
              </a:rPr>
              <a:t>diễn</a:t>
            </a:r>
            <a:r>
              <a:rPr lang="en-US" sz="3200" b="1" dirty="0" smtClean="0">
                <a:solidFill>
                  <a:srgbClr val="FF0000"/>
                </a:solidFill>
                <a:latin typeface="#9Slide03 SFU Futura_12" panose="020B0604020202020204" charset="0"/>
                <a:cs typeface="Arial" panose="020B0604020202020204" pitchFamily="34" charset="0"/>
              </a:rPr>
              <a:t> </a:t>
            </a:r>
            <a:r>
              <a:rPr lang="en-US" sz="3200" b="1" dirty="0" err="1" smtClean="0">
                <a:solidFill>
                  <a:srgbClr val="FF0000"/>
                </a:solidFill>
                <a:latin typeface="#9Slide03 SFU Futura_12" panose="020B0604020202020204" charset="0"/>
                <a:cs typeface="Arial" panose="020B0604020202020204" pitchFamily="34" charset="0"/>
              </a:rPr>
              <a:t>ra</a:t>
            </a:r>
            <a:r>
              <a:rPr lang="en-US" sz="3200" b="1" dirty="0" smtClean="0">
                <a:solidFill>
                  <a:srgbClr val="FF0000"/>
                </a:solidFill>
                <a:latin typeface="#9Slide03 SFU Futura_12" panose="020B0604020202020204" charset="0"/>
                <a:cs typeface="Arial" panose="020B0604020202020204" pitchFamily="34" charset="0"/>
              </a:rPr>
              <a:t> </a:t>
            </a:r>
            <a:r>
              <a:rPr lang="en-US" sz="3200" b="1" dirty="0" err="1" smtClean="0">
                <a:solidFill>
                  <a:srgbClr val="FF0000"/>
                </a:solidFill>
                <a:latin typeface="#9Slide03 SFU Futura_12" panose="020B0604020202020204" charset="0"/>
                <a:cs typeface="Arial" panose="020B0604020202020204" pitchFamily="34" charset="0"/>
              </a:rPr>
              <a:t>sớm</a:t>
            </a:r>
            <a:r>
              <a:rPr lang="en-US" sz="2400" b="1" dirty="0" smtClean="0">
                <a:solidFill>
                  <a:srgbClr val="50A5DC"/>
                </a:solidFill>
                <a:latin typeface="#9Slide03 SFU Futura_12" panose="020B0604020202020204" charset="0"/>
                <a:cs typeface="Arial" panose="020B0604020202020204" pitchFamily="34" charset="0"/>
              </a:rPr>
              <a:t>.</a:t>
            </a:r>
            <a:endParaRPr lang="en-US" sz="2400" dirty="0">
              <a:solidFill>
                <a:srgbClr val="50A5DC"/>
              </a:solidFill>
            </a:endParaRPr>
          </a:p>
        </p:txBody>
      </p:sp>
      <p:pic>
        <p:nvPicPr>
          <p:cNvPr id="55" name="Picture 2" descr="Skyline City"/>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0000" b="90000" l="1556" r="97778">
                        <a14:foregroundMark x1="4778" y1="72361" x2="4778" y2="72361"/>
                        <a14:foregroundMark x1="2889" y1="76250" x2="2889" y2="76250"/>
                        <a14:foregroundMark x1="1556" y1="70139" x2="1556" y2="70139"/>
                        <a14:foregroundMark x1="2222" y1="74028" x2="2222" y2="74028"/>
                        <a14:foregroundMark x1="2111" y1="72361" x2="2111" y2="72361"/>
                        <a14:foregroundMark x1="1889" y1="72222" x2="1889" y2="72222"/>
                        <a14:foregroundMark x1="14222" y1="52222" x2="14222" y2="52222"/>
                        <a14:foregroundMark x1="14667" y1="43889" x2="16667" y2="70972"/>
                        <a14:foregroundMark x1="13222" y1="74861" x2="13222" y2="74861"/>
                        <a14:foregroundMark x1="15444" y1="76250" x2="15444" y2="76250"/>
                        <a14:foregroundMark x1="15778" y1="76111" x2="15778" y2="75417"/>
                        <a14:foregroundMark x1="16000" y1="74861" x2="16333" y2="73611"/>
                        <a14:foregroundMark x1="15667" y1="71389" x2="15667" y2="71389"/>
                        <a14:foregroundMark x1="13889" y1="74028" x2="16889" y2="50000"/>
                        <a14:foregroundMark x1="14889" y1="41111" x2="14889" y2="41111"/>
                        <a14:foregroundMark x1="17444" y1="44583" x2="17444" y2="44583"/>
                        <a14:foregroundMark x1="17444" y1="44722" x2="17444" y2="44722"/>
                        <a14:foregroundMark x1="18222" y1="48194" x2="18444" y2="51389"/>
                        <a14:foregroundMark x1="17222" y1="46806" x2="15667" y2="41667"/>
                        <a14:foregroundMark x1="12889" y1="42778" x2="11778" y2="57639"/>
                        <a14:foregroundMark x1="16667" y1="42083" x2="19556" y2="48750"/>
                        <a14:foregroundMark x1="17222" y1="41389" x2="16778" y2="41111"/>
                        <a14:foregroundMark x1="36778" y1="63750" x2="36667" y2="63194"/>
                        <a14:foregroundMark x1="35333" y1="59444" x2="35333" y2="59444"/>
                        <a14:foregroundMark x1="35333" y1="59444" x2="35333" y2="59444"/>
                        <a14:foregroundMark x1="34444" y1="64583" x2="34444" y2="64583"/>
                        <a14:foregroundMark x1="38222" y1="67639" x2="38778" y2="67778"/>
                        <a14:foregroundMark x1="38778" y1="67778" x2="38778" y2="67778"/>
                        <a14:foregroundMark x1="39222" y1="67917" x2="39222" y2="67917"/>
                        <a14:foregroundMark x1="40333" y1="70833" x2="40333" y2="70833"/>
                        <a14:foregroundMark x1="43778" y1="63194" x2="43778" y2="63194"/>
                        <a14:foregroundMark x1="43778" y1="62917" x2="43778" y2="62917"/>
                        <a14:foregroundMark x1="74444" y1="57500" x2="74444" y2="57500"/>
                        <a14:foregroundMark x1="74667" y1="57222" x2="74667" y2="57222"/>
                        <a14:foregroundMark x1="83889" y1="56667" x2="83889" y2="56667"/>
                        <a14:foregroundMark x1="83889" y1="56528" x2="83889" y2="56528"/>
                        <a14:foregroundMark x1="80889" y1="68333" x2="80889" y2="68333"/>
                        <a14:foregroundMark x1="80889" y1="69028" x2="80889" y2="70000"/>
                        <a14:foregroundMark x1="78889" y1="69583" x2="78889" y2="69583"/>
                        <a14:foregroundMark x1="77111" y1="65417" x2="80000" y2="71389"/>
                        <a14:foregroundMark x1="78222" y1="64722" x2="80667" y2="65417"/>
                        <a14:foregroundMark x1="80667" y1="65000" x2="82222" y2="73194"/>
                        <a14:foregroundMark x1="94222" y1="60278" x2="94222" y2="60278"/>
                        <a14:foregroundMark x1="94222" y1="60278" x2="94222" y2="60278"/>
                        <a14:foregroundMark x1="97778" y1="60694" x2="97778" y2="60694"/>
                        <a14:foregroundMark x1="92222" y1="63472" x2="92222" y2="63472"/>
                        <a14:foregroundMark x1="92222" y1="63472" x2="92222" y2="63472"/>
                        <a14:foregroundMark x1="81556" y1="64306" x2="81556" y2="64306"/>
                        <a14:foregroundMark x1="82667" y1="66389" x2="82667" y2="71667"/>
                        <a14:foregroundMark x1="79111" y1="69028" x2="79111" y2="69028"/>
                        <a14:foregroundMark x1="79000" y1="70972" x2="79444" y2="72222"/>
                        <a14:foregroundMark x1="79111" y1="73194" x2="78222" y2="72778"/>
                        <a14:foregroundMark x1="78222" y1="72639" x2="76889" y2="67361"/>
                        <a14:foregroundMark x1="78222" y1="72639" x2="78222" y2="72639"/>
                        <a14:foregroundMark x1="79778" y1="73611" x2="79778" y2="73611"/>
                        <a14:foregroundMark x1="13111" y1="57917" x2="12444" y2="65139"/>
                        <a14:foregroundMark x1="15667" y1="57222" x2="17556" y2="63889"/>
                        <a14:foregroundMark x1="16778" y1="53889" x2="16333" y2="73472"/>
                        <a14:foregroundMark x1="17444" y1="64583" x2="17444" y2="75833"/>
                        <a14:foregroundMark x1="12444" y1="67361" x2="13333" y2="73889"/>
                      </a14:backgroundRemoval>
                    </a14:imgEffect>
                  </a14:imgLayer>
                </a14:imgProps>
              </a:ext>
              <a:ext uri="{28A0092B-C50C-407E-A947-70E740481C1C}">
                <a14:useLocalDpi xmlns:a14="http://schemas.microsoft.com/office/drawing/2010/main" val="0"/>
              </a:ext>
            </a:extLst>
          </a:blip>
          <a:srcRect t="33147" b="18785"/>
          <a:stretch/>
        </p:blipFill>
        <p:spPr bwMode="auto">
          <a:xfrm>
            <a:off x="3463637" y="3434357"/>
            <a:ext cx="5278582" cy="3423644"/>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2" descr="CỘNG ĐỒNG DÂN CƯ … LÀM CHỦ - Remaps">
            <a:extLst>
              <a:ext uri="{FF2B5EF4-FFF2-40B4-BE49-F238E27FC236}">
                <a16:creationId xmlns:a16="http://schemas.microsoft.com/office/drawing/2014/main" id="{791E15B6-E54D-463D-B53D-287FE22BF5CF}"/>
              </a:ext>
            </a:extLst>
          </p:cNvPr>
          <p:cNvPicPr>
            <a:picLocks noChangeAspect="1" noChangeArrowheads="1"/>
          </p:cNvPicPr>
          <p:nvPr/>
        </p:nvPicPr>
        <p:blipFill rotWithShape="1">
          <a:blip r:embed="rId8" cstate="hqprint">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l="18950" t="1" r="19669" b="13845"/>
          <a:stretch/>
        </p:blipFill>
        <p:spPr bwMode="auto">
          <a:xfrm>
            <a:off x="8469661" y="2089721"/>
            <a:ext cx="1964651" cy="1895889"/>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2" descr="History Vector SVG Icon (6) - SVG Rep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p:cNvPicPr>
            <a:picLocks noChangeAspect="1"/>
          </p:cNvPicPr>
          <p:nvPr/>
        </p:nvPicPr>
        <p:blipFill>
          <a:blip r:embed="rId10"/>
          <a:stretch>
            <a:fillRect/>
          </a:stretch>
        </p:blipFill>
        <p:spPr>
          <a:xfrm>
            <a:off x="1788001" y="1896628"/>
            <a:ext cx="1537728" cy="1537728"/>
          </a:xfrm>
          <a:prstGeom prst="rect">
            <a:avLst/>
          </a:prstGeom>
        </p:spPr>
      </p:pic>
    </p:spTree>
    <p:extLst>
      <p:ext uri="{BB962C8B-B14F-4D97-AF65-F5344CB8AC3E}">
        <p14:creationId xmlns:p14="http://schemas.microsoft.com/office/powerpoint/2010/main" val="6237544"/>
      </p:ext>
    </p:extLst>
  </p:cSld>
  <p:clrMapOvr>
    <a:masterClrMapping/>
  </p:clrMapOvr>
  <mc:AlternateContent xmlns:mc="http://schemas.openxmlformats.org/markup-compatibility/2006" xmlns:p14="http://schemas.microsoft.com/office/powerpoint/2010/main">
    <mc:Choice Requires="p14">
      <p:transition spd="slow" p14:dur="1600" advTm="41338">
        <p14:gallery dir="l"/>
      </p:transition>
    </mc:Choice>
    <mc:Fallback xmlns="">
      <p:transition spd="slow" advTm="4133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2"/>
                                        </p:tgtEl>
                                        <p:attrNameLst>
                                          <p:attrName>style.visibility</p:attrName>
                                        </p:attrNameLst>
                                      </p:cBhvr>
                                      <p:to>
                                        <p:strVal val="visible"/>
                                      </p:to>
                                    </p:set>
                                    <p:animEffect transition="in" filter="fade">
                                      <p:cBhvr>
                                        <p:cTn id="12" dur="500"/>
                                        <p:tgtEl>
                                          <p:spTgt spid="52"/>
                                        </p:tgtEl>
                                      </p:cBhvr>
                                    </p:animEffect>
                                  </p:childTnLst>
                                </p:cTn>
                              </p:par>
                              <p:par>
                                <p:cTn id="13" presetID="10"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0"/>
                                        </p:tgtEl>
                                        <p:attrNameLst>
                                          <p:attrName>style.visibility</p:attrName>
                                        </p:attrNameLst>
                                      </p:cBhvr>
                                      <p:to>
                                        <p:strVal val="visible"/>
                                      </p:to>
                                    </p:set>
                                    <p:animEffect transition="in" filter="fade">
                                      <p:cBhvr>
                                        <p:cTn id="20" dur="500"/>
                                        <p:tgtEl>
                                          <p:spTgt spid="50"/>
                                        </p:tgtEl>
                                      </p:cBhvr>
                                    </p:animEffect>
                                  </p:childTnLst>
                                </p:cTn>
                              </p:par>
                              <p:par>
                                <p:cTn id="21" presetID="10" presetClass="entr" presetSubtype="0" fill="hold" nodeType="withEffect">
                                  <p:stCondLst>
                                    <p:cond delay="0"/>
                                  </p:stCondLst>
                                  <p:childTnLst>
                                    <p:set>
                                      <p:cBhvr>
                                        <p:cTn id="22" dur="1" fill="hold">
                                          <p:stCondLst>
                                            <p:cond delay="0"/>
                                          </p:stCondLst>
                                        </p:cTn>
                                        <p:tgtEl>
                                          <p:spTgt spid="56"/>
                                        </p:tgtEl>
                                        <p:attrNameLst>
                                          <p:attrName>style.visibility</p:attrName>
                                        </p:attrNameLst>
                                      </p:cBhvr>
                                      <p:to>
                                        <p:strVal val="visible"/>
                                      </p:to>
                                    </p:set>
                                    <p:animEffect transition="in" filter="fade">
                                      <p:cBhvr>
                                        <p:cTn id="23" dur="500"/>
                                        <p:tgtEl>
                                          <p:spTgt spid="5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49"/>
                                        </p:tgtEl>
                                        <p:attrNameLst>
                                          <p:attrName>style.visibility</p:attrName>
                                        </p:attrNameLst>
                                      </p:cBhvr>
                                      <p:to>
                                        <p:strVal val="visible"/>
                                      </p:to>
                                    </p:set>
                                    <p:animEffect transition="in" filter="fade">
                                      <p:cBhvr>
                                        <p:cTn id="28" dur="500"/>
                                        <p:tgtEl>
                                          <p:spTgt spid="49"/>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51"/>
                                        </p:tgtEl>
                                        <p:attrNameLst>
                                          <p:attrName>style.visibility</p:attrName>
                                        </p:attrNameLst>
                                      </p:cBhvr>
                                      <p:to>
                                        <p:strVal val="visible"/>
                                      </p:to>
                                    </p:set>
                                    <p:animEffect transition="in" filter="fade">
                                      <p:cBhvr>
                                        <p:cTn id="34"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50" grpId="0"/>
      <p:bldP spid="51" grpId="0"/>
      <p:bldP spid="5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7">
            <a:extLst>
              <a:ext uri="{FF2B5EF4-FFF2-40B4-BE49-F238E27FC236}">
                <a16:creationId xmlns:a16="http://schemas.microsoft.com/office/drawing/2014/main" id="{BE55959A-1F2C-46C2-9FCD-F989F5DD87B7}"/>
              </a:ext>
            </a:extLst>
          </p:cNvPr>
          <p:cNvSpPr/>
          <p:nvPr/>
        </p:nvSpPr>
        <p:spPr>
          <a:xfrm>
            <a:off x="108401" y="3568427"/>
            <a:ext cx="1439757" cy="2141273"/>
          </a:xfrm>
          <a:prstGeom prst="roundRect">
            <a:avLst/>
          </a:prstGeom>
          <a:solidFill>
            <a:srgbClr val="D0F5FE"/>
          </a:soli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tx1"/>
                </a:solidFill>
                <a:latin typeface="#9Slide03 SFU Futura_12" panose="00000400000000000000" pitchFamily="2" charset="0"/>
                <a:cs typeface="Arial" panose="020B0604020202020204" pitchFamily="34" charset="0"/>
              </a:rPr>
              <a:t>Hoạt</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động</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smtClean="0">
                <a:solidFill>
                  <a:schemeClr val="tx1"/>
                </a:solidFill>
                <a:latin typeface="#9Slide03 SFU Futura_12" panose="00000400000000000000" pitchFamily="2" charset="0"/>
                <a:cs typeface="Arial" panose="020B0604020202020204" pitchFamily="34" charset="0"/>
              </a:rPr>
              <a:t>NHÓM</a:t>
            </a:r>
            <a:endParaRPr lang="en-US" sz="2400" b="1" dirty="0">
              <a:solidFill>
                <a:schemeClr val="tx1"/>
              </a:solidFill>
              <a:latin typeface="#9Slide03 SFU Futura_12" panose="00000400000000000000" pitchFamily="2" charset="0"/>
              <a:cs typeface="Arial" panose="020B0604020202020204" pitchFamily="34" charset="0"/>
            </a:endParaRPr>
          </a:p>
        </p:txBody>
      </p:sp>
      <p:sp>
        <p:nvSpPr>
          <p:cNvPr id="12" name="Rectangle: Rounded Corners 7">
            <a:extLst>
              <a:ext uri="{FF2B5EF4-FFF2-40B4-BE49-F238E27FC236}">
                <a16:creationId xmlns:a16="http://schemas.microsoft.com/office/drawing/2014/main" id="{53C967EF-6321-45EB-B34B-D99D778ACFBD}"/>
              </a:ext>
            </a:extLst>
          </p:cNvPr>
          <p:cNvSpPr/>
          <p:nvPr/>
        </p:nvSpPr>
        <p:spPr>
          <a:xfrm>
            <a:off x="3619644" y="3568427"/>
            <a:ext cx="1660825" cy="2141273"/>
          </a:xfrm>
          <a:prstGeom prst="roundRect">
            <a:avLst/>
          </a:prstGeom>
          <a:solidFill>
            <a:srgbClr val="D0F5FE"/>
          </a:soli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smtClean="0">
                <a:solidFill>
                  <a:schemeClr val="tx1"/>
                </a:solidFill>
                <a:latin typeface="#9Slide03 SFU Futura_12" panose="00000400000000000000" pitchFamily="2" charset="0"/>
                <a:cs typeface="Arial" panose="020B0604020202020204" pitchFamily="34" charset="0"/>
              </a:rPr>
              <a:t>Hết</a:t>
            </a:r>
            <a:r>
              <a:rPr lang="en-US" sz="2400" b="1" dirty="0" smtClean="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thời</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gian</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smtClean="0">
                <a:solidFill>
                  <a:schemeClr val="tx1"/>
                </a:solidFill>
                <a:latin typeface="#9Slide03 SFU Futura_12" panose="00000400000000000000" pitchFamily="2" charset="0"/>
                <a:cs typeface="Arial" panose="020B0604020202020204" pitchFamily="34" charset="0"/>
              </a:rPr>
              <a:t>đóng</a:t>
            </a:r>
            <a:r>
              <a:rPr lang="en-US" sz="2400" b="1" dirty="0" smtClean="0">
                <a:solidFill>
                  <a:schemeClr val="tx1"/>
                </a:solidFill>
                <a:latin typeface="#9Slide03 SFU Futura_12" panose="00000400000000000000" pitchFamily="2" charset="0"/>
                <a:cs typeface="Arial" panose="020B0604020202020204" pitchFamily="34" charset="0"/>
              </a:rPr>
              <a:t> </a:t>
            </a:r>
            <a:r>
              <a:rPr lang="en-US" sz="2400" b="1" dirty="0" err="1" smtClean="0">
                <a:solidFill>
                  <a:schemeClr val="tx1"/>
                </a:solidFill>
                <a:latin typeface="#9Slide03 SFU Futura_12" panose="00000400000000000000" pitchFamily="2" charset="0"/>
                <a:cs typeface="Arial" panose="020B0604020202020204" pitchFamily="34" charset="0"/>
              </a:rPr>
              <a:t>hết</a:t>
            </a:r>
            <a:r>
              <a:rPr lang="en-US" sz="2400" b="1" dirty="0" smtClean="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sách</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vở</a:t>
            </a:r>
            <a:endParaRPr lang="en-US" sz="2400" b="1" dirty="0">
              <a:solidFill>
                <a:schemeClr val="tx1"/>
              </a:solidFill>
              <a:latin typeface="#9Slide03 SFU Futura_12" panose="00000400000000000000" pitchFamily="2" charset="0"/>
              <a:cs typeface="Arial" panose="020B0604020202020204" pitchFamily="34" charset="0"/>
            </a:endParaRPr>
          </a:p>
        </p:txBody>
      </p:sp>
      <p:sp>
        <p:nvSpPr>
          <p:cNvPr id="13" name="Rectangle: Rounded Corners 7">
            <a:extLst>
              <a:ext uri="{FF2B5EF4-FFF2-40B4-BE49-F238E27FC236}">
                <a16:creationId xmlns:a16="http://schemas.microsoft.com/office/drawing/2014/main" id="{D5397E9F-57CE-4CBC-BF7D-C7F3ACC44961}"/>
              </a:ext>
            </a:extLst>
          </p:cNvPr>
          <p:cNvSpPr/>
          <p:nvPr/>
        </p:nvSpPr>
        <p:spPr>
          <a:xfrm>
            <a:off x="5418529" y="3585943"/>
            <a:ext cx="1959016" cy="2141273"/>
          </a:xfrm>
          <a:prstGeom prst="roundRect">
            <a:avLst/>
          </a:prstGeom>
          <a:solidFill>
            <a:schemeClr val="bg1"/>
          </a:soli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smtClean="0">
                <a:solidFill>
                  <a:schemeClr val="tx1"/>
                </a:solidFill>
                <a:latin typeface="#9Slide03 SFU Futura_12" panose="00000400000000000000" pitchFamily="2" charset="0"/>
                <a:cs typeface="Arial" panose="020B0604020202020204" pitchFamily="34" charset="0"/>
              </a:rPr>
              <a:t>GV </a:t>
            </a:r>
            <a:r>
              <a:rPr lang="en-US" sz="2400" b="1" dirty="0" err="1" smtClean="0">
                <a:solidFill>
                  <a:schemeClr val="tx1"/>
                </a:solidFill>
                <a:latin typeface="#9Slide03 SFU Futura_12" panose="00000400000000000000" pitchFamily="2" charset="0"/>
                <a:cs typeface="Arial" panose="020B0604020202020204" pitchFamily="34" charset="0"/>
              </a:rPr>
              <a:t>cho</a:t>
            </a:r>
            <a:r>
              <a:rPr lang="en-US" sz="2400" b="1" dirty="0" smtClean="0">
                <a:solidFill>
                  <a:schemeClr val="tx1"/>
                </a:solidFill>
                <a:latin typeface="#9Slide03 SFU Futura_12" panose="00000400000000000000" pitchFamily="2" charset="0"/>
                <a:cs typeface="Arial" panose="020B0604020202020204" pitchFamily="34" charset="0"/>
              </a:rPr>
              <a:t> </a:t>
            </a:r>
            <a:r>
              <a:rPr lang="en-US" sz="2400" b="1" dirty="0" err="1" smtClean="0">
                <a:solidFill>
                  <a:schemeClr val="tx1"/>
                </a:solidFill>
                <a:latin typeface="#9Slide03 SFU Futura_12" panose="00000400000000000000" pitchFamily="2" charset="0"/>
                <a:cs typeface="Arial" panose="020B0604020202020204" pitchFamily="34" charset="0"/>
              </a:rPr>
              <a:t>sẵn</a:t>
            </a:r>
            <a:r>
              <a:rPr lang="en-US" sz="2400" b="1" dirty="0" smtClean="0">
                <a:solidFill>
                  <a:schemeClr val="tx1"/>
                </a:solidFill>
                <a:latin typeface="#9Slide03 SFU Futura_12" panose="00000400000000000000" pitchFamily="2" charset="0"/>
                <a:cs typeface="Arial" panose="020B0604020202020204" pitchFamily="34" charset="0"/>
              </a:rPr>
              <a:t> </a:t>
            </a:r>
            <a:r>
              <a:rPr lang="vi-VN" sz="2400" b="1" dirty="0" smtClean="0">
                <a:solidFill>
                  <a:schemeClr val="tx1"/>
                </a:solidFill>
                <a:latin typeface="#9Slide03 SFU Futura_12" panose="00000400000000000000" pitchFamily="2" charset="0"/>
                <a:cs typeface="Arial" panose="020B0604020202020204" pitchFamily="34" charset="0"/>
              </a:rPr>
              <a:t>từ </a:t>
            </a:r>
            <a:r>
              <a:rPr lang="vi-VN" sz="2400" b="1" dirty="0">
                <a:solidFill>
                  <a:schemeClr val="tx1"/>
                </a:solidFill>
                <a:latin typeface="#9Slide03 SFU Futura_12" panose="00000400000000000000" pitchFamily="2" charset="0"/>
                <a:cs typeface="Arial" panose="020B0604020202020204" pitchFamily="34" charset="0"/>
              </a:rPr>
              <a:t>khóa về </a:t>
            </a:r>
            <a:r>
              <a:rPr lang="en-US" sz="2400" b="1" dirty="0" err="1" smtClean="0">
                <a:solidFill>
                  <a:schemeClr val="tx1"/>
                </a:solidFill>
                <a:latin typeface="#9Slide03 SFU Futura_12" panose="00000400000000000000" pitchFamily="2" charset="0"/>
                <a:cs typeface="Arial" panose="020B0604020202020204" pitchFamily="34" charset="0"/>
              </a:rPr>
              <a:t>liên</a:t>
            </a:r>
            <a:r>
              <a:rPr lang="en-US" sz="2400" b="1" dirty="0" smtClean="0">
                <a:solidFill>
                  <a:schemeClr val="tx1"/>
                </a:solidFill>
                <a:latin typeface="#9Slide03 SFU Futura_12" panose="00000400000000000000" pitchFamily="2" charset="0"/>
                <a:cs typeface="Arial" panose="020B0604020202020204" pitchFamily="34" charset="0"/>
              </a:rPr>
              <a:t> </a:t>
            </a:r>
            <a:r>
              <a:rPr lang="en-US" sz="2400" b="1" dirty="0" err="1" smtClean="0">
                <a:solidFill>
                  <a:schemeClr val="tx1"/>
                </a:solidFill>
                <a:latin typeface="#9Slide03 SFU Futura_12" panose="00000400000000000000" pitchFamily="2" charset="0"/>
                <a:cs typeface="Arial" panose="020B0604020202020204" pitchFamily="34" charset="0"/>
              </a:rPr>
              <a:t>quan</a:t>
            </a:r>
            <a:r>
              <a:rPr lang="en-US" sz="2400" b="1" dirty="0" smtClean="0">
                <a:solidFill>
                  <a:schemeClr val="tx1"/>
                </a:solidFill>
                <a:latin typeface="#9Slide03 SFU Futura_12" panose="00000400000000000000" pitchFamily="2" charset="0"/>
                <a:cs typeface="Arial" panose="020B0604020202020204" pitchFamily="34" charset="0"/>
              </a:rPr>
              <a:t> </a:t>
            </a:r>
            <a:r>
              <a:rPr lang="en-US" sz="2400" b="1" dirty="0" err="1" smtClean="0">
                <a:solidFill>
                  <a:schemeClr val="tx1"/>
                </a:solidFill>
                <a:latin typeface="#9Slide03 SFU Futura_12" panose="00000400000000000000" pitchFamily="2" charset="0"/>
                <a:cs typeface="Arial" panose="020B0604020202020204" pitchFamily="34" charset="0"/>
              </a:rPr>
              <a:t>đến</a:t>
            </a:r>
            <a:r>
              <a:rPr lang="en-US" sz="2400" b="1" dirty="0" smtClean="0">
                <a:solidFill>
                  <a:schemeClr val="tx1"/>
                </a:solidFill>
                <a:latin typeface="#9Slide03 SFU Futura_12" panose="00000400000000000000" pitchFamily="2" charset="0"/>
                <a:cs typeface="Arial" panose="020B0604020202020204" pitchFamily="34" charset="0"/>
              </a:rPr>
              <a:t> </a:t>
            </a:r>
            <a:r>
              <a:rPr lang="en-US" sz="2400" b="1" dirty="0" err="1" smtClean="0">
                <a:solidFill>
                  <a:schemeClr val="tx1"/>
                </a:solidFill>
                <a:latin typeface="#9Slide03 SFU Futura_12" panose="00000400000000000000" pitchFamily="2" charset="0"/>
                <a:cs typeface="Arial" panose="020B0604020202020204" pitchFamily="34" charset="0"/>
              </a:rPr>
              <a:t>mục</a:t>
            </a:r>
            <a:r>
              <a:rPr lang="en-US" sz="2400" b="1" dirty="0" smtClean="0">
                <a:solidFill>
                  <a:schemeClr val="tx1"/>
                </a:solidFill>
                <a:latin typeface="#9Slide03 SFU Futura_12" panose="00000400000000000000" pitchFamily="2" charset="0"/>
                <a:cs typeface="Arial" panose="020B0604020202020204" pitchFamily="34" charset="0"/>
              </a:rPr>
              <a:t> 3/SGK</a:t>
            </a:r>
            <a:endParaRPr lang="en-US" sz="2400" b="1" dirty="0">
              <a:solidFill>
                <a:schemeClr val="tx1"/>
              </a:solidFill>
              <a:latin typeface="#9Slide03 SFU Futura_12" panose="00000400000000000000" pitchFamily="2" charset="0"/>
              <a:cs typeface="Arial" panose="020B0604020202020204" pitchFamily="34" charset="0"/>
            </a:endParaRPr>
          </a:p>
        </p:txBody>
      </p:sp>
      <p:sp>
        <p:nvSpPr>
          <p:cNvPr id="14" name="Rectangle: Rounded Corners 7">
            <a:extLst>
              <a:ext uri="{FF2B5EF4-FFF2-40B4-BE49-F238E27FC236}">
                <a16:creationId xmlns:a16="http://schemas.microsoft.com/office/drawing/2014/main" id="{C22CBC91-7E69-41A0-A1C7-59D20020A212}"/>
              </a:ext>
            </a:extLst>
          </p:cNvPr>
          <p:cNvSpPr/>
          <p:nvPr/>
        </p:nvSpPr>
        <p:spPr>
          <a:xfrm>
            <a:off x="7538275" y="3568427"/>
            <a:ext cx="1990503" cy="2141273"/>
          </a:xfrm>
          <a:prstGeom prst="roundRect">
            <a:avLst/>
          </a:prstGeom>
          <a:solidFill>
            <a:srgbClr val="D0F5FE"/>
          </a:soli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smtClean="0">
                <a:solidFill>
                  <a:schemeClr val="tx1"/>
                </a:solidFill>
                <a:latin typeface="#9Slide03 SFU Futura_12" panose="00000400000000000000" pitchFamily="2" charset="0"/>
                <a:cs typeface="Arial" panose="020B0604020202020204" pitchFamily="34" charset="0"/>
              </a:rPr>
              <a:t>Diễn</a:t>
            </a:r>
            <a:r>
              <a:rPr lang="en-US" sz="2400" b="1" dirty="0" smtClean="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tả</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smtClean="0">
                <a:solidFill>
                  <a:schemeClr val="tx1"/>
                </a:solidFill>
                <a:latin typeface="#9Slide03 SFU Futura_12" panose="00000400000000000000" pitchFamily="2" charset="0"/>
                <a:cs typeface="Arial" panose="020B0604020202020204" pitchFamily="34" charset="0"/>
              </a:rPr>
              <a:t>từ</a:t>
            </a:r>
            <a:r>
              <a:rPr lang="en-US" sz="2400" b="1" dirty="0" smtClean="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khóa</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smtClean="0">
                <a:solidFill>
                  <a:schemeClr val="tx1"/>
                </a:solidFill>
                <a:latin typeface="#9Slide03 SFU Futura_12" panose="00000400000000000000" pitchFamily="2" charset="0"/>
                <a:cs typeface="Arial" panose="020B0604020202020204" pitchFamily="34" charset="0"/>
              </a:rPr>
              <a:t>vào</a:t>
            </a:r>
            <a:r>
              <a:rPr lang="en-US" sz="2400" b="1" dirty="0" smtClean="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giấy</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smtClean="0">
                <a:solidFill>
                  <a:schemeClr val="tx1"/>
                </a:solidFill>
                <a:latin typeface="#9Slide03 SFU Futura_12" panose="00000400000000000000" pitchFamily="2" charset="0"/>
                <a:cs typeface="Arial" panose="020B0604020202020204" pitchFamily="34" charset="0"/>
              </a:rPr>
              <a:t>A3 </a:t>
            </a:r>
            <a:r>
              <a:rPr lang="en-US" sz="2400" b="1" dirty="0" err="1" smtClean="0">
                <a:solidFill>
                  <a:schemeClr val="tx1"/>
                </a:solidFill>
                <a:latin typeface="#9Slide03 SFU Futura_12" panose="00000400000000000000" pitchFamily="2" charset="0"/>
                <a:cs typeface="Arial" panose="020B0604020202020204" pitchFamily="34" charset="0"/>
              </a:rPr>
              <a:t>trong</a:t>
            </a:r>
            <a:r>
              <a:rPr lang="en-US" sz="2400" b="1" dirty="0" smtClean="0">
                <a:solidFill>
                  <a:schemeClr val="tx1"/>
                </a:solidFill>
                <a:latin typeface="#9Slide03 SFU Futura_12" panose="00000400000000000000" pitchFamily="2" charset="0"/>
                <a:cs typeface="Arial" panose="020B0604020202020204" pitchFamily="34" charset="0"/>
              </a:rPr>
              <a:t> 3 </a:t>
            </a:r>
            <a:r>
              <a:rPr lang="en-US" sz="2400" b="1" dirty="0" err="1" smtClean="0">
                <a:solidFill>
                  <a:schemeClr val="tx1"/>
                </a:solidFill>
                <a:latin typeface="#9Slide03 SFU Futura_12" panose="00000400000000000000" pitchFamily="2" charset="0"/>
                <a:cs typeface="Arial" panose="020B0604020202020204" pitchFamily="34" charset="0"/>
              </a:rPr>
              <a:t>phút</a:t>
            </a:r>
            <a:r>
              <a:rPr lang="en-US" sz="2400" b="1" dirty="0" smtClean="0">
                <a:solidFill>
                  <a:schemeClr val="tx1"/>
                </a:solidFill>
                <a:latin typeface="#9Slide03 SFU Futura_12" panose="00000400000000000000" pitchFamily="2" charset="0"/>
                <a:cs typeface="Arial" panose="020B0604020202020204" pitchFamily="34" charset="0"/>
              </a:rPr>
              <a:t> </a:t>
            </a:r>
            <a:endParaRPr lang="en-US" sz="2400" b="1" dirty="0">
              <a:solidFill>
                <a:schemeClr val="tx1"/>
              </a:solidFill>
              <a:latin typeface="#9Slide03 SFU Futura_12" panose="00000400000000000000" pitchFamily="2" charset="0"/>
              <a:cs typeface="Arial" panose="020B0604020202020204" pitchFamily="34" charset="0"/>
            </a:endParaRPr>
          </a:p>
        </p:txBody>
      </p:sp>
      <p:pic>
        <p:nvPicPr>
          <p:cNvPr id="15" name="Picture 14">
            <a:extLst>
              <a:ext uri="{FF2B5EF4-FFF2-40B4-BE49-F238E27FC236}">
                <a16:creationId xmlns:a16="http://schemas.microsoft.com/office/drawing/2014/main" id="{5D6E7CB2-DECE-4A7D-A15B-85B6D0E3F4A3}"/>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7273" b="89697" l="9804" r="89542">
                        <a14:foregroundMark x1="27778" y1="46667" x2="41176" y2="23636"/>
                        <a14:foregroundMark x1="41176" y1="23636" x2="51634" y2="23636"/>
                        <a14:foregroundMark x1="59804" y1="49697" x2="41176" y2="48485"/>
                        <a14:foregroundMark x1="40523" y1="66061" x2="29412" y2="56364"/>
                        <a14:foregroundMark x1="48366" y1="61212" x2="54575" y2="41212"/>
                        <a14:foregroundMark x1="31373" y1="67879" x2="32026" y2="76970"/>
                        <a14:foregroundMark x1="18301" y1="26061" x2="28431" y2="59394"/>
                        <a14:foregroundMark x1="68627" y1="77576" x2="64052" y2="86061"/>
                        <a14:foregroundMark x1="79739" y1="55152" x2="79412" y2="67273"/>
                        <a14:foregroundMark x1="69935" y1="82424" x2="70261" y2="85455"/>
                        <a14:foregroundMark x1="34641" y1="78182" x2="34641" y2="88485"/>
                        <a14:foregroundMark x1="30719" y1="69091" x2="29085" y2="79394"/>
                        <a14:foregroundMark x1="27778" y1="65455" x2="21895" y2="59394"/>
                        <a14:foregroundMark x1="23203" y1="62424" x2="23203" y2="66061"/>
                        <a14:foregroundMark x1="28431" y1="12121" x2="31046" y2="30303"/>
                        <a14:foregroundMark x1="42157" y1="8485" x2="42157" y2="8485"/>
                        <a14:foregroundMark x1="61765" y1="7273" x2="61765" y2="7273"/>
                        <a14:foregroundMark x1="57190" y1="41818" x2="44444" y2="48485"/>
                        <a14:foregroundMark x1="49673" y1="34545" x2="39216" y2="44242"/>
                      </a14:backgroundRemoval>
                    </a14:imgEffect>
                  </a14:imgLayer>
                </a14:imgProps>
              </a:ext>
            </a:extLst>
          </a:blip>
          <a:stretch>
            <a:fillRect/>
          </a:stretch>
        </p:blipFill>
        <p:spPr>
          <a:xfrm>
            <a:off x="-102849" y="5758524"/>
            <a:ext cx="1766397" cy="952469"/>
          </a:xfrm>
          <a:prstGeom prst="rect">
            <a:avLst/>
          </a:prstGeom>
        </p:spPr>
      </p:pic>
      <p:sp>
        <p:nvSpPr>
          <p:cNvPr id="18" name="Rectangle: Rounded Corners 7">
            <a:extLst>
              <a:ext uri="{FF2B5EF4-FFF2-40B4-BE49-F238E27FC236}">
                <a16:creationId xmlns:a16="http://schemas.microsoft.com/office/drawing/2014/main" id="{C22CBC91-7E69-41A0-A1C7-59D20020A212}"/>
              </a:ext>
            </a:extLst>
          </p:cNvPr>
          <p:cNvSpPr/>
          <p:nvPr/>
        </p:nvSpPr>
        <p:spPr>
          <a:xfrm>
            <a:off x="1663548" y="3585943"/>
            <a:ext cx="1818036" cy="2141273"/>
          </a:xfrm>
          <a:prstGeom prst="roundRect">
            <a:avLst/>
          </a:prstGeom>
          <a:solidFill>
            <a:schemeClr val="bg1"/>
          </a:soli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smtClean="0">
                <a:solidFill>
                  <a:schemeClr val="tx1"/>
                </a:solidFill>
                <a:latin typeface="#9Slide03 SFU Futura_12" panose="00000400000000000000" pitchFamily="2" charset="0"/>
                <a:cs typeface="Arial" panose="020B0604020202020204" pitchFamily="34" charset="0"/>
              </a:rPr>
              <a:t>Đọc</a:t>
            </a:r>
            <a:endParaRPr lang="en-US" sz="2400" b="1" dirty="0" smtClean="0">
              <a:solidFill>
                <a:schemeClr val="tx1"/>
              </a:solidFill>
              <a:latin typeface="#9Slide03 SFU Futura_12" panose="00000400000000000000" pitchFamily="2" charset="0"/>
              <a:cs typeface="Arial" panose="020B0604020202020204" pitchFamily="34" charset="0"/>
            </a:endParaRPr>
          </a:p>
          <a:p>
            <a:pPr algn="ctr"/>
            <a:r>
              <a:rPr lang="en-US" sz="2400" b="1" dirty="0" err="1" smtClean="0">
                <a:solidFill>
                  <a:schemeClr val="tx1"/>
                </a:solidFill>
                <a:latin typeface="#9Slide03 SFU Futura_12" panose="00000400000000000000" pitchFamily="2" charset="0"/>
                <a:cs typeface="Arial" panose="020B0604020202020204" pitchFamily="34" charset="0"/>
              </a:rPr>
              <a:t>nhanh</a:t>
            </a:r>
            <a:r>
              <a:rPr lang="en-US" sz="2400" b="1" dirty="0" smtClean="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mục</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smtClean="0">
                <a:solidFill>
                  <a:schemeClr val="tx1"/>
                </a:solidFill>
                <a:latin typeface="#9Slide03 SFU Futura_12" panose="00000400000000000000" pitchFamily="2" charset="0"/>
                <a:cs typeface="Arial" panose="020B0604020202020204" pitchFamily="34" charset="0"/>
              </a:rPr>
              <a:t>3 </a:t>
            </a:r>
            <a:r>
              <a:rPr lang="en-US" sz="2400" b="1" dirty="0">
                <a:solidFill>
                  <a:schemeClr val="tx1"/>
                </a:solidFill>
                <a:latin typeface="#9Slide03 SFU Futura_12" panose="00000400000000000000" pitchFamily="2" charset="0"/>
                <a:cs typeface="Arial" panose="020B0604020202020204" pitchFamily="34" charset="0"/>
              </a:rPr>
              <a:t>SGK </a:t>
            </a:r>
            <a:r>
              <a:rPr lang="en-US" sz="2400" b="1" dirty="0" err="1">
                <a:solidFill>
                  <a:schemeClr val="tx1"/>
                </a:solidFill>
                <a:latin typeface="#9Slide03 SFU Futura_12" panose="00000400000000000000" pitchFamily="2" charset="0"/>
                <a:cs typeface="Arial" panose="020B0604020202020204" pitchFamily="34" charset="0"/>
              </a:rPr>
              <a:t>trong</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smtClean="0">
                <a:solidFill>
                  <a:schemeClr val="tx1"/>
                </a:solidFill>
                <a:latin typeface="#9Slide03 SFU Futura_12" panose="00000400000000000000" pitchFamily="2" charset="0"/>
                <a:cs typeface="Arial" panose="020B0604020202020204" pitchFamily="34" charset="0"/>
              </a:rPr>
              <a:t>3P</a:t>
            </a:r>
            <a:endParaRPr lang="en-US" sz="2400" b="1" dirty="0">
              <a:solidFill>
                <a:schemeClr val="tx1"/>
              </a:solidFill>
              <a:latin typeface="#9Slide03 SFU Futura_12" panose="00000400000000000000" pitchFamily="2" charset="0"/>
              <a:cs typeface="Arial" panose="020B0604020202020204" pitchFamily="34" charset="0"/>
            </a:endParaRPr>
          </a:p>
        </p:txBody>
      </p:sp>
      <p:pic>
        <p:nvPicPr>
          <p:cNvPr id="19" name="Picture 4" descr="ĐỀ CƯƠNG ÔN TẬP MÔN CÔNG NGHỆ 8-HK2"/>
          <p:cNvPicPr>
            <a:picLocks noChangeAspect="1" noChangeArrowheads="1"/>
          </p:cNvPicPr>
          <p:nvPr/>
        </p:nvPicPr>
        <p:blipFill rotWithShape="1">
          <a:blip r:embed="rId4">
            <a:extLst>
              <a:ext uri="{28A0092B-C50C-407E-A947-70E740481C1C}">
                <a14:useLocalDpi xmlns:a14="http://schemas.microsoft.com/office/drawing/2010/main" val="0"/>
              </a:ext>
            </a:extLst>
          </a:blip>
          <a:srcRect t="13671" r="8666" b="17070"/>
          <a:stretch/>
        </p:blipFill>
        <p:spPr bwMode="auto">
          <a:xfrm>
            <a:off x="1789285" y="5709700"/>
            <a:ext cx="1406579" cy="1066616"/>
          </a:xfrm>
          <a:prstGeom prst="rect">
            <a:avLst/>
          </a:prstGeom>
          <a:noFill/>
          <a:extLst>
            <a:ext uri="{909E8E84-426E-40DD-AFC4-6F175D3DCCD1}">
              <a14:hiddenFill xmlns:a14="http://schemas.microsoft.com/office/drawing/2010/main">
                <a:solidFill>
                  <a:srgbClr val="FFFFFF"/>
                </a:solidFill>
              </a14:hiddenFill>
            </a:ext>
          </a:extLst>
        </p:spPr>
      </p:pic>
      <p:cxnSp>
        <p:nvCxnSpPr>
          <p:cNvPr id="21" name="Straight Connector 20"/>
          <p:cNvCxnSpPr/>
          <p:nvPr/>
        </p:nvCxnSpPr>
        <p:spPr>
          <a:xfrm>
            <a:off x="37719" y="3389500"/>
            <a:ext cx="12045932" cy="31533"/>
          </a:xfrm>
          <a:prstGeom prst="line">
            <a:avLst/>
          </a:prstGeom>
          <a:ln w="12700">
            <a:solidFill>
              <a:srgbClr val="2E4B89"/>
            </a:solidFill>
          </a:ln>
        </p:spPr>
        <p:style>
          <a:lnRef idx="1">
            <a:schemeClr val="accent1"/>
          </a:lnRef>
          <a:fillRef idx="0">
            <a:schemeClr val="accent1"/>
          </a:fillRef>
          <a:effectRef idx="0">
            <a:schemeClr val="accent1"/>
          </a:effectRef>
          <a:fontRef idx="minor">
            <a:schemeClr val="tx1"/>
          </a:fontRef>
        </p:style>
      </p:cxnSp>
      <p:sp>
        <p:nvSpPr>
          <p:cNvPr id="23" name="Rectangle: Rounded Corners 7">
            <a:extLst>
              <a:ext uri="{FF2B5EF4-FFF2-40B4-BE49-F238E27FC236}">
                <a16:creationId xmlns:a16="http://schemas.microsoft.com/office/drawing/2014/main" id="{D6CE6303-3C40-4361-9869-64BB994762E1}"/>
              </a:ext>
            </a:extLst>
          </p:cNvPr>
          <p:cNvSpPr/>
          <p:nvPr/>
        </p:nvSpPr>
        <p:spPr>
          <a:xfrm>
            <a:off x="1719208" y="851785"/>
            <a:ext cx="3162941" cy="1008987"/>
          </a:xfrm>
          <a:prstGeom prst="roundRect">
            <a:avLst/>
          </a:prstGeom>
          <a:noFill/>
          <a:ln w="3175">
            <a:no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smtClean="0">
                <a:solidFill>
                  <a:srgbClr val="0070C0"/>
                </a:solidFill>
                <a:latin typeface="#9Slide03 SFU Futura_12" panose="020B0604020202020204" charset="0"/>
                <a:cs typeface="Arial" panose="020B0604020202020204" pitchFamily="34" charset="0"/>
              </a:rPr>
              <a:t>TRÒ CHƠI</a:t>
            </a:r>
            <a:endParaRPr lang="en-US" sz="7200" b="1" dirty="0">
              <a:solidFill>
                <a:srgbClr val="0070C0"/>
              </a:solidFill>
              <a:latin typeface="#9Slide03 SFU Futura_12" panose="020B0604020202020204" charset="0"/>
              <a:cs typeface="Arial" panose="020B0604020202020204" pitchFamily="34" charset="0"/>
            </a:endParaRPr>
          </a:p>
        </p:txBody>
      </p:sp>
      <p:sp>
        <p:nvSpPr>
          <p:cNvPr id="24" name="Rectangle: Rounded Corners 7">
            <a:extLst>
              <a:ext uri="{FF2B5EF4-FFF2-40B4-BE49-F238E27FC236}">
                <a16:creationId xmlns:a16="http://schemas.microsoft.com/office/drawing/2014/main" id="{D6CE6303-3C40-4361-9869-64BB994762E1}"/>
              </a:ext>
            </a:extLst>
          </p:cNvPr>
          <p:cNvSpPr/>
          <p:nvPr/>
        </p:nvSpPr>
        <p:spPr>
          <a:xfrm>
            <a:off x="37719" y="1848602"/>
            <a:ext cx="6525921" cy="1312455"/>
          </a:xfrm>
          <a:prstGeom prst="roundRect">
            <a:avLst/>
          </a:prstGeom>
          <a:noFill/>
          <a:ln w="3175">
            <a:no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800" b="1" dirty="0" smtClean="0">
                <a:solidFill>
                  <a:srgbClr val="1DB920"/>
                </a:solidFill>
                <a:latin typeface="#9Slide03 SFU Futura_12" panose="020B0604020202020204" charset="0"/>
                <a:cs typeface="Arial" panose="020B0604020202020204" pitchFamily="34" charset="0"/>
              </a:rPr>
              <a:t>DIỄN TẢ TỪ</a:t>
            </a:r>
            <a:endParaRPr lang="en-US" sz="8800" b="1" dirty="0">
              <a:solidFill>
                <a:srgbClr val="1DB920"/>
              </a:solidFill>
              <a:latin typeface="#9Slide03 SFU Futura_12" panose="020B0604020202020204" charset="0"/>
              <a:cs typeface="Arial" panose="020B0604020202020204" pitchFamily="34" charset="0"/>
            </a:endParaRPr>
          </a:p>
        </p:txBody>
      </p:sp>
      <p:pic>
        <p:nvPicPr>
          <p:cNvPr id="4098" name="Picture 2" descr="Những câu hỏi nên trả lời trước khi bắt đầu dự án – APM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18722" y="840857"/>
            <a:ext cx="4695954" cy="2383733"/>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ình icon sách vở - Hình I_con sách vở - Ngô Trọng Nghĩa - Website của  Trường Tiểu Học An Thạnh 3"/>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3008" b="95489" l="5667" r="90000">
                        <a14:foregroundMark x1="41667" y1="4135" x2="38000" y2="3383"/>
                        <a14:foregroundMark x1="32667" y1="4887" x2="32667" y2="4887"/>
                        <a14:foregroundMark x1="5667" y1="79323" x2="5667" y2="79323"/>
                        <a14:foregroundMark x1="38000" y1="95489" x2="38000" y2="95489"/>
                      </a14:backgroundRemoval>
                    </a14:imgEffect>
                  </a14:imgLayer>
                </a14:imgProps>
              </a:ext>
              <a:ext uri="{28A0092B-C50C-407E-A947-70E740481C1C}">
                <a14:useLocalDpi xmlns:a14="http://schemas.microsoft.com/office/drawing/2010/main" val="0"/>
              </a:ext>
            </a:extLst>
          </a:blip>
          <a:srcRect r="15970"/>
          <a:stretch/>
        </p:blipFill>
        <p:spPr bwMode="auto">
          <a:xfrm>
            <a:off x="3996287" y="5565528"/>
            <a:ext cx="1150112" cy="1213575"/>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Search keyword icon Royalty Free Vector Image - VectorStock"/>
          <p:cNvPicPr>
            <a:picLocks noChangeAspect="1" noChangeArrowheads="1"/>
          </p:cNvPicPr>
          <p:nvPr/>
        </p:nvPicPr>
        <p:blipFill rotWithShape="1">
          <a:blip r:embed="rId8" cstate="hqprint">
            <a:extLst>
              <a:ext uri="{BEBA8EAE-BF5A-486C-A8C5-ECC9F3942E4B}">
                <a14:imgProps xmlns:a14="http://schemas.microsoft.com/office/drawing/2010/main">
                  <a14:imgLayer r:embed="rId9">
                    <a14:imgEffect>
                      <a14:backgroundRemoval t="10000" b="90000" l="10000" r="90000">
                        <a14:foregroundMark x1="45100" y1="41613" x2="45100" y2="41613"/>
                        <a14:foregroundMark x1="44800" y1="41520" x2="44800" y2="41520"/>
                        <a14:foregroundMark x1="44900" y1="40964" x2="44900" y2="40964"/>
                        <a14:foregroundMark x1="37500" y1="30955" x2="37500" y2="30955"/>
                        <a14:foregroundMark x1="37300" y1="31140" x2="37300" y2="31140"/>
                        <a14:foregroundMark x1="57900" y1="36886" x2="58300" y2="37164"/>
                        <a14:foregroundMark x1="59600" y1="38091" x2="60300" y2="38091"/>
                        <a14:foregroundMark x1="60800" y1="38091" x2="60800" y2="38091"/>
                        <a14:foregroundMark x1="61500" y1="38276" x2="61500" y2="38276"/>
                        <a14:foregroundMark x1="62200" y1="38276" x2="62200" y2="38276"/>
                        <a14:foregroundMark x1="72400" y1="38647" x2="72400" y2="38647"/>
                        <a14:foregroundMark x1="75200" y1="37071" x2="75200" y2="37071"/>
                        <a14:foregroundMark x1="75200" y1="37071" x2="75200" y2="37071"/>
                        <a14:foregroundMark x1="74000" y1="37442" x2="74000" y2="37442"/>
                        <a14:foregroundMark x1="35700" y1="37998" x2="35700" y2="37998"/>
                        <a14:foregroundMark x1="35900" y1="37627" x2="35900" y2="37627"/>
                      </a14:backgroundRemoval>
                    </a14:imgEffect>
                  </a14:imgLayer>
                </a14:imgProps>
              </a:ext>
              <a:ext uri="{28A0092B-C50C-407E-A947-70E740481C1C}">
                <a14:useLocalDpi xmlns:a14="http://schemas.microsoft.com/office/drawing/2010/main" val="0"/>
              </a:ext>
            </a:extLst>
          </a:blip>
          <a:srcRect l="19973" t="16705" r="20827" b="23981"/>
          <a:stretch/>
        </p:blipFill>
        <p:spPr bwMode="auto">
          <a:xfrm>
            <a:off x="5946822" y="5469956"/>
            <a:ext cx="1208382" cy="1306360"/>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Rounded Corners 7">
            <a:extLst>
              <a:ext uri="{FF2B5EF4-FFF2-40B4-BE49-F238E27FC236}">
                <a16:creationId xmlns:a16="http://schemas.microsoft.com/office/drawing/2014/main" id="{D5397E9F-57CE-4CBC-BF7D-C7F3ACC44961}"/>
              </a:ext>
            </a:extLst>
          </p:cNvPr>
          <p:cNvSpPr/>
          <p:nvPr/>
        </p:nvSpPr>
        <p:spPr>
          <a:xfrm>
            <a:off x="9705952" y="3568426"/>
            <a:ext cx="2377699" cy="2141273"/>
          </a:xfrm>
          <a:prstGeom prst="roundRect">
            <a:avLst/>
          </a:prstGeom>
          <a:solidFill>
            <a:schemeClr val="bg1"/>
          </a:soli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b="1" dirty="0" smtClean="0">
                <a:solidFill>
                  <a:schemeClr val="tx1"/>
                </a:solidFill>
                <a:latin typeface="#9Slide03 SFU Futura_12" panose="00000400000000000000" pitchFamily="2" charset="0"/>
                <a:cs typeface="Arial" panose="020B0604020202020204" pitchFamily="34" charset="0"/>
              </a:rPr>
              <a:t>C</a:t>
            </a:r>
            <a:r>
              <a:rPr lang="vi-VN" sz="2400" b="1" dirty="0" smtClean="0">
                <a:solidFill>
                  <a:schemeClr val="tx1"/>
                </a:solidFill>
                <a:latin typeface="#9Slide03 SFU Futura_12" panose="00000400000000000000" pitchFamily="2" charset="0"/>
                <a:cs typeface="Arial" panose="020B0604020202020204" pitchFamily="34" charset="0"/>
              </a:rPr>
              <a:t>âu </a:t>
            </a:r>
            <a:r>
              <a:rPr lang="vi-VN" sz="2400" b="1" dirty="0">
                <a:solidFill>
                  <a:schemeClr val="tx1"/>
                </a:solidFill>
                <a:latin typeface="#9Slide03 SFU Futura_12" panose="00000400000000000000" pitchFamily="2" charset="0"/>
                <a:cs typeface="Arial" panose="020B0604020202020204" pitchFamily="34" charset="0"/>
              </a:rPr>
              <a:t>diễn </a:t>
            </a:r>
            <a:r>
              <a:rPr lang="en-US" sz="2400" b="1" dirty="0" err="1" smtClean="0">
                <a:solidFill>
                  <a:schemeClr val="tx1"/>
                </a:solidFill>
                <a:latin typeface="#9Slide03 SFU Futura_12" panose="00000400000000000000" pitchFamily="2" charset="0"/>
                <a:cs typeface="Arial" panose="020B0604020202020204" pitchFamily="34" charset="0"/>
              </a:rPr>
              <a:t>đạt</a:t>
            </a:r>
            <a:r>
              <a:rPr lang="en-US" sz="2400" b="1" dirty="0" smtClean="0">
                <a:solidFill>
                  <a:schemeClr val="tx1"/>
                </a:solidFill>
                <a:latin typeface="#9Slide03 SFU Futura_12" panose="00000400000000000000" pitchFamily="2" charset="0"/>
                <a:cs typeface="Arial" panose="020B0604020202020204" pitchFamily="34" charset="0"/>
              </a:rPr>
              <a:t> </a:t>
            </a:r>
            <a:r>
              <a:rPr lang="en-US" sz="2400" b="1" dirty="0" err="1" smtClean="0">
                <a:solidFill>
                  <a:schemeClr val="tx1"/>
                </a:solidFill>
                <a:latin typeface="#9Slide03 SFU Futura_12" panose="00000400000000000000" pitchFamily="2" charset="0"/>
                <a:cs typeface="Arial" panose="020B0604020202020204" pitchFamily="34" charset="0"/>
              </a:rPr>
              <a:t>phải</a:t>
            </a:r>
            <a:r>
              <a:rPr lang="en-US" sz="2400" b="1" dirty="0" smtClean="0">
                <a:solidFill>
                  <a:schemeClr val="tx1"/>
                </a:solidFill>
                <a:latin typeface="#9Slide03 SFU Futura_12" panose="00000400000000000000" pitchFamily="2" charset="0"/>
                <a:cs typeface="Arial" panose="020B0604020202020204" pitchFamily="34" charset="0"/>
              </a:rPr>
              <a:t>: </a:t>
            </a:r>
            <a:r>
              <a:rPr lang="vi-VN" sz="2400" b="1" dirty="0" smtClean="0">
                <a:solidFill>
                  <a:schemeClr val="tx1"/>
                </a:solidFill>
                <a:latin typeface="#9Slide03 SFU Futura_12" panose="00000400000000000000" pitchFamily="2" charset="0"/>
                <a:cs typeface="Arial" panose="020B0604020202020204" pitchFamily="34" charset="0"/>
              </a:rPr>
              <a:t>chứa </a:t>
            </a:r>
            <a:r>
              <a:rPr lang="vi-VN" sz="2400" b="1" dirty="0">
                <a:solidFill>
                  <a:schemeClr val="tx1"/>
                </a:solidFill>
                <a:latin typeface="#9Slide03 SFU Futura_12" panose="00000400000000000000" pitchFamily="2" charset="0"/>
                <a:cs typeface="Arial" panose="020B0604020202020204" pitchFamily="34" charset="0"/>
              </a:rPr>
              <a:t>từ khóa </a:t>
            </a:r>
            <a:r>
              <a:rPr lang="en-US" sz="2400" b="1" dirty="0" err="1" smtClean="0">
                <a:solidFill>
                  <a:schemeClr val="tx1"/>
                </a:solidFill>
                <a:latin typeface="#9Slide03 SFU Futura_12" panose="00000400000000000000" pitchFamily="2" charset="0"/>
                <a:cs typeface="Arial" panose="020B0604020202020204" pitchFamily="34" charset="0"/>
              </a:rPr>
              <a:t>và</a:t>
            </a:r>
            <a:r>
              <a:rPr lang="en-US" sz="2400" b="1" dirty="0" smtClean="0">
                <a:solidFill>
                  <a:schemeClr val="tx1"/>
                </a:solidFill>
                <a:latin typeface="#9Slide03 SFU Futura_12" panose="00000400000000000000" pitchFamily="2" charset="0"/>
                <a:cs typeface="Arial" panose="020B0604020202020204" pitchFamily="34" charset="0"/>
              </a:rPr>
              <a:t> </a:t>
            </a:r>
            <a:r>
              <a:rPr lang="en-US" sz="2400" b="1" dirty="0" err="1" smtClean="0">
                <a:solidFill>
                  <a:schemeClr val="tx1"/>
                </a:solidFill>
                <a:latin typeface="#9Slide03 SFU Futura_12" panose="00000400000000000000" pitchFamily="2" charset="0"/>
                <a:cs typeface="Arial" panose="020B0604020202020204" pitchFamily="34" charset="0"/>
              </a:rPr>
              <a:t>nội</a:t>
            </a:r>
            <a:r>
              <a:rPr lang="en-US" sz="2400" b="1" dirty="0" smtClean="0">
                <a:solidFill>
                  <a:schemeClr val="tx1"/>
                </a:solidFill>
                <a:latin typeface="#9Slide03 SFU Futura_12" panose="00000400000000000000" pitchFamily="2" charset="0"/>
                <a:cs typeface="Arial" panose="020B0604020202020204" pitchFamily="34" charset="0"/>
              </a:rPr>
              <a:t> dung </a:t>
            </a:r>
            <a:r>
              <a:rPr lang="vi-VN" sz="2400" b="1" dirty="0" smtClean="0">
                <a:solidFill>
                  <a:schemeClr val="tx1"/>
                </a:solidFill>
                <a:latin typeface="#9Slide03 SFU Futura_12" panose="00000400000000000000" pitchFamily="2" charset="0"/>
                <a:cs typeface="Arial" panose="020B0604020202020204" pitchFamily="34" charset="0"/>
              </a:rPr>
              <a:t>liên </a:t>
            </a:r>
            <a:r>
              <a:rPr lang="vi-VN" sz="2400" b="1" dirty="0">
                <a:solidFill>
                  <a:schemeClr val="tx1"/>
                </a:solidFill>
                <a:latin typeface="#9Slide03 SFU Futura_12" panose="00000400000000000000" pitchFamily="2" charset="0"/>
                <a:cs typeface="Arial" panose="020B0604020202020204" pitchFamily="34" charset="0"/>
              </a:rPr>
              <a:t>quan đến </a:t>
            </a:r>
            <a:r>
              <a:rPr lang="en-US" sz="2400" b="1" dirty="0" err="1" smtClean="0">
                <a:solidFill>
                  <a:schemeClr val="tx1"/>
                </a:solidFill>
                <a:latin typeface="#9Slide03 SFU Futura_12" panose="00000400000000000000" pitchFamily="2" charset="0"/>
                <a:cs typeface="Arial" panose="020B0604020202020204" pitchFamily="34" charset="0"/>
              </a:rPr>
              <a:t>mục</a:t>
            </a:r>
            <a:r>
              <a:rPr lang="en-US" sz="2400" b="1" dirty="0" smtClean="0">
                <a:solidFill>
                  <a:schemeClr val="tx1"/>
                </a:solidFill>
                <a:latin typeface="#9Slide03 SFU Futura_12" panose="00000400000000000000" pitchFamily="2" charset="0"/>
                <a:cs typeface="Arial" panose="020B0604020202020204" pitchFamily="34" charset="0"/>
              </a:rPr>
              <a:t> 3 SGK</a:t>
            </a:r>
            <a:endParaRPr lang="en-US" sz="2400" b="1" dirty="0">
              <a:solidFill>
                <a:schemeClr val="tx1"/>
              </a:solidFill>
              <a:latin typeface="#9Slide03 SFU Futura_12" panose="00000400000000000000" pitchFamily="2" charset="0"/>
              <a:cs typeface="Arial" panose="020B0604020202020204" pitchFamily="34" charset="0"/>
            </a:endParaRPr>
          </a:p>
        </p:txBody>
      </p:sp>
      <p:pic>
        <p:nvPicPr>
          <p:cNvPr id="29" name="Picture 4" descr="Pencil Clipart Black And White Images | Clipart black and white, Pencil  clipart, Clip art"/>
          <p:cNvPicPr>
            <a:picLocks noChangeAspect="1" noChangeArrowheads="1"/>
          </p:cNvPicPr>
          <p:nvPr/>
        </p:nvPicPr>
        <p:blipFill rotWithShape="1">
          <a:blip r:embed="rId10" cstate="hqprint">
            <a:extLst>
              <a:ext uri="{BEBA8EAE-BF5A-486C-A8C5-ECC9F3942E4B}">
                <a14:imgProps xmlns:a14="http://schemas.microsoft.com/office/drawing/2010/main">
                  <a14:imgLayer r:embed="rId11">
                    <a14:imgEffect>
                      <a14:backgroundRemoval t="3750" b="90000" l="6957" r="91522">
                        <a14:foregroundMark x1="8478" y1="79167" x2="8478" y2="79167"/>
                        <a14:foregroundMark x1="26087" y1="5938" x2="26087" y2="5938"/>
                        <a14:foregroundMark x1="59457" y1="3750" x2="59457" y2="3750"/>
                        <a14:foregroundMark x1="91522" y1="18542" x2="91522" y2="18542"/>
                        <a14:foregroundMark x1="72935" y1="81250" x2="72935" y2="81250"/>
                        <a14:foregroundMark x1="64130" y1="86042" x2="63261" y2="86042"/>
                        <a14:foregroundMark x1="39022" y1="81250" x2="39022" y2="81250"/>
                        <a14:foregroundMark x1="6957" y1="71042" x2="6957" y2="71042"/>
                      </a14:backgroundRemoval>
                    </a14:imgEffect>
                  </a14:imgLayer>
                </a14:imgProps>
              </a:ext>
              <a:ext uri="{28A0092B-C50C-407E-A947-70E740481C1C}">
                <a14:useLocalDpi xmlns:a14="http://schemas.microsoft.com/office/drawing/2010/main" val="0"/>
              </a:ext>
            </a:extLst>
          </a:blip>
          <a:srcRect l="5382" t="2012" r="5017" b="11088"/>
          <a:stretch/>
        </p:blipFill>
        <p:spPr bwMode="auto">
          <a:xfrm>
            <a:off x="8177968" y="5640667"/>
            <a:ext cx="1081338" cy="118818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6" descr="Search keyword icon Royalty Free Vector Image - VectorStock"/>
          <p:cNvPicPr>
            <a:picLocks noChangeAspect="1" noChangeArrowheads="1"/>
          </p:cNvPicPr>
          <p:nvPr/>
        </p:nvPicPr>
        <p:blipFill rotWithShape="1">
          <a:blip r:embed="rId8" cstate="hqprint">
            <a:extLst>
              <a:ext uri="{BEBA8EAE-BF5A-486C-A8C5-ECC9F3942E4B}">
                <a14:imgProps xmlns:a14="http://schemas.microsoft.com/office/drawing/2010/main">
                  <a14:imgLayer r:embed="rId9">
                    <a14:imgEffect>
                      <a14:backgroundRemoval t="10000" b="90000" l="10000" r="90000">
                        <a14:foregroundMark x1="45100" y1="41613" x2="45100" y2="41613"/>
                        <a14:foregroundMark x1="44800" y1="41520" x2="44800" y2="41520"/>
                        <a14:foregroundMark x1="44900" y1="40964" x2="44900" y2="40964"/>
                        <a14:foregroundMark x1="37500" y1="30955" x2="37500" y2="30955"/>
                        <a14:foregroundMark x1="37300" y1="31140" x2="37300" y2="31140"/>
                        <a14:foregroundMark x1="57900" y1="36886" x2="58300" y2="37164"/>
                        <a14:foregroundMark x1="59600" y1="38091" x2="60300" y2="38091"/>
                        <a14:foregroundMark x1="60800" y1="38091" x2="60800" y2="38091"/>
                        <a14:foregroundMark x1="61500" y1="38276" x2="61500" y2="38276"/>
                        <a14:foregroundMark x1="62200" y1="38276" x2="62200" y2="38276"/>
                        <a14:foregroundMark x1="72400" y1="38647" x2="72400" y2="38647"/>
                        <a14:foregroundMark x1="75200" y1="37071" x2="75200" y2="37071"/>
                        <a14:foregroundMark x1="75200" y1="37071" x2="75200" y2="37071"/>
                        <a14:foregroundMark x1="74000" y1="37442" x2="74000" y2="37442"/>
                        <a14:foregroundMark x1="35700" y1="37998" x2="35700" y2="37998"/>
                        <a14:foregroundMark x1="35900" y1="37627" x2="35900" y2="37627"/>
                      </a14:backgroundRemoval>
                    </a14:imgEffect>
                  </a14:imgLayer>
                </a14:imgProps>
              </a:ext>
              <a:ext uri="{28A0092B-C50C-407E-A947-70E740481C1C}">
                <a14:useLocalDpi xmlns:a14="http://schemas.microsoft.com/office/drawing/2010/main" val="0"/>
              </a:ext>
            </a:extLst>
          </a:blip>
          <a:srcRect l="19973" t="16705" r="20827" b="23981"/>
          <a:stretch/>
        </p:blipFill>
        <p:spPr bwMode="auto">
          <a:xfrm>
            <a:off x="10618207" y="5594312"/>
            <a:ext cx="1184821" cy="1280889"/>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p:cNvGrpSpPr/>
          <p:nvPr/>
        </p:nvGrpSpPr>
        <p:grpSpPr>
          <a:xfrm>
            <a:off x="3593556" y="22152"/>
            <a:ext cx="3783990" cy="838533"/>
            <a:chOff x="3593556" y="22152"/>
            <a:chExt cx="3783990" cy="838533"/>
          </a:xfrm>
        </p:grpSpPr>
        <p:grpSp>
          <p:nvGrpSpPr>
            <p:cNvPr id="26" name="Group 25"/>
            <p:cNvGrpSpPr/>
            <p:nvPr/>
          </p:nvGrpSpPr>
          <p:grpSpPr>
            <a:xfrm>
              <a:off x="3593556" y="62500"/>
              <a:ext cx="3783990" cy="798185"/>
              <a:chOff x="2" y="23613"/>
              <a:chExt cx="3783990" cy="798185"/>
            </a:xfrm>
          </p:grpSpPr>
          <p:sp>
            <p:nvSpPr>
              <p:cNvPr id="31" name="Rectangle: Rounded Corners 17">
                <a:extLst>
                  <a:ext uri="{FF2B5EF4-FFF2-40B4-BE49-F238E27FC236}">
                    <a16:creationId xmlns:a16="http://schemas.microsoft.com/office/drawing/2014/main" id="{FAD1B7D5-53C9-4DD5-8454-63D6FF634185}"/>
                  </a:ext>
                </a:extLst>
              </p:cNvPr>
              <p:cNvSpPr/>
              <p:nvPr/>
            </p:nvSpPr>
            <p:spPr>
              <a:xfrm>
                <a:off x="2" y="23613"/>
                <a:ext cx="3783990" cy="749361"/>
              </a:xfrm>
              <a:prstGeom prst="roundRect">
                <a:avLst>
                  <a:gd name="adj" fmla="val 42559"/>
                </a:avLst>
              </a:prstGeom>
              <a:solidFill>
                <a:srgbClr val="D0F5FE"/>
              </a:solidFill>
              <a:ln w="12700">
                <a:solidFill>
                  <a:srgbClr val="4472C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180E"/>
                  </a:solidFill>
                  <a:effectLst/>
                  <a:uLnTx/>
                  <a:uFillTx/>
                  <a:latin typeface="#9Slide03 SFU Futura_12" panose="00000400000000000000" pitchFamily="2" charset="0"/>
                </a:endParaRPr>
              </a:p>
            </p:txBody>
          </p:sp>
          <p:sp>
            <p:nvSpPr>
              <p:cNvPr id="32" name="TextBox 31">
                <a:extLst>
                  <a:ext uri="{FF2B5EF4-FFF2-40B4-BE49-F238E27FC236}">
                    <a16:creationId xmlns:a16="http://schemas.microsoft.com/office/drawing/2014/main" id="{4EC68D7C-3C39-4B6F-8758-427A97DB07ED}"/>
                  </a:ext>
                </a:extLst>
              </p:cNvPr>
              <p:cNvSpPr txBox="1"/>
              <p:nvPr/>
            </p:nvSpPr>
            <p:spPr>
              <a:xfrm>
                <a:off x="976818" y="113912"/>
                <a:ext cx="2807173"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srgbClr val="002060"/>
                    </a:solidFill>
                    <a:effectLst/>
                    <a:uLnTx/>
                    <a:uFillTx/>
                    <a:latin typeface="#9Slide03 Oswald Medium" panose="00000600000000000000" pitchFamily="2" charset="0"/>
                  </a:rPr>
                  <a:t>3. </a:t>
                </a:r>
                <a:r>
                  <a:rPr lang="en-US" sz="4000" b="1" dirty="0" smtClean="0">
                    <a:solidFill>
                      <a:srgbClr val="002060"/>
                    </a:solidFill>
                    <a:latin typeface="#9Slide03 Oswald Medium" panose="00000600000000000000" pitchFamily="2" charset="0"/>
                  </a:rPr>
                  <a:t>DI CƯ</a:t>
                </a:r>
                <a:endParaRPr kumimoji="0" lang="vi-VN" sz="4000" b="1" i="0" u="none" strike="noStrike" kern="1200" cap="none" spc="0" normalizeH="0" baseline="0" noProof="0" dirty="0">
                  <a:ln>
                    <a:noFill/>
                  </a:ln>
                  <a:solidFill>
                    <a:srgbClr val="002060"/>
                  </a:solidFill>
                  <a:effectLst/>
                  <a:uLnTx/>
                  <a:uFillTx/>
                  <a:latin typeface="#9Slide03 Oswald Medium" panose="00000600000000000000" pitchFamily="2" charset="0"/>
                </a:endParaRPr>
              </a:p>
            </p:txBody>
          </p:sp>
        </p:grpSp>
        <p:pic>
          <p:nvPicPr>
            <p:cNvPr id="8194" name="Picture 2" descr="ícone Da Rota Em Estilo De Moda Fundo Isolado PNG , Círculo, Design,  Destino Imagem PNG e Vetor Para Download Gratuito"/>
            <p:cNvPicPr>
              <a:picLocks noChangeAspect="1" noChangeArrowheads="1"/>
            </p:cNvPicPr>
            <p:nvPr/>
          </p:nvPicPr>
          <p:blipFill rotWithShape="1">
            <a:blip r:embed="rId12" cstate="hqprint">
              <a:extLst>
                <a:ext uri="{BEBA8EAE-BF5A-486C-A8C5-ECC9F3942E4B}">
                  <a14:imgProps xmlns:a14="http://schemas.microsoft.com/office/drawing/2010/main">
                    <a14:imgLayer r:embed="rId13">
                      <a14:imgEffect>
                        <a14:backgroundRemoval t="10000" b="90000" l="10000" r="90000">
                          <a14:foregroundMark x1="18594" y1="44063" x2="18594" y2="44063"/>
                        </a14:backgroundRemoval>
                      </a14:imgEffect>
                    </a14:imgLayer>
                  </a14:imgProps>
                </a:ext>
                <a:ext uri="{28A0092B-C50C-407E-A947-70E740481C1C}">
                  <a14:useLocalDpi xmlns:a14="http://schemas.microsoft.com/office/drawing/2010/main" val="0"/>
                </a:ext>
              </a:extLst>
            </a:blip>
            <a:srcRect l="10402" t="25040" r="11188" b="26096"/>
            <a:stretch/>
          </p:blipFill>
          <p:spPr bwMode="auto">
            <a:xfrm>
              <a:off x="3656527" y="22152"/>
              <a:ext cx="1267208" cy="78970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062906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cTn>
                              </p:par>
                              <p:par>
                                <p:cTn id="16" presetID="10" presetClass="entr" presetSubtype="0" fill="hold" nodeType="withEffect">
                                  <p:stCondLst>
                                    <p:cond delay="0"/>
                                  </p:stCondLst>
                                  <p:childTnLst>
                                    <p:set>
                                      <p:cBhvr>
                                        <p:cTn id="17" dur="1" fill="hold">
                                          <p:stCondLst>
                                            <p:cond delay="0"/>
                                          </p:stCondLst>
                                        </p:cTn>
                                        <p:tgtEl>
                                          <p:spTgt spid="4098"/>
                                        </p:tgtEl>
                                        <p:attrNameLst>
                                          <p:attrName>style.visibility</p:attrName>
                                        </p:attrNameLst>
                                      </p:cBhvr>
                                      <p:to>
                                        <p:strVal val="visible"/>
                                      </p:to>
                                    </p:set>
                                    <p:animEffect transition="in" filter="fade">
                                      <p:cBhvr>
                                        <p:cTn id="18" dur="500"/>
                                        <p:tgtEl>
                                          <p:spTgt spid="4098"/>
                                        </p:tgtEl>
                                      </p:cBhvr>
                                    </p:animEffect>
                                  </p:childTnLst>
                                </p:cTn>
                              </p:par>
                              <p:par>
                                <p:cTn id="19" presetID="10" presetClass="entr" presetSubtype="0"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500"/>
                                        <p:tgtEl>
                                          <p:spTgt spid="21"/>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par>
                                <p:cTn id="27" presetID="10" presetClass="entr" presetSubtype="0"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500"/>
                                        <p:tgtEl>
                                          <p:spTgt spid="15"/>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par>
                                <p:cTn id="33" presetID="10" presetClass="entr" presetSubtype="0" fill="hold" nodeType="with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500"/>
                                        <p:tgtEl>
                                          <p:spTgt spid="19"/>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par>
                                <p:cTn id="39" presetID="10" presetClass="entr" presetSubtype="0" fill="hold" nodeType="withEffect">
                                  <p:stCondLst>
                                    <p:cond delay="0"/>
                                  </p:stCondLst>
                                  <p:childTnLst>
                                    <p:set>
                                      <p:cBhvr>
                                        <p:cTn id="40" dur="1" fill="hold">
                                          <p:stCondLst>
                                            <p:cond delay="0"/>
                                          </p:stCondLst>
                                        </p:cTn>
                                        <p:tgtEl>
                                          <p:spTgt spid="4100"/>
                                        </p:tgtEl>
                                        <p:attrNameLst>
                                          <p:attrName>style.visibility</p:attrName>
                                        </p:attrNameLst>
                                      </p:cBhvr>
                                      <p:to>
                                        <p:strVal val="visible"/>
                                      </p:to>
                                    </p:set>
                                    <p:animEffect transition="in" filter="fade">
                                      <p:cBhvr>
                                        <p:cTn id="41" dur="500"/>
                                        <p:tgtEl>
                                          <p:spTgt spid="4100"/>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fade">
                                      <p:cBhvr>
                                        <p:cTn id="44" dur="500"/>
                                        <p:tgtEl>
                                          <p:spTgt spid="13"/>
                                        </p:tgtEl>
                                      </p:cBhvr>
                                    </p:animEffect>
                                  </p:childTnLst>
                                </p:cTn>
                              </p:par>
                              <p:par>
                                <p:cTn id="45" presetID="10" presetClass="entr" presetSubtype="0" fill="hold" nodeType="withEffect">
                                  <p:stCondLst>
                                    <p:cond delay="0"/>
                                  </p:stCondLst>
                                  <p:childTnLst>
                                    <p:set>
                                      <p:cBhvr>
                                        <p:cTn id="46" dur="1" fill="hold">
                                          <p:stCondLst>
                                            <p:cond delay="0"/>
                                          </p:stCondLst>
                                        </p:cTn>
                                        <p:tgtEl>
                                          <p:spTgt spid="4102"/>
                                        </p:tgtEl>
                                        <p:attrNameLst>
                                          <p:attrName>style.visibility</p:attrName>
                                        </p:attrNameLst>
                                      </p:cBhvr>
                                      <p:to>
                                        <p:strVal val="visible"/>
                                      </p:to>
                                    </p:set>
                                    <p:animEffect transition="in" filter="fade">
                                      <p:cBhvr>
                                        <p:cTn id="47" dur="500"/>
                                        <p:tgtEl>
                                          <p:spTgt spid="4102"/>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fade">
                                      <p:cBhvr>
                                        <p:cTn id="50" dur="500"/>
                                        <p:tgtEl>
                                          <p:spTgt spid="14"/>
                                        </p:tgtEl>
                                      </p:cBhvr>
                                    </p:animEffect>
                                  </p:childTnLst>
                                </p:cTn>
                              </p:par>
                              <p:par>
                                <p:cTn id="51" presetID="10" presetClass="entr" presetSubtype="0" fill="hold" nodeType="withEffect">
                                  <p:stCondLst>
                                    <p:cond delay="0"/>
                                  </p:stCondLst>
                                  <p:childTnLst>
                                    <p:set>
                                      <p:cBhvr>
                                        <p:cTn id="52" dur="1" fill="hold">
                                          <p:stCondLst>
                                            <p:cond delay="0"/>
                                          </p:stCondLst>
                                        </p:cTn>
                                        <p:tgtEl>
                                          <p:spTgt spid="29"/>
                                        </p:tgtEl>
                                        <p:attrNameLst>
                                          <p:attrName>style.visibility</p:attrName>
                                        </p:attrNameLst>
                                      </p:cBhvr>
                                      <p:to>
                                        <p:strVal val="visible"/>
                                      </p:to>
                                    </p:set>
                                    <p:animEffect transition="in" filter="fade">
                                      <p:cBhvr>
                                        <p:cTn id="53" dur="500"/>
                                        <p:tgtEl>
                                          <p:spTgt spid="29"/>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28"/>
                                        </p:tgtEl>
                                        <p:attrNameLst>
                                          <p:attrName>style.visibility</p:attrName>
                                        </p:attrNameLst>
                                      </p:cBhvr>
                                      <p:to>
                                        <p:strVal val="visible"/>
                                      </p:to>
                                    </p:set>
                                    <p:animEffect transition="in" filter="fade">
                                      <p:cBhvr>
                                        <p:cTn id="56" dur="500"/>
                                        <p:tgtEl>
                                          <p:spTgt spid="28"/>
                                        </p:tgtEl>
                                      </p:cBhvr>
                                    </p:animEffect>
                                  </p:childTnLst>
                                </p:cTn>
                              </p:par>
                              <p:par>
                                <p:cTn id="57" presetID="10" presetClass="entr" presetSubtype="0" fill="hold" nodeType="withEffect">
                                  <p:stCondLst>
                                    <p:cond delay="0"/>
                                  </p:stCondLst>
                                  <p:childTnLst>
                                    <p:set>
                                      <p:cBhvr>
                                        <p:cTn id="58" dur="1" fill="hold">
                                          <p:stCondLst>
                                            <p:cond delay="0"/>
                                          </p:stCondLst>
                                        </p:cTn>
                                        <p:tgtEl>
                                          <p:spTgt spid="30"/>
                                        </p:tgtEl>
                                        <p:attrNameLst>
                                          <p:attrName>style.visibility</p:attrName>
                                        </p:attrNameLst>
                                      </p:cBhvr>
                                      <p:to>
                                        <p:strVal val="visible"/>
                                      </p:to>
                                    </p:set>
                                    <p:animEffect transition="in" filter="fade">
                                      <p:cBhvr>
                                        <p:cTn id="5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8" grpId="0" animBg="1"/>
      <p:bldP spid="23" grpId="0"/>
      <p:bldP spid="24" grpId="0"/>
      <p:bldP spid="2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marketing, Find, Explore, research, network, keyword, optimization, seo,  internet, keyword research ic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915635">
            <a:off x="-120792" y="-131073"/>
            <a:ext cx="2207724" cy="2207725"/>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6789634" y="93866"/>
            <a:ext cx="1877437" cy="646331"/>
          </a:xfrm>
          <a:prstGeom prst="rect">
            <a:avLst/>
          </a:prstGeom>
        </p:spPr>
        <p:txBody>
          <a:bodyPr wrap="none">
            <a:spAutoFit/>
          </a:bodyPr>
          <a:lstStyle/>
          <a:p>
            <a:r>
              <a:rPr lang="en-US" sz="3600" b="1" dirty="0" err="1" smtClean="0">
                <a:solidFill>
                  <a:srgbClr val="009933"/>
                </a:solidFill>
                <a:latin typeface="#9Slide03 SFU Futura_12" panose="020B0604020202020204" charset="0"/>
                <a:ea typeface="Tahoma" panose="020B0604030504040204" pitchFamily="34" charset="0"/>
              </a:rPr>
              <a:t>Nhập</a:t>
            </a:r>
            <a:r>
              <a:rPr lang="en-US" sz="3600" b="1" dirty="0" smtClean="0">
                <a:solidFill>
                  <a:srgbClr val="009933"/>
                </a:solidFill>
                <a:latin typeface="#9Slide03 SFU Futura_12" panose="020B0604020202020204" charset="0"/>
                <a:ea typeface="Tahoma" panose="020B0604030504040204" pitchFamily="34" charset="0"/>
              </a:rPr>
              <a:t> </a:t>
            </a:r>
            <a:r>
              <a:rPr lang="en-US" sz="3600" b="1" dirty="0" err="1" smtClean="0">
                <a:solidFill>
                  <a:srgbClr val="009933"/>
                </a:solidFill>
                <a:latin typeface="#9Slide03 SFU Futura_12" panose="020B0604020202020204" charset="0"/>
                <a:ea typeface="Tahoma" panose="020B0604030504040204" pitchFamily="34" charset="0"/>
              </a:rPr>
              <a:t>cư</a:t>
            </a:r>
            <a:endParaRPr lang="en-US" sz="3600" b="1" dirty="0">
              <a:solidFill>
                <a:srgbClr val="009933"/>
              </a:solidFill>
              <a:latin typeface="#9Slide03 SFU Futura_12" panose="020B0604020202020204" charset="0"/>
            </a:endParaRPr>
          </a:p>
        </p:txBody>
      </p:sp>
      <p:sp>
        <p:nvSpPr>
          <p:cNvPr id="14" name="Rectangle 13"/>
          <p:cNvSpPr/>
          <p:nvPr/>
        </p:nvSpPr>
        <p:spPr>
          <a:xfrm>
            <a:off x="2115279" y="82240"/>
            <a:ext cx="4047903" cy="646331"/>
          </a:xfrm>
          <a:prstGeom prst="rect">
            <a:avLst/>
          </a:prstGeom>
        </p:spPr>
        <p:txBody>
          <a:bodyPr wrap="none">
            <a:spAutoFit/>
          </a:bodyPr>
          <a:lstStyle/>
          <a:p>
            <a:r>
              <a:rPr lang="en-US" sz="3600" b="1" dirty="0" err="1" smtClean="0">
                <a:solidFill>
                  <a:srgbClr val="2E4B89"/>
                </a:solidFill>
                <a:latin typeface="#9Slide03 SFU Futura_12" panose="020B0604020202020204" charset="0"/>
                <a:ea typeface="Tahoma" panose="020B0604030504040204" pitchFamily="34" charset="0"/>
              </a:rPr>
              <a:t>Người</a:t>
            </a:r>
            <a:r>
              <a:rPr lang="en-US" sz="3600" b="1" dirty="0" smtClean="0">
                <a:solidFill>
                  <a:srgbClr val="2E4B89"/>
                </a:solidFill>
                <a:latin typeface="#9Slide03 SFU Futura_12" panose="020B0604020202020204" charset="0"/>
                <a:ea typeface="Tahoma" panose="020B0604030504040204" pitchFamily="34" charset="0"/>
              </a:rPr>
              <a:t>  Ơ-</a:t>
            </a:r>
            <a:r>
              <a:rPr lang="en-US" sz="3600" b="1" dirty="0" err="1" smtClean="0">
                <a:solidFill>
                  <a:srgbClr val="2E4B89"/>
                </a:solidFill>
                <a:latin typeface="#9Slide03 SFU Futura_12" panose="020B0604020202020204" charset="0"/>
                <a:ea typeface="Tahoma" panose="020B0604030504040204" pitchFamily="34" charset="0"/>
              </a:rPr>
              <a:t>rô</a:t>
            </a:r>
            <a:r>
              <a:rPr lang="en-US" sz="3600" b="1" dirty="0" smtClean="0">
                <a:solidFill>
                  <a:srgbClr val="2E4B89"/>
                </a:solidFill>
                <a:latin typeface="#9Slide03 SFU Futura_12" panose="020B0604020202020204" charset="0"/>
                <a:ea typeface="Tahoma" panose="020B0604030504040204" pitchFamily="34" charset="0"/>
              </a:rPr>
              <a:t>-</a:t>
            </a:r>
            <a:r>
              <a:rPr lang="en-US" sz="3600" b="1" dirty="0" err="1" smtClean="0">
                <a:solidFill>
                  <a:srgbClr val="2E4B89"/>
                </a:solidFill>
                <a:latin typeface="#9Slide03 SFU Futura_12" panose="020B0604020202020204" charset="0"/>
                <a:ea typeface="Tahoma" panose="020B0604030504040204" pitchFamily="34" charset="0"/>
              </a:rPr>
              <a:t>pê</a:t>
            </a:r>
            <a:r>
              <a:rPr lang="en-US" sz="3600" b="1" dirty="0" smtClean="0">
                <a:solidFill>
                  <a:srgbClr val="2E4B89"/>
                </a:solidFill>
                <a:latin typeface="#9Slide03 SFU Futura_12" panose="020B0604020202020204" charset="0"/>
                <a:ea typeface="Tahoma" panose="020B0604030504040204" pitchFamily="34" charset="0"/>
              </a:rPr>
              <a:t>-ô-it</a:t>
            </a:r>
            <a:endParaRPr lang="en-US" sz="3600" b="1" dirty="0">
              <a:solidFill>
                <a:srgbClr val="2E4B89"/>
              </a:solidFill>
              <a:latin typeface="#9Slide03 SFU Futura_12" panose="020B0604020202020204" charset="0"/>
            </a:endParaRPr>
          </a:p>
        </p:txBody>
      </p:sp>
      <p:sp>
        <p:nvSpPr>
          <p:cNvPr id="16" name="Rectangle 15"/>
          <p:cNvSpPr/>
          <p:nvPr/>
        </p:nvSpPr>
        <p:spPr>
          <a:xfrm>
            <a:off x="2338556" y="1216930"/>
            <a:ext cx="2945037" cy="646331"/>
          </a:xfrm>
          <a:prstGeom prst="rect">
            <a:avLst/>
          </a:prstGeom>
        </p:spPr>
        <p:txBody>
          <a:bodyPr wrap="none">
            <a:spAutoFit/>
          </a:bodyPr>
          <a:lstStyle/>
          <a:p>
            <a:r>
              <a:rPr lang="en-US" sz="3600" b="1" dirty="0" smtClean="0">
                <a:solidFill>
                  <a:srgbClr val="006C00"/>
                </a:solidFill>
                <a:latin typeface="#9Slide03 SFU Futura_12" panose="020B0604020202020204" charset="0"/>
                <a:ea typeface="Tahoma" panose="020B0604030504040204" pitchFamily="34" charset="0"/>
              </a:rPr>
              <a:t>82 </a:t>
            </a:r>
            <a:r>
              <a:rPr lang="en-US" sz="3600" b="1" dirty="0" err="1" smtClean="0">
                <a:solidFill>
                  <a:srgbClr val="006C00"/>
                </a:solidFill>
                <a:latin typeface="#9Slide03 SFU Futura_12" panose="020B0604020202020204" charset="0"/>
                <a:ea typeface="Tahoma" panose="020B0604030504040204" pitchFamily="34" charset="0"/>
              </a:rPr>
              <a:t>triệu</a:t>
            </a:r>
            <a:r>
              <a:rPr lang="en-US" sz="3600" b="1" dirty="0" smtClean="0">
                <a:solidFill>
                  <a:srgbClr val="006C00"/>
                </a:solidFill>
                <a:latin typeface="#9Slide03 SFU Futura_12" panose="020B0604020202020204" charset="0"/>
                <a:ea typeface="Tahoma" panose="020B0604030504040204" pitchFamily="34" charset="0"/>
              </a:rPr>
              <a:t> </a:t>
            </a:r>
            <a:r>
              <a:rPr lang="en-US" sz="3600" b="1" dirty="0" err="1" smtClean="0">
                <a:solidFill>
                  <a:srgbClr val="006C00"/>
                </a:solidFill>
                <a:latin typeface="#9Slide03 SFU Futura_12" panose="020B0604020202020204" charset="0"/>
                <a:ea typeface="Tahoma" panose="020B0604030504040204" pitchFamily="34" charset="0"/>
              </a:rPr>
              <a:t>người</a:t>
            </a:r>
            <a:endParaRPr lang="en-US" sz="3600" b="1" dirty="0">
              <a:solidFill>
                <a:srgbClr val="006C00"/>
              </a:solidFill>
              <a:latin typeface="#9Slide03 SFU Futura_12" panose="020B0604020202020204" charset="0"/>
            </a:endParaRPr>
          </a:p>
        </p:txBody>
      </p:sp>
      <p:sp>
        <p:nvSpPr>
          <p:cNvPr id="17" name="Rectangle 16"/>
          <p:cNvSpPr/>
          <p:nvPr/>
        </p:nvSpPr>
        <p:spPr>
          <a:xfrm>
            <a:off x="6709598" y="1181401"/>
            <a:ext cx="2569934" cy="646331"/>
          </a:xfrm>
          <a:prstGeom prst="rect">
            <a:avLst/>
          </a:prstGeom>
        </p:spPr>
        <p:txBody>
          <a:bodyPr wrap="none">
            <a:spAutoFit/>
          </a:bodyPr>
          <a:lstStyle/>
          <a:p>
            <a:r>
              <a:rPr lang="en-US" sz="3600" b="1" dirty="0" smtClean="0">
                <a:solidFill>
                  <a:srgbClr val="2E4B89"/>
                </a:solidFill>
                <a:latin typeface="#9Slide03 SFU Futura_12" panose="020B0604020202020204" charset="0"/>
                <a:ea typeface="Tahoma" panose="020B0604030504040204" pitchFamily="34" charset="0"/>
              </a:rPr>
              <a:t>Di </a:t>
            </a:r>
            <a:r>
              <a:rPr lang="en-US" sz="3600" b="1" dirty="0" err="1" smtClean="0">
                <a:solidFill>
                  <a:srgbClr val="2E4B89"/>
                </a:solidFill>
                <a:latin typeface="#9Slide03 SFU Futura_12" panose="020B0604020202020204" charset="0"/>
                <a:ea typeface="Tahoma" panose="020B0604030504040204" pitchFamily="34" charset="0"/>
              </a:rPr>
              <a:t>cư</a:t>
            </a:r>
            <a:r>
              <a:rPr lang="en-US" sz="3600" b="1" dirty="0" smtClean="0">
                <a:solidFill>
                  <a:srgbClr val="2E4B89"/>
                </a:solidFill>
                <a:latin typeface="#9Slide03 SFU Futura_12" panose="020B0604020202020204" charset="0"/>
                <a:ea typeface="Tahoma" panose="020B0604030504040204" pitchFamily="34" charset="0"/>
              </a:rPr>
              <a:t> </a:t>
            </a:r>
            <a:r>
              <a:rPr lang="en-US" sz="3600" b="1" dirty="0" err="1" smtClean="0">
                <a:solidFill>
                  <a:srgbClr val="2E4B89"/>
                </a:solidFill>
                <a:latin typeface="#9Slide03 SFU Futura_12" panose="020B0604020202020204" charset="0"/>
                <a:ea typeface="Tahoma" panose="020B0604030504040204" pitchFamily="34" charset="0"/>
              </a:rPr>
              <a:t>nội</a:t>
            </a:r>
            <a:r>
              <a:rPr lang="en-US" sz="3600" b="1" dirty="0" smtClean="0">
                <a:solidFill>
                  <a:srgbClr val="2E4B89"/>
                </a:solidFill>
                <a:latin typeface="#9Slide03 SFU Futura_12" panose="020B0604020202020204" charset="0"/>
                <a:ea typeface="Tahoma" panose="020B0604030504040204" pitchFamily="34" charset="0"/>
              </a:rPr>
              <a:t> </a:t>
            </a:r>
            <a:r>
              <a:rPr lang="en-US" sz="3600" b="1" dirty="0" err="1" smtClean="0">
                <a:solidFill>
                  <a:srgbClr val="2E4B89"/>
                </a:solidFill>
                <a:latin typeface="#9Slide03 SFU Futura_12" panose="020B0604020202020204" charset="0"/>
                <a:ea typeface="Tahoma" panose="020B0604030504040204" pitchFamily="34" charset="0"/>
              </a:rPr>
              <a:t>bộ</a:t>
            </a:r>
            <a:endParaRPr lang="en-US" sz="3600" b="1" dirty="0">
              <a:solidFill>
                <a:srgbClr val="2E4B89"/>
              </a:solidFill>
              <a:latin typeface="#9Slide03 SFU Futura_12" panose="020B0604020202020204" charset="0"/>
            </a:endParaRPr>
          </a:p>
        </p:txBody>
      </p:sp>
      <p:pic>
        <p:nvPicPr>
          <p:cNvPr id="19" name="Picture 18" descr="Hình ảnh Đồng Hồ Báo Thức Biểu Tượng, đồng Hồ Clipart, Đồng Hồ Biểu Tượng,  Biểu Tượng Báo động Vector và PNG với nền trong suốt để tải xuống miễn phí"/>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198" t="8932" r="15052" b="9818"/>
          <a:stretch/>
        </p:blipFill>
        <p:spPr bwMode="auto">
          <a:xfrm>
            <a:off x="10021551" y="39971"/>
            <a:ext cx="1106573" cy="1307769"/>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Connector 2"/>
          <p:cNvCxnSpPr/>
          <p:nvPr/>
        </p:nvCxnSpPr>
        <p:spPr>
          <a:xfrm>
            <a:off x="0" y="2769480"/>
            <a:ext cx="12192000" cy="0"/>
          </a:xfrm>
          <a:prstGeom prst="line">
            <a:avLst/>
          </a:prstGeom>
          <a:ln w="57150"/>
        </p:spPr>
        <p:style>
          <a:lnRef idx="1">
            <a:schemeClr val="accent1"/>
          </a:lnRef>
          <a:fillRef idx="0">
            <a:schemeClr val="accent1"/>
          </a:fillRef>
          <a:effectRef idx="0">
            <a:schemeClr val="accent1"/>
          </a:effectRef>
          <a:fontRef idx="minor">
            <a:schemeClr val="tx1"/>
          </a:fontRef>
        </p:style>
      </p:cxnSp>
      <p:pic>
        <p:nvPicPr>
          <p:cNvPr id="24" name="Picture 2" descr="Tập thể dục Biểu tượng - Những người già, và trẻ em png tải về - Miễn phí  trong suốt Quan Hệ Công Chúng png Tải về."/>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2500" b="50781" l="64222" r="85667">
                        <a14:foregroundMark x1="71667" y1="40000" x2="71667" y2="40000"/>
                        <a14:foregroundMark x1="71667" y1="37969" x2="71667" y2="37969"/>
                        <a14:foregroundMark x1="75778" y1="35000" x2="75778" y2="35000"/>
                        <a14:foregroundMark x1="71222" y1="12812" x2="71222" y2="12812"/>
                        <a14:foregroundMark x1="80444" y1="16250" x2="80444" y2="16250"/>
                        <a14:foregroundMark x1="79000" y1="17813" x2="79000" y2="17813"/>
                        <a14:foregroundMark x1="74444" y1="16875" x2="74444" y2="16875"/>
                        <a14:foregroundMark x1="75889" y1="16563" x2="75889" y2="16563"/>
                        <a14:foregroundMark x1="68000" y1="18281" x2="68000" y2="18281"/>
                        <a14:foregroundMark x1="68000" y1="17813" x2="68000" y2="17813"/>
                        <a14:foregroundMark x1="85667" y1="20781" x2="85667" y2="20781"/>
                        <a14:foregroundMark x1="85667" y1="20469" x2="85667" y2="20469"/>
                        <a14:foregroundMark x1="64333" y1="39844" x2="64333" y2="39844"/>
                        <a14:foregroundMark x1="65222" y1="40469" x2="65222" y2="40469"/>
                        <a14:foregroundMark x1="65222" y1="40781" x2="65222" y2="40781"/>
                        <a14:foregroundMark x1="65889" y1="42031" x2="65889" y2="42031"/>
                        <a14:foregroundMark x1="76889" y1="50781" x2="76889" y2="50781"/>
                        <a14:foregroundMark x1="79333" y1="49844" x2="79333" y2="49844"/>
                      </a14:backgroundRemoval>
                    </a14:imgEffect>
                  </a14:imgLayer>
                </a14:imgProps>
              </a:ext>
              <a:ext uri="{28A0092B-C50C-407E-A947-70E740481C1C}">
                <a14:useLocalDpi xmlns:a14="http://schemas.microsoft.com/office/drawing/2010/main" val="0"/>
              </a:ext>
            </a:extLst>
          </a:blip>
          <a:srcRect l="64286" t="11177" r="12603" b="46096"/>
          <a:stretch/>
        </p:blipFill>
        <p:spPr bwMode="auto">
          <a:xfrm>
            <a:off x="907628" y="4176897"/>
            <a:ext cx="2278917" cy="2626323"/>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Skyline City"/>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0000" b="90000" l="1556" r="97778">
                        <a14:foregroundMark x1="4778" y1="72361" x2="4778" y2="72361"/>
                        <a14:foregroundMark x1="2889" y1="76250" x2="2889" y2="76250"/>
                        <a14:foregroundMark x1="1556" y1="70139" x2="1556" y2="70139"/>
                        <a14:foregroundMark x1="2222" y1="74028" x2="2222" y2="74028"/>
                        <a14:foregroundMark x1="2111" y1="72361" x2="2111" y2="72361"/>
                        <a14:foregroundMark x1="1889" y1="72222" x2="1889" y2="72222"/>
                        <a14:foregroundMark x1="14222" y1="52222" x2="14222" y2="52222"/>
                        <a14:foregroundMark x1="14667" y1="43889" x2="16667" y2="70972"/>
                        <a14:foregroundMark x1="13222" y1="74861" x2="13222" y2="74861"/>
                        <a14:foregroundMark x1="15444" y1="76250" x2="15444" y2="76250"/>
                        <a14:foregroundMark x1="15778" y1="76111" x2="15778" y2="75417"/>
                        <a14:foregroundMark x1="16000" y1="74861" x2="16333" y2="73611"/>
                        <a14:foregroundMark x1="15667" y1="71389" x2="15667" y2="71389"/>
                        <a14:foregroundMark x1="13889" y1="74028" x2="16889" y2="50000"/>
                        <a14:foregroundMark x1="14889" y1="41111" x2="14889" y2="41111"/>
                        <a14:foregroundMark x1="17444" y1="44583" x2="17444" y2="44583"/>
                        <a14:foregroundMark x1="17444" y1="44722" x2="17444" y2="44722"/>
                        <a14:foregroundMark x1="18222" y1="48194" x2="18444" y2="51389"/>
                        <a14:foregroundMark x1="17222" y1="46806" x2="15667" y2="41667"/>
                        <a14:foregroundMark x1="12889" y1="42778" x2="11778" y2="57639"/>
                        <a14:foregroundMark x1="16667" y1="42083" x2="19556" y2="48750"/>
                        <a14:foregroundMark x1="17222" y1="41389" x2="16778" y2="41111"/>
                        <a14:foregroundMark x1="36778" y1="63750" x2="36667" y2="63194"/>
                        <a14:foregroundMark x1="35333" y1="59444" x2="35333" y2="59444"/>
                        <a14:foregroundMark x1="35333" y1="59444" x2="35333" y2="59444"/>
                        <a14:foregroundMark x1="34444" y1="64583" x2="34444" y2="64583"/>
                        <a14:foregroundMark x1="38222" y1="67639" x2="38778" y2="67778"/>
                        <a14:foregroundMark x1="38778" y1="67778" x2="38778" y2="67778"/>
                        <a14:foregroundMark x1="39222" y1="67917" x2="39222" y2="67917"/>
                        <a14:foregroundMark x1="40333" y1="70833" x2="40333" y2="70833"/>
                        <a14:foregroundMark x1="43778" y1="63194" x2="43778" y2="63194"/>
                        <a14:foregroundMark x1="43778" y1="62917" x2="43778" y2="62917"/>
                        <a14:foregroundMark x1="74444" y1="57500" x2="74444" y2="57500"/>
                        <a14:foregroundMark x1="74667" y1="57222" x2="74667" y2="57222"/>
                        <a14:foregroundMark x1="83889" y1="56667" x2="83889" y2="56667"/>
                        <a14:foregroundMark x1="83889" y1="56528" x2="83889" y2="56528"/>
                        <a14:foregroundMark x1="80889" y1="68333" x2="80889" y2="68333"/>
                        <a14:foregroundMark x1="80889" y1="69028" x2="80889" y2="70000"/>
                        <a14:foregroundMark x1="78889" y1="69583" x2="78889" y2="69583"/>
                        <a14:foregroundMark x1="77111" y1="65417" x2="80000" y2="71389"/>
                        <a14:foregroundMark x1="78222" y1="64722" x2="80667" y2="65417"/>
                        <a14:foregroundMark x1="80667" y1="65000" x2="82222" y2="73194"/>
                        <a14:foregroundMark x1="94222" y1="60278" x2="94222" y2="60278"/>
                        <a14:foregroundMark x1="94222" y1="60278" x2="94222" y2="60278"/>
                        <a14:foregroundMark x1="97778" y1="60694" x2="97778" y2="60694"/>
                        <a14:foregroundMark x1="92222" y1="63472" x2="92222" y2="63472"/>
                        <a14:foregroundMark x1="92222" y1="63472" x2="92222" y2="63472"/>
                        <a14:foregroundMark x1="81556" y1="64306" x2="81556" y2="64306"/>
                        <a14:foregroundMark x1="82667" y1="66389" x2="82667" y2="71667"/>
                        <a14:foregroundMark x1="79111" y1="69028" x2="79111" y2="69028"/>
                        <a14:foregroundMark x1="79000" y1="70972" x2="79444" y2="72222"/>
                        <a14:foregroundMark x1="79111" y1="73194" x2="78222" y2="72778"/>
                        <a14:foregroundMark x1="78222" y1="72639" x2="76889" y2="67361"/>
                        <a14:foregroundMark x1="78222" y1="72639" x2="78222" y2="72639"/>
                        <a14:foregroundMark x1="79778" y1="73611" x2="79778" y2="73611"/>
                        <a14:foregroundMark x1="13111" y1="57917" x2="12444" y2="65139"/>
                        <a14:foregroundMark x1="15667" y1="57222" x2="17556" y2="63889"/>
                        <a14:foregroundMark x1="16778" y1="53889" x2="16333" y2="73472"/>
                        <a14:foregroundMark x1="17444" y1="64583" x2="17444" y2="75833"/>
                        <a14:foregroundMark x1="12444" y1="67361" x2="13333" y2="73889"/>
                      </a14:backgroundRemoval>
                    </a14:imgEffect>
                  </a14:imgLayer>
                </a14:imgProps>
              </a:ext>
              <a:ext uri="{28A0092B-C50C-407E-A947-70E740481C1C}">
                <a14:useLocalDpi xmlns:a14="http://schemas.microsoft.com/office/drawing/2010/main" val="0"/>
              </a:ext>
            </a:extLst>
          </a:blip>
          <a:srcRect t="33147" b="18785"/>
          <a:stretch/>
        </p:blipFill>
        <p:spPr bwMode="auto">
          <a:xfrm>
            <a:off x="5641699" y="4392530"/>
            <a:ext cx="6268971" cy="24106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5618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500" fill="hold"/>
                                        <p:tgtEl>
                                          <p:spTgt spid="16"/>
                                        </p:tgtEl>
                                        <p:attrNameLst>
                                          <p:attrName>ppt_w</p:attrName>
                                        </p:attrNameLst>
                                      </p:cBhvr>
                                      <p:tavLst>
                                        <p:tav tm="0">
                                          <p:val>
                                            <p:fltVal val="0"/>
                                          </p:val>
                                        </p:tav>
                                        <p:tav tm="100000">
                                          <p:val>
                                            <p:strVal val="#ppt_w"/>
                                          </p:val>
                                        </p:tav>
                                      </p:tavLst>
                                    </p:anim>
                                    <p:anim calcmode="lin" valueType="num">
                                      <p:cBhvr>
                                        <p:cTn id="18" dur="500" fill="hold"/>
                                        <p:tgtEl>
                                          <p:spTgt spid="16"/>
                                        </p:tgtEl>
                                        <p:attrNameLst>
                                          <p:attrName>ppt_h</p:attrName>
                                        </p:attrNameLst>
                                      </p:cBhvr>
                                      <p:tavLst>
                                        <p:tav tm="0">
                                          <p:val>
                                            <p:fltVal val="0"/>
                                          </p:val>
                                        </p:tav>
                                        <p:tav tm="100000">
                                          <p:val>
                                            <p:strVal val="#ppt_h"/>
                                          </p:val>
                                        </p:tav>
                                      </p:tavLst>
                                    </p:anim>
                                    <p:animEffect transition="in" filter="fade">
                                      <p:cBhvr>
                                        <p:cTn id="19" dur="500"/>
                                        <p:tgtEl>
                                          <p:spTgt spid="16"/>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p:cTn id="22" dur="500" fill="hold"/>
                                        <p:tgtEl>
                                          <p:spTgt spid="17"/>
                                        </p:tgtEl>
                                        <p:attrNameLst>
                                          <p:attrName>ppt_w</p:attrName>
                                        </p:attrNameLst>
                                      </p:cBhvr>
                                      <p:tavLst>
                                        <p:tav tm="0">
                                          <p:val>
                                            <p:fltVal val="0"/>
                                          </p:val>
                                        </p:tav>
                                        <p:tav tm="100000">
                                          <p:val>
                                            <p:strVal val="#ppt_w"/>
                                          </p:val>
                                        </p:tav>
                                      </p:tavLst>
                                    </p:anim>
                                    <p:anim calcmode="lin" valueType="num">
                                      <p:cBhvr>
                                        <p:cTn id="23" dur="500" fill="hold"/>
                                        <p:tgtEl>
                                          <p:spTgt spid="17"/>
                                        </p:tgtEl>
                                        <p:attrNameLst>
                                          <p:attrName>ppt_h</p:attrName>
                                        </p:attrNameLst>
                                      </p:cBhvr>
                                      <p:tavLst>
                                        <p:tav tm="0">
                                          <p:val>
                                            <p:fltVal val="0"/>
                                          </p:val>
                                        </p:tav>
                                        <p:tav tm="100000">
                                          <p:val>
                                            <p:strVal val="#ppt_h"/>
                                          </p:val>
                                        </p:tav>
                                      </p:tavLst>
                                    </p:anim>
                                    <p:animEffect transition="in" filter="fade">
                                      <p:cBhvr>
                                        <p:cTn id="2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6" grpId="0"/>
      <p:bldP spid="1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marketing, Find, Explore, research, network, keyword, optimization, seo,  internet, keyword research ic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915635">
            <a:off x="-120792" y="-131073"/>
            <a:ext cx="2207724" cy="2207725"/>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6789634" y="93866"/>
            <a:ext cx="1877437" cy="646331"/>
          </a:xfrm>
          <a:prstGeom prst="rect">
            <a:avLst/>
          </a:prstGeom>
        </p:spPr>
        <p:txBody>
          <a:bodyPr wrap="none">
            <a:spAutoFit/>
          </a:bodyPr>
          <a:lstStyle/>
          <a:p>
            <a:r>
              <a:rPr lang="en-US" sz="3600" b="1" dirty="0" err="1" smtClean="0">
                <a:solidFill>
                  <a:srgbClr val="009933"/>
                </a:solidFill>
                <a:latin typeface="#9Slide03 SFU Futura_12" panose="020B0604020202020204" charset="0"/>
                <a:ea typeface="Tahoma" panose="020B0604030504040204" pitchFamily="34" charset="0"/>
              </a:rPr>
              <a:t>Nhập</a:t>
            </a:r>
            <a:r>
              <a:rPr lang="en-US" sz="3600" b="1" dirty="0" smtClean="0">
                <a:solidFill>
                  <a:srgbClr val="009933"/>
                </a:solidFill>
                <a:latin typeface="#9Slide03 SFU Futura_12" panose="020B0604020202020204" charset="0"/>
                <a:ea typeface="Tahoma" panose="020B0604030504040204" pitchFamily="34" charset="0"/>
              </a:rPr>
              <a:t> </a:t>
            </a:r>
            <a:r>
              <a:rPr lang="en-US" sz="3600" b="1" dirty="0" err="1" smtClean="0">
                <a:solidFill>
                  <a:srgbClr val="009933"/>
                </a:solidFill>
                <a:latin typeface="#9Slide03 SFU Futura_12" panose="020B0604020202020204" charset="0"/>
                <a:ea typeface="Tahoma" panose="020B0604030504040204" pitchFamily="34" charset="0"/>
              </a:rPr>
              <a:t>cư</a:t>
            </a:r>
            <a:endParaRPr lang="en-US" sz="3600" b="1" dirty="0">
              <a:solidFill>
                <a:srgbClr val="009933"/>
              </a:solidFill>
              <a:latin typeface="#9Slide03 SFU Futura_12" panose="020B0604020202020204" charset="0"/>
            </a:endParaRPr>
          </a:p>
        </p:txBody>
      </p:sp>
      <p:sp>
        <p:nvSpPr>
          <p:cNvPr id="14" name="Rectangle 13"/>
          <p:cNvSpPr/>
          <p:nvPr/>
        </p:nvSpPr>
        <p:spPr>
          <a:xfrm>
            <a:off x="2115279" y="82240"/>
            <a:ext cx="4047903" cy="646331"/>
          </a:xfrm>
          <a:prstGeom prst="rect">
            <a:avLst/>
          </a:prstGeom>
        </p:spPr>
        <p:txBody>
          <a:bodyPr wrap="none">
            <a:spAutoFit/>
          </a:bodyPr>
          <a:lstStyle/>
          <a:p>
            <a:r>
              <a:rPr lang="en-US" sz="3600" b="1" dirty="0" err="1" smtClean="0">
                <a:solidFill>
                  <a:srgbClr val="2E4B89"/>
                </a:solidFill>
                <a:latin typeface="#9Slide03 SFU Futura_12" panose="020B0604020202020204" charset="0"/>
                <a:ea typeface="Tahoma" panose="020B0604030504040204" pitchFamily="34" charset="0"/>
              </a:rPr>
              <a:t>Người</a:t>
            </a:r>
            <a:r>
              <a:rPr lang="en-US" sz="3600" b="1" dirty="0" smtClean="0">
                <a:solidFill>
                  <a:srgbClr val="2E4B89"/>
                </a:solidFill>
                <a:latin typeface="#9Slide03 SFU Futura_12" panose="020B0604020202020204" charset="0"/>
                <a:ea typeface="Tahoma" panose="020B0604030504040204" pitchFamily="34" charset="0"/>
              </a:rPr>
              <a:t>  Ơ-</a:t>
            </a:r>
            <a:r>
              <a:rPr lang="en-US" sz="3600" b="1" dirty="0" err="1" smtClean="0">
                <a:solidFill>
                  <a:srgbClr val="2E4B89"/>
                </a:solidFill>
                <a:latin typeface="#9Slide03 SFU Futura_12" panose="020B0604020202020204" charset="0"/>
                <a:ea typeface="Tahoma" panose="020B0604030504040204" pitchFamily="34" charset="0"/>
              </a:rPr>
              <a:t>rô</a:t>
            </a:r>
            <a:r>
              <a:rPr lang="en-US" sz="3600" b="1" dirty="0" smtClean="0">
                <a:solidFill>
                  <a:srgbClr val="2E4B89"/>
                </a:solidFill>
                <a:latin typeface="#9Slide03 SFU Futura_12" panose="020B0604020202020204" charset="0"/>
                <a:ea typeface="Tahoma" panose="020B0604030504040204" pitchFamily="34" charset="0"/>
              </a:rPr>
              <a:t>-</a:t>
            </a:r>
            <a:r>
              <a:rPr lang="en-US" sz="3600" b="1" dirty="0" err="1" smtClean="0">
                <a:solidFill>
                  <a:srgbClr val="2E4B89"/>
                </a:solidFill>
                <a:latin typeface="#9Slide03 SFU Futura_12" panose="020B0604020202020204" charset="0"/>
                <a:ea typeface="Tahoma" panose="020B0604030504040204" pitchFamily="34" charset="0"/>
              </a:rPr>
              <a:t>pê</a:t>
            </a:r>
            <a:r>
              <a:rPr lang="en-US" sz="3600" b="1" dirty="0" smtClean="0">
                <a:solidFill>
                  <a:srgbClr val="2E4B89"/>
                </a:solidFill>
                <a:latin typeface="#9Slide03 SFU Futura_12" panose="020B0604020202020204" charset="0"/>
                <a:ea typeface="Tahoma" panose="020B0604030504040204" pitchFamily="34" charset="0"/>
              </a:rPr>
              <a:t>-ô-it</a:t>
            </a:r>
            <a:endParaRPr lang="en-US" sz="3600" b="1" dirty="0">
              <a:solidFill>
                <a:srgbClr val="2E4B89"/>
              </a:solidFill>
              <a:latin typeface="#9Slide03 SFU Futura_12" panose="020B0604020202020204" charset="0"/>
            </a:endParaRPr>
          </a:p>
        </p:txBody>
      </p:sp>
      <p:sp>
        <p:nvSpPr>
          <p:cNvPr id="16" name="Rectangle 15"/>
          <p:cNvSpPr/>
          <p:nvPr/>
        </p:nvSpPr>
        <p:spPr>
          <a:xfrm>
            <a:off x="2490117" y="842470"/>
            <a:ext cx="2945037" cy="646331"/>
          </a:xfrm>
          <a:prstGeom prst="rect">
            <a:avLst/>
          </a:prstGeom>
        </p:spPr>
        <p:txBody>
          <a:bodyPr wrap="none">
            <a:spAutoFit/>
          </a:bodyPr>
          <a:lstStyle/>
          <a:p>
            <a:r>
              <a:rPr lang="en-US" sz="3600" b="1" dirty="0" smtClean="0">
                <a:solidFill>
                  <a:srgbClr val="006C00"/>
                </a:solidFill>
                <a:latin typeface="#9Slide03 SFU Futura_12" panose="020B0604020202020204" charset="0"/>
                <a:ea typeface="Tahoma" panose="020B0604030504040204" pitchFamily="34" charset="0"/>
              </a:rPr>
              <a:t>82 </a:t>
            </a:r>
            <a:r>
              <a:rPr lang="en-US" sz="3600" b="1" dirty="0" err="1" smtClean="0">
                <a:solidFill>
                  <a:srgbClr val="006C00"/>
                </a:solidFill>
                <a:latin typeface="#9Slide03 SFU Futura_12" panose="020B0604020202020204" charset="0"/>
                <a:ea typeface="Tahoma" panose="020B0604030504040204" pitchFamily="34" charset="0"/>
              </a:rPr>
              <a:t>triệu</a:t>
            </a:r>
            <a:r>
              <a:rPr lang="en-US" sz="3600" b="1" dirty="0" smtClean="0">
                <a:solidFill>
                  <a:srgbClr val="006C00"/>
                </a:solidFill>
                <a:latin typeface="#9Slide03 SFU Futura_12" panose="020B0604020202020204" charset="0"/>
                <a:ea typeface="Tahoma" panose="020B0604030504040204" pitchFamily="34" charset="0"/>
              </a:rPr>
              <a:t> </a:t>
            </a:r>
            <a:r>
              <a:rPr lang="en-US" sz="3600" b="1" dirty="0" err="1" smtClean="0">
                <a:solidFill>
                  <a:srgbClr val="006C00"/>
                </a:solidFill>
                <a:latin typeface="#9Slide03 SFU Futura_12" panose="020B0604020202020204" charset="0"/>
                <a:ea typeface="Tahoma" panose="020B0604030504040204" pitchFamily="34" charset="0"/>
              </a:rPr>
              <a:t>người</a:t>
            </a:r>
            <a:endParaRPr lang="en-US" sz="3600" b="1" dirty="0">
              <a:solidFill>
                <a:srgbClr val="006C00"/>
              </a:solidFill>
              <a:latin typeface="#9Slide03 SFU Futura_12" panose="020B0604020202020204" charset="0"/>
            </a:endParaRPr>
          </a:p>
        </p:txBody>
      </p:sp>
      <p:sp>
        <p:nvSpPr>
          <p:cNvPr id="17" name="Rectangle 16"/>
          <p:cNvSpPr/>
          <p:nvPr/>
        </p:nvSpPr>
        <p:spPr>
          <a:xfrm>
            <a:off x="6458261" y="826085"/>
            <a:ext cx="2569934" cy="646331"/>
          </a:xfrm>
          <a:prstGeom prst="rect">
            <a:avLst/>
          </a:prstGeom>
        </p:spPr>
        <p:txBody>
          <a:bodyPr wrap="none">
            <a:spAutoFit/>
          </a:bodyPr>
          <a:lstStyle/>
          <a:p>
            <a:r>
              <a:rPr lang="en-US" sz="3600" b="1" dirty="0" smtClean="0">
                <a:solidFill>
                  <a:srgbClr val="2E4B89"/>
                </a:solidFill>
                <a:latin typeface="#9Slide03 SFU Futura_12" panose="020B0604020202020204" charset="0"/>
                <a:ea typeface="Tahoma" panose="020B0604030504040204" pitchFamily="34" charset="0"/>
              </a:rPr>
              <a:t>Di </a:t>
            </a:r>
            <a:r>
              <a:rPr lang="en-US" sz="3600" b="1" dirty="0" err="1" smtClean="0">
                <a:solidFill>
                  <a:srgbClr val="2E4B89"/>
                </a:solidFill>
                <a:latin typeface="#9Slide03 SFU Futura_12" panose="020B0604020202020204" charset="0"/>
                <a:ea typeface="Tahoma" panose="020B0604030504040204" pitchFamily="34" charset="0"/>
              </a:rPr>
              <a:t>cư</a:t>
            </a:r>
            <a:r>
              <a:rPr lang="en-US" sz="3600" b="1" dirty="0" smtClean="0">
                <a:solidFill>
                  <a:srgbClr val="2E4B89"/>
                </a:solidFill>
                <a:latin typeface="#9Slide03 SFU Futura_12" panose="020B0604020202020204" charset="0"/>
                <a:ea typeface="Tahoma" panose="020B0604030504040204" pitchFamily="34" charset="0"/>
              </a:rPr>
              <a:t> </a:t>
            </a:r>
            <a:r>
              <a:rPr lang="en-US" sz="3600" b="1" dirty="0" err="1" smtClean="0">
                <a:solidFill>
                  <a:srgbClr val="2E4B89"/>
                </a:solidFill>
                <a:latin typeface="#9Slide03 SFU Futura_12" panose="020B0604020202020204" charset="0"/>
                <a:ea typeface="Tahoma" panose="020B0604030504040204" pitchFamily="34" charset="0"/>
              </a:rPr>
              <a:t>nội</a:t>
            </a:r>
            <a:r>
              <a:rPr lang="en-US" sz="3600" b="1" dirty="0" smtClean="0">
                <a:solidFill>
                  <a:srgbClr val="2E4B89"/>
                </a:solidFill>
                <a:latin typeface="#9Slide03 SFU Futura_12" panose="020B0604020202020204" charset="0"/>
                <a:ea typeface="Tahoma" panose="020B0604030504040204" pitchFamily="34" charset="0"/>
              </a:rPr>
              <a:t> </a:t>
            </a:r>
            <a:r>
              <a:rPr lang="en-US" sz="3600" b="1" dirty="0" err="1" smtClean="0">
                <a:solidFill>
                  <a:srgbClr val="2E4B89"/>
                </a:solidFill>
                <a:latin typeface="#9Slide03 SFU Futura_12" panose="020B0604020202020204" charset="0"/>
                <a:ea typeface="Tahoma" panose="020B0604030504040204" pitchFamily="34" charset="0"/>
              </a:rPr>
              <a:t>bộ</a:t>
            </a:r>
            <a:endParaRPr lang="en-US" sz="3600" b="1" dirty="0">
              <a:solidFill>
                <a:srgbClr val="2E4B89"/>
              </a:solidFill>
              <a:latin typeface="#9Slide03 SFU Futura_12" panose="020B0604020202020204" charset="0"/>
            </a:endParaRPr>
          </a:p>
        </p:txBody>
      </p:sp>
      <p:pic>
        <p:nvPicPr>
          <p:cNvPr id="19" name="Picture 18" descr="Hình ảnh Đồng Hồ Báo Thức Biểu Tượng, đồng Hồ Clipart, Đồng Hồ Biểu Tượng,  Biểu Tượng Báo động Vector và PNG với nền trong suốt để tải xuống miễn phí"/>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198" t="8932" r="15052" b="9818"/>
          <a:stretch/>
        </p:blipFill>
        <p:spPr bwMode="auto">
          <a:xfrm>
            <a:off x="10021551" y="39971"/>
            <a:ext cx="1106573" cy="1307769"/>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Connector 2"/>
          <p:cNvCxnSpPr/>
          <p:nvPr/>
        </p:nvCxnSpPr>
        <p:spPr>
          <a:xfrm>
            <a:off x="0" y="1674971"/>
            <a:ext cx="12192000"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348562" y="1749663"/>
            <a:ext cx="11562108" cy="2246769"/>
          </a:xfrm>
          <a:prstGeom prst="rect">
            <a:avLst/>
          </a:prstGeom>
        </p:spPr>
        <p:txBody>
          <a:bodyPr wrap="square">
            <a:spAutoFit/>
          </a:bodyPr>
          <a:lstStyle/>
          <a:p>
            <a:pPr algn="just"/>
            <a:r>
              <a:rPr lang="vi-VN" sz="2800" b="1" dirty="0">
                <a:latin typeface="#9Slide03 SFU Futura_12" panose="020B0604020202020204" charset="0"/>
              </a:rPr>
              <a:t>-</a:t>
            </a:r>
            <a:r>
              <a:rPr lang="vi-VN" sz="2800" b="1" dirty="0" smtClean="0">
                <a:latin typeface="#9Slide03 SFU Futura_12" panose="020B0604020202020204" charset="0"/>
              </a:rPr>
              <a:t> </a:t>
            </a:r>
            <a:r>
              <a:rPr lang="en-US" sz="2800" b="1" dirty="0" err="1" smtClean="0">
                <a:latin typeface="#9Slide03 SFU Futura_12" panose="020B0604020202020204" charset="0"/>
              </a:rPr>
              <a:t>Dân</a:t>
            </a:r>
            <a:r>
              <a:rPr lang="en-US" sz="2800" b="1" dirty="0" smtClean="0">
                <a:latin typeface="#9Slide03 SFU Futura_12" panose="020B0604020202020204" charset="0"/>
              </a:rPr>
              <a:t> </a:t>
            </a:r>
            <a:r>
              <a:rPr lang="en-US" sz="2800" b="1" dirty="0" err="1" smtClean="0">
                <a:latin typeface="#9Slide03 SFU Futura_12" panose="020B0604020202020204" charset="0"/>
              </a:rPr>
              <a:t>cư</a:t>
            </a:r>
            <a:r>
              <a:rPr lang="en-US" sz="2800" b="1" dirty="0" smtClean="0">
                <a:latin typeface="#9Slide03 SFU Futura_12" panose="020B0604020202020204" charset="0"/>
              </a:rPr>
              <a:t> </a:t>
            </a:r>
            <a:r>
              <a:rPr lang="en-US" sz="2800" b="1" dirty="0" err="1" smtClean="0">
                <a:latin typeface="#9Slide03 SFU Futura_12" panose="020B0604020202020204" charset="0"/>
              </a:rPr>
              <a:t>chủ</a:t>
            </a:r>
            <a:r>
              <a:rPr lang="en-US" sz="2800" b="1" dirty="0" smtClean="0">
                <a:latin typeface="#9Slide03 SFU Futura_12" panose="020B0604020202020204" charset="0"/>
              </a:rPr>
              <a:t> </a:t>
            </a:r>
            <a:r>
              <a:rPr lang="en-US" sz="2800" b="1" dirty="0" err="1" smtClean="0">
                <a:latin typeface="#9Slide03 SFU Futura_12" panose="020B0604020202020204" charset="0"/>
              </a:rPr>
              <a:t>yếu</a:t>
            </a:r>
            <a:r>
              <a:rPr lang="en-US" sz="2800" b="1" dirty="0" smtClean="0">
                <a:latin typeface="#9Slide03 SFU Futura_12" panose="020B0604020202020204" charset="0"/>
              </a:rPr>
              <a:t> </a:t>
            </a:r>
            <a:r>
              <a:rPr lang="en-US" sz="2800" b="1" dirty="0" err="1" smtClean="0">
                <a:latin typeface="#9Slide03 SFU Futura_12" panose="020B0604020202020204" charset="0"/>
              </a:rPr>
              <a:t>là</a:t>
            </a:r>
            <a:r>
              <a:rPr lang="en-US" sz="2800" b="1" dirty="0" smtClean="0">
                <a:latin typeface="#9Slide03 SFU Futura_12" panose="020B0604020202020204" charset="0"/>
              </a:rPr>
              <a:t> </a:t>
            </a:r>
            <a:r>
              <a:rPr lang="en-US" sz="2800" b="1" dirty="0" err="1" smtClean="0">
                <a:solidFill>
                  <a:srgbClr val="C00000"/>
                </a:solidFill>
                <a:latin typeface="#9Slide03 SFU Futura_12" panose="020B0604020202020204" charset="0"/>
              </a:rPr>
              <a:t>người</a:t>
            </a:r>
            <a:r>
              <a:rPr lang="en-US" sz="2800" b="1" dirty="0" smtClean="0">
                <a:solidFill>
                  <a:srgbClr val="C00000"/>
                </a:solidFill>
                <a:latin typeface="#9Slide03 SFU Futura_12" panose="020B0604020202020204" charset="0"/>
              </a:rPr>
              <a:t> Ơ-</a:t>
            </a:r>
            <a:r>
              <a:rPr lang="en-US" sz="2800" b="1" dirty="0" err="1" smtClean="0">
                <a:solidFill>
                  <a:srgbClr val="C00000"/>
                </a:solidFill>
                <a:latin typeface="#9Slide03 SFU Futura_12" panose="020B0604020202020204" charset="0"/>
              </a:rPr>
              <a:t>rô</a:t>
            </a:r>
            <a:r>
              <a:rPr lang="en-US" sz="2800" b="1" dirty="0" smtClean="0">
                <a:solidFill>
                  <a:srgbClr val="C00000"/>
                </a:solidFill>
                <a:latin typeface="#9Slide03 SFU Futura_12" panose="020B0604020202020204" charset="0"/>
              </a:rPr>
              <a:t>-</a:t>
            </a:r>
            <a:r>
              <a:rPr lang="en-US" sz="2800" b="1" dirty="0" err="1" smtClean="0">
                <a:solidFill>
                  <a:srgbClr val="C00000"/>
                </a:solidFill>
                <a:latin typeface="#9Slide03 SFU Futura_12" panose="020B0604020202020204" charset="0"/>
              </a:rPr>
              <a:t>pê</a:t>
            </a:r>
            <a:r>
              <a:rPr lang="en-US" sz="2800" b="1" dirty="0" smtClean="0">
                <a:solidFill>
                  <a:srgbClr val="C00000"/>
                </a:solidFill>
                <a:latin typeface="#9Slide03 SFU Futura_12" panose="020B0604020202020204" charset="0"/>
              </a:rPr>
              <a:t>-ô-it.</a:t>
            </a:r>
          </a:p>
          <a:p>
            <a:pPr algn="just"/>
            <a:r>
              <a:rPr lang="vi-VN" sz="2800" b="1" dirty="0">
                <a:latin typeface="#9Slide03 SFU Futura_12" panose="020B0604020202020204" charset="0"/>
              </a:rPr>
              <a:t>-</a:t>
            </a:r>
            <a:r>
              <a:rPr lang="vi-VN" sz="2800" b="1" dirty="0" smtClean="0">
                <a:latin typeface="#9Slide03 SFU Futura_12" panose="020B0604020202020204" charset="0"/>
              </a:rPr>
              <a:t> </a:t>
            </a:r>
            <a:r>
              <a:rPr lang="vi-VN" sz="2800" b="1" dirty="0">
                <a:latin typeface="#9Slide03 SFU Futura_12" panose="020B0604020202020204" charset="0"/>
              </a:rPr>
              <a:t>Dân số tăng ở một số nước chủ yếu do </a:t>
            </a:r>
            <a:r>
              <a:rPr lang="vi-VN" sz="2800" b="1" dirty="0">
                <a:solidFill>
                  <a:srgbClr val="C00000"/>
                </a:solidFill>
                <a:latin typeface="#9Slide03 SFU Futura_12" panose="020B0604020202020204" charset="0"/>
              </a:rPr>
              <a:t>nhập cư</a:t>
            </a:r>
            <a:r>
              <a:rPr lang="vi-VN" sz="2800" b="1" dirty="0" smtClean="0">
                <a:latin typeface="#9Slide03 SFU Futura_12" panose="020B0604020202020204" charset="0"/>
              </a:rPr>
              <a:t>.</a:t>
            </a:r>
            <a:endParaRPr lang="en-US" sz="2800" b="1" dirty="0" smtClean="0">
              <a:latin typeface="#9Slide03 SFU Futura_12" panose="020B0604020202020204" charset="0"/>
            </a:endParaRPr>
          </a:p>
          <a:p>
            <a:pPr algn="just"/>
            <a:r>
              <a:rPr lang="vi-VN" sz="2800" b="1" dirty="0">
                <a:latin typeface="#9Slide03 SFU Futura_12" panose="020B0604020202020204" charset="0"/>
              </a:rPr>
              <a:t>-</a:t>
            </a:r>
            <a:r>
              <a:rPr lang="en-US" sz="2800" b="1" dirty="0" smtClean="0">
                <a:latin typeface="#9Slide03 SFU Futura_12" panose="020B0604020202020204" charset="0"/>
              </a:rPr>
              <a:t> </a:t>
            </a:r>
            <a:r>
              <a:rPr lang="en-US" sz="2800" b="1" dirty="0" err="1" smtClean="0">
                <a:latin typeface="#9Slide03 SFU Futura_12" panose="020B0604020202020204" charset="0"/>
              </a:rPr>
              <a:t>Châu</a:t>
            </a:r>
            <a:r>
              <a:rPr lang="en-US" sz="2800" b="1" dirty="0" smtClean="0">
                <a:latin typeface="#9Slide03 SFU Futura_12" panose="020B0604020202020204" charset="0"/>
              </a:rPr>
              <a:t> </a:t>
            </a:r>
            <a:r>
              <a:rPr lang="en-US" sz="2800" b="1" dirty="0" err="1" smtClean="0">
                <a:latin typeface="#9Slide03 SFU Futura_12" panose="020B0604020202020204" charset="0"/>
              </a:rPr>
              <a:t>Âu</a:t>
            </a:r>
            <a:r>
              <a:rPr lang="en-US" sz="2800" b="1" dirty="0" smtClean="0">
                <a:latin typeface="#9Slide03 SFU Futura_12" panose="020B0604020202020204" charset="0"/>
              </a:rPr>
              <a:t> </a:t>
            </a:r>
            <a:r>
              <a:rPr lang="en-US" sz="2800" b="1" dirty="0" err="1" smtClean="0">
                <a:latin typeface="#9Slide03 SFU Futura_12" panose="020B0604020202020204" charset="0"/>
              </a:rPr>
              <a:t>đã</a:t>
            </a:r>
            <a:r>
              <a:rPr lang="en-US" sz="2800" b="1" dirty="0" smtClean="0">
                <a:latin typeface="#9Slide03 SFU Futura_12" panose="020B0604020202020204" charset="0"/>
              </a:rPr>
              <a:t> </a:t>
            </a:r>
            <a:r>
              <a:rPr lang="en-US" sz="2800" b="1" dirty="0" err="1" smtClean="0">
                <a:latin typeface="#9Slide03 SFU Futura_12" panose="020B0604020202020204" charset="0"/>
              </a:rPr>
              <a:t>tiếp</a:t>
            </a:r>
            <a:r>
              <a:rPr lang="en-US" sz="2800" b="1" dirty="0" smtClean="0">
                <a:latin typeface="#9Slide03 SFU Futura_12" panose="020B0604020202020204" charset="0"/>
              </a:rPr>
              <a:t> </a:t>
            </a:r>
            <a:r>
              <a:rPr lang="en-US" sz="2800" b="1" dirty="0" err="1" smtClean="0">
                <a:latin typeface="#9Slide03 SFU Futura_12" panose="020B0604020202020204" charset="0"/>
              </a:rPr>
              <a:t>nhận</a:t>
            </a:r>
            <a:r>
              <a:rPr lang="en-US" sz="2800" b="1" dirty="0" smtClean="0">
                <a:latin typeface="#9Slide03 SFU Futura_12" panose="020B0604020202020204" charset="0"/>
              </a:rPr>
              <a:t> </a:t>
            </a:r>
            <a:r>
              <a:rPr lang="en-US" sz="2800" b="1" dirty="0" err="1" smtClean="0">
                <a:latin typeface="#9Slide03 SFU Futura_12" panose="020B0604020202020204" charset="0"/>
              </a:rPr>
              <a:t>khoảng</a:t>
            </a:r>
            <a:r>
              <a:rPr lang="en-US" sz="2800" b="1" dirty="0" smtClean="0">
                <a:latin typeface="#9Slide03 SFU Futura_12" panose="020B0604020202020204" charset="0"/>
              </a:rPr>
              <a:t> </a:t>
            </a:r>
            <a:r>
              <a:rPr lang="en-US" sz="2800" b="1" dirty="0" smtClean="0">
                <a:solidFill>
                  <a:srgbClr val="C00000"/>
                </a:solidFill>
                <a:latin typeface="#9Slide03 SFU Futura_12" panose="020B0604020202020204" charset="0"/>
              </a:rPr>
              <a:t>82 </a:t>
            </a:r>
            <a:r>
              <a:rPr lang="en-US" sz="2800" b="1" dirty="0" err="1" smtClean="0">
                <a:solidFill>
                  <a:srgbClr val="C00000"/>
                </a:solidFill>
                <a:latin typeface="#9Slide03 SFU Futura_12" panose="020B0604020202020204" charset="0"/>
              </a:rPr>
              <a:t>triệu</a:t>
            </a:r>
            <a:r>
              <a:rPr lang="en-US" sz="2800" b="1" dirty="0" smtClean="0">
                <a:solidFill>
                  <a:srgbClr val="C00000"/>
                </a:solidFill>
                <a:latin typeface="#9Slide03 SFU Futura_12" panose="020B0604020202020204" charset="0"/>
              </a:rPr>
              <a:t> </a:t>
            </a:r>
            <a:r>
              <a:rPr lang="en-US" sz="2800" b="1" dirty="0" err="1" smtClean="0">
                <a:solidFill>
                  <a:srgbClr val="C00000"/>
                </a:solidFill>
                <a:latin typeface="#9Slide03 SFU Futura_12" panose="020B0604020202020204" charset="0"/>
              </a:rPr>
              <a:t>người</a:t>
            </a:r>
            <a:r>
              <a:rPr lang="en-US" sz="2800" b="1" dirty="0" smtClean="0">
                <a:solidFill>
                  <a:srgbClr val="C00000"/>
                </a:solidFill>
                <a:latin typeface="#9Slide03 SFU Futura_12" panose="020B0604020202020204" charset="0"/>
              </a:rPr>
              <a:t> </a:t>
            </a:r>
            <a:r>
              <a:rPr lang="en-US" sz="2800" b="1" dirty="0" smtClean="0">
                <a:latin typeface="#9Slide03 SFU Futura_12" panose="020B0604020202020204" charset="0"/>
              </a:rPr>
              <a:t>di </a:t>
            </a:r>
            <a:r>
              <a:rPr lang="en-US" sz="2800" b="1" dirty="0" err="1" smtClean="0">
                <a:latin typeface="#9Slide03 SFU Futura_12" panose="020B0604020202020204" charset="0"/>
              </a:rPr>
              <a:t>cư</a:t>
            </a:r>
            <a:r>
              <a:rPr lang="en-US" sz="2800" b="1" dirty="0" smtClean="0">
                <a:latin typeface="#9Slide03 SFU Futura_12" panose="020B0604020202020204" charset="0"/>
              </a:rPr>
              <a:t> </a:t>
            </a:r>
            <a:r>
              <a:rPr lang="en-US" sz="2800" b="1" dirty="0" err="1" smtClean="0">
                <a:latin typeface="#9Slide03 SFU Futura_12" panose="020B0604020202020204" charset="0"/>
              </a:rPr>
              <a:t>quốc</a:t>
            </a:r>
            <a:r>
              <a:rPr lang="en-US" sz="2800" b="1" dirty="0" smtClean="0">
                <a:latin typeface="#9Slide03 SFU Futura_12" panose="020B0604020202020204" charset="0"/>
              </a:rPr>
              <a:t> </a:t>
            </a:r>
            <a:r>
              <a:rPr lang="en-US" sz="2800" b="1" dirty="0" err="1" smtClean="0">
                <a:latin typeface="#9Slide03 SFU Futura_12" panose="020B0604020202020204" charset="0"/>
              </a:rPr>
              <a:t>tế</a:t>
            </a:r>
            <a:r>
              <a:rPr lang="en-US" sz="2800" b="1" dirty="0" smtClean="0">
                <a:latin typeface="#9Slide03 SFU Futura_12" panose="020B0604020202020204" charset="0"/>
              </a:rPr>
              <a:t> (2019)</a:t>
            </a:r>
            <a:endParaRPr lang="vi-VN" sz="2800" b="1" dirty="0">
              <a:solidFill>
                <a:srgbClr val="C00000"/>
              </a:solidFill>
              <a:latin typeface="#9Slide03 SFU Futura_12" panose="020B0604020202020204" charset="0"/>
            </a:endParaRPr>
          </a:p>
          <a:p>
            <a:pPr algn="just"/>
            <a:r>
              <a:rPr lang="vi-VN" sz="2800" b="1" dirty="0">
                <a:latin typeface="#9Slide03 SFU Futura_12" panose="020B0604020202020204" charset="0"/>
              </a:rPr>
              <a:t>-</a:t>
            </a:r>
            <a:r>
              <a:rPr lang="vi-VN" sz="2800" b="1" dirty="0" smtClean="0">
                <a:latin typeface="#9Slide03 SFU Futura_12" panose="020B0604020202020204" charset="0"/>
              </a:rPr>
              <a:t> </a:t>
            </a:r>
            <a:r>
              <a:rPr lang="en-US" sz="2800" b="1" dirty="0" smtClean="0">
                <a:solidFill>
                  <a:srgbClr val="C00000"/>
                </a:solidFill>
                <a:latin typeface="#9Slide03 SFU Futura_12" panose="020B0604020202020204" charset="0"/>
              </a:rPr>
              <a:t>Di </a:t>
            </a:r>
            <a:r>
              <a:rPr lang="en-US" sz="2800" b="1" dirty="0" err="1" smtClean="0">
                <a:solidFill>
                  <a:srgbClr val="C00000"/>
                </a:solidFill>
                <a:latin typeface="#9Slide03 SFU Futura_12" panose="020B0604020202020204" charset="0"/>
              </a:rPr>
              <a:t>cư</a:t>
            </a:r>
            <a:r>
              <a:rPr lang="en-US" sz="2800" b="1" dirty="0" smtClean="0">
                <a:solidFill>
                  <a:srgbClr val="C00000"/>
                </a:solidFill>
                <a:latin typeface="#9Slide03 SFU Futura_12" panose="020B0604020202020204" charset="0"/>
              </a:rPr>
              <a:t> </a:t>
            </a:r>
            <a:r>
              <a:rPr lang="en-US" sz="2800" b="1" dirty="0" err="1" smtClean="0">
                <a:solidFill>
                  <a:srgbClr val="C00000"/>
                </a:solidFill>
                <a:latin typeface="#9Slide03 SFU Futura_12" panose="020B0604020202020204" charset="0"/>
              </a:rPr>
              <a:t>nội</a:t>
            </a:r>
            <a:r>
              <a:rPr lang="en-US" sz="2800" b="1" dirty="0" smtClean="0">
                <a:solidFill>
                  <a:srgbClr val="C00000"/>
                </a:solidFill>
                <a:latin typeface="#9Slide03 SFU Futura_12" panose="020B0604020202020204" charset="0"/>
              </a:rPr>
              <a:t> </a:t>
            </a:r>
            <a:r>
              <a:rPr lang="en-US" sz="2800" b="1" dirty="0" err="1" smtClean="0">
                <a:solidFill>
                  <a:srgbClr val="C00000"/>
                </a:solidFill>
                <a:latin typeface="#9Slide03 SFU Futura_12" panose="020B0604020202020204" charset="0"/>
              </a:rPr>
              <a:t>bộ</a:t>
            </a:r>
            <a:r>
              <a:rPr lang="en-US" sz="2800" b="1" dirty="0" smtClean="0">
                <a:solidFill>
                  <a:srgbClr val="C00000"/>
                </a:solidFill>
                <a:latin typeface="#9Slide03 SFU Futura_12" panose="020B0604020202020204" charset="0"/>
              </a:rPr>
              <a:t> </a:t>
            </a:r>
            <a:r>
              <a:rPr lang="en-US" sz="2800" b="1" dirty="0" err="1" smtClean="0">
                <a:latin typeface="#9Slide03 SFU Futura_12" panose="020B0604020202020204" charset="0"/>
              </a:rPr>
              <a:t>châu</a:t>
            </a:r>
            <a:r>
              <a:rPr lang="en-US" sz="2800" b="1" dirty="0" smtClean="0">
                <a:latin typeface="#9Slide03 SFU Futura_12" panose="020B0604020202020204" charset="0"/>
              </a:rPr>
              <a:t> </a:t>
            </a:r>
            <a:r>
              <a:rPr lang="en-US" sz="2800" b="1" dirty="0" err="1" smtClean="0">
                <a:latin typeface="#9Slide03 SFU Futura_12" panose="020B0604020202020204" charset="0"/>
              </a:rPr>
              <a:t>Âu</a:t>
            </a:r>
            <a:r>
              <a:rPr lang="en-US" sz="2800" b="1" dirty="0" smtClean="0">
                <a:latin typeface="#9Slide03 SFU Futura_12" panose="020B0604020202020204" charset="0"/>
              </a:rPr>
              <a:t> </a:t>
            </a:r>
            <a:r>
              <a:rPr lang="en-US" sz="2800" b="1" dirty="0" err="1" smtClean="0">
                <a:latin typeface="#9Slide03 SFU Futura_12" panose="020B0604020202020204" charset="0"/>
              </a:rPr>
              <a:t>ngày</a:t>
            </a:r>
            <a:r>
              <a:rPr lang="en-US" sz="2800" b="1" dirty="0" smtClean="0">
                <a:latin typeface="#9Slide03 SFU Futura_12" panose="020B0604020202020204" charset="0"/>
              </a:rPr>
              <a:t> </a:t>
            </a:r>
            <a:r>
              <a:rPr lang="en-US" sz="2800" b="1" dirty="0" err="1" smtClean="0">
                <a:latin typeface="#9Slide03 SFU Futura_12" panose="020B0604020202020204" charset="0"/>
              </a:rPr>
              <a:t>càng</a:t>
            </a:r>
            <a:r>
              <a:rPr lang="en-US" sz="2800" b="1" dirty="0" smtClean="0">
                <a:latin typeface="#9Slide03 SFU Futura_12" panose="020B0604020202020204" charset="0"/>
              </a:rPr>
              <a:t> </a:t>
            </a:r>
            <a:r>
              <a:rPr lang="en-US" sz="2800" b="1" dirty="0" err="1" smtClean="0">
                <a:latin typeface="#9Slide03 SFU Futura_12" panose="020B0604020202020204" charset="0"/>
              </a:rPr>
              <a:t>gia</a:t>
            </a:r>
            <a:r>
              <a:rPr lang="en-US" sz="2800" b="1" dirty="0" smtClean="0">
                <a:latin typeface="#9Slide03 SFU Futura_12" panose="020B0604020202020204" charset="0"/>
              </a:rPr>
              <a:t> </a:t>
            </a:r>
            <a:r>
              <a:rPr lang="en-US" sz="2800" b="1" dirty="0" err="1" smtClean="0">
                <a:latin typeface="#9Slide03 SFU Futura_12" panose="020B0604020202020204" charset="0"/>
              </a:rPr>
              <a:t>tăng</a:t>
            </a:r>
            <a:r>
              <a:rPr lang="en-US" sz="2800" b="1" dirty="0" smtClean="0">
                <a:latin typeface="#9Slide03 SFU Futura_12" panose="020B0604020202020204" charset="0"/>
              </a:rPr>
              <a:t> do </a:t>
            </a:r>
            <a:r>
              <a:rPr lang="en-US" sz="2800" b="1" dirty="0" err="1" smtClean="0">
                <a:latin typeface="#9Slide03 SFU Futura_12" panose="020B0604020202020204" charset="0"/>
              </a:rPr>
              <a:t>nhu</a:t>
            </a:r>
            <a:r>
              <a:rPr lang="en-US" sz="2800" b="1" dirty="0" smtClean="0">
                <a:latin typeface="#9Slide03 SFU Futura_12" panose="020B0604020202020204" charset="0"/>
              </a:rPr>
              <a:t> </a:t>
            </a:r>
            <a:r>
              <a:rPr lang="en-US" sz="2800" b="1" dirty="0" err="1" smtClean="0">
                <a:latin typeface="#9Slide03 SFU Futura_12" panose="020B0604020202020204" charset="0"/>
              </a:rPr>
              <a:t>cầu</a:t>
            </a:r>
            <a:r>
              <a:rPr lang="en-US" sz="2800" b="1" dirty="0" smtClean="0">
                <a:latin typeface="#9Slide03 SFU Futura_12" panose="020B0604020202020204" charset="0"/>
              </a:rPr>
              <a:t> </a:t>
            </a:r>
            <a:r>
              <a:rPr lang="en-US" sz="2800" b="1" dirty="0" err="1" smtClean="0">
                <a:latin typeface="#9Slide03 SFU Futura_12" panose="020B0604020202020204" charset="0"/>
              </a:rPr>
              <a:t>về</a:t>
            </a:r>
            <a:r>
              <a:rPr lang="en-US" sz="2800" b="1" dirty="0" smtClean="0">
                <a:latin typeface="#9Slide03 SFU Futura_12" panose="020B0604020202020204" charset="0"/>
              </a:rPr>
              <a:t> </a:t>
            </a:r>
            <a:r>
              <a:rPr lang="en-US" sz="2800" b="1" dirty="0" err="1" smtClean="0">
                <a:latin typeface="#9Slide03 SFU Futura_12" panose="020B0604020202020204" charset="0"/>
              </a:rPr>
              <a:t>nguồn</a:t>
            </a:r>
            <a:r>
              <a:rPr lang="en-US" sz="2800" b="1" dirty="0" smtClean="0">
                <a:latin typeface="#9Slide03 SFU Futura_12" panose="020B0604020202020204" charset="0"/>
              </a:rPr>
              <a:t> </a:t>
            </a:r>
            <a:r>
              <a:rPr lang="en-US" sz="2800" b="1" dirty="0" err="1" smtClean="0">
                <a:latin typeface="#9Slide03 SFU Futura_12" panose="020B0604020202020204" charset="0"/>
              </a:rPr>
              <a:t>lao</a:t>
            </a:r>
            <a:r>
              <a:rPr lang="en-US" sz="2800" b="1" dirty="0" smtClean="0">
                <a:latin typeface="#9Slide03 SFU Futura_12" panose="020B0604020202020204" charset="0"/>
              </a:rPr>
              <a:t> </a:t>
            </a:r>
            <a:r>
              <a:rPr lang="en-US" sz="2800" b="1" dirty="0" err="1" smtClean="0">
                <a:latin typeface="#9Slide03 SFU Futura_12" panose="020B0604020202020204" charset="0"/>
              </a:rPr>
              <a:t>động</a:t>
            </a:r>
            <a:r>
              <a:rPr lang="en-US" sz="2800" b="1" dirty="0" smtClean="0">
                <a:latin typeface="#9Slide03 SFU Futura_12" panose="020B0604020202020204" charset="0"/>
              </a:rPr>
              <a:t> </a:t>
            </a:r>
            <a:r>
              <a:rPr lang="en-US" sz="2800" b="1" dirty="0" err="1" smtClean="0">
                <a:latin typeface="#9Slide03 SFU Futura_12" panose="020B0604020202020204" charset="0"/>
              </a:rPr>
              <a:t>và</a:t>
            </a:r>
            <a:r>
              <a:rPr lang="en-US" sz="2800" b="1" dirty="0" smtClean="0">
                <a:latin typeface="#9Slide03 SFU Futura_12" panose="020B0604020202020204" charset="0"/>
              </a:rPr>
              <a:t> </a:t>
            </a:r>
            <a:r>
              <a:rPr lang="en-US" sz="2800" b="1" dirty="0" err="1" smtClean="0">
                <a:latin typeface="#9Slide03 SFU Futura_12" panose="020B0604020202020204" charset="0"/>
              </a:rPr>
              <a:t>tìm</a:t>
            </a:r>
            <a:r>
              <a:rPr lang="en-US" sz="2800" b="1" dirty="0" smtClean="0">
                <a:latin typeface="#9Slide03 SFU Futura_12" panose="020B0604020202020204" charset="0"/>
              </a:rPr>
              <a:t> </a:t>
            </a:r>
            <a:r>
              <a:rPr lang="en-US" sz="2800" b="1" dirty="0" err="1" smtClean="0">
                <a:latin typeface="#9Slide03 SFU Futura_12" panose="020B0604020202020204" charset="0"/>
              </a:rPr>
              <a:t>kiếm</a:t>
            </a:r>
            <a:r>
              <a:rPr lang="en-US" sz="2800" b="1" dirty="0" smtClean="0">
                <a:latin typeface="#9Slide03 SFU Futura_12" panose="020B0604020202020204" charset="0"/>
              </a:rPr>
              <a:t> </a:t>
            </a:r>
            <a:r>
              <a:rPr lang="en-US" sz="2800" b="1" dirty="0" err="1" smtClean="0">
                <a:latin typeface="#9Slide03 SFU Futura_12" panose="020B0604020202020204" charset="0"/>
              </a:rPr>
              <a:t>việc</a:t>
            </a:r>
            <a:r>
              <a:rPr lang="en-US" sz="2800" b="1" dirty="0" smtClean="0">
                <a:latin typeface="#9Slide03 SFU Futura_12" panose="020B0604020202020204" charset="0"/>
              </a:rPr>
              <a:t> </a:t>
            </a:r>
            <a:r>
              <a:rPr lang="en-US" sz="2800" b="1" dirty="0" err="1" smtClean="0">
                <a:latin typeface="#9Slide03 SFU Futura_12" panose="020B0604020202020204" charset="0"/>
              </a:rPr>
              <a:t>làm</a:t>
            </a:r>
            <a:r>
              <a:rPr lang="en-US" sz="2800" b="1" dirty="0" smtClean="0">
                <a:latin typeface="#9Slide03 SFU Futura_12" panose="020B0604020202020204" charset="0"/>
              </a:rPr>
              <a:t>.</a:t>
            </a:r>
            <a:endParaRPr lang="vi-VN" sz="2800" b="1" baseline="30000" dirty="0">
              <a:solidFill>
                <a:srgbClr val="C00000"/>
              </a:solidFill>
              <a:latin typeface="#9Slide03 SFU Futura_12" panose="020B0604020202020204" charset="0"/>
            </a:endParaRPr>
          </a:p>
        </p:txBody>
      </p:sp>
      <p:pic>
        <p:nvPicPr>
          <p:cNvPr id="24" name="Picture 2" descr="Tập thể dục Biểu tượng - Những người già, và trẻ em png tải về - Miễn phí  trong suốt Quan Hệ Công Chúng png Tải về."/>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2500" b="50781" l="64222" r="85667">
                        <a14:foregroundMark x1="71667" y1="40000" x2="71667" y2="40000"/>
                        <a14:foregroundMark x1="71667" y1="37969" x2="71667" y2="37969"/>
                        <a14:foregroundMark x1="75778" y1="35000" x2="75778" y2="35000"/>
                        <a14:foregroundMark x1="71222" y1="12812" x2="71222" y2="12812"/>
                        <a14:foregroundMark x1="80444" y1="16250" x2="80444" y2="16250"/>
                        <a14:foregroundMark x1="79000" y1="17813" x2="79000" y2="17813"/>
                        <a14:foregroundMark x1="74444" y1="16875" x2="74444" y2="16875"/>
                        <a14:foregroundMark x1="75889" y1="16563" x2="75889" y2="16563"/>
                        <a14:foregroundMark x1="68000" y1="18281" x2="68000" y2="18281"/>
                        <a14:foregroundMark x1="68000" y1="17813" x2="68000" y2="17813"/>
                        <a14:foregroundMark x1="85667" y1="20781" x2="85667" y2="20781"/>
                        <a14:foregroundMark x1="85667" y1="20469" x2="85667" y2="20469"/>
                        <a14:foregroundMark x1="64333" y1="39844" x2="64333" y2="39844"/>
                        <a14:foregroundMark x1="65222" y1="40469" x2="65222" y2="40469"/>
                        <a14:foregroundMark x1="65222" y1="40781" x2="65222" y2="40781"/>
                        <a14:foregroundMark x1="65889" y1="42031" x2="65889" y2="42031"/>
                        <a14:foregroundMark x1="76889" y1="50781" x2="76889" y2="50781"/>
                        <a14:foregroundMark x1="79333" y1="49844" x2="79333" y2="49844"/>
                      </a14:backgroundRemoval>
                    </a14:imgEffect>
                  </a14:imgLayer>
                </a14:imgProps>
              </a:ext>
              <a:ext uri="{28A0092B-C50C-407E-A947-70E740481C1C}">
                <a14:useLocalDpi xmlns:a14="http://schemas.microsoft.com/office/drawing/2010/main" val="0"/>
              </a:ext>
            </a:extLst>
          </a:blip>
          <a:srcRect l="64286" t="11177" r="12603" b="46096"/>
          <a:stretch/>
        </p:blipFill>
        <p:spPr bwMode="auto">
          <a:xfrm>
            <a:off x="907628" y="4176897"/>
            <a:ext cx="2278917" cy="2626323"/>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Skyline City"/>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0000" b="90000" l="1556" r="97778">
                        <a14:foregroundMark x1="4778" y1="72361" x2="4778" y2="72361"/>
                        <a14:foregroundMark x1="2889" y1="76250" x2="2889" y2="76250"/>
                        <a14:foregroundMark x1="1556" y1="70139" x2="1556" y2="70139"/>
                        <a14:foregroundMark x1="2222" y1="74028" x2="2222" y2="74028"/>
                        <a14:foregroundMark x1="2111" y1="72361" x2="2111" y2="72361"/>
                        <a14:foregroundMark x1="1889" y1="72222" x2="1889" y2="72222"/>
                        <a14:foregroundMark x1="14222" y1="52222" x2="14222" y2="52222"/>
                        <a14:foregroundMark x1="14667" y1="43889" x2="16667" y2="70972"/>
                        <a14:foregroundMark x1="13222" y1="74861" x2="13222" y2="74861"/>
                        <a14:foregroundMark x1="15444" y1="76250" x2="15444" y2="76250"/>
                        <a14:foregroundMark x1="15778" y1="76111" x2="15778" y2="75417"/>
                        <a14:foregroundMark x1="16000" y1="74861" x2="16333" y2="73611"/>
                        <a14:foregroundMark x1="15667" y1="71389" x2="15667" y2="71389"/>
                        <a14:foregroundMark x1="13889" y1="74028" x2="16889" y2="50000"/>
                        <a14:foregroundMark x1="14889" y1="41111" x2="14889" y2="41111"/>
                        <a14:foregroundMark x1="17444" y1="44583" x2="17444" y2="44583"/>
                        <a14:foregroundMark x1="17444" y1="44722" x2="17444" y2="44722"/>
                        <a14:foregroundMark x1="18222" y1="48194" x2="18444" y2="51389"/>
                        <a14:foregroundMark x1="17222" y1="46806" x2="15667" y2="41667"/>
                        <a14:foregroundMark x1="12889" y1="42778" x2="11778" y2="57639"/>
                        <a14:foregroundMark x1="16667" y1="42083" x2="19556" y2="48750"/>
                        <a14:foregroundMark x1="17222" y1="41389" x2="16778" y2="41111"/>
                        <a14:foregroundMark x1="36778" y1="63750" x2="36667" y2="63194"/>
                        <a14:foregroundMark x1="35333" y1="59444" x2="35333" y2="59444"/>
                        <a14:foregroundMark x1="35333" y1="59444" x2="35333" y2="59444"/>
                        <a14:foregroundMark x1="34444" y1="64583" x2="34444" y2="64583"/>
                        <a14:foregroundMark x1="38222" y1="67639" x2="38778" y2="67778"/>
                        <a14:foregroundMark x1="38778" y1="67778" x2="38778" y2="67778"/>
                        <a14:foregroundMark x1="39222" y1="67917" x2="39222" y2="67917"/>
                        <a14:foregroundMark x1="40333" y1="70833" x2="40333" y2="70833"/>
                        <a14:foregroundMark x1="43778" y1="63194" x2="43778" y2="63194"/>
                        <a14:foregroundMark x1="43778" y1="62917" x2="43778" y2="62917"/>
                        <a14:foregroundMark x1="74444" y1="57500" x2="74444" y2="57500"/>
                        <a14:foregroundMark x1="74667" y1="57222" x2="74667" y2="57222"/>
                        <a14:foregroundMark x1="83889" y1="56667" x2="83889" y2="56667"/>
                        <a14:foregroundMark x1="83889" y1="56528" x2="83889" y2="56528"/>
                        <a14:foregroundMark x1="80889" y1="68333" x2="80889" y2="68333"/>
                        <a14:foregroundMark x1="80889" y1="69028" x2="80889" y2="70000"/>
                        <a14:foregroundMark x1="78889" y1="69583" x2="78889" y2="69583"/>
                        <a14:foregroundMark x1="77111" y1="65417" x2="80000" y2="71389"/>
                        <a14:foregroundMark x1="78222" y1="64722" x2="80667" y2="65417"/>
                        <a14:foregroundMark x1="80667" y1="65000" x2="82222" y2="73194"/>
                        <a14:foregroundMark x1="94222" y1="60278" x2="94222" y2="60278"/>
                        <a14:foregroundMark x1="94222" y1="60278" x2="94222" y2="60278"/>
                        <a14:foregroundMark x1="97778" y1="60694" x2="97778" y2="60694"/>
                        <a14:foregroundMark x1="92222" y1="63472" x2="92222" y2="63472"/>
                        <a14:foregroundMark x1="92222" y1="63472" x2="92222" y2="63472"/>
                        <a14:foregroundMark x1="81556" y1="64306" x2="81556" y2="64306"/>
                        <a14:foregroundMark x1="82667" y1="66389" x2="82667" y2="71667"/>
                        <a14:foregroundMark x1="79111" y1="69028" x2="79111" y2="69028"/>
                        <a14:foregroundMark x1="79000" y1="70972" x2="79444" y2="72222"/>
                        <a14:foregroundMark x1="79111" y1="73194" x2="78222" y2="72778"/>
                        <a14:foregroundMark x1="78222" y1="72639" x2="76889" y2="67361"/>
                        <a14:foregroundMark x1="78222" y1="72639" x2="78222" y2="72639"/>
                        <a14:foregroundMark x1="79778" y1="73611" x2="79778" y2="73611"/>
                        <a14:foregroundMark x1="13111" y1="57917" x2="12444" y2="65139"/>
                        <a14:foregroundMark x1="15667" y1="57222" x2="17556" y2="63889"/>
                        <a14:foregroundMark x1="16778" y1="53889" x2="16333" y2="73472"/>
                        <a14:foregroundMark x1="17444" y1="64583" x2="17444" y2="75833"/>
                        <a14:foregroundMark x1="12444" y1="67361" x2="13333" y2="73889"/>
                      </a14:backgroundRemoval>
                    </a14:imgEffect>
                  </a14:imgLayer>
                </a14:imgProps>
              </a:ext>
              <a:ext uri="{28A0092B-C50C-407E-A947-70E740481C1C}">
                <a14:useLocalDpi xmlns:a14="http://schemas.microsoft.com/office/drawing/2010/main" val="0"/>
              </a:ext>
            </a:extLst>
          </a:blip>
          <a:srcRect t="33147" b="18785"/>
          <a:stretch/>
        </p:blipFill>
        <p:spPr bwMode="auto">
          <a:xfrm>
            <a:off x="5641699" y="4392530"/>
            <a:ext cx="6268971" cy="24106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0971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500" fill="hold"/>
                                        <p:tgtEl>
                                          <p:spTgt spid="16"/>
                                        </p:tgtEl>
                                        <p:attrNameLst>
                                          <p:attrName>ppt_w</p:attrName>
                                        </p:attrNameLst>
                                      </p:cBhvr>
                                      <p:tavLst>
                                        <p:tav tm="0">
                                          <p:val>
                                            <p:fltVal val="0"/>
                                          </p:val>
                                        </p:tav>
                                        <p:tav tm="100000">
                                          <p:val>
                                            <p:strVal val="#ppt_w"/>
                                          </p:val>
                                        </p:tav>
                                      </p:tavLst>
                                    </p:anim>
                                    <p:anim calcmode="lin" valueType="num">
                                      <p:cBhvr>
                                        <p:cTn id="18" dur="500" fill="hold"/>
                                        <p:tgtEl>
                                          <p:spTgt spid="16"/>
                                        </p:tgtEl>
                                        <p:attrNameLst>
                                          <p:attrName>ppt_h</p:attrName>
                                        </p:attrNameLst>
                                      </p:cBhvr>
                                      <p:tavLst>
                                        <p:tav tm="0">
                                          <p:val>
                                            <p:fltVal val="0"/>
                                          </p:val>
                                        </p:tav>
                                        <p:tav tm="100000">
                                          <p:val>
                                            <p:strVal val="#ppt_h"/>
                                          </p:val>
                                        </p:tav>
                                      </p:tavLst>
                                    </p:anim>
                                    <p:animEffect transition="in" filter="fade">
                                      <p:cBhvr>
                                        <p:cTn id="19" dur="500"/>
                                        <p:tgtEl>
                                          <p:spTgt spid="16"/>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p:cTn id="22" dur="500" fill="hold"/>
                                        <p:tgtEl>
                                          <p:spTgt spid="17"/>
                                        </p:tgtEl>
                                        <p:attrNameLst>
                                          <p:attrName>ppt_w</p:attrName>
                                        </p:attrNameLst>
                                      </p:cBhvr>
                                      <p:tavLst>
                                        <p:tav tm="0">
                                          <p:val>
                                            <p:fltVal val="0"/>
                                          </p:val>
                                        </p:tav>
                                        <p:tav tm="100000">
                                          <p:val>
                                            <p:strVal val="#ppt_w"/>
                                          </p:val>
                                        </p:tav>
                                      </p:tavLst>
                                    </p:anim>
                                    <p:anim calcmode="lin" valueType="num">
                                      <p:cBhvr>
                                        <p:cTn id="23" dur="500" fill="hold"/>
                                        <p:tgtEl>
                                          <p:spTgt spid="17"/>
                                        </p:tgtEl>
                                        <p:attrNameLst>
                                          <p:attrName>ppt_h</p:attrName>
                                        </p:attrNameLst>
                                      </p:cBhvr>
                                      <p:tavLst>
                                        <p:tav tm="0">
                                          <p:val>
                                            <p:fltVal val="0"/>
                                          </p:val>
                                        </p:tav>
                                        <p:tav tm="100000">
                                          <p:val>
                                            <p:strVal val="#ppt_h"/>
                                          </p:val>
                                        </p:tav>
                                      </p:tavLst>
                                    </p:anim>
                                    <p:animEffect transition="in" filter="fade">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barn(inVertical)">
                                      <p:cBhvr>
                                        <p:cTn id="2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6" grpId="0"/>
      <p:bldP spid="17" grpId="0"/>
      <p:bldP spid="2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Ppt Note Cartoon Illustration, Ppt Notes, Cartoon Illustrations, Ppt  Illustrations PNG Transparent Clipart Image and PSD File for Free Download"/>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10000" r="90167">
                        <a14:foregroundMark x1="14167" y1="32000" x2="86583" y2="32417"/>
                        <a14:foregroundMark x1="88000" y1="30167" x2="81500" y2="39833"/>
                        <a14:foregroundMark x1="83333" y1="40167" x2="90167" y2="38750"/>
                        <a14:foregroundMark x1="82583" y1="73500" x2="90000" y2="63667"/>
                        <a14:foregroundMark x1="86750" y1="64083" x2="85333" y2="67667"/>
                        <a14:foregroundMark x1="81333" y1="74750" x2="89833" y2="74417"/>
                        <a14:foregroundMark x1="13250" y1="17750" x2="14333" y2="28417"/>
                        <a14:foregroundMark x1="15417" y1="16583" x2="85500" y2="17917"/>
                        <a14:foregroundMark x1="86750" y1="17500" x2="84917" y2="28417"/>
                        <a14:foregroundMark x1="88167" y1="29833" x2="84583" y2="33500"/>
                        <a14:foregroundMark x1="86750" y1="30167" x2="86750" y2="30167"/>
                        <a14:foregroundMark x1="86583" y1="29333" x2="86583" y2="29333"/>
                        <a14:foregroundMark x1="87667" y1="29083" x2="87667" y2="29083"/>
                        <a14:foregroundMark x1="87667" y1="29667" x2="87667" y2="29667"/>
                        <a14:foregroundMark x1="87833" y1="28583" x2="86000" y2="30583"/>
                        <a14:foregroundMark x1="85083" y1="28750" x2="85083" y2="28750"/>
                        <a14:foregroundMark x1="85083" y1="28583" x2="85083" y2="29083"/>
                        <a14:foregroundMark x1="84917" y1="31083" x2="84917" y2="31083"/>
                        <a14:foregroundMark x1="17917" y1="16417" x2="86750" y2="16417"/>
                      </a14:backgroundRemoval>
                    </a14:imgEffect>
                  </a14:imgLayer>
                </a14:imgProps>
              </a:ext>
              <a:ext uri="{28A0092B-C50C-407E-A947-70E740481C1C}">
                <a14:useLocalDpi xmlns:a14="http://schemas.microsoft.com/office/drawing/2010/main" val="0"/>
              </a:ext>
            </a:extLst>
          </a:blip>
          <a:srcRect l="10668" t="49569" r="10582" b="25462"/>
          <a:stretch/>
        </p:blipFill>
        <p:spPr bwMode="auto">
          <a:xfrm>
            <a:off x="8397250" y="3474996"/>
            <a:ext cx="3576544" cy="219625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E648D752-BF5C-4466-86C9-578981A27C92}"/>
              </a:ext>
            </a:extLst>
          </p:cNvPr>
          <p:cNvSpPr txBox="1"/>
          <p:nvPr/>
        </p:nvSpPr>
        <p:spPr>
          <a:xfrm>
            <a:off x="8397250" y="3674977"/>
            <a:ext cx="3431842" cy="1446550"/>
          </a:xfrm>
          <a:prstGeom prst="rect">
            <a:avLst/>
          </a:prstGeom>
          <a:noFill/>
          <a:ln>
            <a:noFill/>
            <a:prstDash val="sysDot"/>
          </a:ln>
        </p:spPr>
        <p:txBody>
          <a:bodyPr wrap="square">
            <a:spAutoFit/>
          </a:bodyPr>
          <a:lstStyle/>
          <a:p>
            <a:pPr marL="0" indent="0" algn="ctr">
              <a:lnSpc>
                <a:spcPct val="110000"/>
              </a:lnSpc>
              <a:spcBef>
                <a:spcPts val="0"/>
              </a:spcBef>
              <a:buFont typeface="Times New Roman" panose="02020603050405020304" pitchFamily="18" charset="0"/>
              <a:buNone/>
            </a:pPr>
            <a:r>
              <a:rPr lang="en-US" altLang="en-US" sz="4000" b="1" dirty="0" smtClean="0">
                <a:solidFill>
                  <a:srgbClr val="C00000"/>
                </a:solidFill>
                <a:latin typeface="#9Slide03 SFU Futura_12" panose="00000400000000000000" pitchFamily="2" charset="0"/>
              </a:rPr>
              <a:t>GIÀ HÓA DÂN SỐ</a:t>
            </a:r>
          </a:p>
        </p:txBody>
      </p:sp>
      <p:pic>
        <p:nvPicPr>
          <p:cNvPr id="1028" name="Picture 4" descr="Thinking Person PNG Image &amp;amp; PSD File Free Download - Lovepik | 401333021"/>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0000" b="90000" l="10000" r="90000">
                        <a14:foregroundMark x1="79070" y1="26163" x2="79070" y2="26163"/>
                        <a14:foregroundMark x1="76395" y1="36628" x2="76395" y2="36628"/>
                        <a14:foregroundMark x1="75930" y1="32791" x2="75930" y2="32791"/>
                        <a14:foregroundMark x1="76744" y1="31628" x2="76977" y2="30930"/>
                        <a14:foregroundMark x1="76977" y1="30930" x2="77093" y2="30349"/>
                        <a14:foregroundMark x1="73605" y1="25814" x2="73605" y2="25814"/>
                        <a14:foregroundMark x1="75349" y1="24651" x2="75349" y2="24651"/>
                        <a14:foregroundMark x1="66628" y1="18023" x2="66628" y2="18023"/>
                        <a14:foregroundMark x1="64767" y1="15349" x2="64767" y2="15349"/>
                        <a14:foregroundMark x1="22209" y1="28953" x2="22209" y2="28953"/>
                        <a14:foregroundMark x1="22326" y1="24070" x2="22326" y2="24070"/>
                      </a14:backgroundRemoval>
                    </a14:imgEffect>
                  </a14:imgLayer>
                </a14:imgProps>
              </a:ext>
              <a:ext uri="{28A0092B-C50C-407E-A947-70E740481C1C}">
                <a14:useLocalDpi xmlns:a14="http://schemas.microsoft.com/office/drawing/2010/main" val="0"/>
              </a:ext>
            </a:extLst>
          </a:blip>
          <a:srcRect l="15020" t="4831" r="16684" b="10969"/>
          <a:stretch/>
        </p:blipFill>
        <p:spPr bwMode="auto">
          <a:xfrm>
            <a:off x="8601076" y="-16134"/>
            <a:ext cx="2500312" cy="3082576"/>
          </a:xfrm>
          <a:prstGeom prst="rect">
            <a:avLst/>
          </a:prstGeom>
          <a:noFill/>
          <a:extLst>
            <a:ext uri="{909E8E84-426E-40DD-AFC4-6F175D3DCCD1}">
              <a14:hiddenFill xmlns:a14="http://schemas.microsoft.com/office/drawing/2010/main">
                <a:solidFill>
                  <a:srgbClr val="FFFFFF"/>
                </a:solidFill>
              </a14:hiddenFill>
            </a:ext>
          </a:extLst>
        </p:spPr>
      </p:pic>
      <p:pic>
        <p:nvPicPr>
          <p:cNvPr id="14" name="图片 5"/>
          <p:cNvPicPr>
            <a:picLocks noChangeAspect="1"/>
          </p:cNvPicPr>
          <p:nvPr/>
        </p:nvPicPr>
        <p:blipFill rotWithShape="1">
          <a:blip r:embed="rId9" cstate="email">
            <a:extLst>
              <a:ext uri="{BEBA8EAE-BF5A-486C-A8C5-ECC9F3942E4B}">
                <a14:imgProps xmlns:a14="http://schemas.microsoft.com/office/drawing/2010/main">
                  <a14:imgLayer r:embed="rId10">
                    <a14:imgEffect>
                      <a14:backgroundRemoval t="7500" b="68409" l="3100" r="99200">
                        <a14:foregroundMark x1="7300" y1="48636" x2="3100" y2="35227"/>
                        <a14:foregroundMark x1="38300" y1="66818" x2="62300" y2="68636"/>
                        <a14:foregroundMark x1="92000" y1="48636" x2="99200" y2="37500"/>
                        <a14:foregroundMark x1="18700" y1="18182" x2="18700" y2="18182"/>
                        <a14:foregroundMark x1="12900" y1="27500" x2="12900" y2="27500"/>
                        <a14:foregroundMark x1="90400" y1="27727" x2="90400" y2="27727"/>
                        <a14:foregroundMark x1="89900" y1="24318" x2="89900" y2="24318"/>
                        <a14:foregroundMark x1="91400" y1="21364" x2="91400" y2="21364"/>
                        <a14:foregroundMark x1="79800" y1="22045" x2="79800" y2="22045"/>
                        <a14:foregroundMark x1="81600" y1="20000" x2="81600" y2="20000"/>
                        <a14:foregroundMark x1="73800" y1="24545" x2="73800" y2="24545"/>
                        <a14:foregroundMark x1="76800" y1="40000" x2="76800" y2="40000"/>
                        <a14:foregroundMark x1="82200" y1="42500" x2="82200" y2="42500"/>
                        <a14:foregroundMark x1="83700" y1="44545" x2="83700" y2="44545"/>
                        <a14:foregroundMark x1="84400" y1="44545" x2="84400" y2="44545"/>
                        <a14:foregroundMark x1="70800" y1="38182" x2="70800" y2="38182"/>
                        <a14:foregroundMark x1="57600" y1="47500" x2="57600" y2="47500"/>
                      </a14:backgroundRemoval>
                    </a14:imgEffect>
                  </a14:imgLayer>
                </a14:imgProps>
              </a:ext>
              <a:ext uri="{28A0092B-C50C-407E-A947-70E740481C1C}">
                <a14:useLocalDpi xmlns:a14="http://schemas.microsoft.com/office/drawing/2010/main" val="0"/>
              </a:ext>
            </a:extLst>
          </a:blip>
          <a:srcRect b="23900"/>
          <a:stretch/>
        </p:blipFill>
        <p:spPr>
          <a:xfrm>
            <a:off x="7717034" y="2391288"/>
            <a:ext cx="4516041" cy="1323118"/>
          </a:xfrm>
          <a:prstGeom prst="rect">
            <a:avLst/>
          </a:prstGeom>
        </p:spPr>
      </p:pic>
      <p:pic>
        <p:nvPicPr>
          <p:cNvPr id="2" name="Picture 1"/>
          <p:cNvPicPr>
            <a:picLocks noChangeAspect="1"/>
          </p:cNvPicPr>
          <p:nvPr/>
        </p:nvPicPr>
        <p:blipFill>
          <a:blip r:embed="rId11"/>
          <a:stretch>
            <a:fillRect/>
          </a:stretch>
        </p:blipFill>
        <p:spPr>
          <a:xfrm>
            <a:off x="46977" y="1080655"/>
            <a:ext cx="7573017" cy="56482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5" name="Picture 14" descr="Cartoon Cute Yellow Rectangle White Border Bubble Box Element, Cartoon,  Lovely, Yellow PNG Transparent Clipart Image and PSD File for Free Download"/>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10000" b="90000" l="10000" r="91875">
                        <a14:foregroundMark x1="15625" y1="24688" x2="15625" y2="24688"/>
                        <a14:foregroundMark x1="17813" y1="17969" x2="17813" y2="17969"/>
                        <a14:foregroundMark x1="22031" y1="20000" x2="22031" y2="20000"/>
                        <a14:foregroundMark x1="91875" y1="56563" x2="91875" y2="56563"/>
                        <a14:foregroundMark x1="25781" y1="18906" x2="25781" y2="18906"/>
                        <a14:foregroundMark x1="22031" y1="24844" x2="22031" y2="24844"/>
                      </a14:backgroundRemoval>
                    </a14:imgEffect>
                  </a14:imgLayer>
                </a14:imgProps>
              </a:ext>
              <a:ext uri="{28A0092B-C50C-407E-A947-70E740481C1C}">
                <a14:useLocalDpi xmlns:a14="http://schemas.microsoft.com/office/drawing/2010/main" val="0"/>
              </a:ext>
            </a:extLst>
          </a:blip>
          <a:srcRect l="7695" t="14318" r="5259" b="18637"/>
          <a:stretch/>
        </p:blipFill>
        <p:spPr bwMode="auto">
          <a:xfrm>
            <a:off x="2282337" y="-169468"/>
            <a:ext cx="3289112" cy="2308109"/>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E648D752-BF5C-4466-86C9-578981A27C92}"/>
              </a:ext>
            </a:extLst>
          </p:cNvPr>
          <p:cNvSpPr txBox="1"/>
          <p:nvPr/>
        </p:nvSpPr>
        <p:spPr>
          <a:xfrm>
            <a:off x="2559117" y="396733"/>
            <a:ext cx="2772752" cy="1175706"/>
          </a:xfrm>
          <a:prstGeom prst="rect">
            <a:avLst/>
          </a:prstGeom>
          <a:noFill/>
          <a:ln>
            <a:noFill/>
            <a:prstDash val="sysDot"/>
          </a:ln>
        </p:spPr>
        <p:txBody>
          <a:bodyPr wrap="square">
            <a:spAutoFit/>
          </a:bodyPr>
          <a:lstStyle/>
          <a:p>
            <a:pPr marL="0" indent="0" algn="ctr">
              <a:lnSpc>
                <a:spcPct val="110000"/>
              </a:lnSpc>
              <a:spcBef>
                <a:spcPts val="0"/>
              </a:spcBef>
              <a:buFont typeface="Times New Roman" panose="02020603050405020304" pitchFamily="18" charset="0"/>
              <a:buNone/>
            </a:pPr>
            <a:r>
              <a:rPr lang="en-US" altLang="en-US" sz="3200" b="1" dirty="0" err="1" smtClean="0">
                <a:solidFill>
                  <a:srgbClr val="002060"/>
                </a:solidFill>
                <a:latin typeface="#9Slide03 SFU Futura_12" panose="00000400000000000000" pitchFamily="2" charset="0"/>
              </a:rPr>
              <a:t>Đặt</a:t>
            </a:r>
            <a:r>
              <a:rPr lang="en-US" altLang="en-US" sz="3200" b="1" dirty="0" smtClean="0">
                <a:solidFill>
                  <a:srgbClr val="002060"/>
                </a:solidFill>
                <a:latin typeface="#9Slide03 SFU Futura_12" panose="00000400000000000000" pitchFamily="2" charset="0"/>
              </a:rPr>
              <a:t> </a:t>
            </a:r>
            <a:r>
              <a:rPr lang="en-US" altLang="en-US" sz="3200" b="1" dirty="0" err="1" smtClean="0">
                <a:solidFill>
                  <a:srgbClr val="002060"/>
                </a:solidFill>
                <a:latin typeface="#9Slide03 SFU Futura_12" panose="00000400000000000000" pitchFamily="2" charset="0"/>
              </a:rPr>
              <a:t>tên</a:t>
            </a:r>
            <a:r>
              <a:rPr lang="en-US" altLang="en-US" sz="3200" b="1" dirty="0" smtClean="0">
                <a:solidFill>
                  <a:srgbClr val="002060"/>
                </a:solidFill>
                <a:latin typeface="#9Slide03 SFU Futura_12" panose="00000400000000000000" pitchFamily="2" charset="0"/>
              </a:rPr>
              <a:t> </a:t>
            </a:r>
            <a:r>
              <a:rPr lang="en-US" altLang="en-US" sz="3200" b="1" dirty="0" err="1" smtClean="0">
                <a:solidFill>
                  <a:srgbClr val="002060"/>
                </a:solidFill>
                <a:latin typeface="#9Slide03 SFU Futura_12" panose="00000400000000000000" pitchFamily="2" charset="0"/>
              </a:rPr>
              <a:t>cho</a:t>
            </a:r>
            <a:r>
              <a:rPr lang="en-US" altLang="en-US" sz="3200" b="1" dirty="0" smtClean="0">
                <a:solidFill>
                  <a:srgbClr val="002060"/>
                </a:solidFill>
                <a:latin typeface="#9Slide03 SFU Futura_12" panose="00000400000000000000" pitchFamily="2" charset="0"/>
              </a:rPr>
              <a:t> </a:t>
            </a:r>
            <a:r>
              <a:rPr lang="en-US" altLang="en-US" sz="3200" b="1" dirty="0" err="1" smtClean="0">
                <a:solidFill>
                  <a:srgbClr val="002060"/>
                </a:solidFill>
                <a:latin typeface="#9Slide03 SFU Futura_12" panose="00000400000000000000" pitchFamily="2" charset="0"/>
              </a:rPr>
              <a:t>hình</a:t>
            </a:r>
            <a:r>
              <a:rPr lang="en-US" altLang="en-US" sz="3200" b="1" dirty="0" smtClean="0">
                <a:solidFill>
                  <a:srgbClr val="002060"/>
                </a:solidFill>
                <a:latin typeface="#9Slide03 SFU Futura_12" panose="00000400000000000000" pitchFamily="2" charset="0"/>
              </a:rPr>
              <a:t> </a:t>
            </a:r>
            <a:r>
              <a:rPr lang="en-US" altLang="en-US" sz="3200" b="1" dirty="0" err="1" smtClean="0">
                <a:solidFill>
                  <a:srgbClr val="002060"/>
                </a:solidFill>
                <a:latin typeface="#9Slide03 SFU Futura_12" panose="00000400000000000000" pitchFamily="2" charset="0"/>
              </a:rPr>
              <a:t>sau</a:t>
            </a:r>
            <a:endParaRPr lang="en-US" altLang="en-US" sz="3200" b="1" dirty="0">
              <a:solidFill>
                <a:srgbClr val="002060"/>
              </a:solidFill>
              <a:latin typeface="#9Slide03 SFU Futura_12" panose="00000400000000000000" pitchFamily="2" charset="0"/>
            </a:endParaRPr>
          </a:p>
        </p:txBody>
      </p:sp>
      <p:pic>
        <p:nvPicPr>
          <p:cNvPr id="9" name="Đồng hồ đếm ngược 5 phút - 5 Minutes">
            <a:hlinkClick r:id="" action="ppaction://media"/>
            <a:extLst>
              <a:ext uri="{FF2B5EF4-FFF2-40B4-BE49-F238E27FC236}">
                <a16:creationId xmlns:a16="http://schemas.microsoft.com/office/drawing/2014/main" id="{E3BFCD8C-4512-4A8A-8943-843F988F4010}"/>
              </a:ext>
            </a:extLst>
          </p:cNvPr>
          <p:cNvPicPr>
            <a:picLocks noChangeAspect="1"/>
          </p:cNvPicPr>
          <p:nvPr>
            <a:videoFile r:link="rId1"/>
            <p:extLst>
              <p:ext uri="{DAA4B4D4-6D71-4841-9C94-3DE7FCFB9230}">
                <p14:media xmlns:p14="http://schemas.microsoft.com/office/powerpoint/2010/main" r:embed="rId2">
                  <p14:trim st="210554"/>
                </p14:media>
              </p:ext>
            </p:extLst>
          </p:nvPr>
        </p:nvPicPr>
        <p:blipFill>
          <a:blip r:embed="rId14"/>
          <a:stretch>
            <a:fillRect/>
          </a:stretch>
        </p:blipFill>
        <p:spPr>
          <a:xfrm>
            <a:off x="8902076" y="5321508"/>
            <a:ext cx="2199312" cy="1403492"/>
          </a:xfrm>
          <a:prstGeom prst="rect">
            <a:avLst/>
          </a:prstGeom>
        </p:spPr>
      </p:pic>
    </p:spTree>
    <p:extLst>
      <p:ext uri="{BB962C8B-B14F-4D97-AF65-F5344CB8AC3E}">
        <p14:creationId xmlns:p14="http://schemas.microsoft.com/office/powerpoint/2010/main" val="2321396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9"/>
                </p:tgtEl>
              </p:cMediaNode>
            </p:video>
          </p:childTnLst>
        </p:cTn>
      </p:par>
    </p:tnLst>
    <p:bldLst>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Single Corner Snipped 2">
            <a:extLst>
              <a:ext uri="{FF2B5EF4-FFF2-40B4-BE49-F238E27FC236}">
                <a16:creationId xmlns:a16="http://schemas.microsoft.com/office/drawing/2014/main" id="{9EB7D442-D440-4991-B0A1-953ACB3D7983}"/>
              </a:ext>
            </a:extLst>
          </p:cNvPr>
          <p:cNvSpPr/>
          <p:nvPr/>
        </p:nvSpPr>
        <p:spPr>
          <a:xfrm>
            <a:off x="108488" y="4881420"/>
            <a:ext cx="2641952" cy="1817481"/>
          </a:xfrm>
          <a:prstGeom prst="snip1Rect">
            <a:avLst/>
          </a:prstGeom>
          <a:solidFill>
            <a:schemeClr val="bg1"/>
          </a:solidFill>
          <a:ln w="762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dirty="0"/>
          </a:p>
        </p:txBody>
      </p:sp>
      <p:sp>
        <p:nvSpPr>
          <p:cNvPr id="58" name="TextBox 57">
            <a:extLst>
              <a:ext uri="{FF2B5EF4-FFF2-40B4-BE49-F238E27FC236}">
                <a16:creationId xmlns:a16="http://schemas.microsoft.com/office/drawing/2014/main" id="{BA2E5F0E-1153-40B2-ACF3-FE6BBFFFA6CF}"/>
              </a:ext>
            </a:extLst>
          </p:cNvPr>
          <p:cNvSpPr txBox="1"/>
          <p:nvPr/>
        </p:nvSpPr>
        <p:spPr>
          <a:xfrm>
            <a:off x="0" y="5302678"/>
            <a:ext cx="1818391" cy="1040285"/>
          </a:xfrm>
          <a:prstGeom prst="rect">
            <a:avLst/>
          </a:prstGeom>
          <a:noFill/>
        </p:spPr>
        <p:txBody>
          <a:bodyPr wrap="square">
            <a:spAutoFit/>
          </a:bodyPr>
          <a:lstStyle/>
          <a:p>
            <a:pPr marL="0" indent="0" algn="ctr">
              <a:lnSpc>
                <a:spcPct val="110000"/>
              </a:lnSpc>
              <a:spcBef>
                <a:spcPts val="0"/>
              </a:spcBef>
              <a:buFont typeface="Times New Roman" panose="02020603050405020304" pitchFamily="18" charset="0"/>
              <a:buNone/>
            </a:pPr>
            <a:r>
              <a:rPr lang="en-US" altLang="en-US" sz="2800" b="1" dirty="0" err="1">
                <a:latin typeface="#9Slide03 SFU Futura_12" panose="020B0604020202020204" charset="0"/>
              </a:rPr>
              <a:t>L</a:t>
            </a:r>
            <a:r>
              <a:rPr lang="en-US" altLang="en-US" sz="2800" b="1" dirty="0" err="1" smtClean="0">
                <a:latin typeface="#9Slide03 SFU Futura_12" panose="020B0604020202020204" charset="0"/>
              </a:rPr>
              <a:t>àm</a:t>
            </a:r>
            <a:r>
              <a:rPr lang="en-US" altLang="en-US" sz="2800" b="1" dirty="0" smtClean="0">
                <a:latin typeface="#9Slide03 SFU Futura_12" panose="020B0604020202020204" charset="0"/>
              </a:rPr>
              <a:t> </a:t>
            </a:r>
            <a:r>
              <a:rPr lang="en-US" altLang="en-US" sz="2800" b="1" dirty="0" err="1" smtClean="0">
                <a:latin typeface="#9Slide03 SFU Futura_12" panose="020B0604020202020204" charset="0"/>
              </a:rPr>
              <a:t>việc</a:t>
            </a:r>
            <a:r>
              <a:rPr lang="en-US" altLang="en-US" sz="2800" b="1" dirty="0" smtClean="0">
                <a:latin typeface="#9Slide03 SFU Futura_12" panose="020B0604020202020204" charset="0"/>
              </a:rPr>
              <a:t> </a:t>
            </a:r>
            <a:r>
              <a:rPr lang="en-US" altLang="en-US" sz="2800" b="1" dirty="0" err="1" smtClean="0">
                <a:solidFill>
                  <a:srgbClr val="C00000"/>
                </a:solidFill>
                <a:latin typeface="#9Slide03 SFU Futura_12" panose="020B0604020202020204" charset="0"/>
              </a:rPr>
              <a:t>cá</a:t>
            </a:r>
            <a:r>
              <a:rPr lang="en-US" altLang="en-US" sz="2800" b="1" dirty="0" smtClean="0">
                <a:solidFill>
                  <a:srgbClr val="C00000"/>
                </a:solidFill>
                <a:latin typeface="#9Slide03 SFU Futura_12" panose="020B0604020202020204" charset="0"/>
              </a:rPr>
              <a:t> </a:t>
            </a:r>
            <a:r>
              <a:rPr lang="en-US" altLang="en-US" sz="2800" b="1" dirty="0" err="1" smtClean="0">
                <a:solidFill>
                  <a:srgbClr val="C00000"/>
                </a:solidFill>
                <a:latin typeface="#9Slide03 SFU Futura_12" panose="020B0604020202020204" charset="0"/>
              </a:rPr>
              <a:t>nhân</a:t>
            </a:r>
            <a:endParaRPr lang="en-US" altLang="en-US" sz="1600" b="1" dirty="0">
              <a:solidFill>
                <a:srgbClr val="C00000"/>
              </a:solidFill>
              <a:latin typeface="#9Slide03 SFU Futura_12" panose="020B0604020202020204" charset="0"/>
            </a:endParaRPr>
          </a:p>
        </p:txBody>
      </p:sp>
      <p:sp>
        <p:nvSpPr>
          <p:cNvPr id="60" name="Rectangle: Single Corner Snipped 59">
            <a:extLst>
              <a:ext uri="{FF2B5EF4-FFF2-40B4-BE49-F238E27FC236}">
                <a16:creationId xmlns:a16="http://schemas.microsoft.com/office/drawing/2014/main" id="{D503BDE7-1BD8-45B2-B2B8-E947562511E9}"/>
              </a:ext>
            </a:extLst>
          </p:cNvPr>
          <p:cNvSpPr/>
          <p:nvPr/>
        </p:nvSpPr>
        <p:spPr>
          <a:xfrm>
            <a:off x="5964233" y="4881420"/>
            <a:ext cx="3012830" cy="1817481"/>
          </a:xfrm>
          <a:prstGeom prst="snip1Rect">
            <a:avLst/>
          </a:prstGeom>
          <a:solidFill>
            <a:schemeClr val="bg1"/>
          </a:solidFill>
          <a:ln w="762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dirty="0"/>
          </a:p>
        </p:txBody>
      </p:sp>
      <p:sp>
        <p:nvSpPr>
          <p:cNvPr id="65" name="Rectangle: Single Corner Snipped 64">
            <a:extLst>
              <a:ext uri="{FF2B5EF4-FFF2-40B4-BE49-F238E27FC236}">
                <a16:creationId xmlns:a16="http://schemas.microsoft.com/office/drawing/2014/main" id="{C4F495BD-ABDF-449F-B666-7EF54C3E02A4}"/>
              </a:ext>
            </a:extLst>
          </p:cNvPr>
          <p:cNvSpPr/>
          <p:nvPr/>
        </p:nvSpPr>
        <p:spPr>
          <a:xfrm>
            <a:off x="2909690" y="4881420"/>
            <a:ext cx="2867655" cy="1817481"/>
          </a:xfrm>
          <a:prstGeom prst="snip1Rect">
            <a:avLst/>
          </a:prstGeom>
          <a:solidFill>
            <a:schemeClr val="bg1"/>
          </a:solidFill>
          <a:ln w="762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dirty="0"/>
          </a:p>
        </p:txBody>
      </p:sp>
      <p:sp>
        <p:nvSpPr>
          <p:cNvPr id="67" name="TextBox 66">
            <a:extLst>
              <a:ext uri="{FF2B5EF4-FFF2-40B4-BE49-F238E27FC236}">
                <a16:creationId xmlns:a16="http://schemas.microsoft.com/office/drawing/2014/main" id="{4A0A7125-CA07-4D7F-9DC7-019B6727C080}"/>
              </a:ext>
            </a:extLst>
          </p:cNvPr>
          <p:cNvSpPr txBox="1"/>
          <p:nvPr/>
        </p:nvSpPr>
        <p:spPr>
          <a:xfrm>
            <a:off x="5918287" y="4895053"/>
            <a:ext cx="1986195" cy="1988237"/>
          </a:xfrm>
          <a:prstGeom prst="rect">
            <a:avLst/>
          </a:prstGeom>
          <a:noFill/>
        </p:spPr>
        <p:txBody>
          <a:bodyPr wrap="square">
            <a:spAutoFit/>
          </a:bodyPr>
          <a:lstStyle/>
          <a:p>
            <a:pPr marL="0" indent="0" algn="ctr">
              <a:lnSpc>
                <a:spcPct val="110000"/>
              </a:lnSpc>
              <a:spcBef>
                <a:spcPts val="0"/>
              </a:spcBef>
              <a:buFont typeface="Times New Roman" panose="02020603050405020304" pitchFamily="18" charset="0"/>
              <a:buNone/>
            </a:pPr>
            <a:r>
              <a:rPr lang="en-US" altLang="en-US" sz="2800" b="1" dirty="0" smtClean="0">
                <a:latin typeface="#9Slide03 SFU Futura_12" panose="020B0604020202020204" charset="0"/>
              </a:rPr>
              <a:t>GV </a:t>
            </a:r>
            <a:r>
              <a:rPr lang="en-US" altLang="en-US" sz="2800" b="1" dirty="0" err="1" smtClean="0">
                <a:latin typeface="#9Slide03 SFU Futura_12" panose="020B0604020202020204" charset="0"/>
              </a:rPr>
              <a:t>đọc</a:t>
            </a:r>
            <a:r>
              <a:rPr lang="en-US" altLang="en-US" sz="2800" b="1" dirty="0" smtClean="0">
                <a:latin typeface="#9Slide03 SFU Futura_12" panose="020B0604020202020204" charset="0"/>
              </a:rPr>
              <a:t> </a:t>
            </a:r>
            <a:r>
              <a:rPr lang="en-US" altLang="en-US" sz="2800" b="1" dirty="0" err="1" smtClean="0">
                <a:latin typeface="#9Slide03 SFU Futura_12" panose="020B0604020202020204" charset="0"/>
              </a:rPr>
              <a:t>câu</a:t>
            </a:r>
            <a:r>
              <a:rPr lang="en-US" altLang="en-US" sz="2800" b="1" dirty="0" smtClean="0">
                <a:latin typeface="#9Slide03 SFU Futura_12" panose="020B0604020202020204" charset="0"/>
              </a:rPr>
              <a:t> </a:t>
            </a:r>
            <a:r>
              <a:rPr lang="en-US" altLang="en-US" sz="2800" b="1" dirty="0" err="1" smtClean="0">
                <a:latin typeface="#9Slide03 SFU Futura_12" panose="020B0604020202020204" charset="0"/>
              </a:rPr>
              <a:t>hỏi</a:t>
            </a:r>
            <a:r>
              <a:rPr lang="en-US" altLang="en-US" sz="2800" b="1" dirty="0" smtClean="0">
                <a:latin typeface="#9Slide03 SFU Futura_12" panose="020B0604020202020204" charset="0"/>
              </a:rPr>
              <a:t> </a:t>
            </a:r>
            <a:r>
              <a:rPr lang="en-US" altLang="en-US" sz="2800" b="1" dirty="0" smtClean="0">
                <a:latin typeface="#9Slide03 SFU Futura_12" panose="020B0604020202020204" charset="0"/>
                <a:sym typeface="Wingdings" panose="05000000000000000000" pitchFamily="2" charset="2"/>
              </a:rPr>
              <a:t> HS </a:t>
            </a:r>
            <a:r>
              <a:rPr lang="en-US" altLang="en-US" sz="2800" b="1" dirty="0" err="1" smtClean="0">
                <a:latin typeface="#9Slide03 SFU Futura_12" panose="020B0604020202020204" charset="0"/>
                <a:sym typeface="Wingdings" panose="05000000000000000000" pitchFamily="2" charset="2"/>
              </a:rPr>
              <a:t>giơ</a:t>
            </a:r>
            <a:r>
              <a:rPr lang="en-US" altLang="en-US" sz="2800" b="1" dirty="0" smtClean="0">
                <a:latin typeface="#9Slide03 SFU Futura_12" panose="020B0604020202020204" charset="0"/>
                <a:sym typeface="Wingdings" panose="05000000000000000000" pitchFamily="2" charset="2"/>
              </a:rPr>
              <a:t> </a:t>
            </a:r>
            <a:r>
              <a:rPr lang="en-US" altLang="en-US" sz="2800" b="1" dirty="0" err="1" smtClean="0">
                <a:latin typeface="#9Slide03 SFU Futura_12" panose="020B0604020202020204" charset="0"/>
                <a:sym typeface="Wingdings" panose="05000000000000000000" pitchFamily="2" charset="2"/>
              </a:rPr>
              <a:t>tay</a:t>
            </a:r>
            <a:r>
              <a:rPr lang="en-US" altLang="en-US" sz="2800" b="1" dirty="0" smtClean="0">
                <a:latin typeface="#9Slide03 SFU Futura_12" panose="020B0604020202020204" charset="0"/>
                <a:sym typeface="Wingdings" panose="05000000000000000000" pitchFamily="2" charset="2"/>
              </a:rPr>
              <a:t> </a:t>
            </a:r>
            <a:r>
              <a:rPr lang="en-US" altLang="en-US" sz="2800" b="1" dirty="0" err="1" smtClean="0">
                <a:latin typeface="#9Slide03 SFU Futura_12" panose="020B0604020202020204" charset="0"/>
                <a:sym typeface="Wingdings" panose="05000000000000000000" pitchFamily="2" charset="2"/>
              </a:rPr>
              <a:t>trả</a:t>
            </a:r>
            <a:r>
              <a:rPr lang="en-US" altLang="en-US" sz="2800" b="1" dirty="0" smtClean="0">
                <a:latin typeface="#9Slide03 SFU Futura_12" panose="020B0604020202020204" charset="0"/>
                <a:sym typeface="Wingdings" panose="05000000000000000000" pitchFamily="2" charset="2"/>
              </a:rPr>
              <a:t> </a:t>
            </a:r>
            <a:r>
              <a:rPr lang="en-US" altLang="en-US" sz="2800" b="1" dirty="0" err="1" smtClean="0">
                <a:latin typeface="#9Slide03 SFU Futura_12" panose="020B0604020202020204" charset="0"/>
                <a:sym typeface="Wingdings" panose="05000000000000000000" pitchFamily="2" charset="2"/>
              </a:rPr>
              <a:t>lời</a:t>
            </a:r>
            <a:endParaRPr lang="en-US" altLang="en-US" sz="2800" b="1" dirty="0">
              <a:latin typeface="#9Slide03 SFU Futura_12" panose="020B0604020202020204" charset="0"/>
            </a:endParaRPr>
          </a:p>
        </p:txBody>
      </p:sp>
      <p:pic>
        <p:nvPicPr>
          <p:cNvPr id="76" name="Picture 4" descr="Đề Thi Vào 10 Môn Toán Tỉnh Gia Lai 2019-2020 | Học Toàn Tập">
            <a:extLst>
              <a:ext uri="{FF2B5EF4-FFF2-40B4-BE49-F238E27FC236}">
                <a16:creationId xmlns:a16="http://schemas.microsoft.com/office/drawing/2014/main" id="{2CE21253-5C37-45AB-ADB0-58725894B8AC}"/>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8576" b="83901" l="3833" r="43000">
                        <a14:foregroundMark x1="8667" y1="30341" x2="8667" y2="30341"/>
                        <a14:foregroundMark x1="20667" y1="43034" x2="20667" y2="43034"/>
                        <a14:foregroundMark x1="19000" y1="50155" x2="19000" y2="50155"/>
                        <a14:foregroundMark x1="29833" y1="39938" x2="29833" y2="39938"/>
                        <a14:foregroundMark x1="23833" y1="30341" x2="23833" y2="30341"/>
                        <a14:foregroundMark x1="29000" y1="26316" x2="29000" y2="26316"/>
                        <a14:foregroundMark x1="33833" y1="27245" x2="33833" y2="27245"/>
                        <a14:foregroundMark x1="19000" y1="26316" x2="19000" y2="26316"/>
                        <a14:foregroundMark x1="12667" y1="80805" x2="12667" y2="80805"/>
                        <a14:foregroundMark x1="37000" y1="78328" x2="37000" y2="78328"/>
                        <a14:foregroundMark x1="43000" y1="61920" x2="43000" y2="61920"/>
                        <a14:foregroundMark x1="40667" y1="38080" x2="40667" y2="38080"/>
                        <a14:foregroundMark x1="34333" y1="24149" x2="34333" y2="24149"/>
                        <a14:foregroundMark x1="3833" y1="56347" x2="3833" y2="56347"/>
                        <a14:foregroundMark x1="25500" y1="42105" x2="25500" y2="42105"/>
                        <a14:foregroundMark x1="23833" y1="39009" x2="23833" y2="39009"/>
                      </a14:backgroundRemoval>
                    </a14:imgEffect>
                  </a14:imgLayer>
                </a14:imgProps>
              </a:ext>
              <a:ext uri="{28A0092B-C50C-407E-A947-70E740481C1C}">
                <a14:useLocalDpi xmlns:a14="http://schemas.microsoft.com/office/drawing/2010/main" val="0"/>
              </a:ext>
            </a:extLst>
          </a:blip>
          <a:srcRect l="6398" t="16574" r="58718" b="11829"/>
          <a:stretch/>
        </p:blipFill>
        <p:spPr bwMode="auto">
          <a:xfrm>
            <a:off x="7853149" y="5353469"/>
            <a:ext cx="1071113" cy="1120359"/>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E8179609-C3EA-4AD0-B77D-882DA841FB3A}"/>
              </a:ext>
            </a:extLst>
          </p:cNvPr>
          <p:cNvSpPr txBox="1"/>
          <p:nvPr/>
        </p:nvSpPr>
        <p:spPr>
          <a:xfrm>
            <a:off x="2770656" y="4907147"/>
            <a:ext cx="1895634" cy="1815882"/>
          </a:xfrm>
          <a:prstGeom prst="rect">
            <a:avLst/>
          </a:prstGeom>
          <a:noFill/>
        </p:spPr>
        <p:txBody>
          <a:bodyPr wrap="square">
            <a:spAutoFit/>
          </a:bodyPr>
          <a:lstStyle/>
          <a:p>
            <a:pPr algn="ctr"/>
            <a:r>
              <a:rPr lang="en-US" sz="2800" b="1" dirty="0" err="1" smtClean="0">
                <a:latin typeface="#9Slide03 SFU Futura_12" panose="020B0604020202020204" charset="0"/>
              </a:rPr>
              <a:t>Chơi</a:t>
            </a:r>
            <a:r>
              <a:rPr lang="en-US" sz="2800" b="1" dirty="0" smtClean="0">
                <a:latin typeface="#9Slide03 SFU Futura_12" panose="020B0604020202020204" charset="0"/>
              </a:rPr>
              <a:t> </a:t>
            </a:r>
            <a:r>
              <a:rPr lang="en-US" sz="2800" b="1" dirty="0" err="1" smtClean="0">
                <a:latin typeface="#9Slide03 SFU Futura_12" panose="020B0604020202020204" charset="0"/>
              </a:rPr>
              <a:t>trò</a:t>
            </a:r>
            <a:r>
              <a:rPr lang="en-US" sz="2800" b="1" dirty="0" smtClean="0">
                <a:latin typeface="#9Slide03 SFU Futura_12" panose="020B0604020202020204" charset="0"/>
              </a:rPr>
              <a:t> </a:t>
            </a:r>
            <a:r>
              <a:rPr lang="en-US" sz="2800" b="1" dirty="0" err="1" smtClean="0">
                <a:latin typeface="#9Slide03 SFU Futura_12" panose="020B0604020202020204" charset="0"/>
              </a:rPr>
              <a:t>chơi</a:t>
            </a:r>
            <a:r>
              <a:rPr lang="en-US" sz="2800" b="1" dirty="0" smtClean="0">
                <a:latin typeface="#9Slide03 SFU Futura_12" panose="020B0604020202020204" charset="0"/>
              </a:rPr>
              <a:t>: </a:t>
            </a:r>
            <a:r>
              <a:rPr lang="en-US" sz="2800" b="1" dirty="0" smtClean="0">
                <a:solidFill>
                  <a:srgbClr val="C00000"/>
                </a:solidFill>
                <a:latin typeface="#9Slide03 SFU Futura_12" panose="020B0604020202020204" charset="0"/>
              </a:rPr>
              <a:t>AI NHANH HƠN</a:t>
            </a:r>
            <a:endParaRPr lang="en-US" sz="2800" b="1" dirty="0">
              <a:solidFill>
                <a:srgbClr val="C00000"/>
              </a:solidFill>
              <a:latin typeface="#9Slide03 SFU Futura_12" panose="020B0604020202020204" charset="0"/>
            </a:endParaRPr>
          </a:p>
        </p:txBody>
      </p:sp>
      <p:pic>
        <p:nvPicPr>
          <p:cNvPr id="14" name="Picture 2" descr="Lộ diện 42 gương mặt xuất sắc Quý I năm 2019">
            <a:extLst>
              <a:ext uri="{FF2B5EF4-FFF2-40B4-BE49-F238E27FC236}">
                <a16:creationId xmlns:a16="http://schemas.microsoft.com/office/drawing/2014/main" id="{35B8A4DB-022A-4881-9D9F-2AAE8FC48723}"/>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4451050" y="1008786"/>
            <a:ext cx="4779669" cy="3584750"/>
          </a:xfrm>
          <a:prstGeom prst="rect">
            <a:avLst/>
          </a:prstGeom>
          <a:noFill/>
          <a:effectLst>
            <a:outerShdw blurRad="50800" dist="76200" dir="17640000" sx="101000" sy="101000" rotWithShape="0">
              <a:schemeClr val="bg1">
                <a:lumMod val="50000"/>
                <a:alpha val="40000"/>
              </a:schemeClr>
            </a:outerShdw>
          </a:effectLst>
          <a:extLst>
            <a:ext uri="{909E8E84-426E-40DD-AFC4-6F175D3DCCD1}">
              <a14:hiddenFill xmlns:a14="http://schemas.microsoft.com/office/drawing/2010/main">
                <a:solidFill>
                  <a:srgbClr val="FFFFFF"/>
                </a:solidFill>
              </a14:hiddenFill>
            </a:ext>
          </a:extLst>
        </p:spPr>
      </p:pic>
      <p:sp>
        <p:nvSpPr>
          <p:cNvPr id="15" name="Rectangle: Single Corner Snipped 2">
            <a:extLst>
              <a:ext uri="{FF2B5EF4-FFF2-40B4-BE49-F238E27FC236}">
                <a16:creationId xmlns:a16="http://schemas.microsoft.com/office/drawing/2014/main" id="{9EB7D442-D440-4991-B0A1-953ACB3D7983}"/>
              </a:ext>
            </a:extLst>
          </p:cNvPr>
          <p:cNvSpPr/>
          <p:nvPr/>
        </p:nvSpPr>
        <p:spPr>
          <a:xfrm>
            <a:off x="9148092" y="4881420"/>
            <a:ext cx="2835853" cy="1817481"/>
          </a:xfrm>
          <a:prstGeom prst="snip1Rect">
            <a:avLst/>
          </a:prstGeom>
          <a:solidFill>
            <a:schemeClr val="bg1"/>
          </a:solidFill>
          <a:ln w="762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dirty="0"/>
          </a:p>
        </p:txBody>
      </p:sp>
      <p:sp>
        <p:nvSpPr>
          <p:cNvPr id="16" name="TextBox 15">
            <a:extLst>
              <a:ext uri="{FF2B5EF4-FFF2-40B4-BE49-F238E27FC236}">
                <a16:creationId xmlns:a16="http://schemas.microsoft.com/office/drawing/2014/main" id="{BA2E5F0E-1153-40B2-ACF3-FE6BBFFFA6CF}"/>
              </a:ext>
            </a:extLst>
          </p:cNvPr>
          <p:cNvSpPr txBox="1"/>
          <p:nvPr/>
        </p:nvSpPr>
        <p:spPr>
          <a:xfrm>
            <a:off x="9156479" y="4809037"/>
            <a:ext cx="2033829" cy="1988237"/>
          </a:xfrm>
          <a:prstGeom prst="rect">
            <a:avLst/>
          </a:prstGeom>
          <a:noFill/>
        </p:spPr>
        <p:txBody>
          <a:bodyPr wrap="square">
            <a:spAutoFit/>
          </a:bodyPr>
          <a:lstStyle/>
          <a:p>
            <a:pPr marL="0" indent="0" algn="just">
              <a:lnSpc>
                <a:spcPct val="110000"/>
              </a:lnSpc>
              <a:spcBef>
                <a:spcPts val="0"/>
              </a:spcBef>
              <a:buFont typeface="Times New Roman" panose="02020603050405020304" pitchFamily="18" charset="0"/>
              <a:buNone/>
            </a:pPr>
            <a:r>
              <a:rPr lang="en-US" altLang="en-US" sz="2800" b="1" dirty="0" smtClean="0">
                <a:latin typeface="#9Slide03 SFU Futura_12" panose="020B0604020202020204" charset="0"/>
              </a:rPr>
              <a:t>HS </a:t>
            </a:r>
            <a:r>
              <a:rPr lang="en-US" altLang="en-US" sz="2800" b="1" dirty="0" err="1" smtClean="0">
                <a:solidFill>
                  <a:srgbClr val="C00000"/>
                </a:solidFill>
                <a:latin typeface="#9Slide03 SFU Futura_12" panose="020B0604020202020204" charset="0"/>
              </a:rPr>
              <a:t>giơ</a:t>
            </a:r>
            <a:r>
              <a:rPr lang="en-US" altLang="en-US" sz="2800" b="1" dirty="0" smtClean="0">
                <a:solidFill>
                  <a:srgbClr val="C00000"/>
                </a:solidFill>
                <a:latin typeface="#9Slide03 SFU Futura_12" panose="020B0604020202020204" charset="0"/>
              </a:rPr>
              <a:t> </a:t>
            </a:r>
            <a:r>
              <a:rPr lang="en-US" altLang="en-US" sz="2800" b="1" dirty="0" err="1" smtClean="0">
                <a:solidFill>
                  <a:srgbClr val="C00000"/>
                </a:solidFill>
                <a:latin typeface="#9Slide03 SFU Futura_12" panose="020B0604020202020204" charset="0"/>
              </a:rPr>
              <a:t>tay</a:t>
            </a:r>
            <a:r>
              <a:rPr lang="en-US" altLang="en-US" sz="2800" b="1" dirty="0" smtClean="0">
                <a:solidFill>
                  <a:srgbClr val="C00000"/>
                </a:solidFill>
                <a:latin typeface="#9Slide03 SFU Futura_12" panose="020B0604020202020204" charset="0"/>
              </a:rPr>
              <a:t> </a:t>
            </a:r>
            <a:r>
              <a:rPr lang="en-US" altLang="en-US" sz="2800" b="1" dirty="0" err="1" smtClean="0">
                <a:latin typeface="#9Slide03 SFU Futura_12" panose="020B0604020202020204" charset="0"/>
              </a:rPr>
              <a:t>nhanh</a:t>
            </a:r>
            <a:r>
              <a:rPr lang="en-US" altLang="en-US" sz="2800" b="1" dirty="0" smtClean="0">
                <a:latin typeface="#9Slide03 SFU Futura_12" panose="020B0604020202020204" charset="0"/>
              </a:rPr>
              <a:t> </a:t>
            </a:r>
            <a:r>
              <a:rPr lang="en-US" altLang="en-US" sz="2800" b="1" dirty="0" err="1" smtClean="0">
                <a:latin typeface="#9Slide03 SFU Futura_12" panose="020B0604020202020204" charset="0"/>
              </a:rPr>
              <a:t>nhất</a:t>
            </a:r>
            <a:r>
              <a:rPr lang="en-US" altLang="en-US" sz="2800" b="1" dirty="0" smtClean="0">
                <a:latin typeface="#9Slide03 SFU Futura_12" panose="020B0604020202020204" charset="0"/>
              </a:rPr>
              <a:t> </a:t>
            </a:r>
            <a:r>
              <a:rPr lang="en-US" altLang="en-US" sz="2800" b="1" dirty="0" smtClean="0">
                <a:latin typeface="#9Slide03 SFU Futura_12" panose="020B0604020202020204" charset="0"/>
                <a:sym typeface="Wingdings" panose="05000000000000000000" pitchFamily="2" charset="2"/>
              </a:rPr>
              <a:t> </a:t>
            </a:r>
            <a:r>
              <a:rPr lang="en-US" altLang="en-US" sz="2800" b="1" dirty="0" err="1" smtClean="0">
                <a:latin typeface="#9Slide03 SFU Futura_12" panose="020B0604020202020204" charset="0"/>
                <a:sym typeface="Wingdings" panose="05000000000000000000" pitchFamily="2" charset="2"/>
              </a:rPr>
              <a:t>trả</a:t>
            </a:r>
            <a:r>
              <a:rPr lang="en-US" altLang="en-US" sz="2800" b="1" dirty="0" smtClean="0">
                <a:latin typeface="#9Slide03 SFU Futura_12" panose="020B0604020202020204" charset="0"/>
                <a:sym typeface="Wingdings" panose="05000000000000000000" pitchFamily="2" charset="2"/>
              </a:rPr>
              <a:t> </a:t>
            </a:r>
            <a:r>
              <a:rPr lang="en-US" altLang="en-US" sz="2800" b="1" dirty="0" err="1" smtClean="0">
                <a:latin typeface="#9Slide03 SFU Futura_12" panose="020B0604020202020204" charset="0"/>
                <a:sym typeface="Wingdings" panose="05000000000000000000" pitchFamily="2" charset="2"/>
              </a:rPr>
              <a:t>lời</a:t>
            </a:r>
            <a:r>
              <a:rPr lang="en-US" altLang="en-US" sz="2800" b="1" dirty="0" smtClean="0">
                <a:latin typeface="#9Slide03 SFU Futura_12" panose="020B0604020202020204" charset="0"/>
                <a:sym typeface="Wingdings" panose="05000000000000000000" pitchFamily="2" charset="2"/>
              </a:rPr>
              <a:t> </a:t>
            </a:r>
          </a:p>
          <a:p>
            <a:pPr marL="0" indent="0" algn="just">
              <a:lnSpc>
                <a:spcPct val="110000"/>
              </a:lnSpc>
              <a:spcBef>
                <a:spcPts val="0"/>
              </a:spcBef>
              <a:buFont typeface="Times New Roman" panose="02020603050405020304" pitchFamily="18" charset="0"/>
              <a:buNone/>
            </a:pPr>
            <a:r>
              <a:rPr lang="en-US" altLang="en-US" sz="2800" b="1" dirty="0" smtClean="0">
                <a:latin typeface="#9Slide03 SFU Futura_12" panose="020B0604020202020204" charset="0"/>
                <a:sym typeface="Wingdings" panose="05000000000000000000" pitchFamily="2" charset="2"/>
              </a:rPr>
              <a:t> </a:t>
            </a:r>
            <a:r>
              <a:rPr lang="en-US" altLang="en-US" sz="2800" b="1" dirty="0" err="1" smtClean="0">
                <a:latin typeface="#9Slide03 SFU Futura_12" panose="020B0604020202020204" charset="0"/>
                <a:sym typeface="Wingdings" panose="05000000000000000000" pitchFamily="2" charset="2"/>
              </a:rPr>
              <a:t>điểm</a:t>
            </a:r>
            <a:r>
              <a:rPr lang="en-US" altLang="en-US" sz="2800" b="1" dirty="0" smtClean="0">
                <a:latin typeface="#9Slide03 SFU Futura_12" panose="020B0604020202020204" charset="0"/>
                <a:sym typeface="Wingdings" panose="05000000000000000000" pitchFamily="2" charset="2"/>
              </a:rPr>
              <a:t> </a:t>
            </a:r>
            <a:r>
              <a:rPr lang="en-US" altLang="en-US" sz="2800" b="1" dirty="0" smtClean="0">
                <a:solidFill>
                  <a:srgbClr val="C00000"/>
                </a:solidFill>
                <a:latin typeface="#9Slide03 SFU Futura_12" panose="020B0604020202020204" charset="0"/>
                <a:sym typeface="Wingdings" panose="05000000000000000000" pitchFamily="2" charset="2"/>
              </a:rPr>
              <a:t>+</a:t>
            </a:r>
            <a:endParaRPr lang="en-US" altLang="en-US" sz="1600" b="1" dirty="0">
              <a:solidFill>
                <a:srgbClr val="C00000"/>
              </a:solidFill>
              <a:latin typeface="#9Slide03 SFU Futura_12" panose="020B0604020202020204" charset="0"/>
            </a:endParaRPr>
          </a:p>
        </p:txBody>
      </p:sp>
      <p:pic>
        <p:nvPicPr>
          <p:cNvPr id="18" name="Picture 6" descr="Champions cup icon Royalty Free Vector Image - VectorStock">
            <a:extLst>
              <a:ext uri="{FF2B5EF4-FFF2-40B4-BE49-F238E27FC236}">
                <a16:creationId xmlns:a16="http://schemas.microsoft.com/office/drawing/2014/main" id="{542EEBD3-7673-4409-AA6F-977744C80222}"/>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4554060" y="5387868"/>
            <a:ext cx="1080069" cy="116647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ách giơ tay xung phong lên bảng nhận xét gì về bạn"/>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10771321" y="5784092"/>
            <a:ext cx="1178373" cy="85265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Thinking Person PNG Image &amp;amp; PSD File Free Download - Lovepik | 401333021"/>
          <p:cNvPicPr>
            <a:picLocks noChangeAspect="1" noChangeArrowheads="1"/>
          </p:cNvPicPr>
          <p:nvPr/>
        </p:nvPicPr>
        <p:blipFill rotWithShape="1">
          <a:blip r:embed="rId8" cstate="hqprint">
            <a:extLst>
              <a:ext uri="{28A0092B-C50C-407E-A947-70E740481C1C}">
                <a14:useLocalDpi xmlns:a14="http://schemas.microsoft.com/office/drawing/2010/main" val="0"/>
              </a:ext>
            </a:extLst>
          </a:blip>
          <a:srcRect l="15020" t="4831" r="16684" b="10969"/>
          <a:stretch/>
        </p:blipFill>
        <p:spPr bwMode="auto">
          <a:xfrm>
            <a:off x="1504397" y="5159553"/>
            <a:ext cx="1223312" cy="1508193"/>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BA2E5F0E-1153-40B2-ACF3-FE6BBFFFA6CF}"/>
              </a:ext>
            </a:extLst>
          </p:cNvPr>
          <p:cNvSpPr txBox="1"/>
          <p:nvPr/>
        </p:nvSpPr>
        <p:spPr>
          <a:xfrm>
            <a:off x="602544" y="1196519"/>
            <a:ext cx="2801202" cy="837152"/>
          </a:xfrm>
          <a:prstGeom prst="rect">
            <a:avLst/>
          </a:prstGeom>
          <a:noFill/>
        </p:spPr>
        <p:txBody>
          <a:bodyPr wrap="square">
            <a:spAutoFit/>
          </a:bodyPr>
          <a:lstStyle/>
          <a:p>
            <a:pPr marL="0" indent="0" algn="ctr">
              <a:lnSpc>
                <a:spcPct val="110000"/>
              </a:lnSpc>
              <a:spcBef>
                <a:spcPts val="0"/>
              </a:spcBef>
              <a:buFont typeface="Times New Roman" panose="02020603050405020304" pitchFamily="18" charset="0"/>
              <a:buNone/>
            </a:pPr>
            <a:r>
              <a:rPr lang="en-US" altLang="en-US" sz="4400" b="1" dirty="0" smtClean="0">
                <a:latin typeface="#9Slide03 SFU Futura_12" panose="020B0604020202020204" charset="0"/>
              </a:rPr>
              <a:t>TRÒ CHƠI</a:t>
            </a:r>
            <a:endParaRPr lang="en-US" altLang="en-US" sz="5400" b="1" dirty="0">
              <a:solidFill>
                <a:srgbClr val="008000"/>
              </a:solidFill>
              <a:latin typeface="#9Slide03 SFU Futura_12" panose="020B0604020202020204" charset="0"/>
            </a:endParaRPr>
          </a:p>
        </p:txBody>
      </p:sp>
      <p:sp>
        <p:nvSpPr>
          <p:cNvPr id="21" name="TextBox 20">
            <a:extLst>
              <a:ext uri="{FF2B5EF4-FFF2-40B4-BE49-F238E27FC236}">
                <a16:creationId xmlns:a16="http://schemas.microsoft.com/office/drawing/2014/main" id="{BA2E5F0E-1153-40B2-ACF3-FE6BBFFFA6CF}"/>
              </a:ext>
            </a:extLst>
          </p:cNvPr>
          <p:cNvSpPr txBox="1"/>
          <p:nvPr/>
        </p:nvSpPr>
        <p:spPr>
          <a:xfrm>
            <a:off x="-645820" y="1706158"/>
            <a:ext cx="3745711" cy="2244332"/>
          </a:xfrm>
          <a:prstGeom prst="rect">
            <a:avLst/>
          </a:prstGeom>
          <a:noFill/>
        </p:spPr>
        <p:txBody>
          <a:bodyPr wrap="square">
            <a:spAutoFit/>
          </a:bodyPr>
          <a:lstStyle/>
          <a:p>
            <a:pPr marL="0" indent="0" algn="ctr">
              <a:lnSpc>
                <a:spcPct val="110000"/>
              </a:lnSpc>
              <a:spcBef>
                <a:spcPts val="0"/>
              </a:spcBef>
              <a:buFont typeface="Times New Roman" panose="02020603050405020304" pitchFamily="18" charset="0"/>
              <a:buNone/>
            </a:pPr>
            <a:r>
              <a:rPr lang="en-US" altLang="en-US" sz="13800" b="1" dirty="0" smtClean="0">
                <a:solidFill>
                  <a:srgbClr val="FF0000"/>
                </a:solidFill>
                <a:latin typeface="#9Slide03 SFU Futura_12" panose="020B0604020202020204" charset="0"/>
              </a:rPr>
              <a:t>AI</a:t>
            </a:r>
            <a:endParaRPr lang="en-US" altLang="en-US" sz="8000" b="1" dirty="0">
              <a:solidFill>
                <a:srgbClr val="FF0000"/>
              </a:solidFill>
              <a:latin typeface="#9Slide03 SFU Futura_12" panose="020B0604020202020204" charset="0"/>
            </a:endParaRPr>
          </a:p>
        </p:txBody>
      </p:sp>
      <p:sp>
        <p:nvSpPr>
          <p:cNvPr id="22" name="TextBox 21">
            <a:extLst>
              <a:ext uri="{FF2B5EF4-FFF2-40B4-BE49-F238E27FC236}">
                <a16:creationId xmlns:a16="http://schemas.microsoft.com/office/drawing/2014/main" id="{BA2E5F0E-1153-40B2-ACF3-FE6BBFFFA6CF}"/>
              </a:ext>
            </a:extLst>
          </p:cNvPr>
          <p:cNvSpPr txBox="1"/>
          <p:nvPr/>
        </p:nvSpPr>
        <p:spPr>
          <a:xfrm>
            <a:off x="1749601" y="3411240"/>
            <a:ext cx="4801757" cy="1339854"/>
          </a:xfrm>
          <a:prstGeom prst="rect">
            <a:avLst/>
          </a:prstGeom>
          <a:noFill/>
        </p:spPr>
        <p:txBody>
          <a:bodyPr wrap="square">
            <a:spAutoFit/>
          </a:bodyPr>
          <a:lstStyle/>
          <a:p>
            <a:pPr marL="0" indent="0" algn="ctr">
              <a:lnSpc>
                <a:spcPct val="110000"/>
              </a:lnSpc>
              <a:spcBef>
                <a:spcPts val="0"/>
              </a:spcBef>
              <a:buFont typeface="Times New Roman" panose="02020603050405020304" pitchFamily="18" charset="0"/>
              <a:buNone/>
            </a:pPr>
            <a:r>
              <a:rPr lang="en-US" altLang="en-US" sz="8000" b="1" dirty="0" smtClean="0">
                <a:solidFill>
                  <a:srgbClr val="FF0000"/>
                </a:solidFill>
                <a:latin typeface="#9Slide03 SFU Futura_12" panose="020B0604020202020204" charset="0"/>
              </a:rPr>
              <a:t>NHANH</a:t>
            </a:r>
            <a:endParaRPr lang="en-US" altLang="en-US" sz="5400" b="1" dirty="0">
              <a:solidFill>
                <a:srgbClr val="FF0000"/>
              </a:solidFill>
              <a:latin typeface="#9Slide03 SFU Futura_12" panose="020B0604020202020204" charset="0"/>
            </a:endParaRPr>
          </a:p>
        </p:txBody>
      </p:sp>
      <p:sp>
        <p:nvSpPr>
          <p:cNvPr id="25" name="TextBox 24">
            <a:extLst>
              <a:ext uri="{FF2B5EF4-FFF2-40B4-BE49-F238E27FC236}">
                <a16:creationId xmlns:a16="http://schemas.microsoft.com/office/drawing/2014/main" id="{BA2E5F0E-1153-40B2-ACF3-FE6BBFFFA6CF}"/>
              </a:ext>
            </a:extLst>
          </p:cNvPr>
          <p:cNvSpPr txBox="1"/>
          <p:nvPr/>
        </p:nvSpPr>
        <p:spPr>
          <a:xfrm>
            <a:off x="9044467" y="1728882"/>
            <a:ext cx="3325350" cy="1339854"/>
          </a:xfrm>
          <a:prstGeom prst="rect">
            <a:avLst/>
          </a:prstGeom>
          <a:noFill/>
        </p:spPr>
        <p:txBody>
          <a:bodyPr wrap="square">
            <a:spAutoFit/>
          </a:bodyPr>
          <a:lstStyle/>
          <a:p>
            <a:pPr marL="0" indent="0" algn="ctr">
              <a:lnSpc>
                <a:spcPct val="110000"/>
              </a:lnSpc>
              <a:spcBef>
                <a:spcPts val="0"/>
              </a:spcBef>
              <a:buFont typeface="Times New Roman" panose="02020603050405020304" pitchFamily="18" charset="0"/>
              <a:buNone/>
            </a:pPr>
            <a:r>
              <a:rPr lang="en-US" altLang="en-US" sz="8000" b="1" dirty="0" smtClean="0">
                <a:solidFill>
                  <a:srgbClr val="FF0000"/>
                </a:solidFill>
                <a:latin typeface="#9Slide03 SFU Futura_12" panose="020B0604020202020204" charset="0"/>
              </a:rPr>
              <a:t>HƠN</a:t>
            </a:r>
            <a:endParaRPr lang="en-US" altLang="en-US" sz="5400" b="1" dirty="0">
              <a:solidFill>
                <a:srgbClr val="FF0000"/>
              </a:solidFill>
              <a:latin typeface="#9Slide03 SFU Futura_12" panose="020B0604020202020204" charset="0"/>
            </a:endParaRPr>
          </a:p>
        </p:txBody>
      </p:sp>
      <p:grpSp>
        <p:nvGrpSpPr>
          <p:cNvPr id="2" name="Group 1"/>
          <p:cNvGrpSpPr/>
          <p:nvPr/>
        </p:nvGrpSpPr>
        <p:grpSpPr>
          <a:xfrm>
            <a:off x="2467949" y="-7603"/>
            <a:ext cx="7048923" cy="1146208"/>
            <a:chOff x="2939651" y="-35109"/>
            <a:chExt cx="7048923" cy="1146208"/>
          </a:xfrm>
        </p:grpSpPr>
        <p:sp>
          <p:nvSpPr>
            <p:cNvPr id="23" name="Rectangle: Rounded Corners 7">
              <a:extLst>
                <a:ext uri="{FF2B5EF4-FFF2-40B4-BE49-F238E27FC236}">
                  <a16:creationId xmlns:a16="http://schemas.microsoft.com/office/drawing/2014/main" id="{F5133B7E-650E-4D41-B1B2-EA1350352A56}"/>
                </a:ext>
              </a:extLst>
            </p:cNvPr>
            <p:cNvSpPr/>
            <p:nvPr/>
          </p:nvSpPr>
          <p:spPr>
            <a:xfrm>
              <a:off x="3027250" y="31672"/>
              <a:ext cx="6759688" cy="1051397"/>
            </a:xfrm>
            <a:prstGeom prst="roundRect">
              <a:avLst>
                <a:gd name="adj" fmla="val 42559"/>
              </a:avLst>
            </a:prstGeom>
            <a:solidFill>
              <a:srgbClr val="D0F5FE"/>
            </a:solidFill>
            <a:ln w="12700">
              <a:solidFill>
                <a:srgbClr val="4472C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180E"/>
                </a:solidFill>
                <a:effectLst/>
                <a:uLnTx/>
                <a:uFillTx/>
                <a:latin typeface="#9Slide03 SFU Futura_12" panose="00000400000000000000" pitchFamily="2" charset="0"/>
              </a:endParaRPr>
            </a:p>
          </p:txBody>
        </p:sp>
        <p:sp>
          <p:nvSpPr>
            <p:cNvPr id="24" name="TextBox 23">
              <a:extLst>
                <a:ext uri="{FF2B5EF4-FFF2-40B4-BE49-F238E27FC236}">
                  <a16:creationId xmlns:a16="http://schemas.microsoft.com/office/drawing/2014/main" id="{260011C7-355A-4EFC-8CE4-488016026DC1}"/>
                </a:ext>
              </a:extLst>
            </p:cNvPr>
            <p:cNvSpPr txBox="1"/>
            <p:nvPr/>
          </p:nvSpPr>
          <p:spPr>
            <a:xfrm>
              <a:off x="3403746" y="137200"/>
              <a:ext cx="6584828" cy="923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C00000"/>
                  </a:solidFill>
                  <a:effectLst/>
                  <a:uLnTx/>
                  <a:uFillTx/>
                  <a:latin typeface="#9Slide03 SFU Futura_09" panose="00000400000000000000" pitchFamily="2" charset="0"/>
                </a:rPr>
                <a:t>   </a:t>
              </a:r>
              <a:r>
                <a:rPr kumimoji="0" lang="en-US" sz="4000" b="1" i="0" u="none" strike="noStrike" kern="1200" cap="none" spc="0" normalizeH="0" baseline="0" noProof="0" dirty="0">
                  <a:ln>
                    <a:noFill/>
                  </a:ln>
                  <a:solidFill>
                    <a:srgbClr val="002060"/>
                  </a:solidFill>
                  <a:effectLst/>
                  <a:uLnTx/>
                  <a:uFillTx/>
                  <a:latin typeface="#9Slide03 Oswald Medium" panose="00000600000000000000" pitchFamily="2" charset="0"/>
                </a:rPr>
                <a:t>HOẠT ĐỘNG: </a:t>
              </a:r>
              <a:r>
                <a:rPr kumimoji="0" lang="en-US" sz="5400" b="1" i="0" u="none" strike="noStrike" kern="1200" cap="none" spc="0" normalizeH="0" baseline="0" noProof="0" dirty="0" smtClean="0">
                  <a:ln>
                    <a:noFill/>
                  </a:ln>
                  <a:solidFill>
                    <a:srgbClr val="002060"/>
                  </a:solidFill>
                  <a:effectLst/>
                  <a:uLnTx/>
                  <a:uFillTx/>
                  <a:latin typeface="#9Slide03 Oswald Medium" panose="00000600000000000000" pitchFamily="2" charset="0"/>
                </a:rPr>
                <a:t>LUYỆN</a:t>
              </a:r>
              <a:r>
                <a:rPr kumimoji="0" lang="en-US" sz="5400" b="1" i="0" u="none" strike="noStrike" kern="1200" cap="none" spc="0" normalizeH="0" noProof="0" dirty="0" smtClean="0">
                  <a:ln>
                    <a:noFill/>
                  </a:ln>
                  <a:solidFill>
                    <a:srgbClr val="002060"/>
                  </a:solidFill>
                  <a:effectLst/>
                  <a:uLnTx/>
                  <a:uFillTx/>
                  <a:latin typeface="#9Slide03 Oswald Medium" panose="00000600000000000000" pitchFamily="2" charset="0"/>
                </a:rPr>
                <a:t> TẬP</a:t>
              </a:r>
              <a:endParaRPr kumimoji="0" lang="vi-VN" sz="5400" b="1" i="0" u="none" strike="noStrike" kern="1200" cap="none" spc="0" normalizeH="0" baseline="0" noProof="0" dirty="0">
                <a:ln>
                  <a:noFill/>
                </a:ln>
                <a:solidFill>
                  <a:srgbClr val="002060"/>
                </a:solidFill>
                <a:effectLst/>
                <a:uLnTx/>
                <a:uFillTx/>
                <a:latin typeface="#9Slide03 Oswald Medium" panose="00000600000000000000" pitchFamily="2" charset="0"/>
              </a:endParaRPr>
            </a:p>
          </p:txBody>
        </p:sp>
        <p:pic>
          <p:nvPicPr>
            <p:cNvPr id="32" name="Picture 31"/>
            <p:cNvPicPr>
              <a:picLocks noChangeAspect="1"/>
            </p:cNvPicPr>
            <p:nvPr/>
          </p:nvPicPr>
          <p:blipFill>
            <a:blip r:embed="rId9">
              <a:extLst>
                <a:ext uri="{BEBA8EAE-BF5A-486C-A8C5-ECC9F3942E4B}">
                  <a14:imgProps xmlns:a14="http://schemas.microsoft.com/office/drawing/2010/main">
                    <a14:imgLayer r:embed="rId10">
                      <a14:imgEffect>
                        <a14:backgroundRemoval t="2930" b="99805" l="1367" r="98633">
                          <a14:foregroundMark x1="6836" y1="65820" x2="6836" y2="65820"/>
                          <a14:foregroundMark x1="21289" y1="49805" x2="21289" y2="49805"/>
                          <a14:foregroundMark x1="40625" y1="41992" x2="40625" y2="41992"/>
                          <a14:foregroundMark x1="35742" y1="57227" x2="35742" y2="57227"/>
                          <a14:foregroundMark x1="59570" y1="47266" x2="59570" y2="47266"/>
                          <a14:foregroundMark x1="53906" y1="64063" x2="53906" y2="64063"/>
                          <a14:foregroundMark x1="66211" y1="30469" x2="66211" y2="30469"/>
                          <a14:foregroundMark x1="41797" y1="24609" x2="41797" y2="24609"/>
                          <a14:foregroundMark x1="49805" y1="6641" x2="49805" y2="6641"/>
                          <a14:foregroundMark x1="94531" y1="20117" x2="94531" y2="20117"/>
                          <a14:foregroundMark x1="98828" y1="16992" x2="98828" y2="16992"/>
                          <a14:foregroundMark x1="45117" y1="2930" x2="45117" y2="2930"/>
                          <a14:foregroundMark x1="57617" y1="94727" x2="57617" y2="94727"/>
                          <a14:foregroundMark x1="54492" y1="99805" x2="54492" y2="99805"/>
                          <a14:foregroundMark x1="1367" y1="64063" x2="1367" y2="64063"/>
                        </a14:backgroundRemoval>
                      </a14:imgEffect>
                    </a14:imgLayer>
                  </a14:imgProps>
                </a:ext>
              </a:extLst>
            </a:blip>
            <a:stretch>
              <a:fillRect/>
            </a:stretch>
          </p:blipFill>
          <p:spPr>
            <a:xfrm>
              <a:off x="2939651" y="-35109"/>
              <a:ext cx="1146208" cy="1146208"/>
            </a:xfrm>
            <a:prstGeom prst="rect">
              <a:avLst/>
            </a:prstGeom>
          </p:spPr>
        </p:pic>
      </p:grpSp>
    </p:spTree>
    <p:extLst>
      <p:ext uri="{BB962C8B-B14F-4D97-AF65-F5344CB8AC3E}">
        <p14:creationId xmlns:p14="http://schemas.microsoft.com/office/powerpoint/2010/main" val="1763319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arn(inVertical)">
                                      <p:cBhvr>
                                        <p:cTn id="12" dur="500"/>
                                        <p:tgtEl>
                                          <p:spTgt spid="21"/>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barn(inVertical)">
                                      <p:cBhvr>
                                        <p:cTn id="15" dur="500"/>
                                        <p:tgtEl>
                                          <p:spTgt spid="22"/>
                                        </p:tgtEl>
                                      </p:cBhvr>
                                    </p:animEffect>
                                  </p:childTnLst>
                                </p:cTn>
                              </p:par>
                              <p:par>
                                <p:cTn id="16" presetID="16" presetClass="entr" presetSubtype="21"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barn(inVertical)">
                                      <p:cBhvr>
                                        <p:cTn id="18" dur="500"/>
                                        <p:tgtEl>
                                          <p:spTgt spid="14"/>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barn(inVertical)">
                                      <p:cBhvr>
                                        <p:cTn id="21" dur="500"/>
                                        <p:tgtEl>
                                          <p:spTgt spid="25"/>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19"/>
                                        </p:tgtEl>
                                        <p:attrNameLst>
                                          <p:attrName>style.visibility</p:attrName>
                                        </p:attrNameLst>
                                      </p:cBhvr>
                                      <p:to>
                                        <p:strVal val="visible"/>
                                      </p:to>
                                    </p:set>
                                    <p:anim calcmode="lin" valueType="num">
                                      <p:cBhvr>
                                        <p:cTn id="26" dur="500" fill="hold"/>
                                        <p:tgtEl>
                                          <p:spTgt spid="19"/>
                                        </p:tgtEl>
                                        <p:attrNameLst>
                                          <p:attrName>ppt_w</p:attrName>
                                        </p:attrNameLst>
                                      </p:cBhvr>
                                      <p:tavLst>
                                        <p:tav tm="0">
                                          <p:val>
                                            <p:fltVal val="0"/>
                                          </p:val>
                                        </p:tav>
                                        <p:tav tm="100000">
                                          <p:val>
                                            <p:strVal val="#ppt_w"/>
                                          </p:val>
                                        </p:tav>
                                      </p:tavLst>
                                    </p:anim>
                                    <p:anim calcmode="lin" valueType="num">
                                      <p:cBhvr>
                                        <p:cTn id="27" dur="500" fill="hold"/>
                                        <p:tgtEl>
                                          <p:spTgt spid="19"/>
                                        </p:tgtEl>
                                        <p:attrNameLst>
                                          <p:attrName>ppt_h</p:attrName>
                                        </p:attrNameLst>
                                      </p:cBhvr>
                                      <p:tavLst>
                                        <p:tav tm="0">
                                          <p:val>
                                            <p:fltVal val="0"/>
                                          </p:val>
                                        </p:tav>
                                        <p:tav tm="100000">
                                          <p:val>
                                            <p:strVal val="#ppt_h"/>
                                          </p:val>
                                        </p:tav>
                                      </p:tavLst>
                                    </p:anim>
                                    <p:animEffect transition="in" filter="fade">
                                      <p:cBhvr>
                                        <p:cTn id="28" dur="500"/>
                                        <p:tgtEl>
                                          <p:spTgt spid="19"/>
                                        </p:tgtEl>
                                      </p:cBhvr>
                                    </p:animEffect>
                                  </p:childTnLst>
                                </p:cTn>
                              </p:par>
                              <p:par>
                                <p:cTn id="29" presetID="53" presetClass="entr" presetSubtype="16" fill="hold" grpId="0" nodeType="withEffect">
                                  <p:stCondLst>
                                    <p:cond delay="0"/>
                                  </p:stCondLst>
                                  <p:childTnLst>
                                    <p:set>
                                      <p:cBhvr>
                                        <p:cTn id="30" dur="1" fill="hold">
                                          <p:stCondLst>
                                            <p:cond delay="0"/>
                                          </p:stCondLst>
                                        </p:cTn>
                                        <p:tgtEl>
                                          <p:spTgt spid="58"/>
                                        </p:tgtEl>
                                        <p:attrNameLst>
                                          <p:attrName>style.visibility</p:attrName>
                                        </p:attrNameLst>
                                      </p:cBhvr>
                                      <p:to>
                                        <p:strVal val="visible"/>
                                      </p:to>
                                    </p:set>
                                    <p:anim calcmode="lin" valueType="num">
                                      <p:cBhvr>
                                        <p:cTn id="31" dur="500" fill="hold"/>
                                        <p:tgtEl>
                                          <p:spTgt spid="58"/>
                                        </p:tgtEl>
                                        <p:attrNameLst>
                                          <p:attrName>ppt_w</p:attrName>
                                        </p:attrNameLst>
                                      </p:cBhvr>
                                      <p:tavLst>
                                        <p:tav tm="0">
                                          <p:val>
                                            <p:fltVal val="0"/>
                                          </p:val>
                                        </p:tav>
                                        <p:tav tm="100000">
                                          <p:val>
                                            <p:strVal val="#ppt_w"/>
                                          </p:val>
                                        </p:tav>
                                      </p:tavLst>
                                    </p:anim>
                                    <p:anim calcmode="lin" valueType="num">
                                      <p:cBhvr>
                                        <p:cTn id="32" dur="500" fill="hold"/>
                                        <p:tgtEl>
                                          <p:spTgt spid="58"/>
                                        </p:tgtEl>
                                        <p:attrNameLst>
                                          <p:attrName>ppt_h</p:attrName>
                                        </p:attrNameLst>
                                      </p:cBhvr>
                                      <p:tavLst>
                                        <p:tav tm="0">
                                          <p:val>
                                            <p:fltVal val="0"/>
                                          </p:val>
                                        </p:tav>
                                        <p:tav tm="100000">
                                          <p:val>
                                            <p:strVal val="#ppt_h"/>
                                          </p:val>
                                        </p:tav>
                                      </p:tavLst>
                                    </p:anim>
                                    <p:animEffect transition="in" filter="fade">
                                      <p:cBhvr>
                                        <p:cTn id="33" dur="500"/>
                                        <p:tgtEl>
                                          <p:spTgt spid="58"/>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3"/>
                                        </p:tgtEl>
                                        <p:attrNameLst>
                                          <p:attrName>style.visibility</p:attrName>
                                        </p:attrNameLst>
                                      </p:cBhvr>
                                      <p:to>
                                        <p:strVal val="visible"/>
                                      </p:to>
                                    </p:set>
                                    <p:anim calcmode="lin" valueType="num">
                                      <p:cBhvr>
                                        <p:cTn id="36" dur="500" fill="hold"/>
                                        <p:tgtEl>
                                          <p:spTgt spid="3"/>
                                        </p:tgtEl>
                                        <p:attrNameLst>
                                          <p:attrName>ppt_w</p:attrName>
                                        </p:attrNameLst>
                                      </p:cBhvr>
                                      <p:tavLst>
                                        <p:tav tm="0">
                                          <p:val>
                                            <p:fltVal val="0"/>
                                          </p:val>
                                        </p:tav>
                                        <p:tav tm="100000">
                                          <p:val>
                                            <p:strVal val="#ppt_w"/>
                                          </p:val>
                                        </p:tav>
                                      </p:tavLst>
                                    </p:anim>
                                    <p:anim calcmode="lin" valueType="num">
                                      <p:cBhvr>
                                        <p:cTn id="37" dur="500" fill="hold"/>
                                        <p:tgtEl>
                                          <p:spTgt spid="3"/>
                                        </p:tgtEl>
                                        <p:attrNameLst>
                                          <p:attrName>ppt_h</p:attrName>
                                        </p:attrNameLst>
                                      </p:cBhvr>
                                      <p:tavLst>
                                        <p:tav tm="0">
                                          <p:val>
                                            <p:fltVal val="0"/>
                                          </p:val>
                                        </p:tav>
                                        <p:tav tm="100000">
                                          <p:val>
                                            <p:strVal val="#ppt_h"/>
                                          </p:val>
                                        </p:tav>
                                      </p:tavLst>
                                    </p:anim>
                                    <p:animEffect transition="in" filter="fade">
                                      <p:cBhvr>
                                        <p:cTn id="38" dur="500"/>
                                        <p:tgtEl>
                                          <p:spTgt spid="3"/>
                                        </p:tgtEl>
                                      </p:cBhvr>
                                    </p:animEffect>
                                  </p:childTnLst>
                                </p:cTn>
                              </p:par>
                              <p:par>
                                <p:cTn id="39" presetID="53" presetClass="entr" presetSubtype="16" fill="hold" grpId="0" nodeType="withEffect">
                                  <p:stCondLst>
                                    <p:cond delay="0"/>
                                  </p:stCondLst>
                                  <p:childTnLst>
                                    <p:set>
                                      <p:cBhvr>
                                        <p:cTn id="40" dur="1" fill="hold">
                                          <p:stCondLst>
                                            <p:cond delay="0"/>
                                          </p:stCondLst>
                                        </p:cTn>
                                        <p:tgtEl>
                                          <p:spTgt spid="67"/>
                                        </p:tgtEl>
                                        <p:attrNameLst>
                                          <p:attrName>style.visibility</p:attrName>
                                        </p:attrNameLst>
                                      </p:cBhvr>
                                      <p:to>
                                        <p:strVal val="visible"/>
                                      </p:to>
                                    </p:set>
                                    <p:anim calcmode="lin" valueType="num">
                                      <p:cBhvr>
                                        <p:cTn id="41" dur="500" fill="hold"/>
                                        <p:tgtEl>
                                          <p:spTgt spid="67"/>
                                        </p:tgtEl>
                                        <p:attrNameLst>
                                          <p:attrName>ppt_w</p:attrName>
                                        </p:attrNameLst>
                                      </p:cBhvr>
                                      <p:tavLst>
                                        <p:tav tm="0">
                                          <p:val>
                                            <p:fltVal val="0"/>
                                          </p:val>
                                        </p:tav>
                                        <p:tav tm="100000">
                                          <p:val>
                                            <p:strVal val="#ppt_w"/>
                                          </p:val>
                                        </p:tav>
                                      </p:tavLst>
                                    </p:anim>
                                    <p:anim calcmode="lin" valueType="num">
                                      <p:cBhvr>
                                        <p:cTn id="42" dur="500" fill="hold"/>
                                        <p:tgtEl>
                                          <p:spTgt spid="67"/>
                                        </p:tgtEl>
                                        <p:attrNameLst>
                                          <p:attrName>ppt_h</p:attrName>
                                        </p:attrNameLst>
                                      </p:cBhvr>
                                      <p:tavLst>
                                        <p:tav tm="0">
                                          <p:val>
                                            <p:fltVal val="0"/>
                                          </p:val>
                                        </p:tav>
                                        <p:tav tm="100000">
                                          <p:val>
                                            <p:strVal val="#ppt_h"/>
                                          </p:val>
                                        </p:tav>
                                      </p:tavLst>
                                    </p:anim>
                                    <p:animEffect transition="in" filter="fade">
                                      <p:cBhvr>
                                        <p:cTn id="43" dur="500"/>
                                        <p:tgtEl>
                                          <p:spTgt spid="67"/>
                                        </p:tgtEl>
                                      </p:cBhvr>
                                    </p:animEffect>
                                  </p:childTnLst>
                                </p:cTn>
                              </p:par>
                              <p:par>
                                <p:cTn id="44" presetID="53" presetClass="entr" presetSubtype="16" fill="hold" nodeType="withEffect">
                                  <p:stCondLst>
                                    <p:cond delay="0"/>
                                  </p:stCondLst>
                                  <p:childTnLst>
                                    <p:set>
                                      <p:cBhvr>
                                        <p:cTn id="45" dur="1" fill="hold">
                                          <p:stCondLst>
                                            <p:cond delay="0"/>
                                          </p:stCondLst>
                                        </p:cTn>
                                        <p:tgtEl>
                                          <p:spTgt spid="76"/>
                                        </p:tgtEl>
                                        <p:attrNameLst>
                                          <p:attrName>style.visibility</p:attrName>
                                        </p:attrNameLst>
                                      </p:cBhvr>
                                      <p:to>
                                        <p:strVal val="visible"/>
                                      </p:to>
                                    </p:set>
                                    <p:anim calcmode="lin" valueType="num">
                                      <p:cBhvr>
                                        <p:cTn id="46" dur="500" fill="hold"/>
                                        <p:tgtEl>
                                          <p:spTgt spid="76"/>
                                        </p:tgtEl>
                                        <p:attrNameLst>
                                          <p:attrName>ppt_w</p:attrName>
                                        </p:attrNameLst>
                                      </p:cBhvr>
                                      <p:tavLst>
                                        <p:tav tm="0">
                                          <p:val>
                                            <p:fltVal val="0"/>
                                          </p:val>
                                        </p:tav>
                                        <p:tav tm="100000">
                                          <p:val>
                                            <p:strVal val="#ppt_w"/>
                                          </p:val>
                                        </p:tav>
                                      </p:tavLst>
                                    </p:anim>
                                    <p:anim calcmode="lin" valueType="num">
                                      <p:cBhvr>
                                        <p:cTn id="47" dur="500" fill="hold"/>
                                        <p:tgtEl>
                                          <p:spTgt spid="76"/>
                                        </p:tgtEl>
                                        <p:attrNameLst>
                                          <p:attrName>ppt_h</p:attrName>
                                        </p:attrNameLst>
                                      </p:cBhvr>
                                      <p:tavLst>
                                        <p:tav tm="0">
                                          <p:val>
                                            <p:fltVal val="0"/>
                                          </p:val>
                                        </p:tav>
                                        <p:tav tm="100000">
                                          <p:val>
                                            <p:strVal val="#ppt_h"/>
                                          </p:val>
                                        </p:tav>
                                      </p:tavLst>
                                    </p:anim>
                                    <p:animEffect transition="in" filter="fade">
                                      <p:cBhvr>
                                        <p:cTn id="48" dur="500"/>
                                        <p:tgtEl>
                                          <p:spTgt spid="76"/>
                                        </p:tgtEl>
                                      </p:cBhvr>
                                    </p:animEffect>
                                  </p:childTnLst>
                                </p:cTn>
                              </p:par>
                              <p:par>
                                <p:cTn id="49" presetID="53" presetClass="entr" presetSubtype="16" fill="hold" grpId="0" nodeType="withEffect">
                                  <p:stCondLst>
                                    <p:cond delay="0"/>
                                  </p:stCondLst>
                                  <p:childTnLst>
                                    <p:set>
                                      <p:cBhvr>
                                        <p:cTn id="50" dur="1" fill="hold">
                                          <p:stCondLst>
                                            <p:cond delay="0"/>
                                          </p:stCondLst>
                                        </p:cTn>
                                        <p:tgtEl>
                                          <p:spTgt spid="65"/>
                                        </p:tgtEl>
                                        <p:attrNameLst>
                                          <p:attrName>style.visibility</p:attrName>
                                        </p:attrNameLst>
                                      </p:cBhvr>
                                      <p:to>
                                        <p:strVal val="visible"/>
                                      </p:to>
                                    </p:set>
                                    <p:anim calcmode="lin" valueType="num">
                                      <p:cBhvr>
                                        <p:cTn id="51" dur="500" fill="hold"/>
                                        <p:tgtEl>
                                          <p:spTgt spid="65"/>
                                        </p:tgtEl>
                                        <p:attrNameLst>
                                          <p:attrName>ppt_w</p:attrName>
                                        </p:attrNameLst>
                                      </p:cBhvr>
                                      <p:tavLst>
                                        <p:tav tm="0">
                                          <p:val>
                                            <p:fltVal val="0"/>
                                          </p:val>
                                        </p:tav>
                                        <p:tav tm="100000">
                                          <p:val>
                                            <p:strVal val="#ppt_w"/>
                                          </p:val>
                                        </p:tav>
                                      </p:tavLst>
                                    </p:anim>
                                    <p:anim calcmode="lin" valueType="num">
                                      <p:cBhvr>
                                        <p:cTn id="52" dur="500" fill="hold"/>
                                        <p:tgtEl>
                                          <p:spTgt spid="65"/>
                                        </p:tgtEl>
                                        <p:attrNameLst>
                                          <p:attrName>ppt_h</p:attrName>
                                        </p:attrNameLst>
                                      </p:cBhvr>
                                      <p:tavLst>
                                        <p:tav tm="0">
                                          <p:val>
                                            <p:fltVal val="0"/>
                                          </p:val>
                                        </p:tav>
                                        <p:tav tm="100000">
                                          <p:val>
                                            <p:strVal val="#ppt_h"/>
                                          </p:val>
                                        </p:tav>
                                      </p:tavLst>
                                    </p:anim>
                                    <p:animEffect transition="in" filter="fade">
                                      <p:cBhvr>
                                        <p:cTn id="53" dur="500"/>
                                        <p:tgtEl>
                                          <p:spTgt spid="65"/>
                                        </p:tgtEl>
                                      </p:cBhvr>
                                    </p:animEffect>
                                  </p:childTnLst>
                                </p:cTn>
                              </p:par>
                              <p:par>
                                <p:cTn id="54" presetID="53" presetClass="entr" presetSubtype="16" fill="hold" grpId="0" nodeType="withEffect">
                                  <p:stCondLst>
                                    <p:cond delay="0"/>
                                  </p:stCondLst>
                                  <p:childTnLst>
                                    <p:set>
                                      <p:cBhvr>
                                        <p:cTn id="55" dur="1" fill="hold">
                                          <p:stCondLst>
                                            <p:cond delay="0"/>
                                          </p:stCondLst>
                                        </p:cTn>
                                        <p:tgtEl>
                                          <p:spTgt spid="26"/>
                                        </p:tgtEl>
                                        <p:attrNameLst>
                                          <p:attrName>style.visibility</p:attrName>
                                        </p:attrNameLst>
                                      </p:cBhvr>
                                      <p:to>
                                        <p:strVal val="visible"/>
                                      </p:to>
                                    </p:set>
                                    <p:anim calcmode="lin" valueType="num">
                                      <p:cBhvr>
                                        <p:cTn id="56" dur="500" fill="hold"/>
                                        <p:tgtEl>
                                          <p:spTgt spid="26"/>
                                        </p:tgtEl>
                                        <p:attrNameLst>
                                          <p:attrName>ppt_w</p:attrName>
                                        </p:attrNameLst>
                                      </p:cBhvr>
                                      <p:tavLst>
                                        <p:tav tm="0">
                                          <p:val>
                                            <p:fltVal val="0"/>
                                          </p:val>
                                        </p:tav>
                                        <p:tav tm="100000">
                                          <p:val>
                                            <p:strVal val="#ppt_w"/>
                                          </p:val>
                                        </p:tav>
                                      </p:tavLst>
                                    </p:anim>
                                    <p:anim calcmode="lin" valueType="num">
                                      <p:cBhvr>
                                        <p:cTn id="57" dur="500" fill="hold"/>
                                        <p:tgtEl>
                                          <p:spTgt spid="26"/>
                                        </p:tgtEl>
                                        <p:attrNameLst>
                                          <p:attrName>ppt_h</p:attrName>
                                        </p:attrNameLst>
                                      </p:cBhvr>
                                      <p:tavLst>
                                        <p:tav tm="0">
                                          <p:val>
                                            <p:fltVal val="0"/>
                                          </p:val>
                                        </p:tav>
                                        <p:tav tm="100000">
                                          <p:val>
                                            <p:strVal val="#ppt_h"/>
                                          </p:val>
                                        </p:tav>
                                      </p:tavLst>
                                    </p:anim>
                                    <p:animEffect transition="in" filter="fade">
                                      <p:cBhvr>
                                        <p:cTn id="58" dur="500"/>
                                        <p:tgtEl>
                                          <p:spTgt spid="26"/>
                                        </p:tgtEl>
                                      </p:cBhvr>
                                    </p:animEffect>
                                  </p:childTnLst>
                                </p:cTn>
                              </p:par>
                              <p:par>
                                <p:cTn id="59" presetID="53" presetClass="entr" presetSubtype="16" fill="hold" nodeType="withEffect">
                                  <p:stCondLst>
                                    <p:cond delay="0"/>
                                  </p:stCondLst>
                                  <p:childTnLst>
                                    <p:set>
                                      <p:cBhvr>
                                        <p:cTn id="60" dur="1" fill="hold">
                                          <p:stCondLst>
                                            <p:cond delay="0"/>
                                          </p:stCondLst>
                                        </p:cTn>
                                        <p:tgtEl>
                                          <p:spTgt spid="18"/>
                                        </p:tgtEl>
                                        <p:attrNameLst>
                                          <p:attrName>style.visibility</p:attrName>
                                        </p:attrNameLst>
                                      </p:cBhvr>
                                      <p:to>
                                        <p:strVal val="visible"/>
                                      </p:to>
                                    </p:set>
                                    <p:anim calcmode="lin" valueType="num">
                                      <p:cBhvr>
                                        <p:cTn id="61" dur="500" fill="hold"/>
                                        <p:tgtEl>
                                          <p:spTgt spid="18"/>
                                        </p:tgtEl>
                                        <p:attrNameLst>
                                          <p:attrName>ppt_w</p:attrName>
                                        </p:attrNameLst>
                                      </p:cBhvr>
                                      <p:tavLst>
                                        <p:tav tm="0">
                                          <p:val>
                                            <p:fltVal val="0"/>
                                          </p:val>
                                        </p:tav>
                                        <p:tav tm="100000">
                                          <p:val>
                                            <p:strVal val="#ppt_w"/>
                                          </p:val>
                                        </p:tav>
                                      </p:tavLst>
                                    </p:anim>
                                    <p:anim calcmode="lin" valueType="num">
                                      <p:cBhvr>
                                        <p:cTn id="62" dur="500" fill="hold"/>
                                        <p:tgtEl>
                                          <p:spTgt spid="18"/>
                                        </p:tgtEl>
                                        <p:attrNameLst>
                                          <p:attrName>ppt_h</p:attrName>
                                        </p:attrNameLst>
                                      </p:cBhvr>
                                      <p:tavLst>
                                        <p:tav tm="0">
                                          <p:val>
                                            <p:fltVal val="0"/>
                                          </p:val>
                                        </p:tav>
                                        <p:tav tm="100000">
                                          <p:val>
                                            <p:strVal val="#ppt_h"/>
                                          </p:val>
                                        </p:tav>
                                      </p:tavLst>
                                    </p:anim>
                                    <p:animEffect transition="in" filter="fade">
                                      <p:cBhvr>
                                        <p:cTn id="63" dur="500"/>
                                        <p:tgtEl>
                                          <p:spTgt spid="18"/>
                                        </p:tgtEl>
                                      </p:cBhvr>
                                    </p:animEffect>
                                  </p:childTnLst>
                                </p:cTn>
                              </p:par>
                              <p:par>
                                <p:cTn id="64" presetID="53" presetClass="entr" presetSubtype="16" fill="hold" grpId="0" nodeType="withEffect">
                                  <p:stCondLst>
                                    <p:cond delay="0"/>
                                  </p:stCondLst>
                                  <p:childTnLst>
                                    <p:set>
                                      <p:cBhvr>
                                        <p:cTn id="65" dur="1" fill="hold">
                                          <p:stCondLst>
                                            <p:cond delay="0"/>
                                          </p:stCondLst>
                                        </p:cTn>
                                        <p:tgtEl>
                                          <p:spTgt spid="60"/>
                                        </p:tgtEl>
                                        <p:attrNameLst>
                                          <p:attrName>style.visibility</p:attrName>
                                        </p:attrNameLst>
                                      </p:cBhvr>
                                      <p:to>
                                        <p:strVal val="visible"/>
                                      </p:to>
                                    </p:set>
                                    <p:anim calcmode="lin" valueType="num">
                                      <p:cBhvr>
                                        <p:cTn id="66" dur="500" fill="hold"/>
                                        <p:tgtEl>
                                          <p:spTgt spid="60"/>
                                        </p:tgtEl>
                                        <p:attrNameLst>
                                          <p:attrName>ppt_w</p:attrName>
                                        </p:attrNameLst>
                                      </p:cBhvr>
                                      <p:tavLst>
                                        <p:tav tm="0">
                                          <p:val>
                                            <p:fltVal val="0"/>
                                          </p:val>
                                        </p:tav>
                                        <p:tav tm="100000">
                                          <p:val>
                                            <p:strVal val="#ppt_w"/>
                                          </p:val>
                                        </p:tav>
                                      </p:tavLst>
                                    </p:anim>
                                    <p:anim calcmode="lin" valueType="num">
                                      <p:cBhvr>
                                        <p:cTn id="67" dur="500" fill="hold"/>
                                        <p:tgtEl>
                                          <p:spTgt spid="60"/>
                                        </p:tgtEl>
                                        <p:attrNameLst>
                                          <p:attrName>ppt_h</p:attrName>
                                        </p:attrNameLst>
                                      </p:cBhvr>
                                      <p:tavLst>
                                        <p:tav tm="0">
                                          <p:val>
                                            <p:fltVal val="0"/>
                                          </p:val>
                                        </p:tav>
                                        <p:tav tm="100000">
                                          <p:val>
                                            <p:strVal val="#ppt_h"/>
                                          </p:val>
                                        </p:tav>
                                      </p:tavLst>
                                    </p:anim>
                                    <p:animEffect transition="in" filter="fade">
                                      <p:cBhvr>
                                        <p:cTn id="68" dur="500"/>
                                        <p:tgtEl>
                                          <p:spTgt spid="60"/>
                                        </p:tgtEl>
                                      </p:cBhvr>
                                    </p:animEffect>
                                  </p:childTnLst>
                                </p:cTn>
                              </p:par>
                              <p:par>
                                <p:cTn id="69" presetID="53" presetClass="entr" presetSubtype="16" fill="hold" grpId="0" nodeType="withEffect">
                                  <p:stCondLst>
                                    <p:cond delay="0"/>
                                  </p:stCondLst>
                                  <p:childTnLst>
                                    <p:set>
                                      <p:cBhvr>
                                        <p:cTn id="70" dur="1" fill="hold">
                                          <p:stCondLst>
                                            <p:cond delay="0"/>
                                          </p:stCondLst>
                                        </p:cTn>
                                        <p:tgtEl>
                                          <p:spTgt spid="16"/>
                                        </p:tgtEl>
                                        <p:attrNameLst>
                                          <p:attrName>style.visibility</p:attrName>
                                        </p:attrNameLst>
                                      </p:cBhvr>
                                      <p:to>
                                        <p:strVal val="visible"/>
                                      </p:to>
                                    </p:set>
                                    <p:anim calcmode="lin" valueType="num">
                                      <p:cBhvr>
                                        <p:cTn id="71" dur="500" fill="hold"/>
                                        <p:tgtEl>
                                          <p:spTgt spid="16"/>
                                        </p:tgtEl>
                                        <p:attrNameLst>
                                          <p:attrName>ppt_w</p:attrName>
                                        </p:attrNameLst>
                                      </p:cBhvr>
                                      <p:tavLst>
                                        <p:tav tm="0">
                                          <p:val>
                                            <p:fltVal val="0"/>
                                          </p:val>
                                        </p:tav>
                                        <p:tav tm="100000">
                                          <p:val>
                                            <p:strVal val="#ppt_w"/>
                                          </p:val>
                                        </p:tav>
                                      </p:tavLst>
                                    </p:anim>
                                    <p:anim calcmode="lin" valueType="num">
                                      <p:cBhvr>
                                        <p:cTn id="72" dur="500" fill="hold"/>
                                        <p:tgtEl>
                                          <p:spTgt spid="16"/>
                                        </p:tgtEl>
                                        <p:attrNameLst>
                                          <p:attrName>ppt_h</p:attrName>
                                        </p:attrNameLst>
                                      </p:cBhvr>
                                      <p:tavLst>
                                        <p:tav tm="0">
                                          <p:val>
                                            <p:fltVal val="0"/>
                                          </p:val>
                                        </p:tav>
                                        <p:tav tm="100000">
                                          <p:val>
                                            <p:strVal val="#ppt_h"/>
                                          </p:val>
                                        </p:tav>
                                      </p:tavLst>
                                    </p:anim>
                                    <p:animEffect transition="in" filter="fade">
                                      <p:cBhvr>
                                        <p:cTn id="73" dur="500"/>
                                        <p:tgtEl>
                                          <p:spTgt spid="16"/>
                                        </p:tgtEl>
                                      </p:cBhvr>
                                    </p:animEffect>
                                  </p:childTnLst>
                                </p:cTn>
                              </p:par>
                              <p:par>
                                <p:cTn id="74" presetID="53" presetClass="entr" presetSubtype="16" fill="hold" nodeType="withEffect">
                                  <p:stCondLst>
                                    <p:cond delay="0"/>
                                  </p:stCondLst>
                                  <p:childTnLst>
                                    <p:set>
                                      <p:cBhvr>
                                        <p:cTn id="75" dur="1" fill="hold">
                                          <p:stCondLst>
                                            <p:cond delay="0"/>
                                          </p:stCondLst>
                                        </p:cTn>
                                        <p:tgtEl>
                                          <p:spTgt spid="1026"/>
                                        </p:tgtEl>
                                        <p:attrNameLst>
                                          <p:attrName>style.visibility</p:attrName>
                                        </p:attrNameLst>
                                      </p:cBhvr>
                                      <p:to>
                                        <p:strVal val="visible"/>
                                      </p:to>
                                    </p:set>
                                    <p:anim calcmode="lin" valueType="num">
                                      <p:cBhvr>
                                        <p:cTn id="76" dur="500" fill="hold"/>
                                        <p:tgtEl>
                                          <p:spTgt spid="1026"/>
                                        </p:tgtEl>
                                        <p:attrNameLst>
                                          <p:attrName>ppt_w</p:attrName>
                                        </p:attrNameLst>
                                      </p:cBhvr>
                                      <p:tavLst>
                                        <p:tav tm="0">
                                          <p:val>
                                            <p:fltVal val="0"/>
                                          </p:val>
                                        </p:tav>
                                        <p:tav tm="100000">
                                          <p:val>
                                            <p:strVal val="#ppt_w"/>
                                          </p:val>
                                        </p:tav>
                                      </p:tavLst>
                                    </p:anim>
                                    <p:anim calcmode="lin" valueType="num">
                                      <p:cBhvr>
                                        <p:cTn id="77" dur="500" fill="hold"/>
                                        <p:tgtEl>
                                          <p:spTgt spid="1026"/>
                                        </p:tgtEl>
                                        <p:attrNameLst>
                                          <p:attrName>ppt_h</p:attrName>
                                        </p:attrNameLst>
                                      </p:cBhvr>
                                      <p:tavLst>
                                        <p:tav tm="0">
                                          <p:val>
                                            <p:fltVal val="0"/>
                                          </p:val>
                                        </p:tav>
                                        <p:tav tm="100000">
                                          <p:val>
                                            <p:strVal val="#ppt_h"/>
                                          </p:val>
                                        </p:tav>
                                      </p:tavLst>
                                    </p:anim>
                                    <p:animEffect transition="in" filter="fade">
                                      <p:cBhvr>
                                        <p:cTn id="78" dur="500"/>
                                        <p:tgtEl>
                                          <p:spTgt spid="1026"/>
                                        </p:tgtEl>
                                      </p:cBhvr>
                                    </p:animEffect>
                                  </p:childTnLst>
                                </p:cTn>
                              </p:par>
                              <p:par>
                                <p:cTn id="79" presetID="53" presetClass="entr" presetSubtype="16" fill="hold" grpId="0" nodeType="withEffect">
                                  <p:stCondLst>
                                    <p:cond delay="0"/>
                                  </p:stCondLst>
                                  <p:childTnLst>
                                    <p:set>
                                      <p:cBhvr>
                                        <p:cTn id="80" dur="1" fill="hold">
                                          <p:stCondLst>
                                            <p:cond delay="0"/>
                                          </p:stCondLst>
                                        </p:cTn>
                                        <p:tgtEl>
                                          <p:spTgt spid="15"/>
                                        </p:tgtEl>
                                        <p:attrNameLst>
                                          <p:attrName>style.visibility</p:attrName>
                                        </p:attrNameLst>
                                      </p:cBhvr>
                                      <p:to>
                                        <p:strVal val="visible"/>
                                      </p:to>
                                    </p:set>
                                    <p:anim calcmode="lin" valueType="num">
                                      <p:cBhvr>
                                        <p:cTn id="81" dur="500" fill="hold"/>
                                        <p:tgtEl>
                                          <p:spTgt spid="15"/>
                                        </p:tgtEl>
                                        <p:attrNameLst>
                                          <p:attrName>ppt_w</p:attrName>
                                        </p:attrNameLst>
                                      </p:cBhvr>
                                      <p:tavLst>
                                        <p:tav tm="0">
                                          <p:val>
                                            <p:fltVal val="0"/>
                                          </p:val>
                                        </p:tav>
                                        <p:tav tm="100000">
                                          <p:val>
                                            <p:strVal val="#ppt_w"/>
                                          </p:val>
                                        </p:tav>
                                      </p:tavLst>
                                    </p:anim>
                                    <p:anim calcmode="lin" valueType="num">
                                      <p:cBhvr>
                                        <p:cTn id="82" dur="500" fill="hold"/>
                                        <p:tgtEl>
                                          <p:spTgt spid="15"/>
                                        </p:tgtEl>
                                        <p:attrNameLst>
                                          <p:attrName>ppt_h</p:attrName>
                                        </p:attrNameLst>
                                      </p:cBhvr>
                                      <p:tavLst>
                                        <p:tav tm="0">
                                          <p:val>
                                            <p:fltVal val="0"/>
                                          </p:val>
                                        </p:tav>
                                        <p:tav tm="100000">
                                          <p:val>
                                            <p:strVal val="#ppt_h"/>
                                          </p:val>
                                        </p:tav>
                                      </p:tavLst>
                                    </p:anim>
                                    <p:animEffect transition="in" filter="fade">
                                      <p:cBhvr>
                                        <p:cTn id="8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8" grpId="0"/>
      <p:bldP spid="60" grpId="0" animBg="1"/>
      <p:bldP spid="65" grpId="0" animBg="1"/>
      <p:bldP spid="67" grpId="0"/>
      <p:bldP spid="26" grpId="0"/>
      <p:bldP spid="15" grpId="0" animBg="1"/>
      <p:bldP spid="16" grpId="0"/>
      <p:bldP spid="20" grpId="0"/>
      <p:bldP spid="21" grpId="0"/>
      <p:bldP spid="22" grpId="0"/>
      <p:bldP spid="2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2" descr="Family Tree Silhouette png download - 834*480 - Free Transparent Pine png  Download. - CleanPNG / Kiss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Rectangle: Rounded Corners 7">
            <a:extLst>
              <a:ext uri="{FF2B5EF4-FFF2-40B4-BE49-F238E27FC236}">
                <a16:creationId xmlns:a16="http://schemas.microsoft.com/office/drawing/2014/main" id="{A3BA8D6A-4D01-49E4-8C32-23CAA2363653}"/>
              </a:ext>
            </a:extLst>
          </p:cNvPr>
          <p:cNvSpPr/>
          <p:nvPr/>
        </p:nvSpPr>
        <p:spPr>
          <a:xfrm>
            <a:off x="975268" y="1396018"/>
            <a:ext cx="4822237" cy="889982"/>
          </a:xfrm>
          <a:prstGeom prst="roundRect">
            <a:avLst/>
          </a:prstGeom>
          <a:noFill/>
          <a:ln w="3175">
            <a:no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2400" b="1" dirty="0">
              <a:solidFill>
                <a:schemeClr val="tx1"/>
              </a:solidFill>
              <a:latin typeface="#9Slide03 SFU Futura_12" panose="020B0604020202020204" charset="0"/>
              <a:cs typeface="Arial" panose="020B0604020202020204" pitchFamily="34" charset="0"/>
            </a:endParaRPr>
          </a:p>
        </p:txBody>
      </p:sp>
      <p:pic>
        <p:nvPicPr>
          <p:cNvPr id="21" name="Picture 4" descr="Thêm 31 bệnh nhân có xét nghiệm âm tính từ lần 2 trở lên | ĐÀI PHÁT THANH  VÀ TRUYỀN HÌNH BÌNH DƯƠNG"/>
          <p:cNvPicPr>
            <a:picLocks noChangeAspect="1" noChangeArrowheads="1"/>
          </p:cNvPicPr>
          <p:nvPr/>
        </p:nvPicPr>
        <p:blipFill rotWithShape="1">
          <a:blip r:embed="rId3" cstate="hqprint">
            <a:extLst>
              <a:ext uri="{28A0092B-C50C-407E-A947-70E740481C1C}">
                <a14:useLocalDpi xmlns:a14="http://schemas.microsoft.com/office/drawing/2010/main" val="0"/>
              </a:ext>
            </a:extLst>
          </a:blip>
          <a:srcRect l="6641" t="25124" r="6895" b="22755"/>
          <a:stretch/>
        </p:blipFill>
        <p:spPr bwMode="auto">
          <a:xfrm>
            <a:off x="7082008" y="1573234"/>
            <a:ext cx="923613" cy="556758"/>
          </a:xfrm>
          <a:prstGeom prst="rect">
            <a:avLst/>
          </a:prstGeom>
          <a:noFill/>
          <a:ln>
            <a:noFill/>
          </a:ln>
          <a:extLst/>
        </p:spPr>
      </p:pic>
      <p:sp>
        <p:nvSpPr>
          <p:cNvPr id="23" name="Diamond 22"/>
          <p:cNvSpPr/>
          <p:nvPr/>
        </p:nvSpPr>
        <p:spPr>
          <a:xfrm>
            <a:off x="258305" y="1529362"/>
            <a:ext cx="728420" cy="604656"/>
          </a:xfrm>
          <a:prstGeom prst="diamond">
            <a:avLst/>
          </a:prstGeom>
          <a:solidFill>
            <a:srgbClr val="008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latin typeface="#9Slide03 SFU Futura_12" panose="020B0604020202020204" charset="0"/>
              </a:rPr>
              <a:t>1</a:t>
            </a:r>
            <a:endParaRPr lang="en-US" sz="3200" b="1" dirty="0">
              <a:latin typeface="#9Slide03 SFU Futura_12" panose="020B0604020202020204" charset="0"/>
            </a:endParaRPr>
          </a:p>
        </p:txBody>
      </p:sp>
      <p:sp>
        <p:nvSpPr>
          <p:cNvPr id="25" name="Diamond 24"/>
          <p:cNvSpPr/>
          <p:nvPr/>
        </p:nvSpPr>
        <p:spPr>
          <a:xfrm>
            <a:off x="244280" y="2595383"/>
            <a:ext cx="728420" cy="604656"/>
          </a:xfrm>
          <a:prstGeom prst="diamond">
            <a:avLst/>
          </a:prstGeom>
          <a:solidFill>
            <a:srgbClr val="008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latin typeface="#9Slide03 SFU Futura_12" panose="020B0604020202020204" charset="0"/>
              </a:rPr>
              <a:t>2</a:t>
            </a:r>
            <a:endParaRPr lang="en-US" sz="3200" b="1" dirty="0">
              <a:latin typeface="#9Slide03 SFU Futura_12" panose="020B0604020202020204" charset="0"/>
            </a:endParaRPr>
          </a:p>
        </p:txBody>
      </p:sp>
      <p:sp>
        <p:nvSpPr>
          <p:cNvPr id="36" name="Diamond 35"/>
          <p:cNvSpPr/>
          <p:nvPr/>
        </p:nvSpPr>
        <p:spPr>
          <a:xfrm>
            <a:off x="232824" y="3550625"/>
            <a:ext cx="728420" cy="604656"/>
          </a:xfrm>
          <a:prstGeom prst="diamond">
            <a:avLst/>
          </a:prstGeom>
          <a:solidFill>
            <a:srgbClr val="008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ln w="0"/>
                <a:solidFill>
                  <a:schemeClr val="bg1"/>
                </a:solidFill>
                <a:effectLst>
                  <a:outerShdw blurRad="38100" dist="19050" dir="2700000" algn="tl" rotWithShape="0">
                    <a:schemeClr val="dk1">
                      <a:alpha val="40000"/>
                    </a:schemeClr>
                  </a:outerShdw>
                </a:effectLst>
                <a:latin typeface="#9Slide03 SFU Futura_12" panose="020B0604020202020204" charset="0"/>
              </a:rPr>
              <a:t>3</a:t>
            </a:r>
            <a:endParaRPr lang="en-US" sz="3200" b="1" dirty="0">
              <a:ln w="0"/>
              <a:solidFill>
                <a:schemeClr val="bg1"/>
              </a:solidFill>
              <a:effectLst>
                <a:outerShdw blurRad="38100" dist="19050" dir="2700000" algn="tl" rotWithShape="0">
                  <a:schemeClr val="dk1">
                    <a:alpha val="40000"/>
                  </a:schemeClr>
                </a:outerShdw>
              </a:effectLst>
              <a:latin typeface="#9Slide03 SFU Futura_12" panose="020B0604020202020204" charset="0"/>
            </a:endParaRPr>
          </a:p>
        </p:txBody>
      </p:sp>
      <p:sp>
        <p:nvSpPr>
          <p:cNvPr id="37" name="Diamond 36"/>
          <p:cNvSpPr/>
          <p:nvPr/>
        </p:nvSpPr>
        <p:spPr>
          <a:xfrm>
            <a:off x="244280" y="4667089"/>
            <a:ext cx="728420" cy="604656"/>
          </a:xfrm>
          <a:prstGeom prst="diamond">
            <a:avLst/>
          </a:prstGeom>
          <a:solidFill>
            <a:srgbClr val="008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latin typeface="#9Slide03 SFU Futura_12" panose="020B0604020202020204" charset="0"/>
              </a:rPr>
              <a:t>4</a:t>
            </a:r>
            <a:endParaRPr lang="en-US" sz="3200" b="1" dirty="0">
              <a:latin typeface="#9Slide03 SFU Futura_12" panose="020B0604020202020204" charset="0"/>
            </a:endParaRPr>
          </a:p>
        </p:txBody>
      </p:sp>
      <p:sp>
        <p:nvSpPr>
          <p:cNvPr id="38" name="Diamond 37"/>
          <p:cNvSpPr/>
          <p:nvPr/>
        </p:nvSpPr>
        <p:spPr>
          <a:xfrm>
            <a:off x="244280" y="5785157"/>
            <a:ext cx="728420" cy="604656"/>
          </a:xfrm>
          <a:prstGeom prst="diamond">
            <a:avLst/>
          </a:prstGeom>
          <a:solidFill>
            <a:srgbClr val="008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latin typeface="#9Slide03 SFU Futura_12" panose="020B0604020202020204" charset="0"/>
              </a:rPr>
              <a:t>5</a:t>
            </a:r>
            <a:endParaRPr lang="en-US" sz="3200" b="1" dirty="0">
              <a:latin typeface="#9Slide03 SFU Futura_12" panose="020B0604020202020204" charset="0"/>
            </a:endParaRPr>
          </a:p>
        </p:txBody>
      </p:sp>
      <p:pic>
        <p:nvPicPr>
          <p:cNvPr id="39" name="Picture 4" descr="Thêm 31 bệnh nhân có xét nghiệm âm tính từ lần 2 trở lên | ĐÀI PHÁT THANH  VÀ TRUYỀN HÌNH BÌNH DƯƠNG"/>
          <p:cNvPicPr>
            <a:picLocks noChangeAspect="1" noChangeArrowheads="1"/>
          </p:cNvPicPr>
          <p:nvPr/>
        </p:nvPicPr>
        <p:blipFill rotWithShape="1">
          <a:blip r:embed="rId3" cstate="hqprint">
            <a:extLst>
              <a:ext uri="{28A0092B-C50C-407E-A947-70E740481C1C}">
                <a14:useLocalDpi xmlns:a14="http://schemas.microsoft.com/office/drawing/2010/main" val="0"/>
              </a:ext>
            </a:extLst>
          </a:blip>
          <a:srcRect l="6641" t="25124" r="6895" b="22755"/>
          <a:stretch/>
        </p:blipFill>
        <p:spPr bwMode="auto">
          <a:xfrm>
            <a:off x="7053580" y="2580684"/>
            <a:ext cx="923613" cy="556758"/>
          </a:xfrm>
          <a:prstGeom prst="rect">
            <a:avLst/>
          </a:prstGeom>
          <a:noFill/>
          <a:ln>
            <a:noFill/>
          </a:ln>
          <a:extLst/>
        </p:spPr>
      </p:pic>
      <p:pic>
        <p:nvPicPr>
          <p:cNvPr id="41" name="Picture 4" descr="Thêm 31 bệnh nhân có xét nghiệm âm tính từ lần 2 trở lên | ĐÀI PHÁT THANH  VÀ TRUYỀN HÌNH BÌNH DƯƠNG"/>
          <p:cNvPicPr>
            <a:picLocks noChangeAspect="1" noChangeArrowheads="1"/>
          </p:cNvPicPr>
          <p:nvPr/>
        </p:nvPicPr>
        <p:blipFill rotWithShape="1">
          <a:blip r:embed="rId3" cstate="hqprint">
            <a:extLst>
              <a:ext uri="{28A0092B-C50C-407E-A947-70E740481C1C}">
                <a14:useLocalDpi xmlns:a14="http://schemas.microsoft.com/office/drawing/2010/main" val="0"/>
              </a:ext>
            </a:extLst>
          </a:blip>
          <a:srcRect l="6641" t="25124" r="6895" b="22755"/>
          <a:stretch/>
        </p:blipFill>
        <p:spPr bwMode="auto">
          <a:xfrm>
            <a:off x="7053579" y="3605118"/>
            <a:ext cx="923613" cy="556758"/>
          </a:xfrm>
          <a:prstGeom prst="rect">
            <a:avLst/>
          </a:prstGeom>
          <a:noFill/>
          <a:ln>
            <a:noFill/>
          </a:ln>
          <a:extLst/>
        </p:spPr>
      </p:pic>
      <p:pic>
        <p:nvPicPr>
          <p:cNvPr id="43" name="Picture 4" descr="Thêm 31 bệnh nhân có xét nghiệm âm tính từ lần 2 trở lên | ĐÀI PHÁT THANH  VÀ TRUYỀN HÌNH BÌNH DƯƠNG"/>
          <p:cNvPicPr>
            <a:picLocks noChangeAspect="1" noChangeArrowheads="1"/>
          </p:cNvPicPr>
          <p:nvPr/>
        </p:nvPicPr>
        <p:blipFill rotWithShape="1">
          <a:blip r:embed="rId3" cstate="hqprint">
            <a:extLst>
              <a:ext uri="{28A0092B-C50C-407E-A947-70E740481C1C}">
                <a14:useLocalDpi xmlns:a14="http://schemas.microsoft.com/office/drawing/2010/main" val="0"/>
              </a:ext>
            </a:extLst>
          </a:blip>
          <a:srcRect l="6641" t="25124" r="6895" b="22755"/>
          <a:stretch/>
        </p:blipFill>
        <p:spPr bwMode="auto">
          <a:xfrm>
            <a:off x="7053580" y="4604905"/>
            <a:ext cx="923613" cy="556758"/>
          </a:xfrm>
          <a:prstGeom prst="rect">
            <a:avLst/>
          </a:prstGeom>
          <a:noFill/>
          <a:ln>
            <a:noFill/>
          </a:ln>
          <a:extLst/>
        </p:spPr>
      </p:pic>
      <p:pic>
        <p:nvPicPr>
          <p:cNvPr id="45" name="Picture 4" descr="Thêm 31 bệnh nhân có xét nghiệm âm tính từ lần 2 trở lên | ĐÀI PHÁT THANH  VÀ TRUYỀN HÌNH BÌNH DƯƠNG"/>
          <p:cNvPicPr>
            <a:picLocks noChangeAspect="1" noChangeArrowheads="1"/>
          </p:cNvPicPr>
          <p:nvPr/>
        </p:nvPicPr>
        <p:blipFill rotWithShape="1">
          <a:blip r:embed="rId3" cstate="hqprint">
            <a:extLst>
              <a:ext uri="{28A0092B-C50C-407E-A947-70E740481C1C}">
                <a14:useLocalDpi xmlns:a14="http://schemas.microsoft.com/office/drawing/2010/main" val="0"/>
              </a:ext>
            </a:extLst>
          </a:blip>
          <a:srcRect l="6641" t="25124" r="6895" b="22755"/>
          <a:stretch/>
        </p:blipFill>
        <p:spPr bwMode="auto">
          <a:xfrm>
            <a:off x="7053580" y="5743964"/>
            <a:ext cx="923613" cy="556758"/>
          </a:xfrm>
          <a:prstGeom prst="rect">
            <a:avLst/>
          </a:prstGeom>
          <a:noFill/>
          <a:ln>
            <a:noFill/>
          </a:ln>
          <a:extLst/>
        </p:spPr>
      </p:pic>
      <p:grpSp>
        <p:nvGrpSpPr>
          <p:cNvPr id="28" name="Group 27"/>
          <p:cNvGrpSpPr/>
          <p:nvPr/>
        </p:nvGrpSpPr>
        <p:grpSpPr>
          <a:xfrm>
            <a:off x="2467949" y="-7603"/>
            <a:ext cx="7048923" cy="1146208"/>
            <a:chOff x="2939651" y="-35109"/>
            <a:chExt cx="7048923" cy="1146208"/>
          </a:xfrm>
        </p:grpSpPr>
        <p:sp>
          <p:nvSpPr>
            <p:cNvPr id="29" name="Rectangle: Rounded Corners 7">
              <a:extLst>
                <a:ext uri="{FF2B5EF4-FFF2-40B4-BE49-F238E27FC236}">
                  <a16:creationId xmlns:a16="http://schemas.microsoft.com/office/drawing/2014/main" id="{F5133B7E-650E-4D41-B1B2-EA1350352A56}"/>
                </a:ext>
              </a:extLst>
            </p:cNvPr>
            <p:cNvSpPr/>
            <p:nvPr/>
          </p:nvSpPr>
          <p:spPr>
            <a:xfrm>
              <a:off x="3027250" y="31672"/>
              <a:ext cx="6759688" cy="1051397"/>
            </a:xfrm>
            <a:prstGeom prst="roundRect">
              <a:avLst>
                <a:gd name="adj" fmla="val 42559"/>
              </a:avLst>
            </a:prstGeom>
            <a:solidFill>
              <a:srgbClr val="D0F5FE"/>
            </a:solidFill>
            <a:ln w="12700">
              <a:solidFill>
                <a:srgbClr val="4472C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180E"/>
                </a:solidFill>
                <a:effectLst/>
                <a:uLnTx/>
                <a:uFillTx/>
                <a:latin typeface="#9Slide03 SFU Futura_12" panose="00000400000000000000" pitchFamily="2" charset="0"/>
              </a:endParaRPr>
            </a:p>
          </p:txBody>
        </p:sp>
        <p:sp>
          <p:nvSpPr>
            <p:cNvPr id="30" name="TextBox 29">
              <a:extLst>
                <a:ext uri="{FF2B5EF4-FFF2-40B4-BE49-F238E27FC236}">
                  <a16:creationId xmlns:a16="http://schemas.microsoft.com/office/drawing/2014/main" id="{260011C7-355A-4EFC-8CE4-488016026DC1}"/>
                </a:ext>
              </a:extLst>
            </p:cNvPr>
            <p:cNvSpPr txBox="1"/>
            <p:nvPr/>
          </p:nvSpPr>
          <p:spPr>
            <a:xfrm>
              <a:off x="3403746" y="137200"/>
              <a:ext cx="6584828" cy="923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C00000"/>
                  </a:solidFill>
                  <a:effectLst/>
                  <a:uLnTx/>
                  <a:uFillTx/>
                  <a:latin typeface="#9Slide03 SFU Futura_09" panose="00000400000000000000" pitchFamily="2" charset="0"/>
                </a:rPr>
                <a:t>   </a:t>
              </a:r>
              <a:r>
                <a:rPr kumimoji="0" lang="en-US" sz="4000" b="1" i="0" u="none" strike="noStrike" kern="1200" cap="none" spc="0" normalizeH="0" baseline="0" noProof="0" dirty="0">
                  <a:ln>
                    <a:noFill/>
                  </a:ln>
                  <a:solidFill>
                    <a:srgbClr val="002060"/>
                  </a:solidFill>
                  <a:effectLst/>
                  <a:uLnTx/>
                  <a:uFillTx/>
                  <a:latin typeface="#9Slide03 Oswald Medium" panose="00000600000000000000" pitchFamily="2" charset="0"/>
                </a:rPr>
                <a:t>HOẠT ĐỘNG: </a:t>
              </a:r>
              <a:r>
                <a:rPr kumimoji="0" lang="en-US" sz="5400" b="1" i="0" u="none" strike="noStrike" kern="1200" cap="none" spc="0" normalizeH="0" baseline="0" noProof="0" dirty="0" smtClean="0">
                  <a:ln>
                    <a:noFill/>
                  </a:ln>
                  <a:solidFill>
                    <a:srgbClr val="002060"/>
                  </a:solidFill>
                  <a:effectLst/>
                  <a:uLnTx/>
                  <a:uFillTx/>
                  <a:latin typeface="#9Slide03 Oswald Medium" panose="00000600000000000000" pitchFamily="2" charset="0"/>
                </a:rPr>
                <a:t>LUYỆN</a:t>
              </a:r>
              <a:r>
                <a:rPr kumimoji="0" lang="en-US" sz="5400" b="1" i="0" u="none" strike="noStrike" kern="1200" cap="none" spc="0" normalizeH="0" noProof="0" dirty="0" smtClean="0">
                  <a:ln>
                    <a:noFill/>
                  </a:ln>
                  <a:solidFill>
                    <a:srgbClr val="002060"/>
                  </a:solidFill>
                  <a:effectLst/>
                  <a:uLnTx/>
                  <a:uFillTx/>
                  <a:latin typeface="#9Slide03 Oswald Medium" panose="00000600000000000000" pitchFamily="2" charset="0"/>
                </a:rPr>
                <a:t> TẬP</a:t>
              </a:r>
              <a:endParaRPr kumimoji="0" lang="vi-VN" sz="5400" b="1" i="0" u="none" strike="noStrike" kern="1200" cap="none" spc="0" normalizeH="0" baseline="0" noProof="0" dirty="0">
                <a:ln>
                  <a:noFill/>
                </a:ln>
                <a:solidFill>
                  <a:srgbClr val="002060"/>
                </a:solidFill>
                <a:effectLst/>
                <a:uLnTx/>
                <a:uFillTx/>
                <a:latin typeface="#9Slide03 Oswald Medium" panose="00000600000000000000" pitchFamily="2" charset="0"/>
              </a:endParaRPr>
            </a:p>
          </p:txBody>
        </p:sp>
        <p:pic>
          <p:nvPicPr>
            <p:cNvPr id="31" name="Picture 30"/>
            <p:cNvPicPr>
              <a:picLocks noChangeAspect="1"/>
            </p:cNvPicPr>
            <p:nvPr/>
          </p:nvPicPr>
          <p:blipFill>
            <a:blip r:embed="rId4">
              <a:extLst>
                <a:ext uri="{BEBA8EAE-BF5A-486C-A8C5-ECC9F3942E4B}">
                  <a14:imgProps xmlns:a14="http://schemas.microsoft.com/office/drawing/2010/main">
                    <a14:imgLayer r:embed="rId5">
                      <a14:imgEffect>
                        <a14:backgroundRemoval t="2930" b="99805" l="1367" r="98633">
                          <a14:foregroundMark x1="6836" y1="65820" x2="6836" y2="65820"/>
                          <a14:foregroundMark x1="21289" y1="49805" x2="21289" y2="49805"/>
                          <a14:foregroundMark x1="40625" y1="41992" x2="40625" y2="41992"/>
                          <a14:foregroundMark x1="35742" y1="57227" x2="35742" y2="57227"/>
                          <a14:foregroundMark x1="59570" y1="47266" x2="59570" y2="47266"/>
                          <a14:foregroundMark x1="53906" y1="64063" x2="53906" y2="64063"/>
                          <a14:foregroundMark x1="66211" y1="30469" x2="66211" y2="30469"/>
                          <a14:foregroundMark x1="41797" y1="24609" x2="41797" y2="24609"/>
                          <a14:foregroundMark x1="49805" y1="6641" x2="49805" y2="6641"/>
                          <a14:foregroundMark x1="94531" y1="20117" x2="94531" y2="20117"/>
                          <a14:foregroundMark x1="98828" y1="16992" x2="98828" y2="16992"/>
                          <a14:foregroundMark x1="45117" y1="2930" x2="45117" y2="2930"/>
                          <a14:foregroundMark x1="57617" y1="94727" x2="57617" y2="94727"/>
                          <a14:foregroundMark x1="54492" y1="99805" x2="54492" y2="99805"/>
                          <a14:foregroundMark x1="1367" y1="64063" x2="1367" y2="64063"/>
                        </a14:backgroundRemoval>
                      </a14:imgEffect>
                    </a14:imgLayer>
                  </a14:imgProps>
                </a:ext>
              </a:extLst>
            </a:blip>
            <a:stretch>
              <a:fillRect/>
            </a:stretch>
          </p:blipFill>
          <p:spPr>
            <a:xfrm>
              <a:off x="2939651" y="-35109"/>
              <a:ext cx="1146208" cy="1146208"/>
            </a:xfrm>
            <a:prstGeom prst="rect">
              <a:avLst/>
            </a:prstGeom>
          </p:spPr>
        </p:pic>
      </p:grpSp>
      <p:sp>
        <p:nvSpPr>
          <p:cNvPr id="2" name="Rectangle 1"/>
          <p:cNvSpPr/>
          <p:nvPr/>
        </p:nvSpPr>
        <p:spPr>
          <a:xfrm>
            <a:off x="1018398" y="1556045"/>
            <a:ext cx="5805007" cy="523220"/>
          </a:xfrm>
          <a:prstGeom prst="rect">
            <a:avLst/>
          </a:prstGeom>
        </p:spPr>
        <p:txBody>
          <a:bodyPr wrap="square">
            <a:spAutoFit/>
          </a:bodyPr>
          <a:lstStyle/>
          <a:p>
            <a:r>
              <a:rPr lang="en-US" sz="2800" b="1" dirty="0" err="1">
                <a:latin typeface="#9Slide03 SFU Futura_12" panose="020B0604020202020204" charset="0"/>
              </a:rPr>
              <a:t>Vùng</a:t>
            </a:r>
            <a:r>
              <a:rPr lang="en-US" sz="2800" b="1" dirty="0">
                <a:latin typeface="#9Slide03 SFU Futura_12" panose="020B0604020202020204" charset="0"/>
              </a:rPr>
              <a:t> </a:t>
            </a:r>
            <a:r>
              <a:rPr lang="en-US" sz="2800" b="1" dirty="0" err="1">
                <a:latin typeface="#9Slide03 SFU Futura_12" panose="020B0604020202020204" charset="0"/>
              </a:rPr>
              <a:t>phân</a:t>
            </a:r>
            <a:r>
              <a:rPr lang="en-US" sz="2800" b="1" dirty="0">
                <a:latin typeface="#9Slide03 SFU Futura_12" panose="020B0604020202020204" charset="0"/>
              </a:rPr>
              <a:t> </a:t>
            </a:r>
            <a:r>
              <a:rPr lang="en-US" sz="2800" b="1" dirty="0" err="1">
                <a:latin typeface="#9Slide03 SFU Futura_12" panose="020B0604020202020204" charset="0"/>
              </a:rPr>
              <a:t>bố</a:t>
            </a:r>
            <a:r>
              <a:rPr lang="en-US" sz="2800" b="1" dirty="0">
                <a:latin typeface="#9Slide03 SFU Futura_12" panose="020B0604020202020204" charset="0"/>
              </a:rPr>
              <a:t> </a:t>
            </a:r>
            <a:r>
              <a:rPr lang="en-US" sz="2800" b="1" dirty="0" err="1">
                <a:latin typeface="#9Slide03 SFU Futura_12" panose="020B0604020202020204" charset="0"/>
              </a:rPr>
              <a:t>đông</a:t>
            </a:r>
            <a:r>
              <a:rPr lang="en-US" sz="2800" b="1" dirty="0">
                <a:latin typeface="#9Slide03 SFU Futura_12" panose="020B0604020202020204" charset="0"/>
              </a:rPr>
              <a:t> </a:t>
            </a:r>
            <a:r>
              <a:rPr lang="en-US" sz="2800" b="1" dirty="0" err="1">
                <a:latin typeface="#9Slide03 SFU Futura_12" panose="020B0604020202020204" charset="0"/>
              </a:rPr>
              <a:t>dân</a:t>
            </a:r>
            <a:r>
              <a:rPr lang="en-US" sz="2800" b="1" dirty="0">
                <a:latin typeface="#9Slide03 SFU Futura_12" panose="020B0604020202020204" charset="0"/>
              </a:rPr>
              <a:t> ở </a:t>
            </a:r>
            <a:r>
              <a:rPr lang="en-US" sz="2800" b="1" dirty="0" err="1">
                <a:latin typeface="#9Slide03 SFU Futura_12" panose="020B0604020202020204" charset="0"/>
              </a:rPr>
              <a:t>châu</a:t>
            </a:r>
            <a:r>
              <a:rPr lang="en-US" sz="2800" b="1" dirty="0">
                <a:latin typeface="#9Slide03 SFU Futura_12" panose="020B0604020202020204" charset="0"/>
              </a:rPr>
              <a:t> </a:t>
            </a:r>
            <a:r>
              <a:rPr lang="en-US" sz="2800" b="1" dirty="0" err="1">
                <a:latin typeface="#9Slide03 SFU Futura_12" panose="020B0604020202020204" charset="0"/>
              </a:rPr>
              <a:t>Âu</a:t>
            </a:r>
            <a:r>
              <a:rPr lang="en-US" sz="2800" b="1" dirty="0">
                <a:latin typeface="#9Slide03 SFU Futura_12" panose="020B0604020202020204" charset="0"/>
              </a:rPr>
              <a:t>?</a:t>
            </a:r>
          </a:p>
        </p:txBody>
      </p:sp>
      <p:sp>
        <p:nvSpPr>
          <p:cNvPr id="3" name="Rectangle 2"/>
          <p:cNvSpPr/>
          <p:nvPr/>
        </p:nvSpPr>
        <p:spPr>
          <a:xfrm>
            <a:off x="7953892" y="1424867"/>
            <a:ext cx="3804574" cy="954107"/>
          </a:xfrm>
          <a:prstGeom prst="rect">
            <a:avLst/>
          </a:prstGeom>
        </p:spPr>
        <p:txBody>
          <a:bodyPr wrap="square">
            <a:spAutoFit/>
          </a:bodyPr>
          <a:lstStyle/>
          <a:p>
            <a:r>
              <a:rPr lang="it-IT" sz="2800" b="1" dirty="0">
                <a:solidFill>
                  <a:schemeClr val="accent2">
                    <a:lumMod val="50000"/>
                  </a:schemeClr>
                </a:solidFill>
                <a:latin typeface="#9Slide03 SFU Futura_12" panose="020B0604020202020204" charset="0"/>
                <a:ea typeface="Tahoma" panose="020B0604030504040204" pitchFamily="34" charset="0"/>
              </a:rPr>
              <a:t>Đồng bằng, duyên hải, thung lũng </a:t>
            </a:r>
            <a:r>
              <a:rPr lang="it-IT" sz="2800" b="1" dirty="0" smtClean="0">
                <a:solidFill>
                  <a:schemeClr val="accent2">
                    <a:lumMod val="50000"/>
                  </a:schemeClr>
                </a:solidFill>
                <a:latin typeface="#9Slide03 SFU Futura_12" panose="020B0604020202020204" charset="0"/>
                <a:ea typeface="Tahoma" panose="020B0604030504040204" pitchFamily="34" charset="0"/>
              </a:rPr>
              <a:t>lớn</a:t>
            </a:r>
            <a:endParaRPr lang="en-US" sz="2800" b="1" dirty="0">
              <a:solidFill>
                <a:schemeClr val="accent2">
                  <a:lumMod val="50000"/>
                </a:schemeClr>
              </a:solidFill>
              <a:latin typeface="#9Slide03 SFU Futura_12" panose="020B0604020202020204" charset="0"/>
            </a:endParaRPr>
          </a:p>
        </p:txBody>
      </p:sp>
      <p:sp>
        <p:nvSpPr>
          <p:cNvPr id="10" name="Rectangle 9"/>
          <p:cNvSpPr/>
          <p:nvPr/>
        </p:nvSpPr>
        <p:spPr>
          <a:xfrm>
            <a:off x="1115262" y="2455924"/>
            <a:ext cx="5461174" cy="954107"/>
          </a:xfrm>
          <a:prstGeom prst="rect">
            <a:avLst/>
          </a:prstGeom>
        </p:spPr>
        <p:txBody>
          <a:bodyPr wrap="square">
            <a:spAutoFit/>
          </a:bodyPr>
          <a:lstStyle/>
          <a:p>
            <a:r>
              <a:rPr lang="it-IT" sz="2800" b="1" dirty="0">
                <a:latin typeface="#9Slide03 SFU Futura_12" panose="020B0604020202020204" charset="0"/>
                <a:ea typeface="Tahoma" panose="020B0604030504040204" pitchFamily="34" charset="0"/>
              </a:rPr>
              <a:t>Dân số tăng ở một số nước châu Âu chủ yếu do </a:t>
            </a:r>
            <a:r>
              <a:rPr lang="it-IT" sz="2800" b="1" dirty="0" smtClean="0">
                <a:latin typeface="#9Slide03 SFU Futura_12" panose="020B0604020202020204" charset="0"/>
                <a:ea typeface="Tahoma" panose="020B0604030504040204" pitchFamily="34" charset="0"/>
              </a:rPr>
              <a:t>.........</a:t>
            </a:r>
            <a:endParaRPr lang="en-US" sz="2800" b="1" dirty="0">
              <a:latin typeface="#9Slide03 SFU Futura_12" panose="020B0604020202020204" charset="0"/>
            </a:endParaRPr>
          </a:p>
        </p:txBody>
      </p:sp>
      <p:sp>
        <p:nvSpPr>
          <p:cNvPr id="11" name="Rectangle 10"/>
          <p:cNvSpPr/>
          <p:nvPr/>
        </p:nvSpPr>
        <p:spPr>
          <a:xfrm>
            <a:off x="8204852" y="2604804"/>
            <a:ext cx="1703473" cy="523220"/>
          </a:xfrm>
          <a:prstGeom prst="rect">
            <a:avLst/>
          </a:prstGeom>
        </p:spPr>
        <p:txBody>
          <a:bodyPr wrap="square">
            <a:spAutoFit/>
          </a:bodyPr>
          <a:lstStyle/>
          <a:p>
            <a:r>
              <a:rPr lang="it-IT" sz="2800" b="1" dirty="0">
                <a:solidFill>
                  <a:schemeClr val="accent2">
                    <a:lumMod val="50000"/>
                  </a:schemeClr>
                </a:solidFill>
                <a:latin typeface="#9Slide03 SFU Futura_12" panose="020B0604020202020204" charset="0"/>
                <a:ea typeface="Tahoma" panose="020B0604030504040204" pitchFamily="34" charset="0"/>
              </a:rPr>
              <a:t>n</a:t>
            </a:r>
            <a:r>
              <a:rPr lang="it-IT" sz="2800" b="1" dirty="0" smtClean="0">
                <a:solidFill>
                  <a:schemeClr val="accent2">
                    <a:lumMod val="50000"/>
                  </a:schemeClr>
                </a:solidFill>
                <a:latin typeface="#9Slide03 SFU Futura_12" panose="020B0604020202020204" charset="0"/>
                <a:ea typeface="Tahoma" panose="020B0604030504040204" pitchFamily="34" charset="0"/>
              </a:rPr>
              <a:t>hập </a:t>
            </a:r>
            <a:r>
              <a:rPr lang="it-IT" sz="2800" b="1" dirty="0">
                <a:solidFill>
                  <a:schemeClr val="accent2">
                    <a:lumMod val="50000"/>
                  </a:schemeClr>
                </a:solidFill>
                <a:latin typeface="#9Slide03 SFU Futura_12" panose="020B0604020202020204" charset="0"/>
                <a:ea typeface="Tahoma" panose="020B0604030504040204" pitchFamily="34" charset="0"/>
              </a:rPr>
              <a:t>cư</a:t>
            </a:r>
            <a:endParaRPr lang="en-US" sz="2800" b="1" dirty="0">
              <a:solidFill>
                <a:schemeClr val="accent2">
                  <a:lumMod val="50000"/>
                </a:schemeClr>
              </a:solidFill>
              <a:latin typeface="#9Slide03 SFU Futura_12" panose="020B0604020202020204" charset="0"/>
            </a:endParaRPr>
          </a:p>
        </p:txBody>
      </p:sp>
      <p:sp>
        <p:nvSpPr>
          <p:cNvPr id="12" name="Rectangle 11"/>
          <p:cNvSpPr/>
          <p:nvPr/>
        </p:nvSpPr>
        <p:spPr>
          <a:xfrm>
            <a:off x="1115262" y="3653071"/>
            <a:ext cx="5708143" cy="523220"/>
          </a:xfrm>
          <a:prstGeom prst="rect">
            <a:avLst/>
          </a:prstGeom>
        </p:spPr>
        <p:txBody>
          <a:bodyPr wrap="square">
            <a:spAutoFit/>
          </a:bodyPr>
          <a:lstStyle/>
          <a:p>
            <a:r>
              <a:rPr lang="it-IT" sz="2800" b="1" dirty="0">
                <a:latin typeface="#9Slide03 SFU Futura_12" panose="020B0604020202020204" charset="0"/>
                <a:ea typeface="Tahoma" panose="020B0604030504040204" pitchFamily="34" charset="0"/>
              </a:rPr>
              <a:t>Dân số châu Âu có </a:t>
            </a:r>
            <a:r>
              <a:rPr lang="it-IT" sz="2800" b="1" dirty="0" smtClean="0">
                <a:latin typeface="#9Slide03 SFU Futura_12" panose="020B0604020202020204" charset="0"/>
                <a:ea typeface="Tahoma" panose="020B0604030504040204" pitchFamily="34" charset="0"/>
              </a:rPr>
              <a:t>xu hướng........ </a:t>
            </a:r>
            <a:endParaRPr lang="en-US" sz="2800" b="1" dirty="0">
              <a:latin typeface="#9Slide03 SFU Futura_12" panose="020B0604020202020204" charset="0"/>
            </a:endParaRPr>
          </a:p>
        </p:txBody>
      </p:sp>
      <p:sp>
        <p:nvSpPr>
          <p:cNvPr id="13" name="Rectangle 12"/>
          <p:cNvSpPr/>
          <p:nvPr/>
        </p:nvSpPr>
        <p:spPr>
          <a:xfrm>
            <a:off x="8296254" y="3636302"/>
            <a:ext cx="1307233" cy="523220"/>
          </a:xfrm>
          <a:prstGeom prst="rect">
            <a:avLst/>
          </a:prstGeom>
        </p:spPr>
        <p:txBody>
          <a:bodyPr wrap="square">
            <a:spAutoFit/>
          </a:bodyPr>
          <a:lstStyle/>
          <a:p>
            <a:r>
              <a:rPr lang="it-IT" sz="2800" b="1" dirty="0" smtClean="0">
                <a:solidFill>
                  <a:schemeClr val="accent2">
                    <a:lumMod val="50000"/>
                  </a:schemeClr>
                </a:solidFill>
                <a:latin typeface="#9Slide03 SFU Futura_12" panose="020B0604020202020204" charset="0"/>
                <a:ea typeface="Tahoma" panose="020B0604030504040204" pitchFamily="34" charset="0"/>
              </a:rPr>
              <a:t>già </a:t>
            </a:r>
            <a:r>
              <a:rPr lang="it-IT" sz="2800" b="1" dirty="0">
                <a:solidFill>
                  <a:schemeClr val="accent2">
                    <a:lumMod val="50000"/>
                  </a:schemeClr>
                </a:solidFill>
                <a:latin typeface="#9Slide03 SFU Futura_12" panose="020B0604020202020204" charset="0"/>
                <a:ea typeface="Tahoma" panose="020B0604030504040204" pitchFamily="34" charset="0"/>
              </a:rPr>
              <a:t>đi</a:t>
            </a:r>
            <a:endParaRPr lang="en-US" sz="2800" b="1" dirty="0">
              <a:solidFill>
                <a:schemeClr val="accent2">
                  <a:lumMod val="50000"/>
                </a:schemeClr>
              </a:solidFill>
              <a:latin typeface="#9Slide03 SFU Futura_12" panose="020B0604020202020204" charset="0"/>
            </a:endParaRPr>
          </a:p>
        </p:txBody>
      </p:sp>
      <p:sp>
        <p:nvSpPr>
          <p:cNvPr id="14" name="Rectangle 13"/>
          <p:cNvSpPr/>
          <p:nvPr/>
        </p:nvSpPr>
        <p:spPr>
          <a:xfrm>
            <a:off x="1025788" y="4513121"/>
            <a:ext cx="6335581" cy="954107"/>
          </a:xfrm>
          <a:prstGeom prst="rect">
            <a:avLst/>
          </a:prstGeom>
        </p:spPr>
        <p:txBody>
          <a:bodyPr wrap="square">
            <a:spAutoFit/>
          </a:bodyPr>
          <a:lstStyle/>
          <a:p>
            <a:r>
              <a:rPr lang="it-IT" sz="2800" b="1" dirty="0">
                <a:latin typeface="#9Slide03 SFU Futura_12" panose="020B0604020202020204" charset="0"/>
                <a:ea typeface="Tahoma" panose="020B0604030504040204" pitchFamily="34" charset="0"/>
              </a:rPr>
              <a:t>Mức độ đô thị hóa ở châu Âu ............ Dân đô thị chiếm .....................</a:t>
            </a:r>
            <a:endParaRPr lang="en-US" sz="2800" b="1" dirty="0">
              <a:latin typeface="#9Slide03 SFU Futura_12" panose="020B0604020202020204" charset="0"/>
            </a:endParaRPr>
          </a:p>
        </p:txBody>
      </p:sp>
      <p:sp>
        <p:nvSpPr>
          <p:cNvPr id="16" name="Rectangle 15"/>
          <p:cNvSpPr/>
          <p:nvPr/>
        </p:nvSpPr>
        <p:spPr>
          <a:xfrm>
            <a:off x="1018398" y="5852092"/>
            <a:ext cx="5805007" cy="523220"/>
          </a:xfrm>
          <a:prstGeom prst="rect">
            <a:avLst/>
          </a:prstGeom>
        </p:spPr>
        <p:txBody>
          <a:bodyPr wrap="square">
            <a:spAutoFit/>
          </a:bodyPr>
          <a:lstStyle/>
          <a:p>
            <a:r>
              <a:rPr lang="it-IT" sz="2800" b="1" dirty="0">
                <a:latin typeface="#9Slide03 SFU Futura_12" panose="020B0604020202020204" charset="0"/>
                <a:ea typeface="Tahoma" panose="020B0604030504040204" pitchFamily="34" charset="0"/>
              </a:rPr>
              <a:t>Vùng phân bố thưa dân ở châu Âu?</a:t>
            </a:r>
            <a:endParaRPr lang="en-US" sz="2800" b="1" dirty="0">
              <a:latin typeface="#9Slide03 SFU Futura_12" panose="020B0604020202020204" charset="0"/>
            </a:endParaRPr>
          </a:p>
        </p:txBody>
      </p:sp>
      <p:sp>
        <p:nvSpPr>
          <p:cNvPr id="17" name="Rectangle 16"/>
          <p:cNvSpPr/>
          <p:nvPr/>
        </p:nvSpPr>
        <p:spPr>
          <a:xfrm>
            <a:off x="8053908" y="5825875"/>
            <a:ext cx="4085877" cy="523220"/>
          </a:xfrm>
          <a:prstGeom prst="rect">
            <a:avLst/>
          </a:prstGeom>
        </p:spPr>
        <p:txBody>
          <a:bodyPr wrap="square">
            <a:spAutoFit/>
          </a:bodyPr>
          <a:lstStyle/>
          <a:p>
            <a:r>
              <a:rPr lang="it-IT" sz="2800" b="1" dirty="0">
                <a:solidFill>
                  <a:schemeClr val="accent2">
                    <a:lumMod val="50000"/>
                  </a:schemeClr>
                </a:solidFill>
                <a:latin typeface="#9Slide03 SFU Futura_12" panose="020B0604020202020204" charset="0"/>
                <a:ea typeface="Tahoma" panose="020B0604030504040204" pitchFamily="34" charset="0"/>
              </a:rPr>
              <a:t>Phía bắc và vùng núi cao</a:t>
            </a:r>
            <a:endParaRPr lang="en-US" sz="2800" b="1" dirty="0">
              <a:solidFill>
                <a:schemeClr val="accent2">
                  <a:lumMod val="50000"/>
                </a:schemeClr>
              </a:solidFill>
              <a:latin typeface="#9Slide03 SFU Futura_12" panose="020B0604020202020204" charset="0"/>
            </a:endParaRPr>
          </a:p>
        </p:txBody>
      </p:sp>
      <p:sp>
        <p:nvSpPr>
          <p:cNvPr id="18" name="Rectangle 17"/>
          <p:cNvSpPr/>
          <p:nvPr/>
        </p:nvSpPr>
        <p:spPr>
          <a:xfrm>
            <a:off x="8321430" y="4652858"/>
            <a:ext cx="1923406" cy="523220"/>
          </a:xfrm>
          <a:prstGeom prst="rect">
            <a:avLst/>
          </a:prstGeom>
        </p:spPr>
        <p:txBody>
          <a:bodyPr wrap="square">
            <a:spAutoFit/>
          </a:bodyPr>
          <a:lstStyle/>
          <a:p>
            <a:r>
              <a:rPr lang="it-IT" sz="2800" b="1" dirty="0">
                <a:solidFill>
                  <a:schemeClr val="accent2">
                    <a:lumMod val="50000"/>
                  </a:schemeClr>
                </a:solidFill>
                <a:latin typeface="#9Slide03 SFU Futura_12" panose="020B0604020202020204" charset="0"/>
                <a:ea typeface="Tahoma" panose="020B0604030504040204" pitchFamily="34" charset="0"/>
              </a:rPr>
              <a:t>c</a:t>
            </a:r>
            <a:r>
              <a:rPr lang="it-IT" sz="2800" b="1" dirty="0" smtClean="0">
                <a:solidFill>
                  <a:schemeClr val="accent2">
                    <a:lumMod val="50000"/>
                  </a:schemeClr>
                </a:solidFill>
                <a:latin typeface="#9Slide03 SFU Futura_12" panose="020B0604020202020204" charset="0"/>
                <a:ea typeface="Tahoma" panose="020B0604030504040204" pitchFamily="34" charset="0"/>
              </a:rPr>
              <a:t>ao</a:t>
            </a:r>
            <a:r>
              <a:rPr lang="it-IT" sz="2800" b="1" dirty="0">
                <a:solidFill>
                  <a:schemeClr val="accent2">
                    <a:lumMod val="50000"/>
                  </a:schemeClr>
                </a:solidFill>
                <a:latin typeface="#9Slide03 SFU Futura_12" panose="020B0604020202020204" charset="0"/>
                <a:ea typeface="Tahoma" panose="020B0604030504040204" pitchFamily="34" charset="0"/>
              </a:rPr>
              <a:t>, 75%</a:t>
            </a:r>
            <a:endParaRPr lang="en-US" sz="2800" b="1" dirty="0">
              <a:solidFill>
                <a:schemeClr val="accent2">
                  <a:lumMod val="50000"/>
                </a:schemeClr>
              </a:solidFill>
              <a:latin typeface="#9Slide03 SFU Futura_12" panose="020B0604020202020204" charset="0"/>
            </a:endParaRPr>
          </a:p>
        </p:txBody>
      </p:sp>
    </p:spTree>
    <p:extLst>
      <p:ext uri="{BB962C8B-B14F-4D97-AF65-F5344CB8AC3E}">
        <p14:creationId xmlns:p14="http://schemas.microsoft.com/office/powerpoint/2010/main" val="3608838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barn(inVertical)">
                                      <p:cBhvr>
                                        <p:cTn id="15" dur="500"/>
                                        <p:tgtEl>
                                          <p:spTgt spid="21"/>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barn(inVertical)">
                                      <p:cBhvr>
                                        <p:cTn id="23" dur="500"/>
                                        <p:tgtEl>
                                          <p:spTgt spid="25"/>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39"/>
                                        </p:tgtEl>
                                        <p:attrNameLst>
                                          <p:attrName>style.visibility</p:attrName>
                                        </p:attrNameLst>
                                      </p:cBhvr>
                                      <p:to>
                                        <p:strVal val="visible"/>
                                      </p:to>
                                    </p:set>
                                    <p:animEffect transition="in" filter="barn(inVertical)">
                                      <p:cBhvr>
                                        <p:cTn id="31" dur="500"/>
                                        <p:tgtEl>
                                          <p:spTgt spid="39"/>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barn(inVertical)">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36"/>
                                        </p:tgtEl>
                                        <p:attrNameLst>
                                          <p:attrName>style.visibility</p:attrName>
                                        </p:attrNameLst>
                                      </p:cBhvr>
                                      <p:to>
                                        <p:strVal val="visible"/>
                                      </p:to>
                                    </p:set>
                                    <p:animEffect transition="in" filter="barn(inVertical)">
                                      <p:cBhvr>
                                        <p:cTn id="39" dur="500"/>
                                        <p:tgtEl>
                                          <p:spTgt spid="36"/>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barn(inVertical)">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41"/>
                                        </p:tgtEl>
                                        <p:attrNameLst>
                                          <p:attrName>style.visibility</p:attrName>
                                        </p:attrNameLst>
                                      </p:cBhvr>
                                      <p:to>
                                        <p:strVal val="visible"/>
                                      </p:to>
                                    </p:set>
                                    <p:animEffect transition="in" filter="barn(inVertical)">
                                      <p:cBhvr>
                                        <p:cTn id="47" dur="500"/>
                                        <p:tgtEl>
                                          <p:spTgt spid="41"/>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barn(inVertical)">
                                      <p:cBhvr>
                                        <p:cTn id="50" dur="500"/>
                                        <p:tgtEl>
                                          <p:spTgt spid="13"/>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37"/>
                                        </p:tgtEl>
                                        <p:attrNameLst>
                                          <p:attrName>style.visibility</p:attrName>
                                        </p:attrNameLst>
                                      </p:cBhvr>
                                      <p:to>
                                        <p:strVal val="visible"/>
                                      </p:to>
                                    </p:set>
                                    <p:animEffect transition="in" filter="barn(inVertical)">
                                      <p:cBhvr>
                                        <p:cTn id="55" dur="500"/>
                                        <p:tgtEl>
                                          <p:spTgt spid="37"/>
                                        </p:tgtEl>
                                      </p:cBhvr>
                                    </p:animEffect>
                                  </p:childTnLst>
                                </p:cTn>
                              </p:par>
                              <p:par>
                                <p:cTn id="56" presetID="16" presetClass="entr" presetSubtype="21" fill="hold" grpId="0" nodeType="with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barn(inVertical)">
                                      <p:cBhvr>
                                        <p:cTn id="58" dur="500"/>
                                        <p:tgtEl>
                                          <p:spTgt spid="14"/>
                                        </p:tgtEl>
                                      </p:cBhvr>
                                    </p:animEffect>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nodeType="clickEffect">
                                  <p:stCondLst>
                                    <p:cond delay="0"/>
                                  </p:stCondLst>
                                  <p:childTnLst>
                                    <p:set>
                                      <p:cBhvr>
                                        <p:cTn id="62" dur="1" fill="hold">
                                          <p:stCondLst>
                                            <p:cond delay="0"/>
                                          </p:stCondLst>
                                        </p:cTn>
                                        <p:tgtEl>
                                          <p:spTgt spid="43"/>
                                        </p:tgtEl>
                                        <p:attrNameLst>
                                          <p:attrName>style.visibility</p:attrName>
                                        </p:attrNameLst>
                                      </p:cBhvr>
                                      <p:to>
                                        <p:strVal val="visible"/>
                                      </p:to>
                                    </p:set>
                                    <p:animEffect transition="in" filter="barn(inVertical)">
                                      <p:cBhvr>
                                        <p:cTn id="63" dur="500"/>
                                        <p:tgtEl>
                                          <p:spTgt spid="43"/>
                                        </p:tgtEl>
                                      </p:cBhvr>
                                    </p:animEffect>
                                  </p:childTnLst>
                                </p:cTn>
                              </p:par>
                              <p:par>
                                <p:cTn id="64" presetID="16" presetClass="entr" presetSubtype="21" fill="hold" grpId="0" nodeType="withEffect">
                                  <p:stCondLst>
                                    <p:cond delay="0"/>
                                  </p:stCondLst>
                                  <p:childTnLst>
                                    <p:set>
                                      <p:cBhvr>
                                        <p:cTn id="65" dur="1" fill="hold">
                                          <p:stCondLst>
                                            <p:cond delay="0"/>
                                          </p:stCondLst>
                                        </p:cTn>
                                        <p:tgtEl>
                                          <p:spTgt spid="18"/>
                                        </p:tgtEl>
                                        <p:attrNameLst>
                                          <p:attrName>style.visibility</p:attrName>
                                        </p:attrNameLst>
                                      </p:cBhvr>
                                      <p:to>
                                        <p:strVal val="visible"/>
                                      </p:to>
                                    </p:set>
                                    <p:animEffect transition="in" filter="barn(inVertical)">
                                      <p:cBhvr>
                                        <p:cTn id="66" dur="500"/>
                                        <p:tgtEl>
                                          <p:spTgt spid="18"/>
                                        </p:tgtEl>
                                      </p:cBhvr>
                                    </p:animEffect>
                                  </p:childTnLst>
                                </p:cTn>
                              </p:par>
                            </p:childTnLst>
                          </p:cTn>
                        </p:par>
                      </p:childTnLst>
                    </p:cTn>
                  </p:par>
                  <p:par>
                    <p:cTn id="67" fill="hold">
                      <p:stCondLst>
                        <p:cond delay="indefinite"/>
                      </p:stCondLst>
                      <p:childTnLst>
                        <p:par>
                          <p:cTn id="68" fill="hold">
                            <p:stCondLst>
                              <p:cond delay="0"/>
                            </p:stCondLst>
                            <p:childTnLst>
                              <p:par>
                                <p:cTn id="69" presetID="16" presetClass="entr" presetSubtype="21" fill="hold" grpId="0" nodeType="clickEffect">
                                  <p:stCondLst>
                                    <p:cond delay="0"/>
                                  </p:stCondLst>
                                  <p:childTnLst>
                                    <p:set>
                                      <p:cBhvr>
                                        <p:cTn id="70" dur="1" fill="hold">
                                          <p:stCondLst>
                                            <p:cond delay="0"/>
                                          </p:stCondLst>
                                        </p:cTn>
                                        <p:tgtEl>
                                          <p:spTgt spid="38"/>
                                        </p:tgtEl>
                                        <p:attrNameLst>
                                          <p:attrName>style.visibility</p:attrName>
                                        </p:attrNameLst>
                                      </p:cBhvr>
                                      <p:to>
                                        <p:strVal val="visible"/>
                                      </p:to>
                                    </p:set>
                                    <p:animEffect transition="in" filter="barn(inVertical)">
                                      <p:cBhvr>
                                        <p:cTn id="71" dur="500"/>
                                        <p:tgtEl>
                                          <p:spTgt spid="38"/>
                                        </p:tgtEl>
                                      </p:cBhvr>
                                    </p:animEffect>
                                  </p:childTnLst>
                                </p:cTn>
                              </p:par>
                              <p:par>
                                <p:cTn id="72" presetID="16" presetClass="entr" presetSubtype="21" fill="hold" grpId="0" nodeType="withEffect">
                                  <p:stCondLst>
                                    <p:cond delay="0"/>
                                  </p:stCondLst>
                                  <p:childTnLst>
                                    <p:set>
                                      <p:cBhvr>
                                        <p:cTn id="73" dur="1" fill="hold">
                                          <p:stCondLst>
                                            <p:cond delay="0"/>
                                          </p:stCondLst>
                                        </p:cTn>
                                        <p:tgtEl>
                                          <p:spTgt spid="16"/>
                                        </p:tgtEl>
                                        <p:attrNameLst>
                                          <p:attrName>style.visibility</p:attrName>
                                        </p:attrNameLst>
                                      </p:cBhvr>
                                      <p:to>
                                        <p:strVal val="visible"/>
                                      </p:to>
                                    </p:set>
                                    <p:animEffect transition="in" filter="barn(inVertical)">
                                      <p:cBhvr>
                                        <p:cTn id="74" dur="500"/>
                                        <p:tgtEl>
                                          <p:spTgt spid="16"/>
                                        </p:tgtEl>
                                      </p:cBhvr>
                                    </p:animEffect>
                                  </p:childTnLst>
                                </p:cTn>
                              </p:par>
                            </p:childTnLst>
                          </p:cTn>
                        </p:par>
                      </p:childTnLst>
                    </p:cTn>
                  </p:par>
                  <p:par>
                    <p:cTn id="75" fill="hold">
                      <p:stCondLst>
                        <p:cond delay="indefinite"/>
                      </p:stCondLst>
                      <p:childTnLst>
                        <p:par>
                          <p:cTn id="76" fill="hold">
                            <p:stCondLst>
                              <p:cond delay="0"/>
                            </p:stCondLst>
                            <p:childTnLst>
                              <p:par>
                                <p:cTn id="77" presetID="16" presetClass="entr" presetSubtype="21" fill="hold" nodeType="clickEffect">
                                  <p:stCondLst>
                                    <p:cond delay="0"/>
                                  </p:stCondLst>
                                  <p:childTnLst>
                                    <p:set>
                                      <p:cBhvr>
                                        <p:cTn id="78" dur="1" fill="hold">
                                          <p:stCondLst>
                                            <p:cond delay="0"/>
                                          </p:stCondLst>
                                        </p:cTn>
                                        <p:tgtEl>
                                          <p:spTgt spid="45"/>
                                        </p:tgtEl>
                                        <p:attrNameLst>
                                          <p:attrName>style.visibility</p:attrName>
                                        </p:attrNameLst>
                                      </p:cBhvr>
                                      <p:to>
                                        <p:strVal val="visible"/>
                                      </p:to>
                                    </p:set>
                                    <p:animEffect transition="in" filter="barn(inVertical)">
                                      <p:cBhvr>
                                        <p:cTn id="79" dur="500"/>
                                        <p:tgtEl>
                                          <p:spTgt spid="45"/>
                                        </p:tgtEl>
                                      </p:cBhvr>
                                    </p:animEffect>
                                  </p:childTnLst>
                                </p:cTn>
                              </p:par>
                              <p:par>
                                <p:cTn id="80" presetID="16" presetClass="entr" presetSubtype="21" fill="hold" grpId="0" nodeType="withEffect">
                                  <p:stCondLst>
                                    <p:cond delay="0"/>
                                  </p:stCondLst>
                                  <p:childTnLst>
                                    <p:set>
                                      <p:cBhvr>
                                        <p:cTn id="81" dur="1" fill="hold">
                                          <p:stCondLst>
                                            <p:cond delay="0"/>
                                          </p:stCondLst>
                                        </p:cTn>
                                        <p:tgtEl>
                                          <p:spTgt spid="17"/>
                                        </p:tgtEl>
                                        <p:attrNameLst>
                                          <p:attrName>style.visibility</p:attrName>
                                        </p:attrNameLst>
                                      </p:cBhvr>
                                      <p:to>
                                        <p:strVal val="visible"/>
                                      </p:to>
                                    </p:set>
                                    <p:animEffect transition="in" filter="barn(inVertical)">
                                      <p:cBhvr>
                                        <p:cTn id="8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5" grpId="0" animBg="1"/>
      <p:bldP spid="36" grpId="0" animBg="1"/>
      <p:bldP spid="37" grpId="0" animBg="1"/>
      <p:bldP spid="38" grpId="0" animBg="1"/>
      <p:bldP spid="2" grpId="0"/>
      <p:bldP spid="3" grpId="0"/>
      <p:bldP spid="10" grpId="0"/>
      <p:bldP spid="11" grpId="0"/>
      <p:bldP spid="12" grpId="0"/>
      <p:bldP spid="13" grpId="0"/>
      <p:bldP spid="14" grpId="0"/>
      <p:bldP spid="16" grpId="0"/>
      <p:bldP spid="17" grpId="0"/>
      <p:bldP spid="1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2" descr="Family Tree Silhouette png download - 834*480 - Free Transparent Pine png  Download. - CleanPNG / Kiss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1" name="Picture 4" descr="Thêm 31 bệnh nhân có xét nghiệm âm tính từ lần 2 trở lên | ĐÀI PHÁT THANH  VÀ TRUYỀN HÌNH BÌNH DƯƠNG"/>
          <p:cNvPicPr>
            <a:picLocks noChangeAspect="1" noChangeArrowheads="1"/>
          </p:cNvPicPr>
          <p:nvPr/>
        </p:nvPicPr>
        <p:blipFill rotWithShape="1">
          <a:blip r:embed="rId3" cstate="hqprint">
            <a:extLst>
              <a:ext uri="{28A0092B-C50C-407E-A947-70E740481C1C}">
                <a14:useLocalDpi xmlns:a14="http://schemas.microsoft.com/office/drawing/2010/main" val="0"/>
              </a:ext>
            </a:extLst>
          </a:blip>
          <a:srcRect l="6641" t="25124" r="6895" b="22755"/>
          <a:stretch/>
        </p:blipFill>
        <p:spPr bwMode="auto">
          <a:xfrm>
            <a:off x="7403477" y="1464636"/>
            <a:ext cx="923613" cy="556758"/>
          </a:xfrm>
          <a:prstGeom prst="rect">
            <a:avLst/>
          </a:prstGeom>
          <a:noFill/>
          <a:ln>
            <a:noFill/>
          </a:ln>
          <a:extLst/>
        </p:spPr>
      </p:pic>
      <p:sp>
        <p:nvSpPr>
          <p:cNvPr id="23" name="Diamond 22"/>
          <p:cNvSpPr/>
          <p:nvPr/>
        </p:nvSpPr>
        <p:spPr>
          <a:xfrm>
            <a:off x="258305" y="1529362"/>
            <a:ext cx="728420" cy="604656"/>
          </a:xfrm>
          <a:prstGeom prst="diamond">
            <a:avLst/>
          </a:prstGeom>
          <a:solidFill>
            <a:srgbClr val="008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latin typeface="#9Slide03 SFU Futura_12" panose="020B0604020202020204" charset="0"/>
              </a:rPr>
              <a:t>6</a:t>
            </a:r>
            <a:endParaRPr lang="en-US" sz="3200" b="1" dirty="0">
              <a:latin typeface="#9Slide03 SFU Futura_12" panose="020B0604020202020204" charset="0"/>
            </a:endParaRPr>
          </a:p>
        </p:txBody>
      </p:sp>
      <p:sp>
        <p:nvSpPr>
          <p:cNvPr id="25" name="Diamond 24"/>
          <p:cNvSpPr/>
          <p:nvPr/>
        </p:nvSpPr>
        <p:spPr>
          <a:xfrm>
            <a:off x="244280" y="2595383"/>
            <a:ext cx="728420" cy="604656"/>
          </a:xfrm>
          <a:prstGeom prst="diamond">
            <a:avLst/>
          </a:prstGeom>
          <a:solidFill>
            <a:srgbClr val="008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latin typeface="#9Slide03 SFU Futura_12" panose="020B0604020202020204" charset="0"/>
              </a:rPr>
              <a:t>7</a:t>
            </a:r>
            <a:endParaRPr lang="en-US" sz="3200" b="1" dirty="0">
              <a:latin typeface="#9Slide03 SFU Futura_12" panose="020B0604020202020204" charset="0"/>
            </a:endParaRPr>
          </a:p>
        </p:txBody>
      </p:sp>
      <p:sp>
        <p:nvSpPr>
          <p:cNvPr id="36" name="Diamond 35"/>
          <p:cNvSpPr/>
          <p:nvPr/>
        </p:nvSpPr>
        <p:spPr>
          <a:xfrm>
            <a:off x="244280" y="3810358"/>
            <a:ext cx="728420" cy="604656"/>
          </a:xfrm>
          <a:prstGeom prst="diamond">
            <a:avLst/>
          </a:prstGeom>
          <a:solidFill>
            <a:srgbClr val="008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ln w="0"/>
                <a:solidFill>
                  <a:schemeClr val="bg1"/>
                </a:solidFill>
                <a:effectLst>
                  <a:outerShdw blurRad="38100" dist="19050" dir="2700000" algn="tl" rotWithShape="0">
                    <a:schemeClr val="dk1">
                      <a:alpha val="40000"/>
                    </a:schemeClr>
                  </a:outerShdw>
                </a:effectLst>
                <a:latin typeface="#9Slide03 SFU Futura_12" panose="020B0604020202020204" charset="0"/>
              </a:rPr>
              <a:t>8</a:t>
            </a:r>
            <a:endParaRPr lang="en-US" sz="3200" b="1" dirty="0">
              <a:ln w="0"/>
              <a:solidFill>
                <a:schemeClr val="bg1"/>
              </a:solidFill>
              <a:effectLst>
                <a:outerShdw blurRad="38100" dist="19050" dir="2700000" algn="tl" rotWithShape="0">
                  <a:schemeClr val="dk1">
                    <a:alpha val="40000"/>
                  </a:schemeClr>
                </a:outerShdw>
              </a:effectLst>
              <a:latin typeface="#9Slide03 SFU Futura_12" panose="020B0604020202020204" charset="0"/>
            </a:endParaRPr>
          </a:p>
        </p:txBody>
      </p:sp>
      <p:pic>
        <p:nvPicPr>
          <p:cNvPr id="39" name="Picture 4" descr="Thêm 31 bệnh nhân có xét nghiệm âm tính từ lần 2 trở lên | ĐÀI PHÁT THANH  VÀ TRUYỀN HÌNH BÌNH DƯƠNG"/>
          <p:cNvPicPr>
            <a:picLocks noChangeAspect="1" noChangeArrowheads="1"/>
          </p:cNvPicPr>
          <p:nvPr/>
        </p:nvPicPr>
        <p:blipFill rotWithShape="1">
          <a:blip r:embed="rId3" cstate="hqprint">
            <a:extLst>
              <a:ext uri="{28A0092B-C50C-407E-A947-70E740481C1C}">
                <a14:useLocalDpi xmlns:a14="http://schemas.microsoft.com/office/drawing/2010/main" val="0"/>
              </a:ext>
            </a:extLst>
          </a:blip>
          <a:srcRect l="6641" t="25124" r="6895" b="22755"/>
          <a:stretch/>
        </p:blipFill>
        <p:spPr bwMode="auto">
          <a:xfrm>
            <a:off x="7403477" y="2543271"/>
            <a:ext cx="923613" cy="556758"/>
          </a:xfrm>
          <a:prstGeom prst="rect">
            <a:avLst/>
          </a:prstGeom>
          <a:noFill/>
          <a:ln>
            <a:noFill/>
          </a:ln>
          <a:extLst/>
        </p:spPr>
      </p:pic>
      <p:pic>
        <p:nvPicPr>
          <p:cNvPr id="41" name="Picture 4" descr="Thêm 31 bệnh nhân có xét nghiệm âm tính từ lần 2 trở lên | ĐÀI PHÁT THANH  VÀ TRUYỀN HÌNH BÌNH DƯƠNG"/>
          <p:cNvPicPr>
            <a:picLocks noChangeAspect="1" noChangeArrowheads="1"/>
          </p:cNvPicPr>
          <p:nvPr/>
        </p:nvPicPr>
        <p:blipFill rotWithShape="1">
          <a:blip r:embed="rId3" cstate="hqprint">
            <a:extLst>
              <a:ext uri="{28A0092B-C50C-407E-A947-70E740481C1C}">
                <a14:useLocalDpi xmlns:a14="http://schemas.microsoft.com/office/drawing/2010/main" val="0"/>
              </a:ext>
            </a:extLst>
          </a:blip>
          <a:srcRect l="6641" t="25124" r="6895" b="22755"/>
          <a:stretch/>
        </p:blipFill>
        <p:spPr bwMode="auto">
          <a:xfrm>
            <a:off x="7403477" y="3695964"/>
            <a:ext cx="923613" cy="556758"/>
          </a:xfrm>
          <a:prstGeom prst="rect">
            <a:avLst/>
          </a:prstGeom>
          <a:noFill/>
          <a:ln>
            <a:noFill/>
          </a:ln>
          <a:extLst/>
        </p:spPr>
      </p:pic>
      <p:grpSp>
        <p:nvGrpSpPr>
          <p:cNvPr id="28" name="Group 27"/>
          <p:cNvGrpSpPr/>
          <p:nvPr/>
        </p:nvGrpSpPr>
        <p:grpSpPr>
          <a:xfrm>
            <a:off x="2467949" y="-7603"/>
            <a:ext cx="7048923" cy="1146208"/>
            <a:chOff x="2939651" y="-35109"/>
            <a:chExt cx="7048923" cy="1146208"/>
          </a:xfrm>
        </p:grpSpPr>
        <p:sp>
          <p:nvSpPr>
            <p:cNvPr id="29" name="Rectangle: Rounded Corners 7">
              <a:extLst>
                <a:ext uri="{FF2B5EF4-FFF2-40B4-BE49-F238E27FC236}">
                  <a16:creationId xmlns:a16="http://schemas.microsoft.com/office/drawing/2014/main" id="{F5133B7E-650E-4D41-B1B2-EA1350352A56}"/>
                </a:ext>
              </a:extLst>
            </p:cNvPr>
            <p:cNvSpPr/>
            <p:nvPr/>
          </p:nvSpPr>
          <p:spPr>
            <a:xfrm>
              <a:off x="3027250" y="31672"/>
              <a:ext cx="6759688" cy="1051397"/>
            </a:xfrm>
            <a:prstGeom prst="roundRect">
              <a:avLst>
                <a:gd name="adj" fmla="val 42559"/>
              </a:avLst>
            </a:prstGeom>
            <a:solidFill>
              <a:srgbClr val="D0F5FE"/>
            </a:solidFill>
            <a:ln w="12700">
              <a:solidFill>
                <a:srgbClr val="4472C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180E"/>
                </a:solidFill>
                <a:effectLst/>
                <a:uLnTx/>
                <a:uFillTx/>
                <a:latin typeface="#9Slide03 SFU Futura_12" panose="00000400000000000000" pitchFamily="2" charset="0"/>
              </a:endParaRPr>
            </a:p>
          </p:txBody>
        </p:sp>
        <p:sp>
          <p:nvSpPr>
            <p:cNvPr id="30" name="TextBox 29">
              <a:extLst>
                <a:ext uri="{FF2B5EF4-FFF2-40B4-BE49-F238E27FC236}">
                  <a16:creationId xmlns:a16="http://schemas.microsoft.com/office/drawing/2014/main" id="{260011C7-355A-4EFC-8CE4-488016026DC1}"/>
                </a:ext>
              </a:extLst>
            </p:cNvPr>
            <p:cNvSpPr txBox="1"/>
            <p:nvPr/>
          </p:nvSpPr>
          <p:spPr>
            <a:xfrm>
              <a:off x="3403746" y="137200"/>
              <a:ext cx="6584828" cy="923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C00000"/>
                  </a:solidFill>
                  <a:effectLst/>
                  <a:uLnTx/>
                  <a:uFillTx/>
                  <a:latin typeface="#9Slide03 SFU Futura_09" panose="00000400000000000000" pitchFamily="2" charset="0"/>
                </a:rPr>
                <a:t>   </a:t>
              </a:r>
              <a:r>
                <a:rPr kumimoji="0" lang="en-US" sz="4000" b="1" i="0" u="none" strike="noStrike" kern="1200" cap="none" spc="0" normalizeH="0" baseline="0" noProof="0" dirty="0">
                  <a:ln>
                    <a:noFill/>
                  </a:ln>
                  <a:solidFill>
                    <a:srgbClr val="002060"/>
                  </a:solidFill>
                  <a:effectLst/>
                  <a:uLnTx/>
                  <a:uFillTx/>
                  <a:latin typeface="#9Slide03 Oswald Medium" panose="00000600000000000000" pitchFamily="2" charset="0"/>
                </a:rPr>
                <a:t>HOẠT ĐỘNG: </a:t>
              </a:r>
              <a:r>
                <a:rPr kumimoji="0" lang="en-US" sz="5400" b="1" i="0" u="none" strike="noStrike" kern="1200" cap="none" spc="0" normalizeH="0" baseline="0" noProof="0" dirty="0" smtClean="0">
                  <a:ln>
                    <a:noFill/>
                  </a:ln>
                  <a:solidFill>
                    <a:srgbClr val="002060"/>
                  </a:solidFill>
                  <a:effectLst/>
                  <a:uLnTx/>
                  <a:uFillTx/>
                  <a:latin typeface="#9Slide03 Oswald Medium" panose="00000600000000000000" pitchFamily="2" charset="0"/>
                </a:rPr>
                <a:t>LUYỆN</a:t>
              </a:r>
              <a:r>
                <a:rPr kumimoji="0" lang="en-US" sz="5400" b="1" i="0" u="none" strike="noStrike" kern="1200" cap="none" spc="0" normalizeH="0" noProof="0" dirty="0" smtClean="0">
                  <a:ln>
                    <a:noFill/>
                  </a:ln>
                  <a:solidFill>
                    <a:srgbClr val="002060"/>
                  </a:solidFill>
                  <a:effectLst/>
                  <a:uLnTx/>
                  <a:uFillTx/>
                  <a:latin typeface="#9Slide03 Oswald Medium" panose="00000600000000000000" pitchFamily="2" charset="0"/>
                </a:rPr>
                <a:t> TẬP</a:t>
              </a:r>
              <a:endParaRPr kumimoji="0" lang="vi-VN" sz="5400" b="1" i="0" u="none" strike="noStrike" kern="1200" cap="none" spc="0" normalizeH="0" baseline="0" noProof="0" dirty="0">
                <a:ln>
                  <a:noFill/>
                </a:ln>
                <a:solidFill>
                  <a:srgbClr val="002060"/>
                </a:solidFill>
                <a:effectLst/>
                <a:uLnTx/>
                <a:uFillTx/>
                <a:latin typeface="#9Slide03 Oswald Medium" panose="00000600000000000000" pitchFamily="2" charset="0"/>
              </a:endParaRPr>
            </a:p>
          </p:txBody>
        </p:sp>
        <p:pic>
          <p:nvPicPr>
            <p:cNvPr id="31" name="Picture 30"/>
            <p:cNvPicPr>
              <a:picLocks noChangeAspect="1"/>
            </p:cNvPicPr>
            <p:nvPr/>
          </p:nvPicPr>
          <p:blipFill>
            <a:blip r:embed="rId4">
              <a:extLst>
                <a:ext uri="{BEBA8EAE-BF5A-486C-A8C5-ECC9F3942E4B}">
                  <a14:imgProps xmlns:a14="http://schemas.microsoft.com/office/drawing/2010/main">
                    <a14:imgLayer r:embed="rId5">
                      <a14:imgEffect>
                        <a14:backgroundRemoval t="2930" b="99805" l="1367" r="98633">
                          <a14:foregroundMark x1="6836" y1="65820" x2="6836" y2="65820"/>
                          <a14:foregroundMark x1="21289" y1="49805" x2="21289" y2="49805"/>
                          <a14:foregroundMark x1="40625" y1="41992" x2="40625" y2="41992"/>
                          <a14:foregroundMark x1="35742" y1="57227" x2="35742" y2="57227"/>
                          <a14:foregroundMark x1="59570" y1="47266" x2="59570" y2="47266"/>
                          <a14:foregroundMark x1="53906" y1="64063" x2="53906" y2="64063"/>
                          <a14:foregroundMark x1="66211" y1="30469" x2="66211" y2="30469"/>
                          <a14:foregroundMark x1="41797" y1="24609" x2="41797" y2="24609"/>
                          <a14:foregroundMark x1="49805" y1="6641" x2="49805" y2="6641"/>
                          <a14:foregroundMark x1="94531" y1="20117" x2="94531" y2="20117"/>
                          <a14:foregroundMark x1="98828" y1="16992" x2="98828" y2="16992"/>
                          <a14:foregroundMark x1="45117" y1="2930" x2="45117" y2="2930"/>
                          <a14:foregroundMark x1="57617" y1="94727" x2="57617" y2="94727"/>
                          <a14:foregroundMark x1="54492" y1="99805" x2="54492" y2="99805"/>
                          <a14:foregroundMark x1="1367" y1="64063" x2="1367" y2="64063"/>
                        </a14:backgroundRemoval>
                      </a14:imgEffect>
                    </a14:imgLayer>
                  </a14:imgProps>
                </a:ext>
              </a:extLst>
            </a:blip>
            <a:stretch>
              <a:fillRect/>
            </a:stretch>
          </p:blipFill>
          <p:spPr>
            <a:xfrm>
              <a:off x="2939651" y="-35109"/>
              <a:ext cx="1146208" cy="1146208"/>
            </a:xfrm>
            <a:prstGeom prst="rect">
              <a:avLst/>
            </a:prstGeom>
          </p:spPr>
        </p:pic>
      </p:grpSp>
      <p:sp>
        <p:nvSpPr>
          <p:cNvPr id="4" name="Rectangle 3"/>
          <p:cNvSpPr/>
          <p:nvPr/>
        </p:nvSpPr>
        <p:spPr>
          <a:xfrm>
            <a:off x="1181953" y="1386804"/>
            <a:ext cx="5620629" cy="954107"/>
          </a:xfrm>
          <a:prstGeom prst="rect">
            <a:avLst/>
          </a:prstGeom>
        </p:spPr>
        <p:txBody>
          <a:bodyPr wrap="square">
            <a:spAutoFit/>
          </a:bodyPr>
          <a:lstStyle/>
          <a:p>
            <a:r>
              <a:rPr lang="vi-VN" sz="2800" b="1" dirty="0">
                <a:latin typeface="#9Slide03 SFU Futura_12" panose="020B0604020202020204" charset="0"/>
              </a:rPr>
              <a:t>Dân cư Châu Âu chủ yếu thuộc chủng tộc </a:t>
            </a:r>
            <a:r>
              <a:rPr lang="en-US" sz="2800" b="1" dirty="0" smtClean="0">
                <a:latin typeface="#9Slide03 SFU Futura_12" panose="020B0604020202020204" charset="0"/>
              </a:rPr>
              <a:t>………….</a:t>
            </a:r>
            <a:endParaRPr lang="en-US" sz="2800" b="1" dirty="0">
              <a:latin typeface="#9Slide03 SFU Futura_12" panose="020B0604020202020204" charset="0"/>
            </a:endParaRPr>
          </a:p>
        </p:txBody>
      </p:sp>
      <p:sp>
        <p:nvSpPr>
          <p:cNvPr id="5" name="Rectangle 4"/>
          <p:cNvSpPr/>
          <p:nvPr/>
        </p:nvSpPr>
        <p:spPr>
          <a:xfrm>
            <a:off x="8539222" y="1442341"/>
            <a:ext cx="1552028" cy="523220"/>
          </a:xfrm>
          <a:prstGeom prst="rect">
            <a:avLst/>
          </a:prstGeom>
        </p:spPr>
        <p:txBody>
          <a:bodyPr wrap="none">
            <a:spAutoFit/>
          </a:bodyPr>
          <a:lstStyle/>
          <a:p>
            <a:r>
              <a:rPr lang="vi-VN" sz="2800" b="1" dirty="0">
                <a:solidFill>
                  <a:schemeClr val="accent2">
                    <a:lumMod val="50000"/>
                  </a:schemeClr>
                </a:solidFill>
                <a:latin typeface="#9Slide03 SFU Futura_12" panose="020B0604020202020204" charset="0"/>
              </a:rPr>
              <a:t>Ơrôpêôit</a:t>
            </a:r>
            <a:endParaRPr lang="en-US" sz="2800" b="1" dirty="0">
              <a:solidFill>
                <a:schemeClr val="accent2">
                  <a:lumMod val="50000"/>
                </a:schemeClr>
              </a:solidFill>
              <a:latin typeface="#9Slide03 SFU Futura_12" panose="020B0604020202020204" charset="0"/>
            </a:endParaRPr>
          </a:p>
        </p:txBody>
      </p:sp>
      <p:sp>
        <p:nvSpPr>
          <p:cNvPr id="6" name="Rectangle 5"/>
          <p:cNvSpPr/>
          <p:nvPr/>
        </p:nvSpPr>
        <p:spPr>
          <a:xfrm>
            <a:off x="1222069" y="2589111"/>
            <a:ext cx="5580514" cy="954107"/>
          </a:xfrm>
          <a:prstGeom prst="rect">
            <a:avLst/>
          </a:prstGeom>
        </p:spPr>
        <p:txBody>
          <a:bodyPr wrap="square">
            <a:spAutoFit/>
          </a:bodyPr>
          <a:lstStyle/>
          <a:p>
            <a:r>
              <a:rPr lang="en-US" sz="2800" b="1" dirty="0" err="1" smtClean="0">
                <a:latin typeface="#9Slide03 SFU Futura_12" panose="020B0604020202020204" charset="0"/>
              </a:rPr>
              <a:t>Đô</a:t>
            </a:r>
            <a:r>
              <a:rPr lang="en-US" sz="2800" b="1" dirty="0" smtClean="0">
                <a:latin typeface="#9Slide03 SFU Futura_12" panose="020B0604020202020204" charset="0"/>
              </a:rPr>
              <a:t> </a:t>
            </a:r>
            <a:r>
              <a:rPr lang="en-US" sz="2800" b="1" dirty="0" err="1" smtClean="0">
                <a:latin typeface="#9Slide03 SFU Futura_12" panose="020B0604020202020204" charset="0"/>
              </a:rPr>
              <a:t>thị</a:t>
            </a:r>
            <a:r>
              <a:rPr lang="en-US" sz="2800" b="1" dirty="0" smtClean="0">
                <a:latin typeface="#9Slide03 SFU Futura_12" panose="020B0604020202020204" charset="0"/>
              </a:rPr>
              <a:t> </a:t>
            </a:r>
            <a:r>
              <a:rPr lang="en-US" sz="2800" b="1" dirty="0" err="1" smtClean="0">
                <a:latin typeface="#9Slide03 SFU Futura_12" panose="020B0604020202020204" charset="0"/>
              </a:rPr>
              <a:t>có</a:t>
            </a:r>
            <a:r>
              <a:rPr lang="en-US" sz="2800" b="1" dirty="0" smtClean="0">
                <a:latin typeface="#9Slide03 SFU Futura_12" panose="020B0604020202020204" charset="0"/>
              </a:rPr>
              <a:t> </a:t>
            </a:r>
            <a:r>
              <a:rPr lang="en-US" sz="2800" b="1" dirty="0" err="1" smtClean="0">
                <a:latin typeface="#9Slide03 SFU Futura_12" panose="020B0604020202020204" charset="0"/>
              </a:rPr>
              <a:t>dân</a:t>
            </a:r>
            <a:r>
              <a:rPr lang="en-US" sz="2800" b="1" dirty="0" smtClean="0">
                <a:latin typeface="#9Slide03 SFU Futura_12" panose="020B0604020202020204" charset="0"/>
              </a:rPr>
              <a:t> </a:t>
            </a:r>
            <a:r>
              <a:rPr lang="en-US" sz="2800" b="1" dirty="0" err="1" smtClean="0">
                <a:latin typeface="#9Slide03 SFU Futura_12" panose="020B0604020202020204" charset="0"/>
              </a:rPr>
              <a:t>số</a:t>
            </a:r>
            <a:r>
              <a:rPr lang="en-US" sz="2800" b="1" dirty="0" smtClean="0">
                <a:latin typeface="#9Slide03 SFU Futura_12" panose="020B0604020202020204" charset="0"/>
              </a:rPr>
              <a:t> </a:t>
            </a:r>
            <a:r>
              <a:rPr lang="en-US" sz="2800" b="1" dirty="0" err="1" smtClean="0">
                <a:latin typeface="#9Slide03 SFU Futura_12" panose="020B0604020202020204" charset="0"/>
              </a:rPr>
              <a:t>trên</a:t>
            </a:r>
            <a:r>
              <a:rPr lang="en-US" sz="2800" b="1" dirty="0" smtClean="0">
                <a:latin typeface="#9Slide03 SFU Futura_12" panose="020B0604020202020204" charset="0"/>
              </a:rPr>
              <a:t> 10 </a:t>
            </a:r>
            <a:r>
              <a:rPr lang="en-US" sz="2800" b="1" dirty="0" err="1" smtClean="0">
                <a:latin typeface="#9Slide03 SFU Futura_12" panose="020B0604020202020204" charset="0"/>
              </a:rPr>
              <a:t>triệu</a:t>
            </a:r>
            <a:r>
              <a:rPr lang="en-US" sz="2800" b="1" dirty="0" smtClean="0">
                <a:latin typeface="#9Slide03 SFU Futura_12" panose="020B0604020202020204" charset="0"/>
              </a:rPr>
              <a:t> </a:t>
            </a:r>
            <a:r>
              <a:rPr lang="en-US" sz="2800" b="1" dirty="0" err="1" smtClean="0">
                <a:latin typeface="#9Slide03 SFU Futura_12" panose="020B0604020202020204" charset="0"/>
              </a:rPr>
              <a:t>người</a:t>
            </a:r>
            <a:r>
              <a:rPr lang="en-US" sz="2800" b="1" dirty="0" smtClean="0">
                <a:latin typeface="#9Slide03 SFU Futura_12" panose="020B0604020202020204" charset="0"/>
              </a:rPr>
              <a:t> </a:t>
            </a:r>
            <a:r>
              <a:rPr lang="en-US" sz="2800" b="1" dirty="0">
                <a:latin typeface="#9Slide03 SFU Futura_12" panose="020B0604020202020204" charset="0"/>
              </a:rPr>
              <a:t>ở </a:t>
            </a:r>
            <a:r>
              <a:rPr lang="en-US" sz="2800" b="1" dirty="0" err="1">
                <a:latin typeface="#9Slide03 SFU Futura_12" panose="020B0604020202020204" charset="0"/>
              </a:rPr>
              <a:t>châu</a:t>
            </a:r>
            <a:r>
              <a:rPr lang="en-US" sz="2800" b="1" dirty="0">
                <a:latin typeface="#9Slide03 SFU Futura_12" panose="020B0604020202020204" charset="0"/>
              </a:rPr>
              <a:t> </a:t>
            </a:r>
            <a:r>
              <a:rPr lang="en-US" sz="2800" b="1" dirty="0" err="1" smtClean="0">
                <a:latin typeface="#9Slide03 SFU Futura_12" panose="020B0604020202020204" charset="0"/>
              </a:rPr>
              <a:t>Âu</a:t>
            </a:r>
            <a:r>
              <a:rPr lang="en-US" sz="2800" b="1" dirty="0">
                <a:latin typeface="#9Slide03 SFU Futura_12" panose="020B0604020202020204" charset="0"/>
              </a:rPr>
              <a:t> </a:t>
            </a:r>
            <a:r>
              <a:rPr lang="en-US" sz="2800" b="1" dirty="0" err="1" smtClean="0">
                <a:latin typeface="#9Slide03 SFU Futura_12" panose="020B0604020202020204" charset="0"/>
              </a:rPr>
              <a:t>là</a:t>
            </a:r>
            <a:r>
              <a:rPr lang="en-US" sz="2800" b="1" dirty="0" smtClean="0">
                <a:latin typeface="#9Slide03 SFU Futura_12" panose="020B0604020202020204" charset="0"/>
              </a:rPr>
              <a:t> ……… </a:t>
            </a:r>
            <a:endParaRPr lang="en-US" sz="2800" b="1" dirty="0">
              <a:latin typeface="#9Slide03 SFU Futura_12" panose="020B0604020202020204" charset="0"/>
            </a:endParaRPr>
          </a:p>
        </p:txBody>
      </p:sp>
      <p:sp>
        <p:nvSpPr>
          <p:cNvPr id="7" name="Rectangle 6"/>
          <p:cNvSpPr/>
          <p:nvPr/>
        </p:nvSpPr>
        <p:spPr>
          <a:xfrm>
            <a:off x="8485179" y="2530465"/>
            <a:ext cx="3635932" cy="523220"/>
          </a:xfrm>
          <a:prstGeom prst="rect">
            <a:avLst/>
          </a:prstGeom>
        </p:spPr>
        <p:txBody>
          <a:bodyPr wrap="none">
            <a:spAutoFit/>
          </a:bodyPr>
          <a:lstStyle/>
          <a:p>
            <a:r>
              <a:rPr lang="it-IT" sz="2800" b="1" dirty="0" smtClean="0">
                <a:solidFill>
                  <a:schemeClr val="accent2">
                    <a:lumMod val="50000"/>
                  </a:schemeClr>
                </a:solidFill>
                <a:latin typeface="#9Slide03 SFU Futura_12" panose="020B0604020202020204" charset="0"/>
              </a:rPr>
              <a:t>Pa </a:t>
            </a:r>
            <a:r>
              <a:rPr lang="it-IT" sz="2800" b="1" dirty="0">
                <a:solidFill>
                  <a:schemeClr val="accent2">
                    <a:lumMod val="50000"/>
                  </a:schemeClr>
                </a:solidFill>
                <a:latin typeface="#9Slide03 SFU Futura_12" panose="020B0604020202020204" charset="0"/>
              </a:rPr>
              <a:t>– ri, </a:t>
            </a:r>
            <a:r>
              <a:rPr lang="it-IT" sz="2800" b="1" dirty="0" smtClean="0">
                <a:solidFill>
                  <a:schemeClr val="accent2">
                    <a:lumMod val="50000"/>
                  </a:schemeClr>
                </a:solidFill>
                <a:latin typeface="#9Slide03 SFU Futura_12" panose="020B0604020202020204" charset="0"/>
              </a:rPr>
              <a:t>Mat </a:t>
            </a:r>
            <a:r>
              <a:rPr lang="it-IT" sz="2800" b="1" dirty="0">
                <a:solidFill>
                  <a:schemeClr val="accent2">
                    <a:lumMod val="50000"/>
                  </a:schemeClr>
                </a:solidFill>
                <a:latin typeface="#9Slide03 SFU Futura_12" panose="020B0604020202020204" charset="0"/>
              </a:rPr>
              <a:t>– xcơ – va</a:t>
            </a:r>
            <a:endParaRPr lang="en-US" sz="2800" b="1" dirty="0">
              <a:solidFill>
                <a:schemeClr val="accent2">
                  <a:lumMod val="50000"/>
                </a:schemeClr>
              </a:solidFill>
              <a:latin typeface="#9Slide03 SFU Futura_12" panose="020B0604020202020204" charset="0"/>
            </a:endParaRPr>
          </a:p>
        </p:txBody>
      </p:sp>
      <p:sp>
        <p:nvSpPr>
          <p:cNvPr id="9" name="Rectangle 8"/>
          <p:cNvSpPr/>
          <p:nvPr/>
        </p:nvSpPr>
        <p:spPr>
          <a:xfrm>
            <a:off x="1222068" y="3635633"/>
            <a:ext cx="4824292" cy="954107"/>
          </a:xfrm>
          <a:prstGeom prst="rect">
            <a:avLst/>
          </a:prstGeom>
        </p:spPr>
        <p:txBody>
          <a:bodyPr wrap="square">
            <a:spAutoFit/>
          </a:bodyPr>
          <a:lstStyle/>
          <a:p>
            <a:r>
              <a:rPr lang="it-IT" sz="2800" b="1" dirty="0" smtClean="0">
                <a:latin typeface="#9Slide03 SFU Futura_12" panose="020B0604020202020204" charset="0"/>
                <a:ea typeface="Tahoma" panose="020B0604030504040204" pitchFamily="34" charset="0"/>
              </a:rPr>
              <a:t>Vì sao di cư nội bộ châu Âu ngày càng gia tăng?</a:t>
            </a:r>
            <a:endParaRPr lang="en-US" sz="2800" b="1" dirty="0">
              <a:latin typeface="#9Slide03 SFU Futura_12" panose="020B0604020202020204" charset="0"/>
            </a:endParaRPr>
          </a:p>
        </p:txBody>
      </p:sp>
      <p:sp>
        <p:nvSpPr>
          <p:cNvPr id="15" name="Rectangle 14"/>
          <p:cNvSpPr/>
          <p:nvPr/>
        </p:nvSpPr>
        <p:spPr>
          <a:xfrm>
            <a:off x="8485179" y="3414602"/>
            <a:ext cx="3360457" cy="1384995"/>
          </a:xfrm>
          <a:prstGeom prst="rect">
            <a:avLst/>
          </a:prstGeom>
        </p:spPr>
        <p:txBody>
          <a:bodyPr wrap="square">
            <a:spAutoFit/>
          </a:bodyPr>
          <a:lstStyle/>
          <a:p>
            <a:r>
              <a:rPr lang="en-US" sz="2800" b="1" dirty="0" err="1">
                <a:solidFill>
                  <a:schemeClr val="accent2">
                    <a:lumMod val="50000"/>
                  </a:schemeClr>
                </a:solidFill>
                <a:latin typeface="#9Slide03 SFU Futura_12" panose="020B0604020202020204" charset="0"/>
              </a:rPr>
              <a:t>N</a:t>
            </a:r>
            <a:r>
              <a:rPr lang="en-US" sz="2800" b="1" dirty="0" err="1" smtClean="0">
                <a:solidFill>
                  <a:schemeClr val="accent2">
                    <a:lumMod val="50000"/>
                  </a:schemeClr>
                </a:solidFill>
                <a:latin typeface="#9Slide03 SFU Futura_12" panose="020B0604020202020204" charset="0"/>
              </a:rPr>
              <a:t>hu</a:t>
            </a:r>
            <a:r>
              <a:rPr lang="en-US" sz="2800" b="1" dirty="0" smtClean="0">
                <a:solidFill>
                  <a:schemeClr val="accent2">
                    <a:lumMod val="50000"/>
                  </a:schemeClr>
                </a:solidFill>
                <a:latin typeface="#9Slide03 SFU Futura_12" panose="020B0604020202020204" charset="0"/>
              </a:rPr>
              <a:t> </a:t>
            </a:r>
            <a:r>
              <a:rPr lang="en-US" sz="2800" b="1" dirty="0" err="1">
                <a:solidFill>
                  <a:schemeClr val="accent2">
                    <a:lumMod val="50000"/>
                  </a:schemeClr>
                </a:solidFill>
                <a:latin typeface="#9Slide03 SFU Futura_12" panose="020B0604020202020204" charset="0"/>
              </a:rPr>
              <a:t>cầu</a:t>
            </a:r>
            <a:r>
              <a:rPr lang="en-US" sz="2800" b="1" dirty="0">
                <a:solidFill>
                  <a:schemeClr val="accent2">
                    <a:lumMod val="50000"/>
                  </a:schemeClr>
                </a:solidFill>
                <a:latin typeface="#9Slide03 SFU Futura_12" panose="020B0604020202020204" charset="0"/>
              </a:rPr>
              <a:t> </a:t>
            </a:r>
            <a:r>
              <a:rPr lang="en-US" sz="2800" b="1" dirty="0" err="1">
                <a:solidFill>
                  <a:schemeClr val="accent2">
                    <a:lumMod val="50000"/>
                  </a:schemeClr>
                </a:solidFill>
                <a:latin typeface="#9Slide03 SFU Futura_12" panose="020B0604020202020204" charset="0"/>
              </a:rPr>
              <a:t>về</a:t>
            </a:r>
            <a:r>
              <a:rPr lang="en-US" sz="2800" b="1" dirty="0">
                <a:solidFill>
                  <a:schemeClr val="accent2">
                    <a:lumMod val="50000"/>
                  </a:schemeClr>
                </a:solidFill>
                <a:latin typeface="#9Slide03 SFU Futura_12" panose="020B0604020202020204" charset="0"/>
              </a:rPr>
              <a:t> </a:t>
            </a:r>
            <a:r>
              <a:rPr lang="en-US" sz="2800" b="1" dirty="0" err="1">
                <a:solidFill>
                  <a:schemeClr val="accent2">
                    <a:lumMod val="50000"/>
                  </a:schemeClr>
                </a:solidFill>
                <a:latin typeface="#9Slide03 SFU Futura_12" panose="020B0604020202020204" charset="0"/>
              </a:rPr>
              <a:t>nguồn</a:t>
            </a:r>
            <a:r>
              <a:rPr lang="en-US" sz="2800" b="1" dirty="0">
                <a:solidFill>
                  <a:schemeClr val="accent2">
                    <a:lumMod val="50000"/>
                  </a:schemeClr>
                </a:solidFill>
                <a:latin typeface="#9Slide03 SFU Futura_12" panose="020B0604020202020204" charset="0"/>
              </a:rPr>
              <a:t> </a:t>
            </a:r>
            <a:r>
              <a:rPr lang="en-US" sz="2800" b="1" dirty="0" err="1">
                <a:solidFill>
                  <a:schemeClr val="accent2">
                    <a:lumMod val="50000"/>
                  </a:schemeClr>
                </a:solidFill>
                <a:latin typeface="#9Slide03 SFU Futura_12" panose="020B0604020202020204" charset="0"/>
              </a:rPr>
              <a:t>lao</a:t>
            </a:r>
            <a:r>
              <a:rPr lang="en-US" sz="2800" b="1" dirty="0">
                <a:solidFill>
                  <a:schemeClr val="accent2">
                    <a:lumMod val="50000"/>
                  </a:schemeClr>
                </a:solidFill>
                <a:latin typeface="#9Slide03 SFU Futura_12" panose="020B0604020202020204" charset="0"/>
              </a:rPr>
              <a:t> </a:t>
            </a:r>
            <a:r>
              <a:rPr lang="en-US" sz="2800" b="1" dirty="0" err="1">
                <a:solidFill>
                  <a:schemeClr val="accent2">
                    <a:lumMod val="50000"/>
                  </a:schemeClr>
                </a:solidFill>
                <a:latin typeface="#9Slide03 SFU Futura_12" panose="020B0604020202020204" charset="0"/>
              </a:rPr>
              <a:t>động</a:t>
            </a:r>
            <a:r>
              <a:rPr lang="en-US" sz="2800" b="1" dirty="0">
                <a:solidFill>
                  <a:schemeClr val="accent2">
                    <a:lumMod val="50000"/>
                  </a:schemeClr>
                </a:solidFill>
                <a:latin typeface="#9Slide03 SFU Futura_12" panose="020B0604020202020204" charset="0"/>
              </a:rPr>
              <a:t> </a:t>
            </a:r>
            <a:r>
              <a:rPr lang="en-US" sz="2800" b="1" dirty="0" err="1">
                <a:solidFill>
                  <a:schemeClr val="accent2">
                    <a:lumMod val="50000"/>
                  </a:schemeClr>
                </a:solidFill>
                <a:latin typeface="#9Slide03 SFU Futura_12" panose="020B0604020202020204" charset="0"/>
              </a:rPr>
              <a:t>và</a:t>
            </a:r>
            <a:r>
              <a:rPr lang="en-US" sz="2800" b="1" dirty="0">
                <a:solidFill>
                  <a:schemeClr val="accent2">
                    <a:lumMod val="50000"/>
                  </a:schemeClr>
                </a:solidFill>
                <a:latin typeface="#9Slide03 SFU Futura_12" panose="020B0604020202020204" charset="0"/>
              </a:rPr>
              <a:t> </a:t>
            </a:r>
            <a:r>
              <a:rPr lang="en-US" sz="2800" b="1" dirty="0" err="1">
                <a:solidFill>
                  <a:schemeClr val="accent2">
                    <a:lumMod val="50000"/>
                  </a:schemeClr>
                </a:solidFill>
                <a:latin typeface="#9Slide03 SFU Futura_12" panose="020B0604020202020204" charset="0"/>
              </a:rPr>
              <a:t>tìm</a:t>
            </a:r>
            <a:r>
              <a:rPr lang="en-US" sz="2800" b="1" dirty="0">
                <a:solidFill>
                  <a:schemeClr val="accent2">
                    <a:lumMod val="50000"/>
                  </a:schemeClr>
                </a:solidFill>
                <a:latin typeface="#9Slide03 SFU Futura_12" panose="020B0604020202020204" charset="0"/>
              </a:rPr>
              <a:t> </a:t>
            </a:r>
            <a:r>
              <a:rPr lang="en-US" sz="2800" b="1" dirty="0" err="1">
                <a:solidFill>
                  <a:schemeClr val="accent2">
                    <a:lumMod val="50000"/>
                  </a:schemeClr>
                </a:solidFill>
                <a:latin typeface="#9Slide03 SFU Futura_12" panose="020B0604020202020204" charset="0"/>
              </a:rPr>
              <a:t>kiếm</a:t>
            </a:r>
            <a:r>
              <a:rPr lang="en-US" sz="2800" b="1" dirty="0">
                <a:solidFill>
                  <a:schemeClr val="accent2">
                    <a:lumMod val="50000"/>
                  </a:schemeClr>
                </a:solidFill>
                <a:latin typeface="#9Slide03 SFU Futura_12" panose="020B0604020202020204" charset="0"/>
              </a:rPr>
              <a:t> </a:t>
            </a:r>
            <a:r>
              <a:rPr lang="en-US" sz="2800" b="1" dirty="0" err="1">
                <a:solidFill>
                  <a:schemeClr val="accent2">
                    <a:lumMod val="50000"/>
                  </a:schemeClr>
                </a:solidFill>
                <a:latin typeface="#9Slide03 SFU Futura_12" panose="020B0604020202020204" charset="0"/>
              </a:rPr>
              <a:t>việc</a:t>
            </a:r>
            <a:r>
              <a:rPr lang="en-US" sz="2800" b="1" dirty="0">
                <a:solidFill>
                  <a:schemeClr val="accent2">
                    <a:lumMod val="50000"/>
                  </a:schemeClr>
                </a:solidFill>
                <a:latin typeface="#9Slide03 SFU Futura_12" panose="020B0604020202020204" charset="0"/>
              </a:rPr>
              <a:t> </a:t>
            </a:r>
            <a:r>
              <a:rPr lang="en-US" sz="2800" b="1" dirty="0" err="1">
                <a:solidFill>
                  <a:schemeClr val="accent2">
                    <a:lumMod val="50000"/>
                  </a:schemeClr>
                </a:solidFill>
                <a:latin typeface="#9Slide03 SFU Futura_12" panose="020B0604020202020204" charset="0"/>
              </a:rPr>
              <a:t>làm</a:t>
            </a:r>
            <a:r>
              <a:rPr lang="en-US" sz="2800" b="1" dirty="0" smtClean="0">
                <a:solidFill>
                  <a:schemeClr val="accent2">
                    <a:lumMod val="50000"/>
                  </a:schemeClr>
                </a:solidFill>
                <a:latin typeface="#9Slide03 SFU Futura_12" panose="020B0604020202020204" charset="0"/>
              </a:rPr>
              <a:t>.</a:t>
            </a:r>
            <a:endParaRPr lang="en-US" sz="2800" b="1" dirty="0">
              <a:solidFill>
                <a:schemeClr val="accent2">
                  <a:lumMod val="50000"/>
                </a:schemeClr>
              </a:solidFill>
              <a:latin typeface="#9Slide03 SFU Futura_12" panose="020B0604020202020204" charset="0"/>
            </a:endParaRPr>
          </a:p>
        </p:txBody>
      </p:sp>
      <p:pic>
        <p:nvPicPr>
          <p:cNvPr id="24" name="Picture 2" descr="Skyline City"/>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0000" b="90000" l="1556" r="97778">
                        <a14:foregroundMark x1="4778" y1="72361" x2="4778" y2="72361"/>
                        <a14:foregroundMark x1="2889" y1="76250" x2="2889" y2="76250"/>
                        <a14:foregroundMark x1="1556" y1="70139" x2="1556" y2="70139"/>
                        <a14:foregroundMark x1="2222" y1="74028" x2="2222" y2="74028"/>
                        <a14:foregroundMark x1="2111" y1="72361" x2="2111" y2="72361"/>
                        <a14:foregroundMark x1="1889" y1="72222" x2="1889" y2="72222"/>
                        <a14:foregroundMark x1="14222" y1="52222" x2="14222" y2="52222"/>
                        <a14:foregroundMark x1="14667" y1="43889" x2="16667" y2="70972"/>
                        <a14:foregroundMark x1="13222" y1="74861" x2="13222" y2="74861"/>
                        <a14:foregroundMark x1="15444" y1="76250" x2="15444" y2="76250"/>
                        <a14:foregroundMark x1="15778" y1="76111" x2="15778" y2="75417"/>
                        <a14:foregroundMark x1="16000" y1="74861" x2="16333" y2="73611"/>
                        <a14:foregroundMark x1="15667" y1="71389" x2="15667" y2="71389"/>
                        <a14:foregroundMark x1="13889" y1="74028" x2="16889" y2="50000"/>
                        <a14:foregroundMark x1="14889" y1="41111" x2="14889" y2="41111"/>
                        <a14:foregroundMark x1="17444" y1="44583" x2="17444" y2="44583"/>
                        <a14:foregroundMark x1="17444" y1="44722" x2="17444" y2="44722"/>
                        <a14:foregroundMark x1="18222" y1="48194" x2="18444" y2="51389"/>
                        <a14:foregroundMark x1="17222" y1="46806" x2="15667" y2="41667"/>
                        <a14:foregroundMark x1="12889" y1="42778" x2="11778" y2="57639"/>
                        <a14:foregroundMark x1="16667" y1="42083" x2="19556" y2="48750"/>
                        <a14:foregroundMark x1="17222" y1="41389" x2="16778" y2="41111"/>
                        <a14:foregroundMark x1="36778" y1="63750" x2="36667" y2="63194"/>
                        <a14:foregroundMark x1="35333" y1="59444" x2="35333" y2="59444"/>
                        <a14:foregroundMark x1="35333" y1="59444" x2="35333" y2="59444"/>
                        <a14:foregroundMark x1="34444" y1="64583" x2="34444" y2="64583"/>
                        <a14:foregroundMark x1="38222" y1="67639" x2="38778" y2="67778"/>
                        <a14:foregroundMark x1="38778" y1="67778" x2="38778" y2="67778"/>
                        <a14:foregroundMark x1="39222" y1="67917" x2="39222" y2="67917"/>
                        <a14:foregroundMark x1="40333" y1="70833" x2="40333" y2="70833"/>
                        <a14:foregroundMark x1="43778" y1="63194" x2="43778" y2="63194"/>
                        <a14:foregroundMark x1="43778" y1="62917" x2="43778" y2="62917"/>
                        <a14:foregroundMark x1="74444" y1="57500" x2="74444" y2="57500"/>
                        <a14:foregroundMark x1="74667" y1="57222" x2="74667" y2="57222"/>
                        <a14:foregroundMark x1="83889" y1="56667" x2="83889" y2="56667"/>
                        <a14:foregroundMark x1="83889" y1="56528" x2="83889" y2="56528"/>
                        <a14:foregroundMark x1="80889" y1="68333" x2="80889" y2="68333"/>
                        <a14:foregroundMark x1="80889" y1="69028" x2="80889" y2="70000"/>
                        <a14:foregroundMark x1="78889" y1="69583" x2="78889" y2="69583"/>
                        <a14:foregroundMark x1="77111" y1="65417" x2="80000" y2="71389"/>
                        <a14:foregroundMark x1="78222" y1="64722" x2="80667" y2="65417"/>
                        <a14:foregroundMark x1="80667" y1="65000" x2="82222" y2="73194"/>
                        <a14:foregroundMark x1="94222" y1="60278" x2="94222" y2="60278"/>
                        <a14:foregroundMark x1="94222" y1="60278" x2="94222" y2="60278"/>
                        <a14:foregroundMark x1="97778" y1="60694" x2="97778" y2="60694"/>
                        <a14:foregroundMark x1="92222" y1="63472" x2="92222" y2="63472"/>
                        <a14:foregroundMark x1="92222" y1="63472" x2="92222" y2="63472"/>
                        <a14:foregroundMark x1="81556" y1="64306" x2="81556" y2="64306"/>
                        <a14:foregroundMark x1="82667" y1="66389" x2="82667" y2="71667"/>
                        <a14:foregroundMark x1="79111" y1="69028" x2="79111" y2="69028"/>
                        <a14:foregroundMark x1="79000" y1="70972" x2="79444" y2="72222"/>
                        <a14:foregroundMark x1="79111" y1="73194" x2="78222" y2="72778"/>
                        <a14:foregroundMark x1="78222" y1="72639" x2="76889" y2="67361"/>
                        <a14:foregroundMark x1="78222" y1="72639" x2="78222" y2="72639"/>
                        <a14:foregroundMark x1="79778" y1="73611" x2="79778" y2="73611"/>
                        <a14:foregroundMark x1="13111" y1="57917" x2="12444" y2="65139"/>
                        <a14:foregroundMark x1="15667" y1="57222" x2="17556" y2="63889"/>
                        <a14:foregroundMark x1="16778" y1="53889" x2="16333" y2="73472"/>
                        <a14:foregroundMark x1="17444" y1="64583" x2="17444" y2="75833"/>
                        <a14:foregroundMark x1="12444" y1="67361" x2="13333" y2="73889"/>
                      </a14:backgroundRemoval>
                    </a14:imgEffect>
                  </a14:imgLayer>
                </a14:imgProps>
              </a:ext>
              <a:ext uri="{28A0092B-C50C-407E-A947-70E740481C1C}">
                <a14:useLocalDpi xmlns:a14="http://schemas.microsoft.com/office/drawing/2010/main" val="0"/>
              </a:ext>
            </a:extLst>
          </a:blip>
          <a:srcRect t="33147" b="18785"/>
          <a:stretch/>
        </p:blipFill>
        <p:spPr bwMode="auto">
          <a:xfrm>
            <a:off x="2800906" y="4578565"/>
            <a:ext cx="6268971" cy="24106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7416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barn(inVertical)">
                                      <p:cBhvr>
                                        <p:cTn id="15" dur="500"/>
                                        <p:tgtEl>
                                          <p:spTgt spid="21"/>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fade">
                                      <p:cBhvr>
                                        <p:cTn id="23" dur="1000"/>
                                        <p:tgtEl>
                                          <p:spTgt spid="25"/>
                                        </p:tgtEl>
                                      </p:cBhvr>
                                    </p:animEffect>
                                    <p:anim calcmode="lin" valueType="num">
                                      <p:cBhvr>
                                        <p:cTn id="24" dur="1000" fill="hold"/>
                                        <p:tgtEl>
                                          <p:spTgt spid="25"/>
                                        </p:tgtEl>
                                        <p:attrNameLst>
                                          <p:attrName>ppt_x</p:attrName>
                                        </p:attrNameLst>
                                      </p:cBhvr>
                                      <p:tavLst>
                                        <p:tav tm="0">
                                          <p:val>
                                            <p:strVal val="#ppt_x"/>
                                          </p:val>
                                        </p:tav>
                                        <p:tav tm="100000">
                                          <p:val>
                                            <p:strVal val="#ppt_x"/>
                                          </p:val>
                                        </p:tav>
                                      </p:tavLst>
                                    </p:anim>
                                    <p:anim calcmode="lin" valueType="num">
                                      <p:cBhvr>
                                        <p:cTn id="25" dur="1000" fill="hold"/>
                                        <p:tgtEl>
                                          <p:spTgt spid="25"/>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39"/>
                                        </p:tgtEl>
                                        <p:attrNameLst>
                                          <p:attrName>style.visibility</p:attrName>
                                        </p:attrNameLst>
                                      </p:cBhvr>
                                      <p:to>
                                        <p:strVal val="visible"/>
                                      </p:to>
                                    </p:set>
                                    <p:animEffect transition="in" filter="barn(inVertical)">
                                      <p:cBhvr>
                                        <p:cTn id="35" dur="500"/>
                                        <p:tgtEl>
                                          <p:spTgt spid="39"/>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barn(inVertical)">
                                      <p:cBhvr>
                                        <p:cTn id="38" dur="500"/>
                                        <p:tgtEl>
                                          <p:spTgt spid="7"/>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36"/>
                                        </p:tgtEl>
                                        <p:attrNameLst>
                                          <p:attrName>style.visibility</p:attrName>
                                        </p:attrNameLst>
                                      </p:cBhvr>
                                      <p:to>
                                        <p:strVal val="visible"/>
                                      </p:to>
                                    </p:set>
                                    <p:animEffect transition="in" filter="barn(inVertical)">
                                      <p:cBhvr>
                                        <p:cTn id="43" dur="500"/>
                                        <p:tgtEl>
                                          <p:spTgt spid="36"/>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barn(inVertical)">
                                      <p:cBhvr>
                                        <p:cTn id="46" dur="500"/>
                                        <p:tgtEl>
                                          <p:spTgt spid="9"/>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41"/>
                                        </p:tgtEl>
                                        <p:attrNameLst>
                                          <p:attrName>style.visibility</p:attrName>
                                        </p:attrNameLst>
                                      </p:cBhvr>
                                      <p:to>
                                        <p:strVal val="visible"/>
                                      </p:to>
                                    </p:set>
                                    <p:animEffect transition="in" filter="barn(inVertical)">
                                      <p:cBhvr>
                                        <p:cTn id="51" dur="500"/>
                                        <p:tgtEl>
                                          <p:spTgt spid="41"/>
                                        </p:tgtEl>
                                      </p:cBhvr>
                                    </p:animEffect>
                                  </p:childTnLst>
                                </p:cTn>
                              </p:par>
                              <p:par>
                                <p:cTn id="52" presetID="16" presetClass="entr" presetSubtype="21" fill="hold" grpId="0" nodeType="with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barn(inVertical)">
                                      <p:cBhvr>
                                        <p:cTn id="5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5" grpId="0" animBg="1"/>
      <p:bldP spid="36" grpId="0" animBg="1"/>
      <p:bldP spid="4" grpId="0"/>
      <p:bldP spid="5" grpId="0"/>
      <p:bldP spid="6" grpId="0"/>
      <p:bldP spid="7" grpId="0"/>
      <p:bldP spid="9" grpId="0"/>
      <p:bldP spid="1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2" descr="Family Tree Silhouette png download - 834*480 - Free Transparent Pine png  Download. - CleanPNG / Kiss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28" name="Group 27"/>
          <p:cNvGrpSpPr/>
          <p:nvPr/>
        </p:nvGrpSpPr>
        <p:grpSpPr>
          <a:xfrm>
            <a:off x="2467949" y="-7603"/>
            <a:ext cx="7048923" cy="1146208"/>
            <a:chOff x="2939651" y="-35109"/>
            <a:chExt cx="7048923" cy="1146208"/>
          </a:xfrm>
        </p:grpSpPr>
        <p:sp>
          <p:nvSpPr>
            <p:cNvPr id="29" name="Rectangle: Rounded Corners 7">
              <a:extLst>
                <a:ext uri="{FF2B5EF4-FFF2-40B4-BE49-F238E27FC236}">
                  <a16:creationId xmlns:a16="http://schemas.microsoft.com/office/drawing/2014/main" id="{F5133B7E-650E-4D41-B1B2-EA1350352A56}"/>
                </a:ext>
              </a:extLst>
            </p:cNvPr>
            <p:cNvSpPr/>
            <p:nvPr/>
          </p:nvSpPr>
          <p:spPr>
            <a:xfrm>
              <a:off x="3027250" y="31672"/>
              <a:ext cx="6759688" cy="1051397"/>
            </a:xfrm>
            <a:prstGeom prst="roundRect">
              <a:avLst>
                <a:gd name="adj" fmla="val 42559"/>
              </a:avLst>
            </a:prstGeom>
            <a:solidFill>
              <a:srgbClr val="D0F5FE"/>
            </a:solidFill>
            <a:ln w="12700">
              <a:solidFill>
                <a:srgbClr val="4472C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180E"/>
                </a:solidFill>
                <a:effectLst/>
                <a:uLnTx/>
                <a:uFillTx/>
                <a:latin typeface="#9Slide03 SFU Futura_12" panose="00000400000000000000" pitchFamily="2" charset="0"/>
              </a:endParaRPr>
            </a:p>
          </p:txBody>
        </p:sp>
        <p:sp>
          <p:nvSpPr>
            <p:cNvPr id="30" name="TextBox 29">
              <a:extLst>
                <a:ext uri="{FF2B5EF4-FFF2-40B4-BE49-F238E27FC236}">
                  <a16:creationId xmlns:a16="http://schemas.microsoft.com/office/drawing/2014/main" id="{260011C7-355A-4EFC-8CE4-488016026DC1}"/>
                </a:ext>
              </a:extLst>
            </p:cNvPr>
            <p:cNvSpPr txBox="1"/>
            <p:nvPr/>
          </p:nvSpPr>
          <p:spPr>
            <a:xfrm>
              <a:off x="3403746" y="137200"/>
              <a:ext cx="6584828" cy="923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C00000"/>
                  </a:solidFill>
                  <a:effectLst/>
                  <a:uLnTx/>
                  <a:uFillTx/>
                  <a:latin typeface="#9Slide03 SFU Futura_09" panose="00000400000000000000" pitchFamily="2" charset="0"/>
                </a:rPr>
                <a:t>   </a:t>
              </a:r>
              <a:r>
                <a:rPr kumimoji="0" lang="en-US" sz="4000" b="1" i="0" u="none" strike="noStrike" kern="1200" cap="none" spc="0" normalizeH="0" baseline="0" noProof="0" dirty="0">
                  <a:ln>
                    <a:noFill/>
                  </a:ln>
                  <a:solidFill>
                    <a:srgbClr val="002060"/>
                  </a:solidFill>
                  <a:effectLst/>
                  <a:uLnTx/>
                  <a:uFillTx/>
                  <a:latin typeface="#9Slide03 Oswald Medium" panose="00000600000000000000" pitchFamily="2" charset="0"/>
                </a:rPr>
                <a:t>HOẠT ĐỘNG: </a:t>
              </a:r>
              <a:r>
                <a:rPr kumimoji="0" lang="en-US" sz="5400" b="1" i="0" u="none" strike="noStrike" kern="1200" cap="none" spc="0" normalizeH="0" baseline="0" noProof="0" dirty="0" smtClean="0">
                  <a:ln>
                    <a:noFill/>
                  </a:ln>
                  <a:solidFill>
                    <a:srgbClr val="002060"/>
                  </a:solidFill>
                  <a:effectLst/>
                  <a:uLnTx/>
                  <a:uFillTx/>
                  <a:latin typeface="#9Slide03 Oswald Medium" panose="00000600000000000000" pitchFamily="2" charset="0"/>
                </a:rPr>
                <a:t>VẬN</a:t>
              </a:r>
              <a:r>
                <a:rPr kumimoji="0" lang="en-US" sz="5400" b="1" i="0" u="none" strike="noStrike" kern="1200" cap="none" spc="0" normalizeH="0" noProof="0" dirty="0" smtClean="0">
                  <a:ln>
                    <a:noFill/>
                  </a:ln>
                  <a:solidFill>
                    <a:srgbClr val="002060"/>
                  </a:solidFill>
                  <a:effectLst/>
                  <a:uLnTx/>
                  <a:uFillTx/>
                  <a:latin typeface="#9Slide03 Oswald Medium" panose="00000600000000000000" pitchFamily="2" charset="0"/>
                </a:rPr>
                <a:t> DỤNG</a:t>
              </a:r>
              <a:endParaRPr kumimoji="0" lang="vi-VN" sz="5400" b="1" i="0" u="none" strike="noStrike" kern="1200" cap="none" spc="0" normalizeH="0" baseline="0" noProof="0" dirty="0">
                <a:ln>
                  <a:noFill/>
                </a:ln>
                <a:solidFill>
                  <a:srgbClr val="002060"/>
                </a:solidFill>
                <a:effectLst/>
                <a:uLnTx/>
                <a:uFillTx/>
                <a:latin typeface="#9Slide03 Oswald Medium" panose="00000600000000000000" pitchFamily="2" charset="0"/>
              </a:endParaRPr>
            </a:p>
          </p:txBody>
        </p:sp>
        <p:pic>
          <p:nvPicPr>
            <p:cNvPr id="31" name="Picture 30"/>
            <p:cNvPicPr>
              <a:picLocks noChangeAspect="1"/>
            </p:cNvPicPr>
            <p:nvPr/>
          </p:nvPicPr>
          <p:blipFill>
            <a:blip r:embed="rId3">
              <a:extLst>
                <a:ext uri="{BEBA8EAE-BF5A-486C-A8C5-ECC9F3942E4B}">
                  <a14:imgProps xmlns:a14="http://schemas.microsoft.com/office/drawing/2010/main">
                    <a14:imgLayer r:embed="rId4">
                      <a14:imgEffect>
                        <a14:backgroundRemoval t="2930" b="99805" l="1367" r="98633">
                          <a14:foregroundMark x1="6836" y1="65820" x2="6836" y2="65820"/>
                          <a14:foregroundMark x1="21289" y1="49805" x2="21289" y2="49805"/>
                          <a14:foregroundMark x1="40625" y1="41992" x2="40625" y2="41992"/>
                          <a14:foregroundMark x1="35742" y1="57227" x2="35742" y2="57227"/>
                          <a14:foregroundMark x1="59570" y1="47266" x2="59570" y2="47266"/>
                          <a14:foregroundMark x1="53906" y1="64063" x2="53906" y2="64063"/>
                          <a14:foregroundMark x1="66211" y1="30469" x2="66211" y2="30469"/>
                          <a14:foregroundMark x1="41797" y1="24609" x2="41797" y2="24609"/>
                          <a14:foregroundMark x1="49805" y1="6641" x2="49805" y2="6641"/>
                          <a14:foregroundMark x1="94531" y1="20117" x2="94531" y2="20117"/>
                          <a14:foregroundMark x1="98828" y1="16992" x2="98828" y2="16992"/>
                          <a14:foregroundMark x1="45117" y1="2930" x2="45117" y2="2930"/>
                          <a14:foregroundMark x1="57617" y1="94727" x2="57617" y2="94727"/>
                          <a14:foregroundMark x1="54492" y1="99805" x2="54492" y2="99805"/>
                          <a14:foregroundMark x1="1367" y1="64063" x2="1367" y2="64063"/>
                        </a14:backgroundRemoval>
                      </a14:imgEffect>
                    </a14:imgLayer>
                  </a14:imgProps>
                </a:ext>
              </a:extLst>
            </a:blip>
            <a:stretch>
              <a:fillRect/>
            </a:stretch>
          </p:blipFill>
          <p:spPr>
            <a:xfrm>
              <a:off x="2939651" y="-35109"/>
              <a:ext cx="1146208" cy="1146208"/>
            </a:xfrm>
            <a:prstGeom prst="rect">
              <a:avLst/>
            </a:prstGeom>
          </p:spPr>
        </p:pic>
      </p:grpSp>
      <p:pic>
        <p:nvPicPr>
          <p:cNvPr id="1026" name="Picture 2" descr="Châu âu cuộc khủng hoảng di cư dân Tị nạn xin Tị nạn nhập Cư Idomeni - đám  đông png tải về - Miễn phí trong suốt Hành Vi Con Người png"/>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484" l="4111" r="90000">
                        <a14:foregroundMark x1="8444" y1="60806" x2="8444" y2="60806"/>
                        <a14:foregroundMark x1="88444" y1="63065" x2="88000" y2="72097"/>
                        <a14:foregroundMark x1="9222" y1="83710" x2="83444" y2="84516"/>
                        <a14:foregroundMark x1="40333" y1="62258" x2="39778" y2="70806"/>
                        <a14:foregroundMark x1="83111" y1="63710" x2="82667" y2="69032"/>
                        <a14:foregroundMark x1="74222" y1="62581" x2="74222" y2="71613"/>
                        <a14:foregroundMark x1="64222" y1="59194" x2="62333" y2="69032"/>
                        <a14:foregroundMark x1="55333" y1="61613" x2="55222" y2="71129"/>
                        <a14:foregroundMark x1="50333" y1="59677" x2="50111" y2="73065"/>
                        <a14:foregroundMark x1="46778" y1="64194" x2="47111" y2="75000"/>
                        <a14:foregroundMark x1="44000" y1="62097" x2="44000" y2="71613"/>
                        <a14:foregroundMark x1="31556" y1="62258" x2="31444" y2="75000"/>
                        <a14:foregroundMark x1="35111" y1="65968" x2="35111" y2="75645"/>
                        <a14:foregroundMark x1="26778" y1="64194" x2="27000" y2="73548"/>
                        <a14:foregroundMark x1="21222" y1="61774" x2="21222" y2="72419"/>
                        <a14:foregroundMark x1="15222" y1="62258" x2="15222" y2="75000"/>
                        <a14:foregroundMark x1="7333" y1="62258" x2="4222" y2="74677"/>
                        <a14:foregroundMark x1="7222" y1="64355" x2="6333" y2="78065"/>
                        <a14:foregroundMark x1="8000" y1="65968" x2="8111" y2="78710"/>
                        <a14:foregroundMark x1="8778" y1="66452" x2="12000" y2="85968"/>
                        <a14:foregroundMark x1="21667" y1="58548" x2="21667" y2="58548"/>
                        <a14:foregroundMark x1="21667" y1="58548" x2="21667" y2="58548"/>
                        <a14:foregroundMark x1="30111" y1="72903" x2="28667" y2="77097"/>
                        <a14:foregroundMark x1="42222" y1="74032" x2="43333" y2="85323"/>
                        <a14:foregroundMark x1="61111" y1="71935" x2="63556" y2="81290"/>
                        <a14:foregroundMark x1="69444" y1="63710" x2="69556" y2="77258"/>
                        <a14:foregroundMark x1="78000" y1="64677" x2="80333" y2="79677"/>
                        <a14:foregroundMark x1="86556" y1="78226" x2="88000" y2="90484"/>
                        <a14:foregroundMark x1="82444" y1="78226" x2="83667" y2="87097"/>
                        <a14:foregroundMark x1="87444" y1="77742" x2="88333" y2="84032"/>
                        <a14:backgroundMark x1="21667" y1="46290" x2="82444" y2="46613"/>
                        <a14:backgroundMark x1="18333" y1="60484" x2="18333" y2="70323"/>
                        <a14:backgroundMark x1="12667" y1="68871" x2="13333" y2="72097"/>
                        <a14:backgroundMark x1="6333" y1="66774" x2="4778" y2="70484"/>
                        <a14:backgroundMark x1="6222" y1="67258" x2="6222" y2="70484"/>
                        <a14:backgroundMark x1="6889" y1="66935" x2="6889" y2="66935"/>
                        <a14:backgroundMark x1="6333" y1="65645" x2="5444" y2="71452"/>
                        <a14:backgroundMark x1="7000" y1="64355" x2="5667" y2="68226"/>
                        <a14:backgroundMark x1="6222" y1="65161" x2="4222" y2="71935"/>
                        <a14:backgroundMark x1="26778" y1="72581" x2="26778" y2="72581"/>
                        <a14:backgroundMark x1="26778" y1="72581" x2="26778" y2="72581"/>
                        <a14:backgroundMark x1="31778" y1="72581" x2="31778" y2="72581"/>
                        <a14:backgroundMark x1="31556" y1="72581" x2="31556" y2="72581"/>
                        <a14:backgroundMark x1="31111" y1="73548" x2="31111" y2="73548"/>
                        <a14:backgroundMark x1="38889" y1="72581" x2="38889" y2="72581"/>
                        <a14:backgroundMark x1="38889" y1="72581" x2="38889" y2="72581"/>
                        <a14:backgroundMark x1="55778" y1="70968" x2="55778" y2="70968"/>
                        <a14:backgroundMark x1="55778" y1="70968" x2="55778" y2="70968"/>
                        <a14:backgroundMark x1="80667" y1="68871" x2="80667" y2="68871"/>
                        <a14:backgroundMark x1="80667" y1="68871" x2="80667" y2="68871"/>
                        <a14:backgroundMark x1="74111" y1="72581" x2="74111" y2="72581"/>
                        <a14:backgroundMark x1="74111" y1="72581" x2="74111" y2="72581"/>
                        <a14:backgroundMark x1="83000" y1="72419" x2="83000" y2="72419"/>
                        <a14:backgroundMark x1="83000" y1="72419" x2="83000" y2="72419"/>
                        <a14:backgroundMark x1="48889" y1="68871" x2="48889" y2="68871"/>
                        <a14:backgroundMark x1="47444" y1="72903" x2="47444" y2="72903"/>
                        <a14:backgroundMark x1="43667" y1="73387" x2="43667" y2="73387"/>
                        <a14:backgroundMark x1="47444" y1="71129" x2="47444" y2="71129"/>
                        <a14:backgroundMark x1="33556" y1="73065" x2="33556" y2="73065"/>
                        <a14:backgroundMark x1="8444" y1="70806" x2="8444" y2="70806"/>
                      </a14:backgroundRemoval>
                    </a14:imgEffect>
                  </a14:imgLayer>
                </a14:imgProps>
              </a:ext>
              <a:ext uri="{28A0092B-C50C-407E-A947-70E740481C1C}">
                <a14:useLocalDpi xmlns:a14="http://schemas.microsoft.com/office/drawing/2010/main" val="0"/>
              </a:ext>
            </a:extLst>
          </a:blip>
          <a:srcRect l="6689" t="51034" r="9271" b="17615"/>
          <a:stretch/>
        </p:blipFill>
        <p:spPr bwMode="auto">
          <a:xfrm>
            <a:off x="36669" y="5313821"/>
            <a:ext cx="6008767" cy="1544179"/>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p:cNvGrpSpPr/>
          <p:nvPr/>
        </p:nvGrpSpPr>
        <p:grpSpPr>
          <a:xfrm>
            <a:off x="145613" y="3080095"/>
            <a:ext cx="5810715" cy="2183157"/>
            <a:chOff x="155575" y="2054821"/>
            <a:chExt cx="5810715" cy="2183157"/>
          </a:xfrm>
        </p:grpSpPr>
        <p:sp>
          <p:nvSpPr>
            <p:cNvPr id="16" name="Cloud 15">
              <a:extLst>
                <a:ext uri="{FF2B5EF4-FFF2-40B4-BE49-F238E27FC236}">
                  <a16:creationId xmlns:a16="http://schemas.microsoft.com/office/drawing/2014/main" id="{90A0D09F-1CF0-4A16-83AA-2F217797D253}"/>
                </a:ext>
              </a:extLst>
            </p:cNvPr>
            <p:cNvSpPr/>
            <p:nvPr/>
          </p:nvSpPr>
          <p:spPr>
            <a:xfrm>
              <a:off x="155575" y="2054821"/>
              <a:ext cx="5810715" cy="2183157"/>
            </a:xfrm>
            <a:prstGeom prst="cloud">
              <a:avLst/>
            </a:prstGeom>
            <a:solidFill>
              <a:srgbClr val="D0F5FE"/>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b="1" dirty="0">
                <a:solidFill>
                  <a:schemeClr val="accent6">
                    <a:lumMod val="50000"/>
                  </a:schemeClr>
                </a:solidFill>
                <a:latin typeface="#9Slide05 SVNClementine" panose="020F0502020204030203" charset="0"/>
              </a:endParaRPr>
            </a:p>
          </p:txBody>
        </p:sp>
        <p:pic>
          <p:nvPicPr>
            <p:cNvPr id="18" name="Picture 4" descr="Thinking Person PNG Image &amp;amp; PSD File Free Download - Lovepik | 401333021"/>
            <p:cNvPicPr>
              <a:picLocks noChangeAspect="1" noChangeArrowheads="1"/>
            </p:cNvPicPr>
            <p:nvPr/>
          </p:nvPicPr>
          <p:blipFill rotWithShape="1">
            <a:blip r:embed="rId7" cstate="hqprint">
              <a:extLst>
                <a:ext uri="{BEBA8EAE-BF5A-486C-A8C5-ECC9F3942E4B}">
                  <a14:imgProps xmlns:a14="http://schemas.microsoft.com/office/drawing/2010/main">
                    <a14:imgLayer r:embed="rId8">
                      <a14:imgEffect>
                        <a14:backgroundRemoval t="10000" b="90000" l="10000" r="90000">
                          <a14:foregroundMark x1="79070" y1="26163" x2="79070" y2="26163"/>
                          <a14:foregroundMark x1="76395" y1="36628" x2="76395" y2="36628"/>
                          <a14:foregroundMark x1="75930" y1="32791" x2="75930" y2="32791"/>
                          <a14:foregroundMark x1="76744" y1="31628" x2="76977" y2="30930"/>
                          <a14:foregroundMark x1="76977" y1="30930" x2="77093" y2="30349"/>
                          <a14:foregroundMark x1="73605" y1="25814" x2="73605" y2="25814"/>
                          <a14:foregroundMark x1="75349" y1="24651" x2="75349" y2="24651"/>
                          <a14:foregroundMark x1="66628" y1="18023" x2="66628" y2="18023"/>
                          <a14:foregroundMark x1="64767" y1="15349" x2="64767" y2="15349"/>
                          <a14:foregroundMark x1="22209" y1="28953" x2="22209" y2="28953"/>
                          <a14:foregroundMark x1="22326" y1="24070" x2="22326" y2="24070"/>
                        </a14:backgroundRemoval>
                      </a14:imgEffect>
                    </a14:imgLayer>
                  </a14:imgProps>
                </a:ext>
                <a:ext uri="{28A0092B-C50C-407E-A947-70E740481C1C}">
                  <a14:useLocalDpi xmlns:a14="http://schemas.microsoft.com/office/drawing/2010/main" val="0"/>
                </a:ext>
              </a:extLst>
            </a:blip>
            <a:srcRect l="15020" t="4831" r="16684" b="10969"/>
            <a:stretch/>
          </p:blipFill>
          <p:spPr bwMode="auto">
            <a:xfrm>
              <a:off x="4355075" y="2117134"/>
              <a:ext cx="1235335" cy="1523016"/>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p:cNvSpPr/>
            <p:nvPr/>
          </p:nvSpPr>
          <p:spPr>
            <a:xfrm>
              <a:off x="734877" y="2459400"/>
              <a:ext cx="3884565" cy="1384995"/>
            </a:xfrm>
            <a:prstGeom prst="rect">
              <a:avLst/>
            </a:prstGeom>
          </p:spPr>
          <p:txBody>
            <a:bodyPr wrap="square">
              <a:spAutoFit/>
            </a:bodyPr>
            <a:lstStyle/>
            <a:p>
              <a:pPr algn="just"/>
              <a:r>
                <a:rPr lang="en-US" sz="2800" b="1" dirty="0" err="1" smtClean="0">
                  <a:latin typeface="#9Slide03 SFU Futura_12" panose="020B0604020202020204" charset="0"/>
                </a:rPr>
                <a:t>Phân</a:t>
              </a:r>
              <a:r>
                <a:rPr lang="en-US" sz="2800" b="1" dirty="0" smtClean="0">
                  <a:latin typeface="#9Slide03 SFU Futura_12" panose="020B0604020202020204" charset="0"/>
                </a:rPr>
                <a:t> </a:t>
              </a:r>
              <a:r>
                <a:rPr lang="en-US" sz="2800" b="1" dirty="0" err="1" smtClean="0">
                  <a:latin typeface="#9Slide03 SFU Futura_12" panose="020B0604020202020204" charset="0"/>
                </a:rPr>
                <a:t>tích</a:t>
              </a:r>
              <a:r>
                <a:rPr lang="en-US" sz="2800" b="1" dirty="0" smtClean="0">
                  <a:latin typeface="#9Slide03 SFU Futura_12" panose="020B0604020202020204" charset="0"/>
                </a:rPr>
                <a:t> </a:t>
              </a:r>
              <a:r>
                <a:rPr lang="en-US" sz="2800" b="1" dirty="0" err="1" smtClean="0">
                  <a:latin typeface="#9Slide03 SFU Futura_12" panose="020B0604020202020204" charset="0"/>
                </a:rPr>
                <a:t>những</a:t>
              </a:r>
              <a:r>
                <a:rPr lang="en-US" sz="2800" b="1" dirty="0" smtClean="0">
                  <a:latin typeface="#9Slide03 SFU Futura_12" panose="020B0604020202020204" charset="0"/>
                </a:rPr>
                <a:t> </a:t>
              </a:r>
              <a:r>
                <a:rPr lang="en-US" sz="2800" b="1" dirty="0" err="1" smtClean="0">
                  <a:latin typeface="#9Slide03 SFU Futura_12" panose="020B0604020202020204" charset="0"/>
                </a:rPr>
                <a:t>thuận</a:t>
              </a:r>
              <a:r>
                <a:rPr lang="en-US" sz="2800" b="1" dirty="0" smtClean="0">
                  <a:latin typeface="#9Slide03 SFU Futura_12" panose="020B0604020202020204" charset="0"/>
                </a:rPr>
                <a:t> </a:t>
              </a:r>
              <a:r>
                <a:rPr lang="en-US" sz="2800" b="1" dirty="0" err="1" smtClean="0">
                  <a:latin typeface="#9Slide03 SFU Futura_12" panose="020B0604020202020204" charset="0"/>
                </a:rPr>
                <a:t>lợi</a:t>
              </a:r>
              <a:r>
                <a:rPr lang="en-US" sz="2800" b="1" dirty="0" smtClean="0">
                  <a:latin typeface="#9Slide03 SFU Futura_12" panose="020B0604020202020204" charset="0"/>
                </a:rPr>
                <a:t> </a:t>
              </a:r>
              <a:r>
                <a:rPr lang="en-US" sz="2800" b="1" dirty="0" err="1" smtClean="0">
                  <a:latin typeface="#9Slide03 SFU Futura_12" panose="020B0604020202020204" charset="0"/>
                </a:rPr>
                <a:t>và</a:t>
              </a:r>
              <a:r>
                <a:rPr lang="en-US" sz="2800" b="1" dirty="0" smtClean="0">
                  <a:latin typeface="#9Slide03 SFU Futura_12" panose="020B0604020202020204" charset="0"/>
                </a:rPr>
                <a:t> </a:t>
              </a:r>
              <a:r>
                <a:rPr lang="en-US" sz="2800" b="1" dirty="0" err="1" smtClean="0">
                  <a:latin typeface="#9Slide03 SFU Futura_12" panose="020B0604020202020204" charset="0"/>
                </a:rPr>
                <a:t>khó</a:t>
              </a:r>
              <a:r>
                <a:rPr lang="en-US" sz="2800" b="1" dirty="0" smtClean="0">
                  <a:latin typeface="#9Slide03 SFU Futura_12" panose="020B0604020202020204" charset="0"/>
                </a:rPr>
                <a:t> </a:t>
              </a:r>
              <a:r>
                <a:rPr lang="en-US" sz="2800" b="1" dirty="0" err="1" smtClean="0">
                  <a:latin typeface="#9Slide03 SFU Futura_12" panose="020B0604020202020204" charset="0"/>
                </a:rPr>
                <a:t>khăn</a:t>
              </a:r>
              <a:r>
                <a:rPr lang="en-US" sz="2800" b="1" dirty="0" smtClean="0">
                  <a:latin typeface="#9Slide03 SFU Futura_12" panose="020B0604020202020204" charset="0"/>
                </a:rPr>
                <a:t> </a:t>
              </a:r>
              <a:r>
                <a:rPr lang="en-US" sz="2800" b="1" dirty="0" err="1" smtClean="0">
                  <a:latin typeface="#9Slide03 SFU Futura_12" panose="020B0604020202020204" charset="0"/>
                </a:rPr>
                <a:t>của</a:t>
              </a:r>
              <a:r>
                <a:rPr lang="en-US" sz="2800" b="1" dirty="0" smtClean="0">
                  <a:latin typeface="#9Slide03 SFU Futura_12" panose="020B0604020202020204" charset="0"/>
                </a:rPr>
                <a:t> </a:t>
              </a:r>
              <a:r>
                <a:rPr lang="en-US" sz="2800" b="1" dirty="0" err="1" smtClean="0">
                  <a:latin typeface="#9Slide03 SFU Futura_12" panose="020B0604020202020204" charset="0"/>
                </a:rPr>
                <a:t>dân</a:t>
              </a:r>
              <a:r>
                <a:rPr lang="en-US" sz="2800" b="1" dirty="0" smtClean="0">
                  <a:latin typeface="#9Slide03 SFU Futura_12" panose="020B0604020202020204" charset="0"/>
                </a:rPr>
                <a:t> </a:t>
              </a:r>
              <a:r>
                <a:rPr lang="en-US" sz="2800" b="1" dirty="0" err="1" smtClean="0">
                  <a:latin typeface="#9Slide03 SFU Futura_12" panose="020B0604020202020204" charset="0"/>
                </a:rPr>
                <a:t>nhập</a:t>
              </a:r>
              <a:r>
                <a:rPr lang="en-US" sz="2800" b="1" dirty="0" smtClean="0">
                  <a:latin typeface="#9Slide03 SFU Futura_12" panose="020B0604020202020204" charset="0"/>
                </a:rPr>
                <a:t> </a:t>
              </a:r>
              <a:r>
                <a:rPr lang="en-US" sz="2800" b="1" dirty="0" err="1" smtClean="0">
                  <a:latin typeface="#9Slide03 SFU Futura_12" panose="020B0604020202020204" charset="0"/>
                </a:rPr>
                <a:t>cư</a:t>
              </a:r>
              <a:r>
                <a:rPr lang="en-US" sz="2800" b="1" dirty="0" smtClean="0">
                  <a:latin typeface="#9Slide03 SFU Futura_12" panose="020B0604020202020204" charset="0"/>
                </a:rPr>
                <a:t> </a:t>
              </a:r>
              <a:r>
                <a:rPr lang="en-US" sz="2800" b="1" dirty="0" err="1" smtClean="0">
                  <a:latin typeface="#9Slide03 SFU Futura_12" panose="020B0604020202020204" charset="0"/>
                </a:rPr>
                <a:t>vào</a:t>
              </a:r>
              <a:r>
                <a:rPr lang="en-US" sz="2800" b="1" dirty="0" smtClean="0">
                  <a:latin typeface="#9Slide03 SFU Futura_12" panose="020B0604020202020204" charset="0"/>
                </a:rPr>
                <a:t> </a:t>
              </a:r>
              <a:r>
                <a:rPr lang="en-US" sz="2800" b="1" dirty="0" err="1" smtClean="0">
                  <a:latin typeface="#9Slide03 SFU Futura_12" panose="020B0604020202020204" charset="0"/>
                </a:rPr>
                <a:t>châu</a:t>
              </a:r>
              <a:r>
                <a:rPr lang="en-US" sz="2800" b="1" dirty="0" smtClean="0">
                  <a:latin typeface="#9Slide03 SFU Futura_12" panose="020B0604020202020204" charset="0"/>
                </a:rPr>
                <a:t> </a:t>
              </a:r>
              <a:r>
                <a:rPr lang="en-US" sz="2800" b="1" dirty="0" err="1" smtClean="0">
                  <a:latin typeface="#9Slide03 SFU Futura_12" panose="020B0604020202020204" charset="0"/>
                </a:rPr>
                <a:t>Âu</a:t>
              </a:r>
              <a:r>
                <a:rPr lang="en-US" sz="2800" b="1" dirty="0" smtClean="0">
                  <a:latin typeface="#9Slide03 SFU Futura_12" panose="020B0604020202020204" charset="0"/>
                </a:rPr>
                <a:t>?</a:t>
              </a:r>
              <a:endParaRPr lang="en-US" sz="2800" b="1" dirty="0">
                <a:latin typeface="#9Slide03 SFU Futura_12" panose="020B0604020202020204" charset="0"/>
              </a:endParaRPr>
            </a:p>
          </p:txBody>
        </p:sp>
      </p:grpSp>
      <p:cxnSp>
        <p:nvCxnSpPr>
          <p:cNvPr id="21" name="Straight Connector 20">
            <a:extLst>
              <a:ext uri="{FF2B5EF4-FFF2-40B4-BE49-F238E27FC236}">
                <a16:creationId xmlns:a16="http://schemas.microsoft.com/office/drawing/2014/main" id="{9DFE21BC-8AE5-4330-9371-E5BCFAFC8E02}"/>
              </a:ext>
            </a:extLst>
          </p:cNvPr>
          <p:cNvCxnSpPr>
            <a:cxnSpLocks/>
          </p:cNvCxnSpPr>
          <p:nvPr/>
        </p:nvCxnSpPr>
        <p:spPr>
          <a:xfrm>
            <a:off x="5966290" y="1352084"/>
            <a:ext cx="42477" cy="5505916"/>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pic>
        <p:nvPicPr>
          <p:cNvPr id="1028" name="Picture 4" descr="Dịch vụ vệ sinh công nghiệp tại Huế – 0234.3611120 | Công ty vệ sinh công  nghiệp tại Huế mang lại lợi ích gì?Dịch vụ vệ sinh công nghiệp tại Huế –  0234.361112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44825" y="1438997"/>
            <a:ext cx="813874" cy="72667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6958699" y="1579889"/>
            <a:ext cx="4229043" cy="461665"/>
          </a:xfrm>
          <a:prstGeom prst="rect">
            <a:avLst/>
          </a:prstGeom>
        </p:spPr>
        <p:txBody>
          <a:bodyPr wrap="none">
            <a:spAutoFit/>
          </a:bodyPr>
          <a:lstStyle/>
          <a:p>
            <a:r>
              <a:rPr lang="en-US" sz="2400" b="1" dirty="0" err="1" smtClean="0">
                <a:solidFill>
                  <a:srgbClr val="00B050"/>
                </a:solidFill>
                <a:latin typeface="#9Slide03 SFU Futura_12" panose="020B0604020202020204" charset="0"/>
              </a:rPr>
              <a:t>Bổ</a:t>
            </a:r>
            <a:r>
              <a:rPr lang="en-US" sz="2400" b="1" dirty="0" smtClean="0">
                <a:solidFill>
                  <a:srgbClr val="00B050"/>
                </a:solidFill>
                <a:latin typeface="#9Slide03 SFU Futura_12" panose="020B0604020202020204" charset="0"/>
              </a:rPr>
              <a:t> sung </a:t>
            </a:r>
            <a:r>
              <a:rPr lang="en-US" sz="2400" b="1" dirty="0" err="1" smtClean="0">
                <a:solidFill>
                  <a:srgbClr val="00B050"/>
                </a:solidFill>
                <a:latin typeface="#9Slide03 SFU Futura_12" panose="020B0604020202020204" charset="0"/>
              </a:rPr>
              <a:t>lực</a:t>
            </a:r>
            <a:r>
              <a:rPr lang="en-US" sz="2400" b="1" dirty="0" smtClean="0">
                <a:solidFill>
                  <a:srgbClr val="00B050"/>
                </a:solidFill>
                <a:latin typeface="#9Slide03 SFU Futura_12" panose="020B0604020202020204" charset="0"/>
              </a:rPr>
              <a:t> </a:t>
            </a:r>
            <a:r>
              <a:rPr lang="en-US" sz="2400" b="1" dirty="0" err="1" smtClean="0">
                <a:solidFill>
                  <a:srgbClr val="00B050"/>
                </a:solidFill>
                <a:latin typeface="#9Slide03 SFU Futura_12" panose="020B0604020202020204" charset="0"/>
              </a:rPr>
              <a:t>lượng</a:t>
            </a:r>
            <a:r>
              <a:rPr lang="en-US" sz="2400" b="1" dirty="0" smtClean="0">
                <a:solidFill>
                  <a:srgbClr val="00B050"/>
                </a:solidFill>
                <a:latin typeface="#9Slide03 SFU Futura_12" panose="020B0604020202020204" charset="0"/>
              </a:rPr>
              <a:t> </a:t>
            </a:r>
            <a:r>
              <a:rPr lang="en-US" sz="2400" b="1" dirty="0" err="1" smtClean="0">
                <a:solidFill>
                  <a:srgbClr val="00B050"/>
                </a:solidFill>
                <a:latin typeface="#9Slide03 SFU Futura_12" panose="020B0604020202020204" charset="0"/>
              </a:rPr>
              <a:t>lao</a:t>
            </a:r>
            <a:r>
              <a:rPr lang="en-US" sz="2400" b="1" dirty="0" smtClean="0">
                <a:solidFill>
                  <a:srgbClr val="00B050"/>
                </a:solidFill>
                <a:latin typeface="#9Slide03 SFU Futura_12" panose="020B0604020202020204" charset="0"/>
              </a:rPr>
              <a:t> </a:t>
            </a:r>
            <a:r>
              <a:rPr lang="en-US" sz="2400" b="1" dirty="0" err="1" smtClean="0">
                <a:solidFill>
                  <a:srgbClr val="00B050"/>
                </a:solidFill>
                <a:latin typeface="#9Slide03 SFU Futura_12" panose="020B0604020202020204" charset="0"/>
              </a:rPr>
              <a:t>động</a:t>
            </a:r>
            <a:r>
              <a:rPr lang="en-US" sz="2400" b="1" dirty="0" smtClean="0">
                <a:solidFill>
                  <a:srgbClr val="00B050"/>
                </a:solidFill>
                <a:latin typeface="#9Slide03 SFU Futura_12" panose="020B0604020202020204" charset="0"/>
              </a:rPr>
              <a:t> </a:t>
            </a:r>
            <a:r>
              <a:rPr lang="en-US" sz="2400" b="1" dirty="0" err="1" smtClean="0">
                <a:solidFill>
                  <a:srgbClr val="00B050"/>
                </a:solidFill>
                <a:latin typeface="#9Slide03 SFU Futura_12" panose="020B0604020202020204" charset="0"/>
              </a:rPr>
              <a:t>lớn</a:t>
            </a:r>
            <a:endParaRPr lang="en-US" sz="2400" dirty="0">
              <a:solidFill>
                <a:srgbClr val="00B050"/>
              </a:solidFill>
            </a:endParaRPr>
          </a:p>
        </p:txBody>
      </p:sp>
      <p:pic>
        <p:nvPicPr>
          <p:cNvPr id="24" name="Picture 4" descr="Dịch vụ vệ sinh công nghiệp tại Huế – 0234.3611120 | Công ty vệ sinh công  nghiệp tại Huế mang lại lợi ích gì?Dịch vụ vệ sinh công nghiệp tại Huế –  0234.361112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44825" y="2232784"/>
            <a:ext cx="813874" cy="726673"/>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24"/>
          <p:cNvSpPr/>
          <p:nvPr/>
        </p:nvSpPr>
        <p:spPr>
          <a:xfrm>
            <a:off x="6958699" y="2373676"/>
            <a:ext cx="4719562" cy="461665"/>
          </a:xfrm>
          <a:prstGeom prst="rect">
            <a:avLst/>
          </a:prstGeom>
        </p:spPr>
        <p:txBody>
          <a:bodyPr wrap="none">
            <a:spAutoFit/>
          </a:bodyPr>
          <a:lstStyle/>
          <a:p>
            <a:r>
              <a:rPr lang="en-US" sz="2400" b="1" dirty="0" err="1" smtClean="0">
                <a:solidFill>
                  <a:srgbClr val="00B050"/>
                </a:solidFill>
                <a:latin typeface="#9Slide03 SFU Futura_12" panose="020B0604020202020204" charset="0"/>
              </a:rPr>
              <a:t>Đáp</a:t>
            </a:r>
            <a:r>
              <a:rPr lang="en-US" sz="2400" b="1" dirty="0" smtClean="0">
                <a:solidFill>
                  <a:srgbClr val="00B050"/>
                </a:solidFill>
                <a:latin typeface="#9Slide03 SFU Futura_12" panose="020B0604020202020204" charset="0"/>
              </a:rPr>
              <a:t> </a:t>
            </a:r>
            <a:r>
              <a:rPr lang="en-US" sz="2400" b="1" dirty="0" err="1" smtClean="0">
                <a:solidFill>
                  <a:srgbClr val="00B050"/>
                </a:solidFill>
                <a:latin typeface="#9Slide03 SFU Futura_12" panose="020B0604020202020204" charset="0"/>
              </a:rPr>
              <a:t>ứng</a:t>
            </a:r>
            <a:r>
              <a:rPr lang="en-US" sz="2400" b="1" dirty="0" smtClean="0">
                <a:solidFill>
                  <a:srgbClr val="00B050"/>
                </a:solidFill>
                <a:latin typeface="#9Slide03 SFU Futura_12" panose="020B0604020202020204" charset="0"/>
              </a:rPr>
              <a:t> </a:t>
            </a:r>
            <a:r>
              <a:rPr lang="en-US" sz="2400" b="1" dirty="0" err="1" smtClean="0">
                <a:solidFill>
                  <a:srgbClr val="00B050"/>
                </a:solidFill>
                <a:latin typeface="#9Slide03 SFU Futura_12" panose="020B0604020202020204" charset="0"/>
              </a:rPr>
              <a:t>nhu</a:t>
            </a:r>
            <a:r>
              <a:rPr lang="en-US" sz="2400" b="1" dirty="0" smtClean="0">
                <a:solidFill>
                  <a:srgbClr val="00B050"/>
                </a:solidFill>
                <a:latin typeface="#9Slide03 SFU Futura_12" panose="020B0604020202020204" charset="0"/>
              </a:rPr>
              <a:t> </a:t>
            </a:r>
            <a:r>
              <a:rPr lang="en-US" sz="2400" b="1" dirty="0" err="1" smtClean="0">
                <a:solidFill>
                  <a:srgbClr val="00B050"/>
                </a:solidFill>
                <a:latin typeface="#9Slide03 SFU Futura_12" panose="020B0604020202020204" charset="0"/>
              </a:rPr>
              <a:t>cầu</a:t>
            </a:r>
            <a:r>
              <a:rPr lang="en-US" sz="2400" b="1" dirty="0" smtClean="0">
                <a:solidFill>
                  <a:srgbClr val="00B050"/>
                </a:solidFill>
                <a:latin typeface="#9Slide03 SFU Futura_12" panose="020B0604020202020204" charset="0"/>
              </a:rPr>
              <a:t> </a:t>
            </a:r>
            <a:r>
              <a:rPr lang="en-US" sz="2400" b="1" dirty="0" err="1" smtClean="0">
                <a:solidFill>
                  <a:srgbClr val="00B050"/>
                </a:solidFill>
                <a:latin typeface="#9Slide03 SFU Futura_12" panose="020B0604020202020204" charset="0"/>
              </a:rPr>
              <a:t>phát</a:t>
            </a:r>
            <a:r>
              <a:rPr lang="en-US" sz="2400" b="1" dirty="0" smtClean="0">
                <a:solidFill>
                  <a:srgbClr val="00B050"/>
                </a:solidFill>
                <a:latin typeface="#9Slide03 SFU Futura_12" panose="020B0604020202020204" charset="0"/>
              </a:rPr>
              <a:t> </a:t>
            </a:r>
            <a:r>
              <a:rPr lang="en-US" sz="2400" b="1" dirty="0" err="1" smtClean="0">
                <a:solidFill>
                  <a:srgbClr val="00B050"/>
                </a:solidFill>
                <a:latin typeface="#9Slide03 SFU Futura_12" panose="020B0604020202020204" charset="0"/>
              </a:rPr>
              <a:t>triển</a:t>
            </a:r>
            <a:r>
              <a:rPr lang="en-US" sz="2400" b="1" dirty="0" smtClean="0">
                <a:solidFill>
                  <a:srgbClr val="00B050"/>
                </a:solidFill>
                <a:latin typeface="#9Slide03 SFU Futura_12" panose="020B0604020202020204" charset="0"/>
              </a:rPr>
              <a:t> </a:t>
            </a:r>
            <a:r>
              <a:rPr lang="en-US" sz="2400" b="1" dirty="0" err="1" smtClean="0">
                <a:solidFill>
                  <a:srgbClr val="00B050"/>
                </a:solidFill>
                <a:latin typeface="#9Slide03 SFU Futura_12" panose="020B0604020202020204" charset="0"/>
              </a:rPr>
              <a:t>kinh</a:t>
            </a:r>
            <a:r>
              <a:rPr lang="en-US" sz="2400" b="1" dirty="0" smtClean="0">
                <a:solidFill>
                  <a:srgbClr val="00B050"/>
                </a:solidFill>
                <a:latin typeface="#9Slide03 SFU Futura_12" panose="020B0604020202020204" charset="0"/>
              </a:rPr>
              <a:t> </a:t>
            </a:r>
            <a:r>
              <a:rPr lang="en-US" sz="2400" b="1" dirty="0" err="1" smtClean="0">
                <a:solidFill>
                  <a:srgbClr val="00B050"/>
                </a:solidFill>
                <a:latin typeface="#9Slide03 SFU Futura_12" panose="020B0604020202020204" charset="0"/>
              </a:rPr>
              <a:t>tế</a:t>
            </a:r>
            <a:endParaRPr lang="en-US" sz="2400" dirty="0">
              <a:solidFill>
                <a:srgbClr val="00B050"/>
              </a:solidFill>
            </a:endParaRPr>
          </a:p>
        </p:txBody>
      </p:sp>
      <p:pic>
        <p:nvPicPr>
          <p:cNvPr id="33" name="Picture 4" descr="Dịch vụ vệ sinh công nghiệp tại Huế – 0234.3611120 | Công ty vệ sinh công  nghiệp tại Huế mang lại lợi ích gì?Dịch vụ vệ sinh công nghiệp tại Huế –  0234.361112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44825" y="3019670"/>
            <a:ext cx="813874" cy="726673"/>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958699" y="3160562"/>
            <a:ext cx="5341527" cy="461665"/>
          </a:xfrm>
          <a:prstGeom prst="rect">
            <a:avLst/>
          </a:prstGeom>
        </p:spPr>
        <p:txBody>
          <a:bodyPr wrap="none">
            <a:spAutoFit/>
          </a:bodyPr>
          <a:lstStyle/>
          <a:p>
            <a:r>
              <a:rPr lang="en-US" sz="2400" b="1" dirty="0" err="1" smtClean="0">
                <a:solidFill>
                  <a:srgbClr val="00B050"/>
                </a:solidFill>
                <a:latin typeface="#9Slide03 SFU Futura_12" panose="020B0604020202020204" charset="0"/>
              </a:rPr>
              <a:t>Giải</a:t>
            </a:r>
            <a:r>
              <a:rPr lang="en-US" sz="2400" b="1" dirty="0" smtClean="0">
                <a:solidFill>
                  <a:srgbClr val="00B050"/>
                </a:solidFill>
                <a:latin typeface="#9Slide03 SFU Futura_12" panose="020B0604020202020204" charset="0"/>
              </a:rPr>
              <a:t> </a:t>
            </a:r>
            <a:r>
              <a:rPr lang="en-US" sz="2400" b="1" dirty="0" err="1" smtClean="0">
                <a:solidFill>
                  <a:srgbClr val="00B050"/>
                </a:solidFill>
                <a:latin typeface="#9Slide03 SFU Futura_12" panose="020B0604020202020204" charset="0"/>
              </a:rPr>
              <a:t>quyết</a:t>
            </a:r>
            <a:r>
              <a:rPr lang="en-US" sz="2400" b="1" dirty="0" smtClean="0">
                <a:solidFill>
                  <a:srgbClr val="00B050"/>
                </a:solidFill>
                <a:latin typeface="#9Slide03 SFU Futura_12" panose="020B0604020202020204" charset="0"/>
              </a:rPr>
              <a:t> </a:t>
            </a:r>
            <a:r>
              <a:rPr lang="en-US" sz="2400" b="1" dirty="0" err="1" smtClean="0">
                <a:solidFill>
                  <a:srgbClr val="00B050"/>
                </a:solidFill>
                <a:latin typeface="#9Slide03 SFU Futura_12" panose="020B0604020202020204" charset="0"/>
              </a:rPr>
              <a:t>tình</a:t>
            </a:r>
            <a:r>
              <a:rPr lang="en-US" sz="2400" b="1" dirty="0" smtClean="0">
                <a:solidFill>
                  <a:srgbClr val="00B050"/>
                </a:solidFill>
                <a:latin typeface="#9Slide03 SFU Futura_12" panose="020B0604020202020204" charset="0"/>
              </a:rPr>
              <a:t> </a:t>
            </a:r>
            <a:r>
              <a:rPr lang="en-US" sz="2400" b="1" dirty="0" err="1" smtClean="0">
                <a:solidFill>
                  <a:srgbClr val="00B050"/>
                </a:solidFill>
                <a:latin typeface="#9Slide03 SFU Futura_12" panose="020B0604020202020204" charset="0"/>
              </a:rPr>
              <a:t>trạng</a:t>
            </a:r>
            <a:r>
              <a:rPr lang="en-US" sz="2400" b="1" dirty="0" smtClean="0">
                <a:solidFill>
                  <a:srgbClr val="00B050"/>
                </a:solidFill>
                <a:latin typeface="#9Slide03 SFU Futura_12" panose="020B0604020202020204" charset="0"/>
              </a:rPr>
              <a:t> </a:t>
            </a:r>
            <a:r>
              <a:rPr lang="en-US" sz="2400" b="1" dirty="0" err="1" smtClean="0">
                <a:solidFill>
                  <a:srgbClr val="00B050"/>
                </a:solidFill>
                <a:latin typeface="#9Slide03 SFU Futura_12" panose="020B0604020202020204" charset="0"/>
              </a:rPr>
              <a:t>thiếu</a:t>
            </a:r>
            <a:r>
              <a:rPr lang="en-US" sz="2400" b="1" dirty="0" smtClean="0">
                <a:solidFill>
                  <a:srgbClr val="00B050"/>
                </a:solidFill>
                <a:latin typeface="#9Slide03 SFU Futura_12" panose="020B0604020202020204" charset="0"/>
              </a:rPr>
              <a:t> </a:t>
            </a:r>
            <a:r>
              <a:rPr lang="en-US" sz="2400" b="1" dirty="0" err="1" smtClean="0">
                <a:solidFill>
                  <a:srgbClr val="00B050"/>
                </a:solidFill>
                <a:latin typeface="#9Slide03 SFU Futura_12" panose="020B0604020202020204" charset="0"/>
              </a:rPr>
              <a:t>hụt</a:t>
            </a:r>
            <a:r>
              <a:rPr lang="en-US" sz="2400" b="1" dirty="0" smtClean="0">
                <a:solidFill>
                  <a:srgbClr val="00B050"/>
                </a:solidFill>
                <a:latin typeface="#9Slide03 SFU Futura_12" panose="020B0604020202020204" charset="0"/>
              </a:rPr>
              <a:t> </a:t>
            </a:r>
            <a:r>
              <a:rPr lang="en-US" sz="2400" b="1" dirty="0" err="1" smtClean="0">
                <a:solidFill>
                  <a:srgbClr val="00B050"/>
                </a:solidFill>
                <a:latin typeface="#9Slide03 SFU Futura_12" panose="020B0604020202020204" charset="0"/>
              </a:rPr>
              <a:t>lao</a:t>
            </a:r>
            <a:r>
              <a:rPr lang="en-US" sz="2400" b="1" dirty="0" smtClean="0">
                <a:solidFill>
                  <a:srgbClr val="00B050"/>
                </a:solidFill>
                <a:latin typeface="#9Slide03 SFU Futura_12" panose="020B0604020202020204" charset="0"/>
              </a:rPr>
              <a:t> </a:t>
            </a:r>
            <a:r>
              <a:rPr lang="en-US" sz="2400" b="1" dirty="0" err="1" smtClean="0">
                <a:solidFill>
                  <a:srgbClr val="00B050"/>
                </a:solidFill>
                <a:latin typeface="#9Slide03 SFU Futura_12" panose="020B0604020202020204" charset="0"/>
              </a:rPr>
              <a:t>động</a:t>
            </a:r>
            <a:endParaRPr lang="en-US" sz="2400" dirty="0">
              <a:solidFill>
                <a:srgbClr val="00B050"/>
              </a:solidFill>
            </a:endParaRPr>
          </a:p>
        </p:txBody>
      </p:sp>
      <p:pic>
        <p:nvPicPr>
          <p:cNvPr id="36" name="Picture 4" descr="Dịch vụ vệ sinh công nghiệp tại Huế – 0234.3611120 | Công ty vệ sinh công  nghiệp tại Huế mang lại lợi ích gì?Dịch vụ vệ sinh công nghiệp tại Huế –  0234.361112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44825" y="3823248"/>
            <a:ext cx="813874" cy="726673"/>
          </a:xfrm>
          <a:prstGeom prst="rect">
            <a:avLst/>
          </a:prstGeom>
          <a:noFill/>
          <a:extLst>
            <a:ext uri="{909E8E84-426E-40DD-AFC4-6F175D3DCCD1}">
              <a14:hiddenFill xmlns:a14="http://schemas.microsoft.com/office/drawing/2010/main">
                <a:solidFill>
                  <a:srgbClr val="FFFFFF"/>
                </a:solidFill>
              </a14:hiddenFill>
            </a:ext>
          </a:extLst>
        </p:spPr>
      </p:pic>
      <p:sp>
        <p:nvSpPr>
          <p:cNvPr id="37" name="Rectangle 36"/>
          <p:cNvSpPr/>
          <p:nvPr/>
        </p:nvSpPr>
        <p:spPr>
          <a:xfrm>
            <a:off x="6958699" y="3964140"/>
            <a:ext cx="5283819" cy="461665"/>
          </a:xfrm>
          <a:prstGeom prst="rect">
            <a:avLst/>
          </a:prstGeom>
        </p:spPr>
        <p:txBody>
          <a:bodyPr wrap="none">
            <a:spAutoFit/>
          </a:bodyPr>
          <a:lstStyle/>
          <a:p>
            <a:r>
              <a:rPr lang="en-US" sz="2400" b="1" dirty="0" err="1" smtClean="0">
                <a:solidFill>
                  <a:srgbClr val="00B050"/>
                </a:solidFill>
                <a:latin typeface="#9Slide03 SFU Futura_12" panose="020B0604020202020204" charset="0"/>
              </a:rPr>
              <a:t>Tăng</a:t>
            </a:r>
            <a:r>
              <a:rPr lang="en-US" sz="2400" b="1" dirty="0" smtClean="0">
                <a:solidFill>
                  <a:srgbClr val="00B050"/>
                </a:solidFill>
                <a:latin typeface="#9Slide03 SFU Futura_12" panose="020B0604020202020204" charset="0"/>
              </a:rPr>
              <a:t> </a:t>
            </a:r>
            <a:r>
              <a:rPr lang="en-US" sz="2400" b="1" dirty="0" err="1" smtClean="0">
                <a:solidFill>
                  <a:srgbClr val="00B050"/>
                </a:solidFill>
                <a:latin typeface="#9Slide03 SFU Futura_12" panose="020B0604020202020204" charset="0"/>
              </a:rPr>
              <a:t>nhu</a:t>
            </a:r>
            <a:r>
              <a:rPr lang="en-US" sz="2400" b="1" dirty="0" smtClean="0">
                <a:solidFill>
                  <a:srgbClr val="00B050"/>
                </a:solidFill>
                <a:latin typeface="#9Slide03 SFU Futura_12" panose="020B0604020202020204" charset="0"/>
              </a:rPr>
              <a:t> </a:t>
            </a:r>
            <a:r>
              <a:rPr lang="en-US" sz="2400" b="1" dirty="0" err="1" smtClean="0">
                <a:solidFill>
                  <a:srgbClr val="00B050"/>
                </a:solidFill>
                <a:latin typeface="#9Slide03 SFU Futura_12" panose="020B0604020202020204" charset="0"/>
              </a:rPr>
              <a:t>cầu</a:t>
            </a:r>
            <a:r>
              <a:rPr lang="en-US" sz="2400" b="1" dirty="0" smtClean="0">
                <a:solidFill>
                  <a:srgbClr val="00B050"/>
                </a:solidFill>
                <a:latin typeface="#9Slide03 SFU Futura_12" panose="020B0604020202020204" charset="0"/>
              </a:rPr>
              <a:t> </a:t>
            </a:r>
            <a:r>
              <a:rPr lang="en-US" sz="2400" b="1" dirty="0" err="1" smtClean="0">
                <a:solidFill>
                  <a:srgbClr val="00B050"/>
                </a:solidFill>
                <a:latin typeface="#9Slide03 SFU Futura_12" panose="020B0604020202020204" charset="0"/>
              </a:rPr>
              <a:t>các</a:t>
            </a:r>
            <a:r>
              <a:rPr lang="en-US" sz="2400" b="1" dirty="0" smtClean="0">
                <a:solidFill>
                  <a:srgbClr val="00B050"/>
                </a:solidFill>
                <a:latin typeface="#9Slide03 SFU Futura_12" panose="020B0604020202020204" charset="0"/>
              </a:rPr>
              <a:t> </a:t>
            </a:r>
            <a:r>
              <a:rPr lang="en-US" sz="2400" b="1" dirty="0" err="1" smtClean="0">
                <a:solidFill>
                  <a:srgbClr val="00B050"/>
                </a:solidFill>
                <a:latin typeface="#9Slide03 SFU Futura_12" panose="020B0604020202020204" charset="0"/>
              </a:rPr>
              <a:t>sản</a:t>
            </a:r>
            <a:r>
              <a:rPr lang="en-US" sz="2400" b="1" dirty="0" smtClean="0">
                <a:solidFill>
                  <a:srgbClr val="00B050"/>
                </a:solidFill>
                <a:latin typeface="#9Slide03 SFU Futura_12" panose="020B0604020202020204" charset="0"/>
              </a:rPr>
              <a:t> </a:t>
            </a:r>
            <a:r>
              <a:rPr lang="en-US" sz="2400" b="1" dirty="0" err="1" smtClean="0">
                <a:solidFill>
                  <a:srgbClr val="00B050"/>
                </a:solidFill>
                <a:latin typeface="#9Slide03 SFU Futura_12" panose="020B0604020202020204" charset="0"/>
              </a:rPr>
              <a:t>phẩm</a:t>
            </a:r>
            <a:r>
              <a:rPr lang="en-US" sz="2400" b="1" dirty="0" smtClean="0">
                <a:solidFill>
                  <a:srgbClr val="00B050"/>
                </a:solidFill>
                <a:latin typeface="#9Slide03 SFU Futura_12" panose="020B0604020202020204" charset="0"/>
              </a:rPr>
              <a:t> </a:t>
            </a:r>
            <a:r>
              <a:rPr lang="en-US" sz="2400" b="1" dirty="0" err="1" smtClean="0">
                <a:solidFill>
                  <a:srgbClr val="00B050"/>
                </a:solidFill>
                <a:latin typeface="#9Slide03 SFU Futura_12" panose="020B0604020202020204" charset="0"/>
              </a:rPr>
              <a:t>và</a:t>
            </a:r>
            <a:r>
              <a:rPr lang="en-US" sz="2400" b="1" dirty="0" smtClean="0">
                <a:solidFill>
                  <a:srgbClr val="00B050"/>
                </a:solidFill>
                <a:latin typeface="#9Slide03 SFU Futura_12" panose="020B0604020202020204" charset="0"/>
              </a:rPr>
              <a:t> </a:t>
            </a:r>
            <a:r>
              <a:rPr lang="en-US" sz="2400" b="1" dirty="0" err="1" smtClean="0">
                <a:solidFill>
                  <a:srgbClr val="00B050"/>
                </a:solidFill>
                <a:latin typeface="#9Slide03 SFU Futura_12" panose="020B0604020202020204" charset="0"/>
              </a:rPr>
              <a:t>dịch</a:t>
            </a:r>
            <a:r>
              <a:rPr lang="en-US" sz="2400" b="1" dirty="0" smtClean="0">
                <a:solidFill>
                  <a:srgbClr val="00B050"/>
                </a:solidFill>
                <a:latin typeface="#9Slide03 SFU Futura_12" panose="020B0604020202020204" charset="0"/>
              </a:rPr>
              <a:t> </a:t>
            </a:r>
            <a:r>
              <a:rPr lang="en-US" sz="2400" b="1" dirty="0" err="1" smtClean="0">
                <a:solidFill>
                  <a:srgbClr val="00B050"/>
                </a:solidFill>
                <a:latin typeface="#9Slide03 SFU Futura_12" panose="020B0604020202020204" charset="0"/>
              </a:rPr>
              <a:t>vụ</a:t>
            </a:r>
            <a:endParaRPr lang="en-US" sz="2400" dirty="0">
              <a:solidFill>
                <a:srgbClr val="00B050"/>
              </a:solidFill>
            </a:endParaRPr>
          </a:p>
        </p:txBody>
      </p:sp>
      <p:pic>
        <p:nvPicPr>
          <p:cNvPr id="1030" name="Picture 6" descr="Tick và chéo biểu tượng. Dấu: Vector có sẵn (miễn phí bản quyền) 696784837  | Shutterstock"/>
          <p:cNvPicPr>
            <a:picLocks noChangeAspect="1" noChangeArrowheads="1"/>
          </p:cNvPicPr>
          <p:nvPr/>
        </p:nvPicPr>
        <p:blipFill rotWithShape="1">
          <a:blip r:embed="rId10">
            <a:extLst>
              <a:ext uri="{28A0092B-C50C-407E-A947-70E740481C1C}">
                <a14:useLocalDpi xmlns:a14="http://schemas.microsoft.com/office/drawing/2010/main" val="0"/>
              </a:ext>
            </a:extLst>
          </a:blip>
          <a:srcRect l="52717" t="18105" r="8335" b="27869"/>
          <a:stretch/>
        </p:blipFill>
        <p:spPr bwMode="auto">
          <a:xfrm>
            <a:off x="6065359" y="4802330"/>
            <a:ext cx="656399" cy="604118"/>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6721758" y="4921511"/>
            <a:ext cx="5431295" cy="461665"/>
          </a:xfrm>
          <a:prstGeom prst="rect">
            <a:avLst/>
          </a:prstGeom>
        </p:spPr>
        <p:txBody>
          <a:bodyPr wrap="none">
            <a:spAutoFit/>
          </a:bodyPr>
          <a:lstStyle/>
          <a:p>
            <a:r>
              <a:rPr lang="en-US" sz="2400" b="1" dirty="0" err="1">
                <a:solidFill>
                  <a:srgbClr val="C00000"/>
                </a:solidFill>
                <a:latin typeface="#9Slide03 SFU Futura_12" panose="020B0604020202020204" charset="0"/>
              </a:rPr>
              <a:t>G</a:t>
            </a:r>
            <a:r>
              <a:rPr lang="en-US" sz="2400" b="1" dirty="0" err="1" smtClean="0">
                <a:solidFill>
                  <a:srgbClr val="C00000"/>
                </a:solidFill>
                <a:latin typeface="#9Slide03 SFU Futura_12" panose="020B0604020202020204" charset="0"/>
              </a:rPr>
              <a:t>iải</a:t>
            </a:r>
            <a:r>
              <a:rPr lang="en-US" sz="2400" b="1" dirty="0" smtClean="0">
                <a:solidFill>
                  <a:srgbClr val="C00000"/>
                </a:solidFill>
                <a:latin typeface="#9Slide03 SFU Futura_12" panose="020B0604020202020204" charset="0"/>
              </a:rPr>
              <a:t> </a:t>
            </a:r>
            <a:r>
              <a:rPr lang="en-US" sz="2400" b="1" dirty="0" err="1" smtClean="0">
                <a:solidFill>
                  <a:srgbClr val="C00000"/>
                </a:solidFill>
                <a:latin typeface="#9Slide03 SFU Futura_12" panose="020B0604020202020204" charset="0"/>
              </a:rPr>
              <a:t>quyết</a:t>
            </a:r>
            <a:r>
              <a:rPr lang="en-US" sz="2400" b="1" dirty="0" smtClean="0">
                <a:solidFill>
                  <a:srgbClr val="C00000"/>
                </a:solidFill>
                <a:latin typeface="#9Slide03 SFU Futura_12" panose="020B0604020202020204" charset="0"/>
              </a:rPr>
              <a:t> </a:t>
            </a:r>
            <a:r>
              <a:rPr lang="en-US" sz="2400" b="1" dirty="0" err="1" smtClean="0">
                <a:solidFill>
                  <a:srgbClr val="C00000"/>
                </a:solidFill>
                <a:latin typeface="#9Slide03 SFU Futura_12" panose="020B0604020202020204" charset="0"/>
              </a:rPr>
              <a:t>vấn</a:t>
            </a:r>
            <a:r>
              <a:rPr lang="en-US" sz="2400" b="1" dirty="0" smtClean="0">
                <a:solidFill>
                  <a:srgbClr val="C00000"/>
                </a:solidFill>
                <a:latin typeface="#9Slide03 SFU Futura_12" panose="020B0604020202020204" charset="0"/>
              </a:rPr>
              <a:t> </a:t>
            </a:r>
            <a:r>
              <a:rPr lang="en-US" sz="2400" b="1" dirty="0" err="1" smtClean="0">
                <a:solidFill>
                  <a:srgbClr val="C00000"/>
                </a:solidFill>
                <a:latin typeface="#9Slide03 SFU Futura_12" panose="020B0604020202020204" charset="0"/>
              </a:rPr>
              <a:t>đề</a:t>
            </a:r>
            <a:r>
              <a:rPr lang="en-US" sz="2400" b="1" dirty="0" smtClean="0">
                <a:solidFill>
                  <a:srgbClr val="C00000"/>
                </a:solidFill>
                <a:latin typeface="#9Slide03 SFU Futura_12" panose="020B0604020202020204" charset="0"/>
              </a:rPr>
              <a:t> XH, </a:t>
            </a:r>
            <a:r>
              <a:rPr lang="en-US" sz="2400" b="1" dirty="0" err="1" smtClean="0">
                <a:solidFill>
                  <a:srgbClr val="C00000"/>
                </a:solidFill>
                <a:latin typeface="#9Slide03 SFU Futura_12" panose="020B0604020202020204" charset="0"/>
              </a:rPr>
              <a:t>hệ</a:t>
            </a:r>
            <a:r>
              <a:rPr lang="en-US" sz="2400" b="1" dirty="0" smtClean="0">
                <a:solidFill>
                  <a:srgbClr val="C00000"/>
                </a:solidFill>
                <a:latin typeface="#9Slide03 SFU Futura_12" panose="020B0604020202020204" charset="0"/>
              </a:rPr>
              <a:t> </a:t>
            </a:r>
            <a:r>
              <a:rPr lang="en-US" sz="2400" b="1" dirty="0" err="1">
                <a:solidFill>
                  <a:srgbClr val="C00000"/>
                </a:solidFill>
                <a:latin typeface="#9Slide03 SFU Futura_12" panose="020B0604020202020204" charset="0"/>
              </a:rPr>
              <a:t>thống</a:t>
            </a:r>
            <a:r>
              <a:rPr lang="en-US" sz="2400" b="1" dirty="0">
                <a:solidFill>
                  <a:srgbClr val="C00000"/>
                </a:solidFill>
                <a:latin typeface="#9Slide03 SFU Futura_12" panose="020B0604020202020204" charset="0"/>
              </a:rPr>
              <a:t> </a:t>
            </a:r>
            <a:r>
              <a:rPr lang="en-US" sz="2400" b="1" dirty="0" err="1">
                <a:solidFill>
                  <a:srgbClr val="C00000"/>
                </a:solidFill>
                <a:latin typeface="#9Slide03 SFU Futura_12" panose="020B0604020202020204" charset="0"/>
              </a:rPr>
              <a:t>phúc</a:t>
            </a:r>
            <a:r>
              <a:rPr lang="en-US" sz="2400" b="1" dirty="0">
                <a:solidFill>
                  <a:srgbClr val="C00000"/>
                </a:solidFill>
                <a:latin typeface="#9Slide03 SFU Futura_12" panose="020B0604020202020204" charset="0"/>
              </a:rPr>
              <a:t> </a:t>
            </a:r>
            <a:r>
              <a:rPr lang="en-US" sz="2400" b="1" dirty="0" err="1">
                <a:solidFill>
                  <a:srgbClr val="C00000"/>
                </a:solidFill>
                <a:latin typeface="#9Slide03 SFU Futura_12" panose="020B0604020202020204" charset="0"/>
              </a:rPr>
              <a:t>lợi</a:t>
            </a:r>
            <a:endParaRPr lang="en-US" sz="2400" dirty="0">
              <a:solidFill>
                <a:srgbClr val="C00000"/>
              </a:solidFill>
            </a:endParaRPr>
          </a:p>
        </p:txBody>
      </p:sp>
      <p:pic>
        <p:nvPicPr>
          <p:cNvPr id="40" name="Picture 6" descr="Tick và chéo biểu tượng. Dấu: Vector có sẵn (miễn phí bản quyền) 696784837  | Shutterstock"/>
          <p:cNvPicPr>
            <a:picLocks noChangeAspect="1" noChangeArrowheads="1"/>
          </p:cNvPicPr>
          <p:nvPr/>
        </p:nvPicPr>
        <p:blipFill rotWithShape="1">
          <a:blip r:embed="rId10">
            <a:extLst>
              <a:ext uri="{28A0092B-C50C-407E-A947-70E740481C1C}">
                <a14:useLocalDpi xmlns:a14="http://schemas.microsoft.com/office/drawing/2010/main" val="0"/>
              </a:ext>
            </a:extLst>
          </a:blip>
          <a:srcRect l="52717" t="18105" r="8335" b="27869"/>
          <a:stretch/>
        </p:blipFill>
        <p:spPr bwMode="auto">
          <a:xfrm>
            <a:off x="6124901" y="5639594"/>
            <a:ext cx="656399" cy="604118"/>
          </a:xfrm>
          <a:prstGeom prst="rect">
            <a:avLst/>
          </a:prstGeom>
          <a:noFill/>
          <a:extLst>
            <a:ext uri="{909E8E84-426E-40DD-AFC4-6F175D3DCCD1}">
              <a14:hiddenFill xmlns:a14="http://schemas.microsoft.com/office/drawing/2010/main">
                <a:solidFill>
                  <a:srgbClr val="FFFFFF"/>
                </a:solidFill>
              </a14:hiddenFill>
            </a:ext>
          </a:extLst>
        </p:spPr>
      </p:pic>
      <p:sp>
        <p:nvSpPr>
          <p:cNvPr id="41" name="Rectangle 40"/>
          <p:cNvSpPr/>
          <p:nvPr/>
        </p:nvSpPr>
        <p:spPr>
          <a:xfrm>
            <a:off x="6781300" y="5710820"/>
            <a:ext cx="4698722" cy="461665"/>
          </a:xfrm>
          <a:prstGeom prst="rect">
            <a:avLst/>
          </a:prstGeom>
        </p:spPr>
        <p:txBody>
          <a:bodyPr wrap="none">
            <a:spAutoFit/>
          </a:bodyPr>
          <a:lstStyle/>
          <a:p>
            <a:r>
              <a:rPr lang="en-US" sz="2400" b="1" dirty="0" err="1" smtClean="0">
                <a:solidFill>
                  <a:srgbClr val="C00000"/>
                </a:solidFill>
                <a:latin typeface="#9Slide03 SFU Futura_12" panose="020B0604020202020204" charset="0"/>
              </a:rPr>
              <a:t>Quản</a:t>
            </a:r>
            <a:r>
              <a:rPr lang="en-US" sz="2400" b="1" dirty="0" smtClean="0">
                <a:solidFill>
                  <a:srgbClr val="C00000"/>
                </a:solidFill>
                <a:latin typeface="#9Slide03 SFU Futura_12" panose="020B0604020202020204" charset="0"/>
              </a:rPr>
              <a:t> </a:t>
            </a:r>
            <a:r>
              <a:rPr lang="en-US" sz="2400" b="1" dirty="0" err="1" smtClean="0">
                <a:solidFill>
                  <a:srgbClr val="C00000"/>
                </a:solidFill>
                <a:latin typeface="#9Slide03 SFU Futura_12" panose="020B0604020202020204" charset="0"/>
              </a:rPr>
              <a:t>lí</a:t>
            </a:r>
            <a:r>
              <a:rPr lang="en-US" sz="2400" b="1" dirty="0" smtClean="0">
                <a:solidFill>
                  <a:srgbClr val="C00000"/>
                </a:solidFill>
                <a:latin typeface="#9Slide03 SFU Futura_12" panose="020B0604020202020204" charset="0"/>
              </a:rPr>
              <a:t> </a:t>
            </a:r>
            <a:r>
              <a:rPr lang="en-US" sz="2400" b="1" dirty="0" err="1" smtClean="0">
                <a:solidFill>
                  <a:srgbClr val="C00000"/>
                </a:solidFill>
                <a:latin typeface="#9Slide03 SFU Futura_12" panose="020B0604020202020204" charset="0"/>
              </a:rPr>
              <a:t>đất</a:t>
            </a:r>
            <a:r>
              <a:rPr lang="en-US" sz="2400" b="1" dirty="0" smtClean="0">
                <a:solidFill>
                  <a:srgbClr val="C00000"/>
                </a:solidFill>
                <a:latin typeface="#9Slide03 SFU Futura_12" panose="020B0604020202020204" charset="0"/>
              </a:rPr>
              <a:t> </a:t>
            </a:r>
            <a:r>
              <a:rPr lang="en-US" sz="2400" b="1" dirty="0" err="1" smtClean="0">
                <a:solidFill>
                  <a:srgbClr val="C00000"/>
                </a:solidFill>
                <a:latin typeface="#9Slide03 SFU Futura_12" panose="020B0604020202020204" charset="0"/>
              </a:rPr>
              <a:t>nước</a:t>
            </a:r>
            <a:r>
              <a:rPr lang="en-US" sz="2400" b="1" dirty="0" smtClean="0">
                <a:solidFill>
                  <a:srgbClr val="C00000"/>
                </a:solidFill>
                <a:latin typeface="#9Slide03 SFU Futura_12" panose="020B0604020202020204" charset="0"/>
              </a:rPr>
              <a:t>, </a:t>
            </a:r>
            <a:r>
              <a:rPr lang="en-US" sz="2400" b="1" dirty="0" err="1" smtClean="0">
                <a:solidFill>
                  <a:srgbClr val="C00000"/>
                </a:solidFill>
                <a:latin typeface="#9Slide03 SFU Futura_12" panose="020B0604020202020204" charset="0"/>
              </a:rPr>
              <a:t>ổn</a:t>
            </a:r>
            <a:r>
              <a:rPr lang="en-US" sz="2400" b="1" dirty="0" smtClean="0">
                <a:solidFill>
                  <a:srgbClr val="C00000"/>
                </a:solidFill>
                <a:latin typeface="#9Slide03 SFU Futura_12" panose="020B0604020202020204" charset="0"/>
              </a:rPr>
              <a:t> </a:t>
            </a:r>
            <a:r>
              <a:rPr lang="en-US" sz="2400" b="1" dirty="0" err="1" smtClean="0">
                <a:solidFill>
                  <a:srgbClr val="C00000"/>
                </a:solidFill>
                <a:latin typeface="#9Slide03 SFU Futura_12" panose="020B0604020202020204" charset="0"/>
              </a:rPr>
              <a:t>định</a:t>
            </a:r>
            <a:r>
              <a:rPr lang="en-US" sz="2400" b="1" dirty="0" smtClean="0">
                <a:solidFill>
                  <a:srgbClr val="C00000"/>
                </a:solidFill>
                <a:latin typeface="#9Slide03 SFU Futura_12" panose="020B0604020202020204" charset="0"/>
              </a:rPr>
              <a:t> </a:t>
            </a:r>
            <a:r>
              <a:rPr lang="en-US" sz="2400" b="1" dirty="0" err="1" smtClean="0">
                <a:solidFill>
                  <a:srgbClr val="C00000"/>
                </a:solidFill>
                <a:latin typeface="#9Slide03 SFU Futura_12" panose="020B0604020202020204" charset="0"/>
              </a:rPr>
              <a:t>chính</a:t>
            </a:r>
            <a:r>
              <a:rPr lang="en-US" sz="2400" b="1" dirty="0" smtClean="0">
                <a:solidFill>
                  <a:srgbClr val="C00000"/>
                </a:solidFill>
                <a:latin typeface="#9Slide03 SFU Futura_12" panose="020B0604020202020204" charset="0"/>
              </a:rPr>
              <a:t> </a:t>
            </a:r>
            <a:r>
              <a:rPr lang="en-US" sz="2400" b="1" dirty="0" err="1" smtClean="0">
                <a:solidFill>
                  <a:srgbClr val="C00000"/>
                </a:solidFill>
                <a:latin typeface="#9Slide03 SFU Futura_12" panose="020B0604020202020204" charset="0"/>
              </a:rPr>
              <a:t>trị</a:t>
            </a:r>
            <a:endParaRPr lang="en-US" sz="2400" dirty="0">
              <a:solidFill>
                <a:srgbClr val="C00000"/>
              </a:solidFill>
            </a:endParaRPr>
          </a:p>
        </p:txBody>
      </p:sp>
      <p:pic>
        <p:nvPicPr>
          <p:cNvPr id="42" name="Picture 2" descr="Think, Pair, Share -">
            <a:extLst>
              <a:ext uri="{FF2B5EF4-FFF2-40B4-BE49-F238E27FC236}">
                <a16:creationId xmlns:a16="http://schemas.microsoft.com/office/drawing/2014/main" id="{07D7A63C-C705-4505-9404-F75E0EDCB75D}"/>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3948" t="30881" r="66153" b="35448"/>
          <a:stretch/>
        </p:blipFill>
        <p:spPr bwMode="auto">
          <a:xfrm>
            <a:off x="381726" y="1193010"/>
            <a:ext cx="1092683" cy="922943"/>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p:spPr>
      </p:pic>
      <p:pic>
        <p:nvPicPr>
          <p:cNvPr id="43" name="Picture 2" descr="Think, Pair, Share -">
            <a:extLst>
              <a:ext uri="{FF2B5EF4-FFF2-40B4-BE49-F238E27FC236}">
                <a16:creationId xmlns:a16="http://schemas.microsoft.com/office/drawing/2014/main" id="{07D7A63C-C705-4505-9404-F75E0EDCB75D}"/>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35875" t="37741" r="36159" b="28205"/>
          <a:stretch/>
        </p:blipFill>
        <p:spPr bwMode="auto">
          <a:xfrm>
            <a:off x="2385702" y="1177356"/>
            <a:ext cx="1092684" cy="997934"/>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p:spPr>
      </p:pic>
      <p:pic>
        <p:nvPicPr>
          <p:cNvPr id="44" name="Picture 2" descr="Think, Pair, Share -">
            <a:extLst>
              <a:ext uri="{FF2B5EF4-FFF2-40B4-BE49-F238E27FC236}">
                <a16:creationId xmlns:a16="http://schemas.microsoft.com/office/drawing/2014/main" id="{07D7A63C-C705-4505-9404-F75E0EDCB75D}"/>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65706" t="27119" r="2769" b="32655"/>
          <a:stretch/>
        </p:blipFill>
        <p:spPr bwMode="auto">
          <a:xfrm>
            <a:off x="4360887" y="1193295"/>
            <a:ext cx="1092683" cy="1008264"/>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p:spPr>
      </p:pic>
      <p:sp>
        <p:nvSpPr>
          <p:cNvPr id="45" name="Rectangle: Rounded Corners 7">
            <a:extLst>
              <a:ext uri="{FF2B5EF4-FFF2-40B4-BE49-F238E27FC236}">
                <a16:creationId xmlns:a16="http://schemas.microsoft.com/office/drawing/2014/main" id="{A3BA8D6A-4D01-49E4-8C32-23CAA2363653}"/>
              </a:ext>
            </a:extLst>
          </p:cNvPr>
          <p:cNvSpPr/>
          <p:nvPr/>
        </p:nvSpPr>
        <p:spPr>
          <a:xfrm>
            <a:off x="-141730" y="2306045"/>
            <a:ext cx="2095473" cy="484683"/>
          </a:xfrm>
          <a:prstGeom prst="roundRect">
            <a:avLst/>
          </a:prstGeom>
          <a:noFill/>
          <a:ln w="3175">
            <a:no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latin typeface="#9Slide03 SFU Futura_12" panose="020B0604020202020204" charset="0"/>
                <a:cs typeface="Arial" panose="020B0604020202020204" pitchFamily="34" charset="0"/>
              </a:rPr>
              <a:t>1P </a:t>
            </a:r>
            <a:r>
              <a:rPr lang="en-US" sz="2400" b="1" dirty="0" err="1" smtClean="0">
                <a:solidFill>
                  <a:schemeClr val="tx1"/>
                </a:solidFill>
                <a:latin typeface="#9Slide03 SFU Futura_12" panose="020B0604020202020204" charset="0"/>
                <a:cs typeface="Arial" panose="020B0604020202020204" pitchFamily="34" charset="0"/>
              </a:rPr>
              <a:t>làm</a:t>
            </a:r>
            <a:r>
              <a:rPr lang="en-US" sz="2400" b="1" dirty="0" smtClean="0">
                <a:solidFill>
                  <a:schemeClr val="tx1"/>
                </a:solidFill>
                <a:latin typeface="#9Slide03 SFU Futura_12" panose="020B0604020202020204" charset="0"/>
                <a:cs typeface="Arial" panose="020B0604020202020204" pitchFamily="34" charset="0"/>
              </a:rPr>
              <a:t> </a:t>
            </a:r>
            <a:r>
              <a:rPr lang="en-US" sz="2400" b="1" dirty="0" err="1" smtClean="0">
                <a:solidFill>
                  <a:schemeClr val="tx1"/>
                </a:solidFill>
                <a:latin typeface="#9Slide03 SFU Futura_12" panose="020B0604020202020204" charset="0"/>
                <a:cs typeface="Arial" panose="020B0604020202020204" pitchFamily="34" charset="0"/>
              </a:rPr>
              <a:t>việc</a:t>
            </a:r>
            <a:r>
              <a:rPr lang="en-US" sz="2400" b="1" dirty="0" smtClean="0">
                <a:solidFill>
                  <a:schemeClr val="tx1"/>
                </a:solidFill>
                <a:latin typeface="#9Slide03 SFU Futura_12" panose="020B0604020202020204" charset="0"/>
                <a:cs typeface="Arial" panose="020B0604020202020204" pitchFamily="34" charset="0"/>
              </a:rPr>
              <a:t> </a:t>
            </a:r>
            <a:r>
              <a:rPr lang="en-US" sz="2400" b="1" dirty="0" smtClean="0">
                <a:solidFill>
                  <a:srgbClr val="C00000"/>
                </a:solidFill>
                <a:latin typeface="#9Slide03 SFU Futura_12" panose="020B0604020202020204" charset="0"/>
                <a:cs typeface="Arial" panose="020B0604020202020204" pitchFamily="34" charset="0"/>
              </a:rPr>
              <a:t>CÁ NHÂN</a:t>
            </a:r>
            <a:endParaRPr lang="en-US" sz="2400" b="1" dirty="0">
              <a:solidFill>
                <a:srgbClr val="C00000"/>
              </a:solidFill>
              <a:latin typeface="#9Slide03 SFU Futura_12" panose="020B0604020202020204" charset="0"/>
              <a:cs typeface="Arial" panose="020B0604020202020204" pitchFamily="34" charset="0"/>
            </a:endParaRPr>
          </a:p>
        </p:txBody>
      </p:sp>
      <p:sp>
        <p:nvSpPr>
          <p:cNvPr id="46" name="Rectangle: Rounded Corners 7">
            <a:extLst>
              <a:ext uri="{FF2B5EF4-FFF2-40B4-BE49-F238E27FC236}">
                <a16:creationId xmlns:a16="http://schemas.microsoft.com/office/drawing/2014/main" id="{A3BA8D6A-4D01-49E4-8C32-23CAA2363653}"/>
              </a:ext>
            </a:extLst>
          </p:cNvPr>
          <p:cNvSpPr/>
          <p:nvPr/>
        </p:nvSpPr>
        <p:spPr>
          <a:xfrm>
            <a:off x="1687066" y="2175359"/>
            <a:ext cx="2161102" cy="887991"/>
          </a:xfrm>
          <a:prstGeom prst="roundRect">
            <a:avLst/>
          </a:prstGeom>
          <a:noFill/>
          <a:ln w="3175">
            <a:no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latin typeface="#9Slide03 SFU Futura_12" panose="020B0604020202020204" charset="0"/>
                <a:cs typeface="Arial" panose="020B0604020202020204" pitchFamily="34" charset="0"/>
              </a:rPr>
              <a:t>1P chia </a:t>
            </a:r>
            <a:r>
              <a:rPr lang="en-US" sz="2400" b="1" dirty="0" err="1" smtClean="0">
                <a:solidFill>
                  <a:schemeClr val="tx1"/>
                </a:solidFill>
                <a:latin typeface="#9Slide03 SFU Futura_12" panose="020B0604020202020204" charset="0"/>
                <a:cs typeface="Arial" panose="020B0604020202020204" pitchFamily="34" charset="0"/>
              </a:rPr>
              <a:t>sẻ</a:t>
            </a:r>
            <a:r>
              <a:rPr lang="en-US" sz="2400" b="1" dirty="0" smtClean="0">
                <a:solidFill>
                  <a:schemeClr val="tx1"/>
                </a:solidFill>
                <a:latin typeface="#9Slide03 SFU Futura_12" panose="020B0604020202020204" charset="0"/>
                <a:cs typeface="Arial" panose="020B0604020202020204" pitchFamily="34" charset="0"/>
              </a:rPr>
              <a:t> </a:t>
            </a:r>
            <a:r>
              <a:rPr lang="en-US" sz="2400" b="1" dirty="0" smtClean="0">
                <a:solidFill>
                  <a:srgbClr val="C00000"/>
                </a:solidFill>
                <a:latin typeface="#9Slide03 SFU Futura_12" panose="020B0604020202020204" charset="0"/>
                <a:cs typeface="Arial" panose="020B0604020202020204" pitchFamily="34" charset="0"/>
              </a:rPr>
              <a:t>THEO CẶP</a:t>
            </a:r>
            <a:endParaRPr lang="en-US" sz="2400" b="1" dirty="0">
              <a:solidFill>
                <a:srgbClr val="C00000"/>
              </a:solidFill>
              <a:latin typeface="#9Slide03 SFU Futura_12" panose="020B0604020202020204" charset="0"/>
              <a:cs typeface="Arial" panose="020B0604020202020204" pitchFamily="34" charset="0"/>
            </a:endParaRPr>
          </a:p>
        </p:txBody>
      </p:sp>
      <p:sp>
        <p:nvSpPr>
          <p:cNvPr id="47" name="Rectangle: Rounded Corners 7">
            <a:extLst>
              <a:ext uri="{FF2B5EF4-FFF2-40B4-BE49-F238E27FC236}">
                <a16:creationId xmlns:a16="http://schemas.microsoft.com/office/drawing/2014/main" id="{A3BA8D6A-4D01-49E4-8C32-23CAA2363653}"/>
              </a:ext>
            </a:extLst>
          </p:cNvPr>
          <p:cNvSpPr/>
          <p:nvPr/>
        </p:nvSpPr>
        <p:spPr>
          <a:xfrm>
            <a:off x="3628137" y="2274938"/>
            <a:ext cx="2432980" cy="725988"/>
          </a:xfrm>
          <a:prstGeom prst="roundRect">
            <a:avLst/>
          </a:prstGeom>
          <a:noFill/>
          <a:ln w="3175">
            <a:no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latin typeface="#9Slide03 SFU Futura_12" panose="020B0604020202020204" charset="0"/>
                <a:cs typeface="Arial" panose="020B0604020202020204" pitchFamily="34" charset="0"/>
              </a:rPr>
              <a:t>30s </a:t>
            </a:r>
            <a:r>
              <a:rPr lang="en-US" sz="2400" b="1" dirty="0" err="1" smtClean="0">
                <a:solidFill>
                  <a:schemeClr val="tx1"/>
                </a:solidFill>
                <a:latin typeface="#9Slide03 SFU Futura_12" panose="020B0604020202020204" charset="0"/>
                <a:cs typeface="Arial" panose="020B0604020202020204" pitchFamily="34" charset="0"/>
              </a:rPr>
              <a:t>trình</a:t>
            </a:r>
            <a:r>
              <a:rPr lang="en-US" sz="2400" b="1" dirty="0" smtClean="0">
                <a:solidFill>
                  <a:schemeClr val="tx1"/>
                </a:solidFill>
                <a:latin typeface="#9Slide03 SFU Futura_12" panose="020B0604020202020204" charset="0"/>
                <a:cs typeface="Arial" panose="020B0604020202020204" pitchFamily="34" charset="0"/>
              </a:rPr>
              <a:t> </a:t>
            </a:r>
            <a:r>
              <a:rPr lang="en-US" sz="2400" b="1" dirty="0" err="1" smtClean="0">
                <a:solidFill>
                  <a:schemeClr val="tx1"/>
                </a:solidFill>
                <a:latin typeface="#9Slide03 SFU Futura_12" panose="020B0604020202020204" charset="0"/>
                <a:cs typeface="Arial" panose="020B0604020202020204" pitchFamily="34" charset="0"/>
              </a:rPr>
              <a:t>bày</a:t>
            </a:r>
            <a:r>
              <a:rPr lang="en-US" sz="2400" b="1" dirty="0" smtClean="0">
                <a:solidFill>
                  <a:schemeClr val="tx1"/>
                </a:solidFill>
                <a:latin typeface="#9Slide03 SFU Futura_12" panose="020B0604020202020204" charset="0"/>
                <a:cs typeface="Arial" panose="020B0604020202020204" pitchFamily="34" charset="0"/>
              </a:rPr>
              <a:t> </a:t>
            </a:r>
            <a:r>
              <a:rPr lang="en-US" sz="2400" b="1" dirty="0" smtClean="0">
                <a:solidFill>
                  <a:srgbClr val="C00000"/>
                </a:solidFill>
                <a:latin typeface="#9Slide03 SFU Futura_12" panose="020B0604020202020204" charset="0"/>
                <a:cs typeface="Arial" panose="020B0604020202020204" pitchFamily="34" charset="0"/>
              </a:rPr>
              <a:t>TRƯỚC LỚP</a:t>
            </a:r>
            <a:endParaRPr lang="en-US" sz="2400" b="1" dirty="0">
              <a:solidFill>
                <a:srgbClr val="C00000"/>
              </a:solidFill>
              <a:latin typeface="#9Slide03 SFU Futura_12" panose="020B0604020202020204" charset="0"/>
              <a:cs typeface="Arial" panose="020B0604020202020204" pitchFamily="34" charset="0"/>
            </a:endParaRPr>
          </a:p>
        </p:txBody>
      </p:sp>
    </p:spTree>
    <p:extLst>
      <p:ext uri="{BB962C8B-B14F-4D97-AF65-F5344CB8AC3E}">
        <p14:creationId xmlns:p14="http://schemas.microsoft.com/office/powerpoint/2010/main" val="9251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par>
                                <p:cTn id="8" presetID="10" presetClass="entr" presetSubtype="0" fill="hold"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fade">
                                      <p:cBhvr>
                                        <p:cTn id="10" dur="500"/>
                                        <p:tgtEl>
                                          <p:spTgt spid="43"/>
                                        </p:tgtEl>
                                      </p:cBhvr>
                                    </p:animEffect>
                                  </p:childTnLst>
                                </p:cTn>
                              </p:par>
                              <p:par>
                                <p:cTn id="11" presetID="10" presetClass="entr" presetSubtype="0" fill="hold" nodeType="withEffect">
                                  <p:stCondLst>
                                    <p:cond delay="0"/>
                                  </p:stCondLst>
                                  <p:childTnLst>
                                    <p:set>
                                      <p:cBhvr>
                                        <p:cTn id="12" dur="1" fill="hold">
                                          <p:stCondLst>
                                            <p:cond delay="0"/>
                                          </p:stCondLst>
                                        </p:cTn>
                                        <p:tgtEl>
                                          <p:spTgt spid="44"/>
                                        </p:tgtEl>
                                        <p:attrNameLst>
                                          <p:attrName>style.visibility</p:attrName>
                                        </p:attrNameLst>
                                      </p:cBhvr>
                                      <p:to>
                                        <p:strVal val="visible"/>
                                      </p:to>
                                    </p:set>
                                    <p:animEffect transition="in" filter="fade">
                                      <p:cBhvr>
                                        <p:cTn id="13" dur="500"/>
                                        <p:tgtEl>
                                          <p:spTgt spid="4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7"/>
                                        </p:tgtEl>
                                        <p:attrNameLst>
                                          <p:attrName>style.visibility</p:attrName>
                                        </p:attrNameLst>
                                      </p:cBhvr>
                                      <p:to>
                                        <p:strVal val="visible"/>
                                      </p:to>
                                    </p:set>
                                    <p:animEffect transition="in" filter="fade">
                                      <p:cBhvr>
                                        <p:cTn id="16" dur="500"/>
                                        <p:tgtEl>
                                          <p:spTgt spid="4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6"/>
                                        </p:tgtEl>
                                        <p:attrNameLst>
                                          <p:attrName>style.visibility</p:attrName>
                                        </p:attrNameLst>
                                      </p:cBhvr>
                                      <p:to>
                                        <p:strVal val="visible"/>
                                      </p:to>
                                    </p:set>
                                    <p:animEffect transition="in" filter="fade">
                                      <p:cBhvr>
                                        <p:cTn id="19" dur="500"/>
                                        <p:tgtEl>
                                          <p:spTgt spid="4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5"/>
                                        </p:tgtEl>
                                        <p:attrNameLst>
                                          <p:attrName>style.visibility</p:attrName>
                                        </p:attrNameLst>
                                      </p:cBhvr>
                                      <p:to>
                                        <p:strVal val="visible"/>
                                      </p:to>
                                    </p:set>
                                    <p:animEffect transition="in" filter="fade">
                                      <p:cBhvr>
                                        <p:cTn id="22" dur="500"/>
                                        <p:tgtEl>
                                          <p:spTgt spid="45"/>
                                        </p:tgtEl>
                                      </p:cBhvr>
                                    </p:animEffect>
                                  </p:childTnLst>
                                </p:cTn>
                              </p:par>
                              <p:par>
                                <p:cTn id="23" presetID="10" presetClass="entr" presetSubtype="0" fill="hold" nodeType="with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500"/>
                                        <p:tgtEl>
                                          <p:spTgt spid="3"/>
                                        </p:tgtEl>
                                      </p:cBhvr>
                                    </p:animEffect>
                                  </p:childTnLst>
                                </p:cTn>
                              </p:par>
                              <p:par>
                                <p:cTn id="26" presetID="10" presetClass="entr" presetSubtype="0" fill="hold" nodeType="withEffect">
                                  <p:stCondLst>
                                    <p:cond delay="0"/>
                                  </p:stCondLst>
                                  <p:childTnLst>
                                    <p:set>
                                      <p:cBhvr>
                                        <p:cTn id="27" dur="1" fill="hold">
                                          <p:stCondLst>
                                            <p:cond delay="0"/>
                                          </p:stCondLst>
                                        </p:cTn>
                                        <p:tgtEl>
                                          <p:spTgt spid="1026"/>
                                        </p:tgtEl>
                                        <p:attrNameLst>
                                          <p:attrName>style.visibility</p:attrName>
                                        </p:attrNameLst>
                                      </p:cBhvr>
                                      <p:to>
                                        <p:strVal val="visible"/>
                                      </p:to>
                                    </p:set>
                                    <p:animEffect transition="in" filter="fade">
                                      <p:cBhvr>
                                        <p:cTn id="28" dur="500"/>
                                        <p:tgtEl>
                                          <p:spTgt spid="1026"/>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fade">
                                      <p:cBhvr>
                                        <p:cTn id="33" dur="500"/>
                                        <p:tgtEl>
                                          <p:spTgt spid="21"/>
                                        </p:tgtEl>
                                      </p:cBhvr>
                                    </p:animEffect>
                                  </p:childTnLst>
                                </p:cTn>
                              </p:par>
                              <p:par>
                                <p:cTn id="34" presetID="10" presetClass="entr" presetSubtype="0" fill="hold" nodeType="withEffect">
                                  <p:stCondLst>
                                    <p:cond delay="0"/>
                                  </p:stCondLst>
                                  <p:childTnLst>
                                    <p:set>
                                      <p:cBhvr>
                                        <p:cTn id="35" dur="1" fill="hold">
                                          <p:stCondLst>
                                            <p:cond delay="0"/>
                                          </p:stCondLst>
                                        </p:cTn>
                                        <p:tgtEl>
                                          <p:spTgt spid="1028"/>
                                        </p:tgtEl>
                                        <p:attrNameLst>
                                          <p:attrName>style.visibility</p:attrName>
                                        </p:attrNameLst>
                                      </p:cBhvr>
                                      <p:to>
                                        <p:strVal val="visible"/>
                                      </p:to>
                                    </p:set>
                                    <p:animEffect transition="in" filter="fade">
                                      <p:cBhvr>
                                        <p:cTn id="36" dur="500"/>
                                        <p:tgtEl>
                                          <p:spTgt spid="1028"/>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fade">
                                      <p:cBhvr>
                                        <p:cTn id="39" dur="500"/>
                                        <p:tgtEl>
                                          <p:spTgt spid="2"/>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24"/>
                                        </p:tgtEl>
                                        <p:attrNameLst>
                                          <p:attrName>style.visibility</p:attrName>
                                        </p:attrNameLst>
                                      </p:cBhvr>
                                      <p:to>
                                        <p:strVal val="visible"/>
                                      </p:to>
                                    </p:set>
                                    <p:animEffect transition="in" filter="fade">
                                      <p:cBhvr>
                                        <p:cTn id="44" dur="500"/>
                                        <p:tgtEl>
                                          <p:spTgt spid="24"/>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fade">
                                      <p:cBhvr>
                                        <p:cTn id="47" dur="500"/>
                                        <p:tgtEl>
                                          <p:spTgt spid="25"/>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3"/>
                                        </p:tgtEl>
                                        <p:attrNameLst>
                                          <p:attrName>style.visibility</p:attrName>
                                        </p:attrNameLst>
                                      </p:cBhvr>
                                      <p:to>
                                        <p:strVal val="visible"/>
                                      </p:to>
                                    </p:set>
                                    <p:animEffect transition="in" filter="fade">
                                      <p:cBhvr>
                                        <p:cTn id="52" dur="500"/>
                                        <p:tgtEl>
                                          <p:spTgt spid="33"/>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35"/>
                                        </p:tgtEl>
                                        <p:attrNameLst>
                                          <p:attrName>style.visibility</p:attrName>
                                        </p:attrNameLst>
                                      </p:cBhvr>
                                      <p:to>
                                        <p:strVal val="visible"/>
                                      </p:to>
                                    </p:set>
                                    <p:animEffect transition="in" filter="fade">
                                      <p:cBhvr>
                                        <p:cTn id="55" dur="500"/>
                                        <p:tgtEl>
                                          <p:spTgt spid="35"/>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36"/>
                                        </p:tgtEl>
                                        <p:attrNameLst>
                                          <p:attrName>style.visibility</p:attrName>
                                        </p:attrNameLst>
                                      </p:cBhvr>
                                      <p:to>
                                        <p:strVal val="visible"/>
                                      </p:to>
                                    </p:set>
                                    <p:animEffect transition="in" filter="fade">
                                      <p:cBhvr>
                                        <p:cTn id="60" dur="500"/>
                                        <p:tgtEl>
                                          <p:spTgt spid="36"/>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37"/>
                                        </p:tgtEl>
                                        <p:attrNameLst>
                                          <p:attrName>style.visibility</p:attrName>
                                        </p:attrNameLst>
                                      </p:cBhvr>
                                      <p:to>
                                        <p:strVal val="visible"/>
                                      </p:to>
                                    </p:set>
                                    <p:animEffect transition="in" filter="fade">
                                      <p:cBhvr>
                                        <p:cTn id="63" dur="500"/>
                                        <p:tgtEl>
                                          <p:spTgt spid="37"/>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1030"/>
                                        </p:tgtEl>
                                        <p:attrNameLst>
                                          <p:attrName>style.visibility</p:attrName>
                                        </p:attrNameLst>
                                      </p:cBhvr>
                                      <p:to>
                                        <p:strVal val="visible"/>
                                      </p:to>
                                    </p:set>
                                    <p:animEffect transition="in" filter="fade">
                                      <p:cBhvr>
                                        <p:cTn id="68" dur="500"/>
                                        <p:tgtEl>
                                          <p:spTgt spid="1030"/>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38"/>
                                        </p:tgtEl>
                                        <p:attrNameLst>
                                          <p:attrName>style.visibility</p:attrName>
                                        </p:attrNameLst>
                                      </p:cBhvr>
                                      <p:to>
                                        <p:strVal val="visible"/>
                                      </p:to>
                                    </p:set>
                                    <p:animEffect transition="in" filter="fade">
                                      <p:cBhvr>
                                        <p:cTn id="71" dur="500"/>
                                        <p:tgtEl>
                                          <p:spTgt spid="38"/>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nodeType="clickEffect">
                                  <p:stCondLst>
                                    <p:cond delay="0"/>
                                  </p:stCondLst>
                                  <p:childTnLst>
                                    <p:set>
                                      <p:cBhvr>
                                        <p:cTn id="75" dur="1" fill="hold">
                                          <p:stCondLst>
                                            <p:cond delay="0"/>
                                          </p:stCondLst>
                                        </p:cTn>
                                        <p:tgtEl>
                                          <p:spTgt spid="40"/>
                                        </p:tgtEl>
                                        <p:attrNameLst>
                                          <p:attrName>style.visibility</p:attrName>
                                        </p:attrNameLst>
                                      </p:cBhvr>
                                      <p:to>
                                        <p:strVal val="visible"/>
                                      </p:to>
                                    </p:set>
                                    <p:animEffect transition="in" filter="fade">
                                      <p:cBhvr>
                                        <p:cTn id="76" dur="500"/>
                                        <p:tgtEl>
                                          <p:spTgt spid="40"/>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41"/>
                                        </p:tgtEl>
                                        <p:attrNameLst>
                                          <p:attrName>style.visibility</p:attrName>
                                        </p:attrNameLst>
                                      </p:cBhvr>
                                      <p:to>
                                        <p:strVal val="visible"/>
                                      </p:to>
                                    </p:set>
                                    <p:animEffect transition="in" filter="fade">
                                      <p:cBhvr>
                                        <p:cTn id="79"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5" grpId="0"/>
      <p:bldP spid="35" grpId="0"/>
      <p:bldP spid="37" grpId="0"/>
      <p:bldP spid="38" grpId="0"/>
      <p:bldP spid="41" grpId="0"/>
      <p:bldP spid="45" grpId="0"/>
      <p:bldP spid="46" grpId="0"/>
      <p:bldP spid="4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2" descr="Family Tree Silhouette png download - 834*480 - Free Transparent Pine png  Download. - CleanPNG / Kiss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Rectangle 3"/>
          <p:cNvSpPr/>
          <p:nvPr/>
        </p:nvSpPr>
        <p:spPr>
          <a:xfrm>
            <a:off x="7796931" y="3322736"/>
            <a:ext cx="4225094" cy="3108543"/>
          </a:xfrm>
          <a:prstGeom prst="rect">
            <a:avLst/>
          </a:prstGeom>
        </p:spPr>
        <p:txBody>
          <a:bodyPr wrap="square">
            <a:spAutoFit/>
          </a:bodyPr>
          <a:lstStyle/>
          <a:p>
            <a:pPr algn="just"/>
            <a:r>
              <a:rPr lang="en-US" sz="2800" b="1" dirty="0" err="1" smtClean="0">
                <a:latin typeface="#9Slide03 SFU Futura_12" panose="020B0604020202020204" charset="0"/>
              </a:rPr>
              <a:t>Thiết</a:t>
            </a:r>
            <a:r>
              <a:rPr lang="en-US" sz="2800" b="1" dirty="0" smtClean="0">
                <a:latin typeface="#9Slide03 SFU Futura_12" panose="020B0604020202020204" charset="0"/>
              </a:rPr>
              <a:t> </a:t>
            </a:r>
            <a:r>
              <a:rPr lang="en-US" sz="2800" b="1" dirty="0" err="1" smtClean="0">
                <a:latin typeface="#9Slide03 SFU Futura_12" panose="020B0604020202020204" charset="0"/>
              </a:rPr>
              <a:t>kế</a:t>
            </a:r>
            <a:r>
              <a:rPr lang="en-US" sz="2800" b="1" dirty="0" smtClean="0">
                <a:latin typeface="#9Slide03 SFU Futura_12" panose="020B0604020202020204" charset="0"/>
              </a:rPr>
              <a:t> </a:t>
            </a:r>
            <a:r>
              <a:rPr lang="en-US" sz="2800" b="1" dirty="0" smtClean="0">
                <a:solidFill>
                  <a:srgbClr val="FF0000"/>
                </a:solidFill>
                <a:latin typeface="#9Slide03 SFU Futura_12" panose="020B0604020202020204" charset="0"/>
              </a:rPr>
              <a:t>poster</a:t>
            </a:r>
            <a:r>
              <a:rPr lang="en-US" sz="2800" b="1" dirty="0" smtClean="0">
                <a:latin typeface="#9Slide03 SFU Futura_12" panose="020B0604020202020204" charset="0"/>
              </a:rPr>
              <a:t> </a:t>
            </a:r>
            <a:r>
              <a:rPr lang="en-US" sz="2800" b="1" dirty="0" err="1" smtClean="0">
                <a:latin typeface="#9Slide03 SFU Futura_12" panose="020B0604020202020204" charset="0"/>
              </a:rPr>
              <a:t>về</a:t>
            </a:r>
            <a:r>
              <a:rPr lang="en-US" sz="2800" b="1" dirty="0" smtClean="0">
                <a:latin typeface="#9Slide03 SFU Futura_12" panose="020B0604020202020204" charset="0"/>
              </a:rPr>
              <a:t> </a:t>
            </a:r>
            <a:r>
              <a:rPr lang="en-US" sz="2800" b="1" dirty="0" err="1" smtClean="0">
                <a:latin typeface="#9Slide03 SFU Futura_12" panose="020B0604020202020204" charset="0"/>
              </a:rPr>
              <a:t>tình</a:t>
            </a:r>
            <a:r>
              <a:rPr lang="en-US" sz="2800" b="1" dirty="0" smtClean="0">
                <a:latin typeface="#9Slide03 SFU Futura_12" panose="020B0604020202020204" charset="0"/>
              </a:rPr>
              <a:t> </a:t>
            </a:r>
            <a:r>
              <a:rPr lang="en-US" sz="2800" b="1" dirty="0" err="1" smtClean="0">
                <a:latin typeface="#9Slide03 SFU Futura_12" panose="020B0604020202020204" charset="0"/>
              </a:rPr>
              <a:t>trạng</a:t>
            </a:r>
            <a:r>
              <a:rPr lang="en-US" sz="2800" b="1" dirty="0" smtClean="0">
                <a:latin typeface="#9Slide03 SFU Futura_12" panose="020B0604020202020204" charset="0"/>
              </a:rPr>
              <a:t> </a:t>
            </a:r>
            <a:r>
              <a:rPr lang="en-US" sz="2800" b="1" dirty="0" err="1" smtClean="0">
                <a:solidFill>
                  <a:srgbClr val="FF0000"/>
                </a:solidFill>
                <a:latin typeface="#9Slide03 SFU Futura_12" panose="020B0604020202020204" charset="0"/>
              </a:rPr>
              <a:t>già</a:t>
            </a:r>
            <a:r>
              <a:rPr lang="en-US" sz="2800" b="1" dirty="0" smtClean="0">
                <a:solidFill>
                  <a:srgbClr val="FF0000"/>
                </a:solidFill>
                <a:latin typeface="#9Slide03 SFU Futura_12" panose="020B0604020202020204" charset="0"/>
              </a:rPr>
              <a:t> </a:t>
            </a:r>
            <a:r>
              <a:rPr lang="en-US" sz="2800" b="1" dirty="0" err="1" smtClean="0">
                <a:solidFill>
                  <a:srgbClr val="FF0000"/>
                </a:solidFill>
                <a:latin typeface="#9Slide03 SFU Futura_12" panose="020B0604020202020204" charset="0"/>
              </a:rPr>
              <a:t>hóa</a:t>
            </a:r>
            <a:r>
              <a:rPr lang="en-US" sz="2800" b="1" dirty="0" smtClean="0">
                <a:solidFill>
                  <a:srgbClr val="FF0000"/>
                </a:solidFill>
                <a:latin typeface="#9Slide03 SFU Futura_12" panose="020B0604020202020204" charset="0"/>
              </a:rPr>
              <a:t> </a:t>
            </a:r>
            <a:r>
              <a:rPr lang="en-US" sz="2800" b="1" dirty="0" err="1" smtClean="0">
                <a:solidFill>
                  <a:srgbClr val="FF0000"/>
                </a:solidFill>
                <a:latin typeface="#9Slide03 SFU Futura_12" panose="020B0604020202020204" charset="0"/>
              </a:rPr>
              <a:t>dân</a:t>
            </a:r>
            <a:r>
              <a:rPr lang="en-US" sz="2800" b="1" dirty="0" smtClean="0">
                <a:solidFill>
                  <a:srgbClr val="FF0000"/>
                </a:solidFill>
                <a:latin typeface="#9Slide03 SFU Futura_12" panose="020B0604020202020204" charset="0"/>
              </a:rPr>
              <a:t> </a:t>
            </a:r>
            <a:r>
              <a:rPr lang="en-US" sz="2800" b="1" dirty="0" err="1" smtClean="0">
                <a:solidFill>
                  <a:srgbClr val="FF0000"/>
                </a:solidFill>
                <a:latin typeface="#9Slide03 SFU Futura_12" panose="020B0604020202020204" charset="0"/>
              </a:rPr>
              <a:t>số</a:t>
            </a:r>
            <a:r>
              <a:rPr lang="en-US" sz="2800" b="1" dirty="0" smtClean="0">
                <a:solidFill>
                  <a:srgbClr val="FF0000"/>
                </a:solidFill>
                <a:latin typeface="#9Slide03 SFU Futura_12" panose="020B0604020202020204" charset="0"/>
              </a:rPr>
              <a:t> </a:t>
            </a:r>
            <a:r>
              <a:rPr lang="en-US" sz="2800" b="1" dirty="0" smtClean="0">
                <a:latin typeface="#9Slide03 SFU Futura_12" panose="020B0604020202020204" charset="0"/>
              </a:rPr>
              <a:t>ở </a:t>
            </a:r>
            <a:r>
              <a:rPr lang="en-US" sz="2800" b="1" dirty="0" err="1" smtClean="0">
                <a:latin typeface="#9Slide03 SFU Futura_12" panose="020B0604020202020204" charset="0"/>
              </a:rPr>
              <a:t>các</a:t>
            </a:r>
            <a:r>
              <a:rPr lang="en-US" sz="2800" b="1" dirty="0" smtClean="0">
                <a:latin typeface="#9Slide03 SFU Futura_12" panose="020B0604020202020204" charset="0"/>
              </a:rPr>
              <a:t> </a:t>
            </a:r>
            <a:r>
              <a:rPr lang="en-US" sz="2800" b="1" dirty="0" err="1" smtClean="0">
                <a:latin typeface="#9Slide03 SFU Futura_12" panose="020B0604020202020204" charset="0"/>
              </a:rPr>
              <a:t>nước</a:t>
            </a:r>
            <a:r>
              <a:rPr lang="en-US" sz="2800" b="1" dirty="0" smtClean="0">
                <a:latin typeface="#9Slide03 SFU Futura_12" panose="020B0604020202020204" charset="0"/>
              </a:rPr>
              <a:t> </a:t>
            </a:r>
            <a:r>
              <a:rPr lang="en-US" sz="2800" b="1" dirty="0" err="1" smtClean="0">
                <a:latin typeface="#9Slide03 SFU Futura_12" panose="020B0604020202020204" charset="0"/>
              </a:rPr>
              <a:t>châu</a:t>
            </a:r>
            <a:r>
              <a:rPr lang="en-US" sz="2800" b="1" dirty="0" smtClean="0">
                <a:latin typeface="#9Slide03 SFU Futura_12" panose="020B0604020202020204" charset="0"/>
              </a:rPr>
              <a:t> </a:t>
            </a:r>
            <a:r>
              <a:rPr lang="en-US" sz="2800" b="1" dirty="0" err="1" smtClean="0">
                <a:latin typeface="#9Slide03 SFU Futura_12" panose="020B0604020202020204" charset="0"/>
              </a:rPr>
              <a:t>Âu</a:t>
            </a:r>
            <a:r>
              <a:rPr lang="en-US" sz="2800" b="1" dirty="0">
                <a:latin typeface="#9Slide03 SFU Futura_12" panose="020B0604020202020204" charset="0"/>
              </a:rPr>
              <a:t> </a:t>
            </a:r>
            <a:r>
              <a:rPr lang="en-US" sz="2400" b="1" dirty="0" smtClean="0">
                <a:solidFill>
                  <a:srgbClr val="FF0000"/>
                </a:solidFill>
                <a:latin typeface="#9Slide03 SFU Futura_12" panose="020B0604020202020204" charset="0"/>
              </a:rPr>
              <a:t>(</a:t>
            </a:r>
            <a:r>
              <a:rPr lang="en-US" sz="2400" b="1" dirty="0" err="1" smtClean="0">
                <a:solidFill>
                  <a:srgbClr val="FF0000"/>
                </a:solidFill>
                <a:latin typeface="#9Slide03 SFU Futura_12" panose="020B0604020202020204" charset="0"/>
              </a:rPr>
              <a:t>thực</a:t>
            </a:r>
            <a:r>
              <a:rPr lang="en-US" sz="2400" b="1" dirty="0" smtClean="0">
                <a:solidFill>
                  <a:srgbClr val="FF0000"/>
                </a:solidFill>
                <a:latin typeface="#9Slide03 SFU Futura_12" panose="020B0604020202020204" charset="0"/>
              </a:rPr>
              <a:t> </a:t>
            </a:r>
            <a:r>
              <a:rPr lang="en-US" sz="2400" b="1" dirty="0" err="1" smtClean="0">
                <a:solidFill>
                  <a:srgbClr val="FF0000"/>
                </a:solidFill>
                <a:latin typeface="#9Slide03 SFU Futura_12" panose="020B0604020202020204" charset="0"/>
              </a:rPr>
              <a:t>trạng</a:t>
            </a:r>
            <a:r>
              <a:rPr lang="en-US" sz="2400" b="1" dirty="0" smtClean="0">
                <a:solidFill>
                  <a:srgbClr val="FF0000"/>
                </a:solidFill>
                <a:latin typeface="#9Slide03 SFU Futura_12" panose="020B0604020202020204" charset="0"/>
              </a:rPr>
              <a:t>, </a:t>
            </a:r>
            <a:r>
              <a:rPr lang="en-US" sz="2400" b="1" dirty="0" err="1" smtClean="0">
                <a:solidFill>
                  <a:srgbClr val="FF0000"/>
                </a:solidFill>
                <a:latin typeface="#9Slide03 SFU Futura_12" panose="020B0604020202020204" charset="0"/>
              </a:rPr>
              <a:t>nguyên</a:t>
            </a:r>
            <a:r>
              <a:rPr lang="en-US" sz="2400" b="1" dirty="0" smtClean="0">
                <a:solidFill>
                  <a:srgbClr val="FF0000"/>
                </a:solidFill>
                <a:latin typeface="#9Slide03 SFU Futura_12" panose="020B0604020202020204" charset="0"/>
              </a:rPr>
              <a:t> </a:t>
            </a:r>
            <a:r>
              <a:rPr lang="en-US" sz="2400" b="1" dirty="0" err="1" smtClean="0">
                <a:solidFill>
                  <a:srgbClr val="FF0000"/>
                </a:solidFill>
                <a:latin typeface="#9Slide03 SFU Futura_12" panose="020B0604020202020204" charset="0"/>
              </a:rPr>
              <a:t>nhân</a:t>
            </a:r>
            <a:r>
              <a:rPr lang="en-US" sz="2400" b="1" dirty="0" smtClean="0">
                <a:solidFill>
                  <a:srgbClr val="FF0000"/>
                </a:solidFill>
                <a:latin typeface="#9Slide03 SFU Futura_12" panose="020B0604020202020204" charset="0"/>
              </a:rPr>
              <a:t>, </a:t>
            </a:r>
            <a:r>
              <a:rPr lang="en-US" sz="2400" b="1" dirty="0" err="1" smtClean="0">
                <a:solidFill>
                  <a:srgbClr val="FF0000"/>
                </a:solidFill>
                <a:latin typeface="#9Slide03 SFU Futura_12" panose="020B0604020202020204" charset="0"/>
              </a:rPr>
              <a:t>hậu</a:t>
            </a:r>
            <a:r>
              <a:rPr lang="en-US" sz="2400" b="1" dirty="0" smtClean="0">
                <a:solidFill>
                  <a:srgbClr val="FF0000"/>
                </a:solidFill>
                <a:latin typeface="#9Slide03 SFU Futura_12" panose="020B0604020202020204" charset="0"/>
              </a:rPr>
              <a:t> </a:t>
            </a:r>
            <a:r>
              <a:rPr lang="en-US" sz="2400" b="1" dirty="0" err="1" smtClean="0">
                <a:solidFill>
                  <a:srgbClr val="FF0000"/>
                </a:solidFill>
                <a:latin typeface="#9Slide03 SFU Futura_12" panose="020B0604020202020204" charset="0"/>
              </a:rPr>
              <a:t>quả</a:t>
            </a:r>
            <a:r>
              <a:rPr lang="en-US" sz="2400" b="1" dirty="0" smtClean="0">
                <a:solidFill>
                  <a:srgbClr val="FF0000"/>
                </a:solidFill>
                <a:latin typeface="#9Slide03 SFU Futura_12" panose="020B0604020202020204" charset="0"/>
              </a:rPr>
              <a:t>)</a:t>
            </a:r>
            <a:r>
              <a:rPr lang="en-US" sz="2800" b="1" dirty="0" smtClean="0">
                <a:solidFill>
                  <a:srgbClr val="FF0000"/>
                </a:solidFill>
                <a:latin typeface="#9Slide03 SFU Futura_12" panose="020B0604020202020204" charset="0"/>
              </a:rPr>
              <a:t> </a:t>
            </a:r>
            <a:r>
              <a:rPr lang="en-US" sz="2800" b="1" dirty="0" err="1" smtClean="0">
                <a:latin typeface="#9Slide03 SFU Futura_12" panose="020B0604020202020204" charset="0"/>
              </a:rPr>
              <a:t>Đề</a:t>
            </a:r>
            <a:r>
              <a:rPr lang="en-US" sz="2800" b="1" dirty="0" smtClean="0">
                <a:latin typeface="#9Slide03 SFU Futura_12" panose="020B0604020202020204" charset="0"/>
              </a:rPr>
              <a:t> </a:t>
            </a:r>
            <a:r>
              <a:rPr lang="en-US" sz="2800" b="1" dirty="0" err="1" smtClean="0">
                <a:latin typeface="#9Slide03 SFU Futura_12" panose="020B0604020202020204" charset="0"/>
              </a:rPr>
              <a:t>xuất</a:t>
            </a:r>
            <a:r>
              <a:rPr lang="en-US" sz="2800" b="1" dirty="0" smtClean="0">
                <a:latin typeface="#9Slide03 SFU Futura_12" panose="020B0604020202020204" charset="0"/>
              </a:rPr>
              <a:t> </a:t>
            </a:r>
            <a:r>
              <a:rPr lang="en-US" sz="2800" b="1" dirty="0" err="1" smtClean="0">
                <a:latin typeface="#9Slide03 SFU Futura_12" panose="020B0604020202020204" charset="0"/>
              </a:rPr>
              <a:t>các</a:t>
            </a:r>
            <a:r>
              <a:rPr lang="en-US" sz="2800" b="1" dirty="0" smtClean="0">
                <a:latin typeface="#9Slide03 SFU Futura_12" panose="020B0604020202020204" charset="0"/>
              </a:rPr>
              <a:t> </a:t>
            </a:r>
            <a:r>
              <a:rPr lang="en-US" sz="2800" b="1" dirty="0" err="1" smtClean="0">
                <a:solidFill>
                  <a:srgbClr val="FF0000"/>
                </a:solidFill>
                <a:latin typeface="#9Slide03 SFU Futura_12" panose="020B0604020202020204" charset="0"/>
              </a:rPr>
              <a:t>biện</a:t>
            </a:r>
            <a:r>
              <a:rPr lang="en-US" sz="2800" b="1" dirty="0" smtClean="0">
                <a:solidFill>
                  <a:srgbClr val="FF0000"/>
                </a:solidFill>
                <a:latin typeface="#9Slide03 SFU Futura_12" panose="020B0604020202020204" charset="0"/>
              </a:rPr>
              <a:t> </a:t>
            </a:r>
            <a:r>
              <a:rPr lang="en-US" sz="2800" b="1" dirty="0" err="1" smtClean="0">
                <a:solidFill>
                  <a:srgbClr val="FF0000"/>
                </a:solidFill>
                <a:latin typeface="#9Slide03 SFU Futura_12" panose="020B0604020202020204" charset="0"/>
              </a:rPr>
              <a:t>pháp</a:t>
            </a:r>
            <a:r>
              <a:rPr lang="en-US" sz="2800" b="1" dirty="0" smtClean="0">
                <a:solidFill>
                  <a:srgbClr val="FF0000"/>
                </a:solidFill>
                <a:latin typeface="#9Slide03 SFU Futura_12" panose="020B0604020202020204" charset="0"/>
              </a:rPr>
              <a:t> </a:t>
            </a:r>
            <a:r>
              <a:rPr lang="en-US" sz="2800" b="1" dirty="0" err="1" smtClean="0">
                <a:latin typeface="#9Slide03 SFU Futura_12" panose="020B0604020202020204" charset="0"/>
              </a:rPr>
              <a:t>hạn</a:t>
            </a:r>
            <a:r>
              <a:rPr lang="en-US" sz="2800" b="1" dirty="0" smtClean="0">
                <a:latin typeface="#9Slide03 SFU Futura_12" panose="020B0604020202020204" charset="0"/>
              </a:rPr>
              <a:t> </a:t>
            </a:r>
            <a:r>
              <a:rPr lang="en-US" sz="2800" b="1" dirty="0" err="1" smtClean="0">
                <a:latin typeface="#9Slide03 SFU Futura_12" panose="020B0604020202020204" charset="0"/>
              </a:rPr>
              <a:t>chế</a:t>
            </a:r>
            <a:r>
              <a:rPr lang="en-US" sz="2800" b="1" dirty="0" smtClean="0">
                <a:latin typeface="#9Slide03 SFU Futura_12" panose="020B0604020202020204" charset="0"/>
              </a:rPr>
              <a:t> </a:t>
            </a:r>
            <a:r>
              <a:rPr lang="en-US" sz="2800" b="1" dirty="0" err="1" smtClean="0">
                <a:latin typeface="#9Slide03 SFU Futura_12" panose="020B0604020202020204" charset="0"/>
              </a:rPr>
              <a:t>già</a:t>
            </a:r>
            <a:r>
              <a:rPr lang="en-US" sz="2800" b="1" dirty="0" smtClean="0">
                <a:latin typeface="#9Slide03 SFU Futura_12" panose="020B0604020202020204" charset="0"/>
              </a:rPr>
              <a:t> </a:t>
            </a:r>
            <a:r>
              <a:rPr lang="en-US" sz="2800" b="1" dirty="0" err="1" smtClean="0">
                <a:latin typeface="#9Slide03 SFU Futura_12" panose="020B0604020202020204" charset="0"/>
              </a:rPr>
              <a:t>hóa</a:t>
            </a:r>
            <a:r>
              <a:rPr lang="en-US" sz="2800" b="1" dirty="0" smtClean="0">
                <a:latin typeface="#9Slide03 SFU Futura_12" panose="020B0604020202020204" charset="0"/>
              </a:rPr>
              <a:t> </a:t>
            </a:r>
            <a:r>
              <a:rPr lang="en-US" sz="2800" b="1" dirty="0" err="1" smtClean="0">
                <a:latin typeface="#9Slide03 SFU Futura_12" panose="020B0604020202020204" charset="0"/>
              </a:rPr>
              <a:t>dân</a:t>
            </a:r>
            <a:r>
              <a:rPr lang="en-US" sz="2800" b="1" dirty="0" smtClean="0">
                <a:latin typeface="#9Slide03 SFU Futura_12" panose="020B0604020202020204" charset="0"/>
              </a:rPr>
              <a:t> </a:t>
            </a:r>
            <a:r>
              <a:rPr lang="en-US" sz="2800" b="1" dirty="0" err="1" smtClean="0">
                <a:latin typeface="#9Slide03 SFU Futura_12" panose="020B0604020202020204" charset="0"/>
              </a:rPr>
              <a:t>số</a:t>
            </a:r>
            <a:r>
              <a:rPr lang="en-US" sz="2800" b="1" dirty="0" smtClean="0">
                <a:latin typeface="#9Slide03 SFU Futura_12" panose="020B0604020202020204" charset="0"/>
              </a:rPr>
              <a:t> </a:t>
            </a:r>
            <a:r>
              <a:rPr lang="en-US" sz="2800" b="1" dirty="0" err="1" smtClean="0">
                <a:latin typeface="#9Slide03 SFU Futura_12" panose="020B0604020202020204" charset="0"/>
              </a:rPr>
              <a:t>nhanh</a:t>
            </a:r>
            <a:r>
              <a:rPr lang="en-US" sz="2800" b="1" dirty="0" smtClean="0">
                <a:latin typeface="#9Slide03 SFU Futura_12" panose="020B0604020202020204" charset="0"/>
              </a:rPr>
              <a:t> </a:t>
            </a:r>
            <a:r>
              <a:rPr lang="en-US" sz="2800" b="1" dirty="0" err="1" smtClean="0">
                <a:latin typeface="#9Slide03 SFU Futura_12" panose="020B0604020202020204" charset="0"/>
              </a:rPr>
              <a:t>chóng</a:t>
            </a:r>
            <a:r>
              <a:rPr lang="en-US" sz="2800" b="1" dirty="0">
                <a:latin typeface="#9Slide03 SFU Futura_12" panose="020B0604020202020204" charset="0"/>
              </a:rPr>
              <a:t>.</a:t>
            </a:r>
          </a:p>
        </p:txBody>
      </p:sp>
      <p:pic>
        <p:nvPicPr>
          <p:cNvPr id="20" name="Picture 19"/>
          <p:cNvPicPr>
            <a:picLocks noChangeAspect="1"/>
          </p:cNvPicPr>
          <p:nvPr/>
        </p:nvPicPr>
        <p:blipFill rotWithShape="1">
          <a:blip r:embed="rId3"/>
          <a:srcRect l="25858" t="6872" r="26473" b="7006"/>
          <a:stretch/>
        </p:blipFill>
        <p:spPr>
          <a:xfrm>
            <a:off x="225341" y="1244133"/>
            <a:ext cx="3160337" cy="5709675"/>
          </a:xfrm>
          <a:prstGeom prst="rect">
            <a:avLst/>
          </a:prstGeom>
        </p:spPr>
      </p:pic>
      <p:pic>
        <p:nvPicPr>
          <p:cNvPr id="26" name="Picture 2" descr="Icon Wifi Đẹp Nhất ❤️ 1001 Biểu Tượng Wifi Độc Đá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4617" y="4065088"/>
            <a:ext cx="1623840" cy="162384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Pencil Clipart Black And White Images | Clipart black and white, Pencil  clipart, Clip art"/>
          <p:cNvPicPr>
            <a:picLocks noChangeAspect="1" noChangeArrowheads="1"/>
          </p:cNvPicPr>
          <p:nvPr/>
        </p:nvPicPr>
        <p:blipFill rotWithShape="1">
          <a:blip r:embed="rId5">
            <a:extLst>
              <a:ext uri="{28A0092B-C50C-407E-A947-70E740481C1C}">
                <a14:useLocalDpi xmlns:a14="http://schemas.microsoft.com/office/drawing/2010/main" val="0"/>
              </a:ext>
            </a:extLst>
          </a:blip>
          <a:srcRect l="5382" t="2012" r="5017" b="11088"/>
          <a:stretch/>
        </p:blipFill>
        <p:spPr bwMode="auto">
          <a:xfrm>
            <a:off x="3337276" y="3668410"/>
            <a:ext cx="2984052" cy="3225242"/>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31">
            <a:extLst>
              <a:ext uri="{FF2B5EF4-FFF2-40B4-BE49-F238E27FC236}">
                <a16:creationId xmlns:a16="http://schemas.microsoft.com/office/drawing/2014/main" id="{E8179609-C3EA-4AD0-B77D-882DA841FB3A}"/>
              </a:ext>
            </a:extLst>
          </p:cNvPr>
          <p:cNvSpPr txBox="1"/>
          <p:nvPr/>
        </p:nvSpPr>
        <p:spPr>
          <a:xfrm>
            <a:off x="3123689" y="4194091"/>
            <a:ext cx="2385964" cy="1077218"/>
          </a:xfrm>
          <a:prstGeom prst="rect">
            <a:avLst/>
          </a:prstGeom>
          <a:noFill/>
        </p:spPr>
        <p:txBody>
          <a:bodyPr wrap="square">
            <a:spAutoFit/>
          </a:bodyPr>
          <a:lstStyle/>
          <a:p>
            <a:pPr algn="ctr"/>
            <a:r>
              <a:rPr lang="en-US" sz="3200" b="1" dirty="0" err="1" smtClean="0">
                <a:latin typeface="#9Slide03 SFU Futura_12" panose="020B0604020202020204" charset="0"/>
              </a:rPr>
              <a:t>Giấy</a:t>
            </a:r>
            <a:r>
              <a:rPr lang="en-US" sz="3200" b="1" dirty="0" smtClean="0">
                <a:latin typeface="#9Slide03 SFU Futura_12" panose="020B0604020202020204" charset="0"/>
              </a:rPr>
              <a:t> A4, </a:t>
            </a:r>
            <a:r>
              <a:rPr lang="en-US" sz="3200" b="1" dirty="0" err="1" smtClean="0">
                <a:latin typeface="#9Slide03 SFU Futura_12" panose="020B0604020202020204" charset="0"/>
              </a:rPr>
              <a:t>bút</a:t>
            </a:r>
            <a:r>
              <a:rPr lang="en-US" sz="3200" b="1" dirty="0" smtClean="0">
                <a:latin typeface="#9Slide03 SFU Futura_12" panose="020B0604020202020204" charset="0"/>
              </a:rPr>
              <a:t>, </a:t>
            </a:r>
            <a:r>
              <a:rPr lang="en-US" sz="3200" b="1" dirty="0" err="1" smtClean="0">
                <a:latin typeface="#9Slide03 SFU Futura_12" panose="020B0604020202020204" charset="0"/>
              </a:rPr>
              <a:t>màu</a:t>
            </a:r>
            <a:endParaRPr lang="en-US" sz="3200" b="1" dirty="0">
              <a:latin typeface="#9Slide03 SFU Futura_12" panose="020B0604020202020204" charset="0"/>
            </a:endParaRPr>
          </a:p>
        </p:txBody>
      </p:sp>
      <p:sp>
        <p:nvSpPr>
          <p:cNvPr id="34" name="TextBox 33">
            <a:extLst>
              <a:ext uri="{FF2B5EF4-FFF2-40B4-BE49-F238E27FC236}">
                <a16:creationId xmlns:a16="http://schemas.microsoft.com/office/drawing/2014/main" id="{E8179609-C3EA-4AD0-B77D-882DA841FB3A}"/>
              </a:ext>
            </a:extLst>
          </p:cNvPr>
          <p:cNvSpPr txBox="1"/>
          <p:nvPr/>
        </p:nvSpPr>
        <p:spPr>
          <a:xfrm>
            <a:off x="784184" y="2450457"/>
            <a:ext cx="2147860" cy="1384995"/>
          </a:xfrm>
          <a:prstGeom prst="rect">
            <a:avLst/>
          </a:prstGeom>
          <a:noFill/>
        </p:spPr>
        <p:txBody>
          <a:bodyPr wrap="square">
            <a:spAutoFit/>
          </a:bodyPr>
          <a:lstStyle/>
          <a:p>
            <a:pPr algn="ctr"/>
            <a:r>
              <a:rPr lang="en-US" sz="2800" b="1" dirty="0" err="1" smtClean="0">
                <a:solidFill>
                  <a:srgbClr val="000000"/>
                </a:solidFill>
                <a:latin typeface="#9Slide03 SFU Futura_12" panose="020B0604020202020204" charset="0"/>
              </a:rPr>
              <a:t>Chuẩn</a:t>
            </a:r>
            <a:r>
              <a:rPr lang="en-US" sz="2800" b="1" dirty="0" smtClean="0">
                <a:solidFill>
                  <a:srgbClr val="000000"/>
                </a:solidFill>
                <a:latin typeface="#9Slide03 SFU Futura_12" panose="020B0604020202020204" charset="0"/>
              </a:rPr>
              <a:t> </a:t>
            </a:r>
            <a:r>
              <a:rPr lang="en-US" sz="2800" b="1" dirty="0" err="1" smtClean="0">
                <a:solidFill>
                  <a:srgbClr val="000000"/>
                </a:solidFill>
                <a:latin typeface="#9Slide03 SFU Futura_12" panose="020B0604020202020204" charset="0"/>
              </a:rPr>
              <a:t>bị</a:t>
            </a:r>
            <a:r>
              <a:rPr lang="en-US" sz="2800" b="1" dirty="0" smtClean="0">
                <a:solidFill>
                  <a:srgbClr val="000000"/>
                </a:solidFill>
                <a:latin typeface="#9Slide03 SFU Futura_12" panose="020B0604020202020204" charset="0"/>
              </a:rPr>
              <a:t> </a:t>
            </a:r>
            <a:r>
              <a:rPr lang="en-US" sz="2800" b="1" dirty="0" err="1" smtClean="0">
                <a:solidFill>
                  <a:srgbClr val="000000"/>
                </a:solidFill>
                <a:latin typeface="#9Slide03 SFU Futura_12" panose="020B0604020202020204" charset="0"/>
              </a:rPr>
              <a:t>thiết</a:t>
            </a:r>
            <a:r>
              <a:rPr lang="en-US" sz="2800" b="1" dirty="0" smtClean="0">
                <a:solidFill>
                  <a:srgbClr val="000000"/>
                </a:solidFill>
                <a:latin typeface="#9Slide03 SFU Futura_12" panose="020B0604020202020204" charset="0"/>
              </a:rPr>
              <a:t> </a:t>
            </a:r>
            <a:r>
              <a:rPr lang="en-US" sz="2800" b="1" dirty="0" err="1" smtClean="0">
                <a:solidFill>
                  <a:srgbClr val="000000"/>
                </a:solidFill>
                <a:latin typeface="#9Slide03 SFU Futura_12" panose="020B0604020202020204" charset="0"/>
              </a:rPr>
              <a:t>bị</a:t>
            </a:r>
            <a:r>
              <a:rPr lang="en-US" sz="2800" b="1" dirty="0" smtClean="0">
                <a:solidFill>
                  <a:srgbClr val="000000"/>
                </a:solidFill>
                <a:latin typeface="#9Slide03 SFU Futura_12" panose="020B0604020202020204" charset="0"/>
              </a:rPr>
              <a:t> </a:t>
            </a:r>
            <a:r>
              <a:rPr lang="en-US" sz="2800" b="1" dirty="0" err="1" smtClean="0">
                <a:solidFill>
                  <a:srgbClr val="000000"/>
                </a:solidFill>
                <a:latin typeface="#9Slide03 SFU Futura_12" panose="020B0604020202020204" charset="0"/>
              </a:rPr>
              <a:t>kết</a:t>
            </a:r>
            <a:r>
              <a:rPr lang="en-US" sz="2800" b="1" dirty="0" smtClean="0">
                <a:solidFill>
                  <a:srgbClr val="000000"/>
                </a:solidFill>
                <a:latin typeface="#9Slide03 SFU Futura_12" panose="020B0604020202020204" charset="0"/>
              </a:rPr>
              <a:t> </a:t>
            </a:r>
            <a:r>
              <a:rPr lang="en-US" sz="2800" b="1" dirty="0" err="1" smtClean="0">
                <a:solidFill>
                  <a:srgbClr val="000000"/>
                </a:solidFill>
                <a:latin typeface="#9Slide03 SFU Futura_12" panose="020B0604020202020204" charset="0"/>
              </a:rPr>
              <a:t>nối</a:t>
            </a:r>
            <a:r>
              <a:rPr lang="en-US" sz="2800" b="1" dirty="0" smtClean="0">
                <a:solidFill>
                  <a:srgbClr val="000000"/>
                </a:solidFill>
                <a:latin typeface="#9Slide03 SFU Futura_12" panose="020B0604020202020204" charset="0"/>
              </a:rPr>
              <a:t> internet</a:t>
            </a:r>
            <a:endParaRPr lang="en-US" sz="2800" b="1" dirty="0">
              <a:solidFill>
                <a:srgbClr val="000000"/>
              </a:solidFill>
              <a:latin typeface="#9Slide03 SFU Futura_12" panose="020B0604020202020204" charset="0"/>
            </a:endParaRPr>
          </a:p>
        </p:txBody>
      </p:sp>
      <p:pic>
        <p:nvPicPr>
          <p:cNvPr id="1026" name="Picture 2" descr="Hình ảnh Vector Biểu Tượng Cái Nhà Gỗ PNG , Abstract, Căn Hộ, Kiến Trúc PNG  và Vector với nền trong suốt để tải xuống miễn phí"/>
          <p:cNvPicPr>
            <a:picLocks noChangeAspect="1" noChangeArrowheads="1"/>
          </p:cNvPicPr>
          <p:nvPr/>
        </p:nvPicPr>
        <p:blipFill rotWithShape="1">
          <a:blip r:embed="rId6">
            <a:extLst>
              <a:ext uri="{28A0092B-C50C-407E-A947-70E740481C1C}">
                <a14:useLocalDpi xmlns:a14="http://schemas.microsoft.com/office/drawing/2010/main" val="0"/>
              </a:ext>
            </a:extLst>
          </a:blip>
          <a:srcRect l="27902" t="34358" r="28689" b="26323"/>
          <a:stretch/>
        </p:blipFill>
        <p:spPr bwMode="auto">
          <a:xfrm>
            <a:off x="8938638" y="912407"/>
            <a:ext cx="2661113" cy="2410329"/>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p:cNvGrpSpPr/>
          <p:nvPr/>
        </p:nvGrpSpPr>
        <p:grpSpPr>
          <a:xfrm>
            <a:off x="2467949" y="-7603"/>
            <a:ext cx="7048923" cy="1146208"/>
            <a:chOff x="2939651" y="-35109"/>
            <a:chExt cx="7048923" cy="1146208"/>
          </a:xfrm>
        </p:grpSpPr>
        <p:sp>
          <p:nvSpPr>
            <p:cNvPr id="17" name="Rectangle: Rounded Corners 7">
              <a:extLst>
                <a:ext uri="{FF2B5EF4-FFF2-40B4-BE49-F238E27FC236}">
                  <a16:creationId xmlns:a16="http://schemas.microsoft.com/office/drawing/2014/main" id="{F5133B7E-650E-4D41-B1B2-EA1350352A56}"/>
                </a:ext>
              </a:extLst>
            </p:cNvPr>
            <p:cNvSpPr/>
            <p:nvPr/>
          </p:nvSpPr>
          <p:spPr>
            <a:xfrm>
              <a:off x="3027250" y="31672"/>
              <a:ext cx="6759688" cy="1051397"/>
            </a:xfrm>
            <a:prstGeom prst="roundRect">
              <a:avLst>
                <a:gd name="adj" fmla="val 42559"/>
              </a:avLst>
            </a:prstGeom>
            <a:solidFill>
              <a:srgbClr val="D0F5FE"/>
            </a:solidFill>
            <a:ln w="12700">
              <a:solidFill>
                <a:srgbClr val="4472C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180E"/>
                </a:solidFill>
                <a:effectLst/>
                <a:uLnTx/>
                <a:uFillTx/>
                <a:latin typeface="#9Slide03 SFU Futura_12" panose="00000400000000000000" pitchFamily="2" charset="0"/>
              </a:endParaRPr>
            </a:p>
          </p:txBody>
        </p:sp>
        <p:sp>
          <p:nvSpPr>
            <p:cNvPr id="18" name="TextBox 17">
              <a:extLst>
                <a:ext uri="{FF2B5EF4-FFF2-40B4-BE49-F238E27FC236}">
                  <a16:creationId xmlns:a16="http://schemas.microsoft.com/office/drawing/2014/main" id="{260011C7-355A-4EFC-8CE4-488016026DC1}"/>
                </a:ext>
              </a:extLst>
            </p:cNvPr>
            <p:cNvSpPr txBox="1"/>
            <p:nvPr/>
          </p:nvSpPr>
          <p:spPr>
            <a:xfrm>
              <a:off x="3403746" y="137200"/>
              <a:ext cx="6584828" cy="923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C00000"/>
                  </a:solidFill>
                  <a:effectLst/>
                  <a:uLnTx/>
                  <a:uFillTx/>
                  <a:latin typeface="#9Slide03 SFU Futura_09" panose="00000400000000000000" pitchFamily="2" charset="0"/>
                </a:rPr>
                <a:t>   </a:t>
              </a:r>
              <a:r>
                <a:rPr kumimoji="0" lang="en-US" sz="4000" b="1" i="0" u="none" strike="noStrike" kern="1200" cap="none" spc="0" normalizeH="0" baseline="0" noProof="0" dirty="0">
                  <a:ln>
                    <a:noFill/>
                  </a:ln>
                  <a:solidFill>
                    <a:srgbClr val="002060"/>
                  </a:solidFill>
                  <a:effectLst/>
                  <a:uLnTx/>
                  <a:uFillTx/>
                  <a:latin typeface="#9Slide03 Oswald Medium" panose="00000600000000000000" pitchFamily="2" charset="0"/>
                </a:rPr>
                <a:t>HOẠT ĐỘNG: </a:t>
              </a:r>
              <a:r>
                <a:rPr kumimoji="0" lang="en-US" sz="5400" b="1" i="0" u="none" strike="noStrike" kern="1200" cap="none" spc="0" normalizeH="0" baseline="0" noProof="0" dirty="0" smtClean="0">
                  <a:ln>
                    <a:noFill/>
                  </a:ln>
                  <a:solidFill>
                    <a:srgbClr val="002060"/>
                  </a:solidFill>
                  <a:effectLst/>
                  <a:uLnTx/>
                  <a:uFillTx/>
                  <a:latin typeface="#9Slide03 Oswald Medium" panose="00000600000000000000" pitchFamily="2" charset="0"/>
                </a:rPr>
                <a:t>VẬN</a:t>
              </a:r>
              <a:r>
                <a:rPr kumimoji="0" lang="en-US" sz="5400" b="1" i="0" u="none" strike="noStrike" kern="1200" cap="none" spc="0" normalizeH="0" noProof="0" dirty="0" smtClean="0">
                  <a:ln>
                    <a:noFill/>
                  </a:ln>
                  <a:solidFill>
                    <a:srgbClr val="002060"/>
                  </a:solidFill>
                  <a:effectLst/>
                  <a:uLnTx/>
                  <a:uFillTx/>
                  <a:latin typeface="#9Slide03 Oswald Medium" panose="00000600000000000000" pitchFamily="2" charset="0"/>
                </a:rPr>
                <a:t> DỤNG</a:t>
              </a:r>
              <a:endParaRPr kumimoji="0" lang="vi-VN" sz="5400" b="1" i="0" u="none" strike="noStrike" kern="1200" cap="none" spc="0" normalizeH="0" baseline="0" noProof="0" dirty="0">
                <a:ln>
                  <a:noFill/>
                </a:ln>
                <a:solidFill>
                  <a:srgbClr val="002060"/>
                </a:solidFill>
                <a:effectLst/>
                <a:uLnTx/>
                <a:uFillTx/>
                <a:latin typeface="#9Slide03 Oswald Medium" panose="00000600000000000000" pitchFamily="2" charset="0"/>
              </a:endParaRPr>
            </a:p>
          </p:txBody>
        </p:sp>
        <p:pic>
          <p:nvPicPr>
            <p:cNvPr id="19" name="Picture 18"/>
            <p:cNvPicPr>
              <a:picLocks noChangeAspect="1"/>
            </p:cNvPicPr>
            <p:nvPr/>
          </p:nvPicPr>
          <p:blipFill>
            <a:blip r:embed="rId7">
              <a:extLst/>
            </a:blip>
            <a:stretch>
              <a:fillRect/>
            </a:stretch>
          </p:blipFill>
          <p:spPr>
            <a:xfrm>
              <a:off x="2939651" y="-35109"/>
              <a:ext cx="1146208" cy="1146208"/>
            </a:xfrm>
            <a:prstGeom prst="rect">
              <a:avLst/>
            </a:prstGeom>
          </p:spPr>
        </p:pic>
      </p:grpSp>
      <p:pic>
        <p:nvPicPr>
          <p:cNvPr id="1030" name="Picture 6" descr="Poster Khung Hình ảnh PNG | Vector và các tập tin PSD | Tải về miễn phí  trên Pngtree"/>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1944" b="90000" l="6389" r="94167">
                        <a14:foregroundMark x1="6389" y1="52500" x2="6389" y2="68333"/>
                        <a14:foregroundMark x1="94444" y1="53611" x2="91667" y2="70278"/>
                        <a14:foregroundMark x1="65000" y1="1944" x2="65278" y2="5278"/>
                        <a14:foregroundMark x1="31111" y1="4444" x2="31111" y2="6667"/>
                        <a14:foregroundMark x1="31111" y1="13611" x2="31111" y2="18889"/>
                        <a14:foregroundMark x1="31111" y1="27500" x2="31111" y2="30556"/>
                        <a14:foregroundMark x1="33889" y1="13611" x2="33333" y2="18056"/>
                        <a14:foregroundMark x1="67500" y1="10556" x2="67500" y2="12778"/>
                        <a14:foregroundMark x1="69722" y1="14167" x2="68611" y2="18611"/>
                        <a14:foregroundMark x1="69444" y1="26667" x2="69722" y2="29444"/>
                        <a14:foregroundMark x1="68611" y1="20556" x2="68611" y2="23889"/>
                      </a14:backgroundRemoval>
                    </a14:imgEffect>
                  </a14:imgLayer>
                </a14:imgProps>
              </a:ext>
              <a:ext uri="{28A0092B-C50C-407E-A947-70E740481C1C}">
                <a14:useLocalDpi xmlns:a14="http://schemas.microsoft.com/office/drawing/2010/main" val="0"/>
              </a:ext>
            </a:extLst>
          </a:blip>
          <a:srcRect t="10036"/>
          <a:stretch/>
        </p:blipFill>
        <p:spPr bwMode="auto">
          <a:xfrm>
            <a:off x="4194060" y="1102665"/>
            <a:ext cx="3707716" cy="3084849"/>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23"/>
          <p:cNvSpPr/>
          <p:nvPr/>
        </p:nvSpPr>
        <p:spPr>
          <a:xfrm>
            <a:off x="4442617" y="2645089"/>
            <a:ext cx="3241593" cy="461665"/>
          </a:xfrm>
          <a:prstGeom prst="rect">
            <a:avLst/>
          </a:prstGeom>
        </p:spPr>
        <p:txBody>
          <a:bodyPr wrap="none">
            <a:spAutoFit/>
          </a:bodyPr>
          <a:lstStyle/>
          <a:p>
            <a:r>
              <a:rPr lang="en-US" sz="2400" b="1" dirty="0" smtClean="0">
                <a:solidFill>
                  <a:schemeClr val="bg1"/>
                </a:solidFill>
                <a:latin typeface="#9Slide03 SFU Futura_12" panose="020B0604020202020204" charset="0"/>
              </a:rPr>
              <a:t>HOẠT ĐỘNG VỀ NHÀ</a:t>
            </a:r>
            <a:endParaRPr lang="en-US" sz="2400" dirty="0">
              <a:solidFill>
                <a:schemeClr val="bg1"/>
              </a:solidFill>
            </a:endParaRPr>
          </a:p>
        </p:txBody>
      </p:sp>
      <p:pic>
        <p:nvPicPr>
          <p:cNvPr id="21" name="Picture 2" descr="Poster template color icon Royalty Free Vector Image"/>
          <p:cNvPicPr>
            <a:picLocks noChangeAspect="1" noChangeArrowheads="1"/>
          </p:cNvPicPr>
          <p:nvPr/>
        </p:nvPicPr>
        <p:blipFill rotWithShape="1">
          <a:blip r:embed="rId10" cstate="hqprint">
            <a:extLst>
              <a:ext uri="{BEBA8EAE-BF5A-486C-A8C5-ECC9F3942E4B}">
                <a14:imgProps xmlns:a14="http://schemas.microsoft.com/office/drawing/2010/main">
                  <a14:imgLayer r:embed="rId11">
                    <a14:imgEffect>
                      <a14:backgroundRemoval t="10000" b="90000" l="10000" r="90000">
                        <a14:foregroundMark x1="76700" y1="74722" x2="74000" y2="58241"/>
                        <a14:foregroundMark x1="22400" y1="17778" x2="22400" y2="17778"/>
                      </a14:backgroundRemoval>
                    </a14:imgEffect>
                  </a14:imgLayer>
                </a14:imgProps>
              </a:ext>
              <a:ext uri="{28A0092B-C50C-407E-A947-70E740481C1C}">
                <a14:useLocalDpi xmlns:a14="http://schemas.microsoft.com/office/drawing/2010/main" val="0"/>
              </a:ext>
            </a:extLst>
          </a:blip>
          <a:srcRect l="17219" t="10815" r="18914" b="18299"/>
          <a:stretch/>
        </p:blipFill>
        <p:spPr bwMode="auto">
          <a:xfrm>
            <a:off x="5958902" y="4852000"/>
            <a:ext cx="1535316" cy="18403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5355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30"/>
                                        </p:tgtEl>
                                        <p:attrNameLst>
                                          <p:attrName>style.visibility</p:attrName>
                                        </p:attrNameLst>
                                      </p:cBhvr>
                                      <p:to>
                                        <p:strVal val="visible"/>
                                      </p:to>
                                    </p:set>
                                    <p:animEffect transition="in" filter="fade">
                                      <p:cBhvr>
                                        <p:cTn id="7" dur="500"/>
                                        <p:tgtEl>
                                          <p:spTgt spid="103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par>
                                <p:cTn id="11" presetID="10" presetClass="entr" presetSubtype="0" fill="hold" nodeType="with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fade">
                                      <p:cBhvr>
                                        <p:cTn id="13" dur="500"/>
                                        <p:tgtEl>
                                          <p:spTgt spid="102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fade">
                                      <p:cBhvr>
                                        <p:cTn id="18" dur="500"/>
                                        <p:tgtEl>
                                          <p:spTgt spid="34"/>
                                        </p:tgtEl>
                                      </p:cBhvr>
                                    </p:animEffect>
                                  </p:childTnLst>
                                </p:cTn>
                              </p:par>
                              <p:par>
                                <p:cTn id="19" presetID="10" presetClass="entr" presetSubtype="0" fill="hold" nodeType="with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fade">
                                      <p:cBhvr>
                                        <p:cTn id="21" dur="500"/>
                                        <p:tgtEl>
                                          <p:spTgt spid="26"/>
                                        </p:tgtEl>
                                      </p:cBhvr>
                                    </p:animEffect>
                                  </p:childTnLst>
                                </p:cTn>
                              </p:par>
                              <p:par>
                                <p:cTn id="22" presetID="10" presetClass="entr" presetSubtype="0" fill="hold"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500"/>
                                        <p:tgtEl>
                                          <p:spTgt spid="20"/>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fade">
                                      <p:cBhvr>
                                        <p:cTn id="27" dur="500"/>
                                        <p:tgtEl>
                                          <p:spTgt spid="32"/>
                                        </p:tgtEl>
                                      </p:cBhvr>
                                    </p:animEffect>
                                  </p:childTnLst>
                                </p:cTn>
                              </p:par>
                              <p:par>
                                <p:cTn id="28" presetID="10" presetClass="entr" presetSubtype="0" fill="hold" nodeType="with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fade">
                                      <p:cBhvr>
                                        <p:cTn id="30" dur="500"/>
                                        <p:tgtEl>
                                          <p:spTgt spid="27"/>
                                        </p:tgtEl>
                                      </p:cBhvr>
                                    </p:animEffect>
                                  </p:childTnLst>
                                </p:cTn>
                              </p:par>
                              <p:par>
                                <p:cTn id="31" presetID="10" presetClass="entr" presetSubtype="0" fill="hold" nodeType="with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fade">
                                      <p:cBhvr>
                                        <p:cTn id="33" dur="500"/>
                                        <p:tgtEl>
                                          <p:spTgt spid="21"/>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4"/>
                                        </p:tgtEl>
                                        <p:attrNameLst>
                                          <p:attrName>style.visibility</p:attrName>
                                        </p:attrNameLst>
                                      </p:cBhvr>
                                      <p:to>
                                        <p:strVal val="visible"/>
                                      </p:to>
                                    </p:set>
                                    <p:animEffect transition="in" filter="fade">
                                      <p:cBhvr>
                                        <p:cTn id="3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2" grpId="0"/>
      <p:bldP spid="34" grpId="0"/>
      <p:bldP spid="2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524" y="1"/>
            <a:ext cx="12192000" cy="4572000"/>
          </a:xfrm>
          <a:prstGeom prst="rect">
            <a:avLst/>
          </a:prstGeom>
        </p:spPr>
      </p:pic>
      <p:sp>
        <p:nvSpPr>
          <p:cNvPr id="4" name="Rectangle 3"/>
          <p:cNvSpPr/>
          <p:nvPr/>
        </p:nvSpPr>
        <p:spPr>
          <a:xfrm>
            <a:off x="0" y="4572000"/>
            <a:ext cx="12190476" cy="2285999"/>
          </a:xfrm>
          <a:prstGeom prst="rect">
            <a:avLst/>
          </a:prstGeom>
          <a:solidFill>
            <a:srgbClr val="FFDC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9278883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75" name="Rectangle 74">
            <a:extLst>
              <a:ext uri="{FF2B5EF4-FFF2-40B4-BE49-F238E27FC236}">
                <a16:creationId xmlns:a16="http://schemas.microsoft.com/office/drawing/2014/main" id="{19E301E5-1206-47D0-9CDF-72583D73908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 name="Rectangle 76">
            <a:extLst>
              <a:ext uri="{FF2B5EF4-FFF2-40B4-BE49-F238E27FC236}">
                <a16:creationId xmlns:a16="http://schemas.microsoft.com/office/drawing/2014/main" id="{AFA31FBE-7948-4384-B68A-75DEFDC4955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359EFB0B-FC5A-44DF-AAF1-5ABF717AA915}"/>
              </a:ext>
            </a:extLst>
          </p:cNvPr>
          <p:cNvSpPr txBox="1"/>
          <p:nvPr/>
        </p:nvSpPr>
        <p:spPr>
          <a:xfrm>
            <a:off x="394999" y="592120"/>
            <a:ext cx="7328155" cy="2551854"/>
          </a:xfrm>
          <a:prstGeom prst="rect">
            <a:avLst/>
          </a:prstGeom>
        </p:spPr>
        <p:txBody>
          <a:bodyPr vert="horz" lIns="91440" tIns="45720" rIns="91440" bIns="45720" rtlCol="0" anchor="b">
            <a:normAutofit fontScale="92500" lnSpcReduction="20000"/>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6000" b="0" i="0" u="none" strike="noStrike" kern="1200" cap="none" spc="0" normalizeH="0" baseline="0" noProof="0" dirty="0" err="1" smtClean="0">
                <a:ln>
                  <a:noFill/>
                </a:ln>
                <a:solidFill>
                  <a:srgbClr val="FFFF00"/>
                </a:solidFill>
                <a:effectLst/>
                <a:uLnTx/>
                <a:uFillTx/>
                <a:latin typeface="#9Slide05 SVNClementine" panose="020F0502020204030203" pitchFamily="34" charset="0"/>
                <a:ea typeface="+mn-ea"/>
                <a:cs typeface="+mn-cs"/>
              </a:rPr>
              <a:t>Tiết</a:t>
            </a:r>
            <a:r>
              <a:rPr kumimoji="0" lang="en-US" sz="6000" b="0" i="0" u="none" strike="noStrike" kern="1200" cap="none" spc="0" normalizeH="0" noProof="0" dirty="0" smtClean="0">
                <a:ln>
                  <a:noFill/>
                </a:ln>
                <a:solidFill>
                  <a:srgbClr val="FFFF00"/>
                </a:solidFill>
                <a:effectLst/>
                <a:uLnTx/>
                <a:uFillTx/>
                <a:latin typeface="#9Slide05 SVNClementine" panose="020F0502020204030203" pitchFamily="34" charset="0"/>
                <a:ea typeface="+mn-ea"/>
                <a:cs typeface="+mn-cs"/>
              </a:rPr>
              <a:t> 4 </a:t>
            </a:r>
            <a:r>
              <a:rPr kumimoji="0" lang="en-US" sz="6000" b="0" i="0" u="none" strike="noStrike" kern="1200" cap="none" spc="0" normalizeH="0" noProof="0" dirty="0" err="1" smtClean="0">
                <a:ln>
                  <a:noFill/>
                </a:ln>
                <a:solidFill>
                  <a:srgbClr val="FFFF00"/>
                </a:solidFill>
                <a:effectLst/>
                <a:uLnTx/>
                <a:uFillTx/>
                <a:latin typeface="#9Slide05 SVNClementine" panose="020F0502020204030203" pitchFamily="34" charset="0"/>
                <a:ea typeface="+mn-ea"/>
                <a:cs typeface="+mn-cs"/>
              </a:rPr>
              <a:t>và</a:t>
            </a:r>
            <a:r>
              <a:rPr kumimoji="0" lang="en-US" sz="6000" b="0" i="0" u="none" strike="noStrike" kern="1200" cap="none" spc="0" normalizeH="0" noProof="0" smtClean="0">
                <a:ln>
                  <a:noFill/>
                </a:ln>
                <a:solidFill>
                  <a:srgbClr val="FFFF00"/>
                </a:solidFill>
                <a:effectLst/>
                <a:uLnTx/>
                <a:uFillTx/>
                <a:latin typeface="#9Slide05 SVNClementine" panose="020F0502020204030203" pitchFamily="34" charset="0"/>
                <a:ea typeface="+mn-ea"/>
                <a:cs typeface="+mn-cs"/>
              </a:rPr>
              <a:t> 5-</a:t>
            </a:r>
            <a:r>
              <a:rPr kumimoji="0" lang="en-US" sz="6000" b="0" i="0" u="none" strike="noStrike" kern="1200" cap="none" spc="0" normalizeH="0" baseline="0" noProof="0" smtClean="0">
                <a:ln>
                  <a:noFill/>
                </a:ln>
                <a:solidFill>
                  <a:srgbClr val="FFFF00"/>
                </a:solidFill>
                <a:effectLst/>
                <a:uLnTx/>
                <a:uFillTx/>
                <a:latin typeface="#9Slide05 SVNClementine" panose="020F0502020204030203" pitchFamily="34" charset="0"/>
                <a:ea typeface="+mn-ea"/>
                <a:cs typeface="+mn-cs"/>
              </a:rPr>
              <a:t>Bài </a:t>
            </a:r>
            <a:r>
              <a:rPr kumimoji="0" lang="en-US" sz="6000" b="0" i="0" u="none" strike="noStrike" kern="1200" cap="none" spc="0" normalizeH="0" baseline="0" noProof="0" dirty="0" smtClean="0">
                <a:ln>
                  <a:noFill/>
                </a:ln>
                <a:solidFill>
                  <a:srgbClr val="FFFF00"/>
                </a:solidFill>
                <a:effectLst/>
                <a:uLnTx/>
                <a:uFillTx/>
                <a:latin typeface="#9Slide05 SVNClementine" panose="020F0502020204030203" pitchFamily="34" charset="0"/>
                <a:ea typeface="+mn-ea"/>
                <a:cs typeface="+mn-cs"/>
              </a:rPr>
              <a:t>2: </a:t>
            </a:r>
            <a:endParaRPr kumimoji="0" lang="en-US" sz="6000" b="0" i="0" u="none" strike="noStrike" kern="1200" cap="none" spc="0" normalizeH="0" baseline="0" noProof="0" dirty="0">
              <a:ln>
                <a:noFill/>
              </a:ln>
              <a:solidFill>
                <a:srgbClr val="FFFF00"/>
              </a:solidFill>
              <a:effectLst/>
              <a:uLnTx/>
              <a:uFillTx/>
              <a:latin typeface="#9Slide05 SVNClementine" panose="020F0502020204030203" pitchFamily="34" charset="0"/>
              <a:ea typeface="+mn-ea"/>
              <a:cs typeface="+mn-cs"/>
            </a:endParaRPr>
          </a:p>
          <a:p>
            <a:pPr marL="0" marR="0" lvl="0" indent="0" algn="ctr" defTabSz="914400" rtl="0" eaLnBrk="1" fontAlgn="auto" latinLnBrk="0" hangingPunct="1">
              <a:lnSpc>
                <a:spcPct val="90000"/>
              </a:lnSpc>
              <a:spcBef>
                <a:spcPct val="0"/>
              </a:spcBef>
              <a:spcAft>
                <a:spcPts val="600"/>
              </a:spcAft>
              <a:buClrTx/>
              <a:buSzTx/>
              <a:buFontTx/>
              <a:buNone/>
              <a:tabLst/>
              <a:defRPr/>
            </a:pPr>
            <a:r>
              <a:rPr lang="en-US" sz="8800" dirty="0" smtClean="0">
                <a:solidFill>
                  <a:srgbClr val="FFFF00"/>
                </a:solidFill>
                <a:latin typeface="#9Slide05 SVNClementine" panose="020F0502020204030203" pitchFamily="34" charset="0"/>
              </a:rPr>
              <a:t>ĐẶC ĐIỂM </a:t>
            </a:r>
            <a:r>
              <a:rPr kumimoji="0" lang="en-US" sz="8800" b="0" i="0" u="none" strike="noStrike" kern="1200" cap="none" spc="0" normalizeH="0" baseline="0" noProof="0" dirty="0" smtClean="0">
                <a:ln>
                  <a:noFill/>
                </a:ln>
                <a:solidFill>
                  <a:srgbClr val="FFFF00"/>
                </a:solidFill>
                <a:effectLst/>
                <a:uLnTx/>
                <a:uFillTx/>
                <a:latin typeface="#9Slide05 SVNClementine" panose="020F0502020204030203" pitchFamily="34" charset="0"/>
                <a:ea typeface="+mn-ea"/>
                <a:cs typeface="+mn-cs"/>
              </a:rPr>
              <a:t>DÂN </a:t>
            </a:r>
            <a:r>
              <a:rPr kumimoji="0" lang="en-US" sz="8800" b="0" i="0" u="none" strike="noStrike" kern="1200" cap="none" spc="0" normalizeH="0" baseline="0" noProof="0" dirty="0">
                <a:ln>
                  <a:noFill/>
                </a:ln>
                <a:solidFill>
                  <a:srgbClr val="FFFF00"/>
                </a:solidFill>
                <a:effectLst/>
                <a:uLnTx/>
                <a:uFillTx/>
                <a:latin typeface="#9Slide05 SVNClementine" panose="020F0502020204030203" pitchFamily="34" charset="0"/>
                <a:ea typeface="+mn-ea"/>
                <a:cs typeface="+mn-cs"/>
              </a:rPr>
              <a:t>CƯ, XÃ HỘI CHÂU ÂU</a:t>
            </a:r>
          </a:p>
        </p:txBody>
      </p:sp>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ackgroundRemoval t="5167" b="96333" l="7306" r="92580">
                        <a14:foregroundMark x1="54338" y1="24167" x2="54338" y2="24167"/>
                        <a14:foregroundMark x1="75913" y1="5333" x2="75913" y2="5333"/>
                        <a14:foregroundMark x1="92808" y1="27500" x2="92808" y2="27500"/>
                        <a14:foregroundMark x1="84475" y1="41167" x2="85502" y2="46500"/>
                        <a14:foregroundMark x1="76941" y1="39167" x2="80822" y2="46833"/>
                        <a14:foregroundMark x1="79909" y1="37167" x2="80251" y2="39167"/>
                        <a14:foregroundMark x1="18607" y1="44000" x2="21575" y2="53167"/>
                        <a14:foregroundMark x1="24201" y1="44000" x2="26256" y2="48833"/>
                        <a14:foregroundMark x1="28539" y1="41667" x2="29566" y2="48333"/>
                        <a14:foregroundMark x1="28196" y1="45000" x2="28196" y2="45000"/>
                        <a14:foregroundMark x1="15982" y1="46000" x2="16324" y2="51833"/>
                        <a14:foregroundMark x1="16553" y1="46000" x2="17922" y2="47333"/>
                        <a14:foregroundMark x1="47374" y1="50833" x2="47374" y2="50833"/>
                        <a14:foregroundMark x1="47717" y1="50333" x2="47717" y2="50333"/>
                        <a14:foregroundMark x1="48402" y1="94333" x2="48402" y2="94333"/>
                        <a14:foregroundMark x1="47374" y1="93333" x2="47374" y2="93333"/>
                        <a14:foregroundMark x1="7306" y1="60500" x2="7306" y2="60500"/>
                        <a14:foregroundMark x1="12671" y1="46833" x2="12671" y2="46833"/>
                        <a14:foregroundMark x1="13242" y1="43000" x2="13927" y2="49333"/>
                        <a14:foregroundMark x1="53995" y1="96333" x2="53995" y2="96333"/>
                      </a14:backgroundRemoval>
                    </a14:imgEffect>
                  </a14:imgLayer>
                </a14:imgProps>
              </a:ext>
            </a:extLst>
          </a:blip>
          <a:stretch>
            <a:fillRect/>
          </a:stretch>
        </p:blipFill>
        <p:spPr>
          <a:xfrm>
            <a:off x="7578436" y="369685"/>
            <a:ext cx="4375058" cy="2996615"/>
          </a:xfrm>
          <a:prstGeom prst="rect">
            <a:avLst/>
          </a:prstGeom>
        </p:spPr>
      </p:pic>
      <p:pic>
        <p:nvPicPr>
          <p:cNvPr id="1026" name="Picture 2" descr="Biểu tượng - Thời trang thành phố hoạ png tải về - Miễn phí trong suốt Máy  Tính Nền png Tải về."/>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0000" l="7556" r="92444">
                        <a14:foregroundMark x1="7556" y1="74250" x2="7556" y2="74250"/>
                        <a14:foregroundMark x1="92444" y1="68750" x2="92444" y2="68750"/>
                        <a14:foregroundMark x1="85111" y1="41500" x2="85111" y2="41500"/>
                        <a14:foregroundMark x1="85111" y1="41500" x2="85111" y2="41500"/>
                        <a14:foregroundMark x1="39889" y1="71000" x2="39889" y2="71000"/>
                      </a14:backgroundRemoval>
                    </a14:imgEffect>
                  </a14:imgLayer>
                </a14:imgProps>
              </a:ext>
              <a:ext uri="{28A0092B-C50C-407E-A947-70E740481C1C}">
                <a14:useLocalDpi xmlns:a14="http://schemas.microsoft.com/office/drawing/2010/main" val="0"/>
              </a:ext>
            </a:extLst>
          </a:blip>
          <a:srcRect b="25011"/>
          <a:stretch/>
        </p:blipFill>
        <p:spPr bwMode="auto">
          <a:xfrm>
            <a:off x="-243144" y="2316878"/>
            <a:ext cx="12278651" cy="40922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8158391"/>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0" y="-66367"/>
            <a:ext cx="5434083" cy="1087081"/>
            <a:chOff x="0" y="-104155"/>
            <a:chExt cx="5434083" cy="1087081"/>
          </a:xfrm>
        </p:grpSpPr>
        <p:grpSp>
          <p:nvGrpSpPr>
            <p:cNvPr id="4" name="Group 3"/>
            <p:cNvGrpSpPr/>
            <p:nvPr/>
          </p:nvGrpSpPr>
          <p:grpSpPr>
            <a:xfrm>
              <a:off x="149690" y="93185"/>
              <a:ext cx="5284393" cy="798185"/>
              <a:chOff x="1" y="23613"/>
              <a:chExt cx="5284393" cy="798185"/>
            </a:xfrm>
          </p:grpSpPr>
          <p:sp>
            <p:nvSpPr>
              <p:cNvPr id="5" name="Rectangle: Rounded Corners 17">
                <a:extLst>
                  <a:ext uri="{FF2B5EF4-FFF2-40B4-BE49-F238E27FC236}">
                    <a16:creationId xmlns:a16="http://schemas.microsoft.com/office/drawing/2014/main" id="{FAD1B7D5-53C9-4DD5-8454-63D6FF634185}"/>
                  </a:ext>
                </a:extLst>
              </p:cNvPr>
              <p:cNvSpPr/>
              <p:nvPr/>
            </p:nvSpPr>
            <p:spPr>
              <a:xfrm>
                <a:off x="1" y="23613"/>
                <a:ext cx="5284393" cy="749361"/>
              </a:xfrm>
              <a:prstGeom prst="roundRect">
                <a:avLst>
                  <a:gd name="adj" fmla="val 42559"/>
                </a:avLst>
              </a:prstGeom>
              <a:solidFill>
                <a:srgbClr val="D0F5FE"/>
              </a:solidFill>
              <a:ln w="12700">
                <a:solidFill>
                  <a:srgbClr val="4472C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180E"/>
                  </a:solidFill>
                  <a:effectLst/>
                  <a:uLnTx/>
                  <a:uFillTx/>
                  <a:latin typeface="#9Slide03 SFU Futura_12" panose="00000400000000000000" pitchFamily="2" charset="0"/>
                </a:endParaRPr>
              </a:p>
            </p:txBody>
          </p:sp>
          <p:sp>
            <p:nvSpPr>
              <p:cNvPr id="6" name="TextBox 5">
                <a:extLst>
                  <a:ext uri="{FF2B5EF4-FFF2-40B4-BE49-F238E27FC236}">
                    <a16:creationId xmlns:a16="http://schemas.microsoft.com/office/drawing/2014/main" id="{4EC68D7C-3C39-4B6F-8758-427A97DB07ED}"/>
                  </a:ext>
                </a:extLst>
              </p:cNvPr>
              <p:cNvSpPr txBox="1"/>
              <p:nvPr/>
            </p:nvSpPr>
            <p:spPr>
              <a:xfrm>
                <a:off x="976819" y="113912"/>
                <a:ext cx="3999674"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srgbClr val="002060"/>
                    </a:solidFill>
                    <a:effectLst/>
                    <a:uLnTx/>
                    <a:uFillTx/>
                    <a:latin typeface="#9Slide03 Oswald Medium" panose="00000600000000000000" pitchFamily="2" charset="0"/>
                  </a:rPr>
                  <a:t>1. </a:t>
                </a:r>
                <a:r>
                  <a:rPr lang="en-US" sz="4000" b="1" noProof="0" dirty="0" smtClean="0">
                    <a:solidFill>
                      <a:srgbClr val="002060"/>
                    </a:solidFill>
                    <a:latin typeface="#9Slide03 Oswald Medium" panose="00000600000000000000" pitchFamily="2" charset="0"/>
                  </a:rPr>
                  <a:t>CƠ CẤU DÂN CƯ</a:t>
                </a:r>
                <a:endParaRPr kumimoji="0" lang="vi-VN" sz="4000" b="1" i="0" u="none" strike="noStrike" kern="1200" cap="none" spc="0" normalizeH="0" baseline="0" noProof="0" dirty="0">
                  <a:ln>
                    <a:noFill/>
                  </a:ln>
                  <a:solidFill>
                    <a:srgbClr val="002060"/>
                  </a:solidFill>
                  <a:effectLst/>
                  <a:uLnTx/>
                  <a:uFillTx/>
                  <a:latin typeface="#9Slide03 Oswald Medium" panose="00000600000000000000" pitchFamily="2" charset="0"/>
                </a:endParaRPr>
              </a:p>
            </p:txBody>
          </p:sp>
        </p:grpSp>
        <p:pic>
          <p:nvPicPr>
            <p:cNvPr id="25" name="Picture 2" descr="CỘNG ĐỒNG DÂN CƯ … LÀM CHỦ - Remaps">
              <a:extLst>
                <a:ext uri="{FF2B5EF4-FFF2-40B4-BE49-F238E27FC236}">
                  <a16:creationId xmlns:a16="http://schemas.microsoft.com/office/drawing/2014/main" id="{791E15B6-E54D-463D-B53D-287FE22BF5CF}"/>
                </a:ext>
              </a:extLst>
            </p:cNvPr>
            <p:cNvPicPr>
              <a:picLocks noChangeAspect="1" noChangeArrowheads="1"/>
            </p:cNvPicPr>
            <p:nvPr/>
          </p:nvPicPr>
          <p:blipFill rotWithShape="1">
            <a:blip r:embed="rId2" cstate="hq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l="18950" t="1" r="19669" b="13845"/>
            <a:stretch/>
          </p:blipFill>
          <p:spPr bwMode="auto">
            <a:xfrm>
              <a:off x="0" y="-104155"/>
              <a:ext cx="1126508" cy="1087081"/>
            </a:xfrm>
            <a:prstGeom prst="rect">
              <a:avLst/>
            </a:prstGeom>
            <a:noFill/>
            <a:extLst>
              <a:ext uri="{909E8E84-426E-40DD-AFC4-6F175D3DCCD1}">
                <a14:hiddenFill xmlns:a14="http://schemas.microsoft.com/office/drawing/2010/main">
                  <a:solidFill>
                    <a:srgbClr val="FFFFFF"/>
                  </a:solidFill>
                </a14:hiddenFill>
              </a:ext>
            </a:extLst>
          </p:spPr>
        </p:pic>
      </p:grpSp>
      <p:sp>
        <p:nvSpPr>
          <p:cNvPr id="28" name="Cloud 27">
            <a:extLst>
              <a:ext uri="{FF2B5EF4-FFF2-40B4-BE49-F238E27FC236}">
                <a16:creationId xmlns:a16="http://schemas.microsoft.com/office/drawing/2014/main" id="{90A0D09F-1CF0-4A16-83AA-2F217797D253}"/>
              </a:ext>
            </a:extLst>
          </p:cNvPr>
          <p:cNvSpPr/>
          <p:nvPr/>
        </p:nvSpPr>
        <p:spPr>
          <a:xfrm>
            <a:off x="429828" y="1077674"/>
            <a:ext cx="3993716" cy="3290222"/>
          </a:xfrm>
          <a:prstGeom prst="cloud">
            <a:avLst/>
          </a:prstGeom>
          <a:solidFill>
            <a:srgbClr val="D0F5FE"/>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b="1" dirty="0">
              <a:solidFill>
                <a:schemeClr val="accent6">
                  <a:lumMod val="50000"/>
                </a:schemeClr>
              </a:solidFill>
              <a:latin typeface="#9Slide05 SVNClementine" panose="020F0502020204030203" charset="0"/>
            </a:endParaRPr>
          </a:p>
        </p:txBody>
      </p:sp>
      <p:sp>
        <p:nvSpPr>
          <p:cNvPr id="29" name="Rectangle 28"/>
          <p:cNvSpPr/>
          <p:nvPr/>
        </p:nvSpPr>
        <p:spPr>
          <a:xfrm>
            <a:off x="919170" y="1402694"/>
            <a:ext cx="3375252" cy="1754326"/>
          </a:xfrm>
          <a:prstGeom prst="rect">
            <a:avLst/>
          </a:prstGeom>
        </p:spPr>
        <p:txBody>
          <a:bodyPr wrap="square">
            <a:spAutoFit/>
          </a:bodyPr>
          <a:lstStyle/>
          <a:p>
            <a:pPr algn="ctr"/>
            <a:r>
              <a:rPr lang="en-US" sz="3600" b="1" dirty="0" err="1" smtClean="0">
                <a:latin typeface="#9Slide03 SFU Futura_12" panose="020B0604020202020204" charset="0"/>
                <a:cs typeface="Arial" panose="020B0604020202020204" pitchFamily="34" charset="0"/>
              </a:rPr>
              <a:t>Dựa</a:t>
            </a:r>
            <a:r>
              <a:rPr lang="en-US" sz="3600" b="1" dirty="0" smtClean="0">
                <a:latin typeface="#9Slide03 SFU Futura_12" panose="020B0604020202020204" charset="0"/>
                <a:cs typeface="Arial" panose="020B0604020202020204" pitchFamily="34" charset="0"/>
              </a:rPr>
              <a:t> </a:t>
            </a:r>
            <a:r>
              <a:rPr lang="en-US" sz="3600" b="1" dirty="0" err="1" smtClean="0">
                <a:latin typeface="#9Slide03 SFU Futura_12" panose="020B0604020202020204" charset="0"/>
                <a:cs typeface="Arial" panose="020B0604020202020204" pitchFamily="34" charset="0"/>
              </a:rPr>
              <a:t>vào</a:t>
            </a:r>
            <a:r>
              <a:rPr lang="en-US" sz="3600" b="1" dirty="0" smtClean="0">
                <a:latin typeface="#9Slide03 SFU Futura_12" panose="020B0604020202020204" charset="0"/>
                <a:cs typeface="Arial" panose="020B0604020202020204" pitchFamily="34" charset="0"/>
              </a:rPr>
              <a:t> </a:t>
            </a:r>
            <a:r>
              <a:rPr lang="en-US" sz="3600" b="1" dirty="0" err="1" smtClean="0">
                <a:latin typeface="#9Slide03 SFU Futura_12" panose="020B0604020202020204" charset="0"/>
                <a:cs typeface="Arial" panose="020B0604020202020204" pitchFamily="34" charset="0"/>
              </a:rPr>
              <a:t>bảng</a:t>
            </a:r>
            <a:r>
              <a:rPr lang="en-US" sz="3600" b="1" dirty="0" smtClean="0">
                <a:latin typeface="#9Slide03 SFU Futura_12" panose="020B0604020202020204" charset="0"/>
                <a:cs typeface="Arial" panose="020B0604020202020204" pitchFamily="34" charset="0"/>
              </a:rPr>
              <a:t>, </a:t>
            </a:r>
            <a:r>
              <a:rPr lang="en-US" sz="3600" b="1" dirty="0" err="1" smtClean="0">
                <a:latin typeface="#9Slide03 SFU Futura_12" panose="020B0604020202020204" charset="0"/>
                <a:cs typeface="Arial" panose="020B0604020202020204" pitchFamily="34" charset="0"/>
              </a:rPr>
              <a:t>nhận</a:t>
            </a:r>
            <a:r>
              <a:rPr lang="en-US" sz="3600" b="1" dirty="0" smtClean="0">
                <a:latin typeface="#9Slide03 SFU Futura_12" panose="020B0604020202020204" charset="0"/>
                <a:cs typeface="Arial" panose="020B0604020202020204" pitchFamily="34" charset="0"/>
              </a:rPr>
              <a:t> </a:t>
            </a:r>
            <a:r>
              <a:rPr lang="en-US" sz="3600" b="1" dirty="0" err="1" smtClean="0">
                <a:latin typeface="#9Slide03 SFU Futura_12" panose="020B0604020202020204" charset="0"/>
                <a:cs typeface="Arial" panose="020B0604020202020204" pitchFamily="34" charset="0"/>
              </a:rPr>
              <a:t>xét</a:t>
            </a:r>
            <a:r>
              <a:rPr lang="en-US" sz="3600" b="1" dirty="0" smtClean="0">
                <a:latin typeface="#9Slide03 SFU Futura_12" panose="020B0604020202020204" charset="0"/>
                <a:cs typeface="Arial" panose="020B0604020202020204" pitchFamily="34" charset="0"/>
              </a:rPr>
              <a:t> </a:t>
            </a:r>
            <a:r>
              <a:rPr lang="en-US" sz="3600" b="1" dirty="0" err="1" smtClean="0">
                <a:latin typeface="#9Slide03 SFU Futura_12" panose="020B0604020202020204" charset="0"/>
                <a:cs typeface="Arial" panose="020B0604020202020204" pitchFamily="34" charset="0"/>
              </a:rPr>
              <a:t>dân</a:t>
            </a:r>
            <a:r>
              <a:rPr lang="en-US" sz="3600" b="1" dirty="0" smtClean="0">
                <a:latin typeface="#9Slide03 SFU Futura_12" panose="020B0604020202020204" charset="0"/>
                <a:cs typeface="Arial" panose="020B0604020202020204" pitchFamily="34" charset="0"/>
              </a:rPr>
              <a:t> </a:t>
            </a:r>
            <a:r>
              <a:rPr lang="en-US" sz="3600" b="1" dirty="0" err="1" smtClean="0">
                <a:latin typeface="#9Slide03 SFU Futura_12" panose="020B0604020202020204" charset="0"/>
                <a:cs typeface="Arial" panose="020B0604020202020204" pitchFamily="34" charset="0"/>
              </a:rPr>
              <a:t>số</a:t>
            </a:r>
            <a:r>
              <a:rPr lang="en-US" sz="3600" b="1" dirty="0" smtClean="0">
                <a:latin typeface="#9Slide03 SFU Futura_12" panose="020B0604020202020204" charset="0"/>
                <a:cs typeface="Arial" panose="020B0604020202020204" pitchFamily="34" charset="0"/>
              </a:rPr>
              <a:t> </a:t>
            </a:r>
            <a:r>
              <a:rPr lang="en-US" sz="3600" b="1" dirty="0" err="1" smtClean="0">
                <a:latin typeface="#9Slide03 SFU Futura_12" panose="020B0604020202020204" charset="0"/>
                <a:cs typeface="Arial" panose="020B0604020202020204" pitchFamily="34" charset="0"/>
              </a:rPr>
              <a:t>của</a:t>
            </a:r>
            <a:r>
              <a:rPr lang="en-US" sz="3600" b="1" dirty="0" smtClean="0">
                <a:latin typeface="#9Slide03 SFU Futura_12" panose="020B0604020202020204" charset="0"/>
                <a:cs typeface="Arial" panose="020B0604020202020204" pitchFamily="34" charset="0"/>
              </a:rPr>
              <a:t> </a:t>
            </a:r>
            <a:r>
              <a:rPr lang="en-US" sz="3600" b="1" dirty="0" err="1" smtClean="0">
                <a:latin typeface="#9Slide03 SFU Futura_12" panose="020B0604020202020204" charset="0"/>
                <a:cs typeface="Arial" panose="020B0604020202020204" pitchFamily="34" charset="0"/>
              </a:rPr>
              <a:t>châu</a:t>
            </a:r>
            <a:r>
              <a:rPr lang="en-US" sz="3600" b="1" dirty="0" smtClean="0">
                <a:latin typeface="#9Slide03 SFU Futura_12" panose="020B0604020202020204" charset="0"/>
                <a:cs typeface="Arial" panose="020B0604020202020204" pitchFamily="34" charset="0"/>
              </a:rPr>
              <a:t> </a:t>
            </a:r>
            <a:r>
              <a:rPr lang="en-US" sz="3600" b="1" dirty="0" err="1" smtClean="0">
                <a:latin typeface="#9Slide03 SFU Futura_12" panose="020B0604020202020204" charset="0"/>
                <a:cs typeface="Arial" panose="020B0604020202020204" pitchFamily="34" charset="0"/>
              </a:rPr>
              <a:t>Âu</a:t>
            </a:r>
            <a:r>
              <a:rPr lang="en-US" sz="3600" b="1" dirty="0" smtClean="0">
                <a:latin typeface="#9Slide03 SFU Futura_12" panose="020B0604020202020204" charset="0"/>
                <a:cs typeface="Arial" panose="020B0604020202020204" pitchFamily="34" charset="0"/>
              </a:rPr>
              <a:t>?</a:t>
            </a:r>
            <a:endParaRPr lang="en-US" sz="3600" b="1" dirty="0">
              <a:latin typeface="#9Slide03 SFU Futura_12" panose="020B0604020202020204" charset="0"/>
              <a:cs typeface="Arial" panose="020B0604020202020204" pitchFamily="34" charset="0"/>
            </a:endParaRPr>
          </a:p>
        </p:txBody>
      </p:sp>
      <p:pic>
        <p:nvPicPr>
          <p:cNvPr id="32" name="Picture 4" descr="Thinking Person PNG Image &amp;amp; PSD File Free Download - Lovepik | 401333021"/>
          <p:cNvPicPr>
            <a:picLocks noChangeAspect="1" noChangeArrowheads="1"/>
          </p:cNvPicPr>
          <p:nvPr/>
        </p:nvPicPr>
        <p:blipFill rotWithShape="1">
          <a:blip r:embed="rId4" cstate="hqprint">
            <a:extLst>
              <a:ext uri="{BEBA8EAE-BF5A-486C-A8C5-ECC9F3942E4B}">
                <a14:imgProps xmlns:a14="http://schemas.microsoft.com/office/drawing/2010/main">
                  <a14:imgLayer r:embed="rId5">
                    <a14:imgEffect>
                      <a14:backgroundRemoval t="10000" b="90000" l="10000" r="90000">
                        <a14:foregroundMark x1="79070" y1="26163" x2="79070" y2="26163"/>
                        <a14:foregroundMark x1="76395" y1="36628" x2="76395" y2="36628"/>
                        <a14:foregroundMark x1="75930" y1="32791" x2="75930" y2="32791"/>
                        <a14:foregroundMark x1="76744" y1="31628" x2="76977" y2="30930"/>
                        <a14:foregroundMark x1="76977" y1="30930" x2="77093" y2="30349"/>
                        <a14:foregroundMark x1="73605" y1="25814" x2="73605" y2="25814"/>
                        <a14:foregroundMark x1="75349" y1="24651" x2="75349" y2="24651"/>
                        <a14:foregroundMark x1="66628" y1="18023" x2="66628" y2="18023"/>
                        <a14:foregroundMark x1="64767" y1="15349" x2="64767" y2="15349"/>
                        <a14:foregroundMark x1="22209" y1="28953" x2="22209" y2="28953"/>
                        <a14:foregroundMark x1="22326" y1="24070" x2="22326" y2="24070"/>
                      </a14:backgroundRemoval>
                    </a14:imgEffect>
                  </a14:imgLayer>
                </a14:imgProps>
              </a:ext>
              <a:ext uri="{28A0092B-C50C-407E-A947-70E740481C1C}">
                <a14:useLocalDpi xmlns:a14="http://schemas.microsoft.com/office/drawing/2010/main" val="0"/>
              </a:ext>
            </a:extLst>
          </a:blip>
          <a:srcRect l="15020" t="4831" r="16684" b="10969"/>
          <a:stretch/>
        </p:blipFill>
        <p:spPr bwMode="auto">
          <a:xfrm>
            <a:off x="1960704" y="3109756"/>
            <a:ext cx="841116" cy="1036992"/>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103000" y="554454"/>
            <a:ext cx="5666118" cy="523220"/>
          </a:xfrm>
          <a:prstGeom prst="rect">
            <a:avLst/>
          </a:prstGeom>
        </p:spPr>
        <p:txBody>
          <a:bodyPr wrap="square">
            <a:spAutoFit/>
          </a:bodyPr>
          <a:lstStyle/>
          <a:p>
            <a:pPr algn="ctr"/>
            <a:r>
              <a:rPr lang="en-US" sz="2800" b="1" dirty="0" err="1" smtClean="0">
                <a:solidFill>
                  <a:srgbClr val="0033CC"/>
                </a:solidFill>
                <a:latin typeface="#9Slide03 SFU Futura_12" panose="020B0604020202020204" charset="0"/>
                <a:cs typeface="Arial" panose="020B0604020202020204" pitchFamily="34" charset="0"/>
              </a:rPr>
              <a:t>Dân</a:t>
            </a:r>
            <a:r>
              <a:rPr lang="en-US" sz="2800" b="1" dirty="0" smtClean="0">
                <a:solidFill>
                  <a:srgbClr val="0033CC"/>
                </a:solidFill>
                <a:latin typeface="#9Slide03 SFU Futura_12" panose="020B0604020202020204" charset="0"/>
                <a:cs typeface="Arial" panose="020B0604020202020204" pitchFamily="34" charset="0"/>
              </a:rPr>
              <a:t> </a:t>
            </a:r>
            <a:r>
              <a:rPr lang="en-US" sz="2800" b="1" dirty="0" err="1" smtClean="0">
                <a:solidFill>
                  <a:srgbClr val="0033CC"/>
                </a:solidFill>
                <a:latin typeface="#9Slide03 SFU Futura_12" panose="020B0604020202020204" charset="0"/>
                <a:cs typeface="Arial" panose="020B0604020202020204" pitchFamily="34" charset="0"/>
              </a:rPr>
              <a:t>số</a:t>
            </a:r>
            <a:r>
              <a:rPr lang="en-US" sz="2800" b="1" dirty="0" smtClean="0">
                <a:solidFill>
                  <a:srgbClr val="0033CC"/>
                </a:solidFill>
                <a:latin typeface="#9Slide03 SFU Futura_12" panose="020B0604020202020204" charset="0"/>
                <a:cs typeface="Arial" panose="020B0604020202020204" pitchFamily="34" charset="0"/>
              </a:rPr>
              <a:t> </a:t>
            </a:r>
            <a:r>
              <a:rPr lang="en-US" sz="2800" b="1" dirty="0" err="1" smtClean="0">
                <a:solidFill>
                  <a:srgbClr val="0033CC"/>
                </a:solidFill>
                <a:latin typeface="#9Slide03 SFU Futura_12" panose="020B0604020202020204" charset="0"/>
                <a:cs typeface="Arial" panose="020B0604020202020204" pitchFamily="34" charset="0"/>
              </a:rPr>
              <a:t>các</a:t>
            </a:r>
            <a:r>
              <a:rPr lang="en-US" sz="2800" b="1" dirty="0" smtClean="0">
                <a:solidFill>
                  <a:srgbClr val="0033CC"/>
                </a:solidFill>
                <a:latin typeface="#9Slide03 SFU Futura_12" panose="020B0604020202020204" charset="0"/>
                <a:cs typeface="Arial" panose="020B0604020202020204" pitchFamily="34" charset="0"/>
              </a:rPr>
              <a:t> </a:t>
            </a:r>
            <a:r>
              <a:rPr lang="en-US" sz="2800" b="1" dirty="0" err="1" smtClean="0">
                <a:solidFill>
                  <a:srgbClr val="0033CC"/>
                </a:solidFill>
                <a:latin typeface="#9Slide03 SFU Futura_12" panose="020B0604020202020204" charset="0"/>
                <a:cs typeface="Arial" panose="020B0604020202020204" pitchFamily="34" charset="0"/>
              </a:rPr>
              <a:t>châu</a:t>
            </a:r>
            <a:r>
              <a:rPr lang="en-US" sz="2800" b="1" dirty="0" smtClean="0">
                <a:solidFill>
                  <a:srgbClr val="0033CC"/>
                </a:solidFill>
                <a:latin typeface="#9Slide03 SFU Futura_12" panose="020B0604020202020204" charset="0"/>
                <a:cs typeface="Arial" panose="020B0604020202020204" pitchFamily="34" charset="0"/>
              </a:rPr>
              <a:t> </a:t>
            </a:r>
            <a:r>
              <a:rPr lang="en-US" sz="2800" b="1" dirty="0" err="1" smtClean="0">
                <a:solidFill>
                  <a:srgbClr val="0033CC"/>
                </a:solidFill>
                <a:latin typeface="#9Slide03 SFU Futura_12" panose="020B0604020202020204" charset="0"/>
                <a:cs typeface="Arial" panose="020B0604020202020204" pitchFamily="34" charset="0"/>
              </a:rPr>
              <a:t>lục</a:t>
            </a:r>
            <a:r>
              <a:rPr lang="en-US" sz="2800" b="1" dirty="0" smtClean="0">
                <a:solidFill>
                  <a:srgbClr val="0033CC"/>
                </a:solidFill>
                <a:latin typeface="#9Slide03 SFU Futura_12" panose="020B0604020202020204" charset="0"/>
                <a:cs typeface="Arial" panose="020B0604020202020204" pitchFamily="34" charset="0"/>
              </a:rPr>
              <a:t> </a:t>
            </a:r>
            <a:r>
              <a:rPr lang="en-US" sz="2800" b="1" dirty="0" err="1" smtClean="0">
                <a:solidFill>
                  <a:srgbClr val="0033CC"/>
                </a:solidFill>
                <a:latin typeface="#9Slide03 SFU Futura_12" panose="020B0604020202020204" charset="0"/>
                <a:cs typeface="Arial" panose="020B0604020202020204" pitchFamily="34" charset="0"/>
              </a:rPr>
              <a:t>trên</a:t>
            </a:r>
            <a:r>
              <a:rPr lang="en-US" sz="2800" b="1" dirty="0" smtClean="0">
                <a:solidFill>
                  <a:srgbClr val="0033CC"/>
                </a:solidFill>
                <a:latin typeface="#9Slide03 SFU Futura_12" panose="020B0604020202020204" charset="0"/>
                <a:cs typeface="Arial" panose="020B0604020202020204" pitchFamily="34" charset="0"/>
              </a:rPr>
              <a:t> </a:t>
            </a:r>
            <a:r>
              <a:rPr lang="en-US" sz="2800" b="1" dirty="0" err="1" smtClean="0">
                <a:solidFill>
                  <a:srgbClr val="0033CC"/>
                </a:solidFill>
                <a:latin typeface="#9Slide03 SFU Futura_12" panose="020B0604020202020204" charset="0"/>
                <a:cs typeface="Arial" panose="020B0604020202020204" pitchFamily="34" charset="0"/>
              </a:rPr>
              <a:t>thế</a:t>
            </a:r>
            <a:r>
              <a:rPr lang="en-US" sz="2800" b="1" dirty="0" smtClean="0">
                <a:solidFill>
                  <a:srgbClr val="0033CC"/>
                </a:solidFill>
                <a:latin typeface="#9Slide03 SFU Futura_12" panose="020B0604020202020204" charset="0"/>
                <a:cs typeface="Arial" panose="020B0604020202020204" pitchFamily="34" charset="0"/>
              </a:rPr>
              <a:t> </a:t>
            </a:r>
            <a:r>
              <a:rPr lang="en-US" sz="2800" b="1" dirty="0" err="1" smtClean="0">
                <a:solidFill>
                  <a:srgbClr val="0033CC"/>
                </a:solidFill>
                <a:latin typeface="#9Slide03 SFU Futura_12" panose="020B0604020202020204" charset="0"/>
                <a:cs typeface="Arial" panose="020B0604020202020204" pitchFamily="34" charset="0"/>
              </a:rPr>
              <a:t>giới</a:t>
            </a:r>
            <a:endParaRPr lang="en-US" sz="2800" b="1" dirty="0">
              <a:solidFill>
                <a:srgbClr val="0033CC"/>
              </a:solidFill>
              <a:latin typeface="#9Slide03 SFU Futura_12" panose="020B0604020202020204" charset="0"/>
              <a:cs typeface="Arial" panose="020B0604020202020204" pitchFamily="34" charset="0"/>
            </a:endParaRPr>
          </a:p>
        </p:txBody>
      </p:sp>
      <p:pic>
        <p:nvPicPr>
          <p:cNvPr id="38" name="Picture 2" descr="Bản đồ Châu Âu (Europe Map) khổ lớn phóng to năm 2022"/>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1864975" y="5513641"/>
            <a:ext cx="1626370" cy="1245266"/>
          </a:xfrm>
          <a:prstGeom prst="rect">
            <a:avLst/>
          </a:prstGeom>
          <a:noFill/>
          <a:extLst>
            <a:ext uri="{909E8E84-426E-40DD-AFC4-6F175D3DCCD1}">
              <a14:hiddenFill xmlns:a14="http://schemas.microsoft.com/office/drawing/2010/main">
                <a:solidFill>
                  <a:srgbClr val="FFFFFF"/>
                </a:solidFill>
              </a14:hiddenFill>
            </a:ext>
          </a:extLst>
        </p:spPr>
      </p:pic>
      <p:sp>
        <p:nvSpPr>
          <p:cNvPr id="39" name="Rectangle 38"/>
          <p:cNvSpPr/>
          <p:nvPr/>
        </p:nvSpPr>
        <p:spPr>
          <a:xfrm>
            <a:off x="118130" y="4479549"/>
            <a:ext cx="4977331" cy="1569660"/>
          </a:xfrm>
          <a:prstGeom prst="rect">
            <a:avLst/>
          </a:prstGeom>
        </p:spPr>
        <p:txBody>
          <a:bodyPr wrap="square">
            <a:spAutoFit/>
          </a:bodyPr>
          <a:lstStyle/>
          <a:p>
            <a:pPr algn="ctr"/>
            <a:r>
              <a:rPr lang="en-US" sz="3600" b="1" dirty="0" err="1" smtClean="0">
                <a:solidFill>
                  <a:srgbClr val="0033CC"/>
                </a:solidFill>
                <a:latin typeface="#9Slide03 SFU Futura_12" panose="020B0604020202020204" charset="0"/>
                <a:cs typeface="Arial" panose="020B0604020202020204" pitchFamily="34" charset="0"/>
              </a:rPr>
              <a:t>Đứng</a:t>
            </a:r>
            <a:r>
              <a:rPr lang="en-US" sz="3600" b="1" dirty="0" smtClean="0">
                <a:solidFill>
                  <a:srgbClr val="0033CC"/>
                </a:solidFill>
                <a:latin typeface="#9Slide03 SFU Futura_12" panose="020B0604020202020204" charset="0"/>
                <a:cs typeface="Arial" panose="020B0604020202020204" pitchFamily="34" charset="0"/>
              </a:rPr>
              <a:t> </a:t>
            </a:r>
            <a:r>
              <a:rPr lang="en-US" sz="3600" b="1" dirty="0" err="1" smtClean="0">
                <a:solidFill>
                  <a:srgbClr val="0033CC"/>
                </a:solidFill>
                <a:latin typeface="#9Slide03 SFU Futura_12" panose="020B0604020202020204" charset="0"/>
                <a:cs typeface="Arial" panose="020B0604020202020204" pitchFamily="34" charset="0"/>
              </a:rPr>
              <a:t>thứ</a:t>
            </a:r>
            <a:r>
              <a:rPr lang="en-US" sz="3600" b="1" dirty="0" smtClean="0">
                <a:solidFill>
                  <a:srgbClr val="0033CC"/>
                </a:solidFill>
                <a:latin typeface="#9Slide03 SFU Futura_12" panose="020B0604020202020204" charset="0"/>
                <a:cs typeface="Arial" panose="020B0604020202020204" pitchFamily="34" charset="0"/>
              </a:rPr>
              <a:t> </a:t>
            </a:r>
            <a:r>
              <a:rPr lang="en-US" sz="6000" b="1" dirty="0" smtClean="0">
                <a:solidFill>
                  <a:srgbClr val="FF0000"/>
                </a:solidFill>
                <a:latin typeface="#9Slide03 SFU Futura_12" panose="020B0604020202020204" charset="0"/>
                <a:cs typeface="Arial" panose="020B0604020202020204" pitchFamily="34" charset="0"/>
              </a:rPr>
              <a:t>4</a:t>
            </a:r>
            <a:r>
              <a:rPr lang="en-US" sz="3600" b="1" dirty="0" smtClean="0">
                <a:solidFill>
                  <a:srgbClr val="0033CC"/>
                </a:solidFill>
                <a:latin typeface="#9Slide03 SFU Futura_12" panose="020B0604020202020204" charset="0"/>
                <a:cs typeface="Arial" panose="020B0604020202020204" pitchFamily="34" charset="0"/>
              </a:rPr>
              <a:t> </a:t>
            </a:r>
            <a:r>
              <a:rPr lang="en-US" sz="3600" b="1" dirty="0" err="1" smtClean="0">
                <a:solidFill>
                  <a:srgbClr val="0033CC"/>
                </a:solidFill>
                <a:latin typeface="#9Slide03 SFU Futura_12" panose="020B0604020202020204" charset="0"/>
                <a:cs typeface="Arial" panose="020B0604020202020204" pitchFamily="34" charset="0"/>
              </a:rPr>
              <a:t>trên</a:t>
            </a:r>
            <a:r>
              <a:rPr lang="en-US" sz="3600" b="1" dirty="0" smtClean="0">
                <a:solidFill>
                  <a:srgbClr val="0033CC"/>
                </a:solidFill>
                <a:latin typeface="#9Slide03 SFU Futura_12" panose="020B0604020202020204" charset="0"/>
                <a:cs typeface="Arial" panose="020B0604020202020204" pitchFamily="34" charset="0"/>
              </a:rPr>
              <a:t> TG (</a:t>
            </a:r>
            <a:r>
              <a:rPr lang="en-US" sz="3600" b="1" dirty="0" err="1" smtClean="0">
                <a:solidFill>
                  <a:srgbClr val="0033CC"/>
                </a:solidFill>
                <a:latin typeface="#9Slide03 SFU Futura_12" panose="020B0604020202020204" charset="0"/>
                <a:cs typeface="Arial" panose="020B0604020202020204" pitchFamily="34" charset="0"/>
              </a:rPr>
              <a:t>sau</a:t>
            </a:r>
            <a:r>
              <a:rPr lang="en-US" sz="3600" b="1" dirty="0" smtClean="0">
                <a:solidFill>
                  <a:srgbClr val="0033CC"/>
                </a:solidFill>
                <a:latin typeface="#9Slide03 SFU Futura_12" panose="020B0604020202020204" charset="0"/>
                <a:cs typeface="Arial" panose="020B0604020202020204" pitchFamily="34" charset="0"/>
              </a:rPr>
              <a:t> </a:t>
            </a:r>
            <a:r>
              <a:rPr lang="en-US" sz="3600" b="1" dirty="0" err="1" smtClean="0">
                <a:solidFill>
                  <a:srgbClr val="0033CC"/>
                </a:solidFill>
                <a:latin typeface="#9Slide03 SFU Futura_12" panose="020B0604020202020204" charset="0"/>
                <a:cs typeface="Arial" panose="020B0604020202020204" pitchFamily="34" charset="0"/>
              </a:rPr>
              <a:t>châu</a:t>
            </a:r>
            <a:r>
              <a:rPr lang="en-US" sz="3600" b="1" dirty="0" smtClean="0">
                <a:solidFill>
                  <a:srgbClr val="0033CC"/>
                </a:solidFill>
                <a:latin typeface="#9Slide03 SFU Futura_12" panose="020B0604020202020204" charset="0"/>
                <a:cs typeface="Arial" panose="020B0604020202020204" pitchFamily="34" charset="0"/>
              </a:rPr>
              <a:t> Á, Phi, </a:t>
            </a:r>
            <a:r>
              <a:rPr lang="en-US" sz="3600" b="1" dirty="0" err="1" smtClean="0">
                <a:solidFill>
                  <a:srgbClr val="0033CC"/>
                </a:solidFill>
                <a:latin typeface="#9Slide03 SFU Futura_12" panose="020B0604020202020204" charset="0"/>
                <a:cs typeface="Arial" panose="020B0604020202020204" pitchFamily="34" charset="0"/>
              </a:rPr>
              <a:t>Mỹ</a:t>
            </a:r>
            <a:r>
              <a:rPr lang="en-US" sz="3600" b="1" dirty="0" smtClean="0">
                <a:solidFill>
                  <a:srgbClr val="0033CC"/>
                </a:solidFill>
                <a:latin typeface="#9Slide03 SFU Futura_12" panose="020B0604020202020204" charset="0"/>
                <a:cs typeface="Arial" panose="020B0604020202020204" pitchFamily="34" charset="0"/>
              </a:rPr>
              <a:t>)</a:t>
            </a:r>
            <a:endParaRPr lang="en-US" sz="3600" b="1" dirty="0">
              <a:solidFill>
                <a:srgbClr val="0033CC"/>
              </a:solidFill>
              <a:latin typeface="#9Slide03 SFU Futura_12" panose="020B0604020202020204" charset="0"/>
              <a:cs typeface="Arial" panose="020B0604020202020204" pitchFamily="34" charset="0"/>
            </a:endParaRPr>
          </a:p>
        </p:txBody>
      </p:sp>
      <p:pic>
        <p:nvPicPr>
          <p:cNvPr id="3076" name="Picture 4" descr="World Map Icon Vector Art, Icons, and Graphics for Free Download"/>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70389" y="2194638"/>
            <a:ext cx="5530181" cy="368678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0" name="Table 39"/>
          <p:cNvGraphicFramePr>
            <a:graphicFrameLocks noGrp="1"/>
          </p:cNvGraphicFramePr>
          <p:nvPr>
            <p:extLst>
              <p:ext uri="{D42A27DB-BD31-4B8C-83A1-F6EECF244321}">
                <p14:modId xmlns:p14="http://schemas.microsoft.com/office/powerpoint/2010/main" val="1635961507"/>
              </p:ext>
            </p:extLst>
          </p:nvPr>
        </p:nvGraphicFramePr>
        <p:xfrm>
          <a:off x="5770271" y="1094928"/>
          <a:ext cx="6096001" cy="4786497"/>
        </p:xfrm>
        <a:graphic>
          <a:graphicData uri="http://schemas.openxmlformats.org/drawingml/2006/table">
            <a:tbl>
              <a:tblPr firstRow="1" bandRow="1">
                <a:tableStyleId>{616DA210-FB5B-4158-B5E0-FEB733F419BA}</a:tableStyleId>
              </a:tblPr>
              <a:tblGrid>
                <a:gridCol w="2819938">
                  <a:extLst>
                    <a:ext uri="{9D8B030D-6E8A-4147-A177-3AD203B41FA5}">
                      <a16:colId xmlns:a16="http://schemas.microsoft.com/office/drawing/2014/main" val="3129231735"/>
                    </a:ext>
                  </a:extLst>
                </a:gridCol>
                <a:gridCol w="3276063">
                  <a:extLst>
                    <a:ext uri="{9D8B030D-6E8A-4147-A177-3AD203B41FA5}">
                      <a16:colId xmlns:a16="http://schemas.microsoft.com/office/drawing/2014/main" val="4104020059"/>
                    </a:ext>
                  </a:extLst>
                </a:gridCol>
              </a:tblGrid>
              <a:tr h="1107866">
                <a:tc>
                  <a:txBody>
                    <a:bodyPr/>
                    <a:lstStyle/>
                    <a:p>
                      <a:pPr algn="ctr"/>
                      <a:r>
                        <a:rPr lang="en-US" sz="2800" dirty="0" err="1" smtClean="0">
                          <a:latin typeface="#9Slide03 SFU Futura_12" panose="020B0604020202020204" charset="0"/>
                        </a:rPr>
                        <a:t>Châu</a:t>
                      </a:r>
                      <a:r>
                        <a:rPr lang="en-US" sz="2800" baseline="0" dirty="0" smtClean="0">
                          <a:latin typeface="#9Slide03 SFU Futura_12" panose="020B0604020202020204" charset="0"/>
                        </a:rPr>
                        <a:t> </a:t>
                      </a:r>
                      <a:r>
                        <a:rPr lang="en-US" sz="2800" baseline="0" dirty="0" err="1" smtClean="0">
                          <a:latin typeface="#9Slide03 SFU Futura_12" panose="020B0604020202020204" charset="0"/>
                        </a:rPr>
                        <a:t>lục</a:t>
                      </a:r>
                      <a:endParaRPr lang="en-US" sz="2800" dirty="0">
                        <a:latin typeface="#9Slide03 SFU Futura_12" panose="020B0604020202020204" charset="0"/>
                      </a:endParaRPr>
                    </a:p>
                  </a:txBody>
                  <a:tcPr>
                    <a:solidFill>
                      <a:srgbClr val="D0F5FE"/>
                    </a:solidFill>
                  </a:tcPr>
                </a:tc>
                <a:tc>
                  <a:txBody>
                    <a:bodyPr/>
                    <a:lstStyle/>
                    <a:p>
                      <a:pPr algn="ctr"/>
                      <a:r>
                        <a:rPr lang="en-US" sz="2800" dirty="0" err="1" smtClean="0">
                          <a:latin typeface="#9Slide03 SFU Futura_12" panose="020B0604020202020204" charset="0"/>
                        </a:rPr>
                        <a:t>Dân</a:t>
                      </a:r>
                      <a:r>
                        <a:rPr lang="en-US" sz="2800" baseline="0" dirty="0" smtClean="0">
                          <a:latin typeface="#9Slide03 SFU Futura_12" panose="020B0604020202020204" charset="0"/>
                        </a:rPr>
                        <a:t> </a:t>
                      </a:r>
                      <a:r>
                        <a:rPr lang="en-US" sz="2800" baseline="0" dirty="0" err="1" smtClean="0">
                          <a:latin typeface="#9Slide03 SFU Futura_12" panose="020B0604020202020204" charset="0"/>
                        </a:rPr>
                        <a:t>số</a:t>
                      </a:r>
                      <a:r>
                        <a:rPr lang="en-US" sz="2800" baseline="0" dirty="0" smtClean="0">
                          <a:latin typeface="#9Slide03 SFU Futura_12" panose="020B0604020202020204" charset="0"/>
                        </a:rPr>
                        <a:t> </a:t>
                      </a:r>
                      <a:r>
                        <a:rPr lang="en-US" sz="2800" baseline="0" dirty="0" err="1" smtClean="0">
                          <a:latin typeface="#9Slide03 SFU Futura_12" panose="020B0604020202020204" charset="0"/>
                        </a:rPr>
                        <a:t>năm</a:t>
                      </a:r>
                      <a:r>
                        <a:rPr lang="en-US" sz="2800" baseline="0" dirty="0" smtClean="0">
                          <a:latin typeface="#9Slide03 SFU Futura_12" panose="020B0604020202020204" charset="0"/>
                        </a:rPr>
                        <a:t> 2020 </a:t>
                      </a:r>
                    </a:p>
                    <a:p>
                      <a:pPr algn="ctr"/>
                      <a:r>
                        <a:rPr lang="en-US" sz="2800" baseline="0" dirty="0" smtClean="0">
                          <a:latin typeface="#9Slide03 SFU Futura_12" panose="020B0604020202020204" charset="0"/>
                        </a:rPr>
                        <a:t>(</a:t>
                      </a:r>
                      <a:r>
                        <a:rPr lang="en-US" sz="2800" baseline="0" dirty="0" err="1" smtClean="0">
                          <a:latin typeface="#9Slide03 SFU Futura_12" panose="020B0604020202020204" charset="0"/>
                        </a:rPr>
                        <a:t>triệu</a:t>
                      </a:r>
                      <a:r>
                        <a:rPr lang="en-US" sz="2800" baseline="0" dirty="0" smtClean="0">
                          <a:latin typeface="#9Slide03 SFU Futura_12" panose="020B0604020202020204" charset="0"/>
                        </a:rPr>
                        <a:t> </a:t>
                      </a:r>
                      <a:r>
                        <a:rPr lang="en-US" sz="2800" baseline="0" dirty="0" err="1" smtClean="0">
                          <a:latin typeface="#9Slide03 SFU Futura_12" panose="020B0604020202020204" charset="0"/>
                        </a:rPr>
                        <a:t>người</a:t>
                      </a:r>
                      <a:r>
                        <a:rPr lang="en-US" sz="2800" baseline="0" dirty="0" smtClean="0">
                          <a:latin typeface="#9Slide03 SFU Futura_12" panose="020B0604020202020204" charset="0"/>
                        </a:rPr>
                        <a:t>)</a:t>
                      </a:r>
                      <a:endParaRPr lang="en-US" sz="2800" dirty="0">
                        <a:latin typeface="#9Slide03 SFU Futura_12" panose="020B0604020202020204" charset="0"/>
                      </a:endParaRPr>
                    </a:p>
                  </a:txBody>
                  <a:tcPr>
                    <a:solidFill>
                      <a:srgbClr val="D0F5FE"/>
                    </a:solidFill>
                  </a:tcPr>
                </a:tc>
                <a:extLst>
                  <a:ext uri="{0D108BD9-81ED-4DB2-BD59-A6C34878D82A}">
                    <a16:rowId xmlns:a16="http://schemas.microsoft.com/office/drawing/2014/main" val="2971900551"/>
                  </a:ext>
                </a:extLst>
              </a:tr>
              <a:tr h="607540">
                <a:tc>
                  <a:txBody>
                    <a:bodyPr/>
                    <a:lstStyle/>
                    <a:p>
                      <a:pPr algn="l"/>
                      <a:r>
                        <a:rPr lang="en-US" sz="2800" dirty="0" err="1" smtClean="0">
                          <a:latin typeface="#9Slide03 SFU Futura_12" panose="020B0604020202020204" charset="0"/>
                        </a:rPr>
                        <a:t>Châu</a:t>
                      </a:r>
                      <a:r>
                        <a:rPr lang="en-US" sz="2800" baseline="0" dirty="0" smtClean="0">
                          <a:latin typeface="#9Slide03 SFU Futura_12" panose="020B0604020202020204" charset="0"/>
                        </a:rPr>
                        <a:t> </a:t>
                      </a:r>
                      <a:r>
                        <a:rPr lang="en-US" sz="2800" baseline="0" dirty="0" err="1" smtClean="0">
                          <a:latin typeface="#9Slide03 SFU Futura_12" panose="020B0604020202020204" charset="0"/>
                        </a:rPr>
                        <a:t>Âu</a:t>
                      </a:r>
                      <a:endParaRPr lang="en-US" sz="2800" dirty="0">
                        <a:latin typeface="#9Slide03 SFU Futura_12" panose="020B0604020202020204" charset="0"/>
                      </a:endParaRPr>
                    </a:p>
                  </a:txBody>
                  <a:tcPr>
                    <a:noFill/>
                  </a:tcPr>
                </a:tc>
                <a:tc>
                  <a:txBody>
                    <a:bodyPr/>
                    <a:lstStyle/>
                    <a:p>
                      <a:pPr algn="ctr"/>
                      <a:r>
                        <a:rPr lang="en-US" sz="2800" dirty="0" smtClean="0">
                          <a:latin typeface="#9Slide03 SFU Futura_12" panose="020B0604020202020204" charset="0"/>
                        </a:rPr>
                        <a:t>747,6</a:t>
                      </a:r>
                      <a:endParaRPr lang="en-US" sz="2800" dirty="0">
                        <a:latin typeface="#9Slide03 SFU Futura_12" panose="020B0604020202020204" charset="0"/>
                      </a:endParaRPr>
                    </a:p>
                  </a:txBody>
                  <a:tcPr>
                    <a:noFill/>
                  </a:tcPr>
                </a:tc>
                <a:extLst>
                  <a:ext uri="{0D108BD9-81ED-4DB2-BD59-A6C34878D82A}">
                    <a16:rowId xmlns:a16="http://schemas.microsoft.com/office/drawing/2014/main" val="2044590131"/>
                  </a:ext>
                </a:extLst>
              </a:tr>
              <a:tr h="607540">
                <a:tc>
                  <a:txBody>
                    <a:bodyPr/>
                    <a:lstStyle/>
                    <a:p>
                      <a:pPr algn="l"/>
                      <a:r>
                        <a:rPr lang="en-US" sz="2800" dirty="0" err="1" smtClean="0">
                          <a:latin typeface="#9Slide03 SFU Futura_12" panose="020B0604020202020204" charset="0"/>
                        </a:rPr>
                        <a:t>Châu</a:t>
                      </a:r>
                      <a:r>
                        <a:rPr lang="en-US" sz="2800" baseline="0" dirty="0" smtClean="0">
                          <a:latin typeface="#9Slide03 SFU Futura_12" panose="020B0604020202020204" charset="0"/>
                        </a:rPr>
                        <a:t> Á</a:t>
                      </a:r>
                      <a:endParaRPr lang="en-US" sz="2800" dirty="0">
                        <a:latin typeface="#9Slide03 SFU Futura_12" panose="020B0604020202020204" charset="0"/>
                      </a:endParaRPr>
                    </a:p>
                  </a:txBody>
                  <a:tcPr/>
                </a:tc>
                <a:tc>
                  <a:txBody>
                    <a:bodyPr/>
                    <a:lstStyle/>
                    <a:p>
                      <a:pPr algn="ctr"/>
                      <a:r>
                        <a:rPr lang="en-US" sz="2800" dirty="0" smtClean="0">
                          <a:latin typeface="#9Slide03 SFU Futura_12" panose="020B0604020202020204" charset="0"/>
                        </a:rPr>
                        <a:t>4641</a:t>
                      </a:r>
                      <a:endParaRPr lang="en-US" sz="2800" dirty="0">
                        <a:latin typeface="#9Slide03 SFU Futura_12" panose="020B0604020202020204" charset="0"/>
                      </a:endParaRPr>
                    </a:p>
                  </a:txBody>
                  <a:tcPr/>
                </a:tc>
                <a:extLst>
                  <a:ext uri="{0D108BD9-81ED-4DB2-BD59-A6C34878D82A}">
                    <a16:rowId xmlns:a16="http://schemas.microsoft.com/office/drawing/2014/main" val="2116250665"/>
                  </a:ext>
                </a:extLst>
              </a:tr>
              <a:tr h="607540">
                <a:tc>
                  <a:txBody>
                    <a:bodyPr/>
                    <a:lstStyle/>
                    <a:p>
                      <a:pPr algn="l"/>
                      <a:r>
                        <a:rPr lang="en-US" sz="2800" dirty="0" err="1" smtClean="0">
                          <a:latin typeface="#9Slide03 SFU Futura_12" panose="020B0604020202020204" charset="0"/>
                        </a:rPr>
                        <a:t>Châu</a:t>
                      </a:r>
                      <a:r>
                        <a:rPr lang="en-US" sz="2800" baseline="0" dirty="0" smtClean="0">
                          <a:latin typeface="#9Slide03 SFU Futura_12" panose="020B0604020202020204" charset="0"/>
                        </a:rPr>
                        <a:t> </a:t>
                      </a:r>
                      <a:r>
                        <a:rPr lang="en-US" sz="2800" baseline="0" dirty="0" err="1" smtClean="0">
                          <a:latin typeface="#9Slide03 SFU Futura_12" panose="020B0604020202020204" charset="0"/>
                        </a:rPr>
                        <a:t>Đại</a:t>
                      </a:r>
                      <a:r>
                        <a:rPr lang="en-US" sz="2800" baseline="0" dirty="0" smtClean="0">
                          <a:latin typeface="#9Slide03 SFU Futura_12" panose="020B0604020202020204" charset="0"/>
                        </a:rPr>
                        <a:t> </a:t>
                      </a:r>
                      <a:r>
                        <a:rPr lang="en-US" sz="2800" baseline="0" dirty="0" err="1" smtClean="0">
                          <a:latin typeface="#9Slide03 SFU Futura_12" panose="020B0604020202020204" charset="0"/>
                        </a:rPr>
                        <a:t>Dương</a:t>
                      </a:r>
                      <a:endParaRPr lang="en-US" sz="2800" dirty="0">
                        <a:latin typeface="#9Slide03 SFU Futura_12" panose="020B0604020202020204" charset="0"/>
                      </a:endParaRPr>
                    </a:p>
                  </a:txBody>
                  <a:tcPr>
                    <a:noFill/>
                  </a:tcPr>
                </a:tc>
                <a:tc>
                  <a:txBody>
                    <a:bodyPr/>
                    <a:lstStyle/>
                    <a:p>
                      <a:pPr algn="ctr"/>
                      <a:r>
                        <a:rPr lang="en-US" sz="2800" dirty="0" smtClean="0">
                          <a:latin typeface="#9Slide03 SFU Futura_12" panose="020B0604020202020204" charset="0"/>
                        </a:rPr>
                        <a:t>42,7</a:t>
                      </a:r>
                      <a:endParaRPr lang="en-US" sz="2800" dirty="0">
                        <a:latin typeface="#9Slide03 SFU Futura_12" panose="020B0604020202020204" charset="0"/>
                      </a:endParaRPr>
                    </a:p>
                  </a:txBody>
                  <a:tcPr>
                    <a:noFill/>
                  </a:tcPr>
                </a:tc>
                <a:extLst>
                  <a:ext uri="{0D108BD9-81ED-4DB2-BD59-A6C34878D82A}">
                    <a16:rowId xmlns:a16="http://schemas.microsoft.com/office/drawing/2014/main" val="2691942651"/>
                  </a:ext>
                </a:extLst>
              </a:tr>
              <a:tr h="607540">
                <a:tc>
                  <a:txBody>
                    <a:bodyPr/>
                    <a:lstStyle/>
                    <a:p>
                      <a:pPr algn="l"/>
                      <a:r>
                        <a:rPr lang="en-US" sz="2800" dirty="0" err="1" smtClean="0">
                          <a:latin typeface="#9Slide03 SFU Futura_12" panose="020B0604020202020204" charset="0"/>
                        </a:rPr>
                        <a:t>Châu</a:t>
                      </a:r>
                      <a:r>
                        <a:rPr lang="en-US" sz="2800" baseline="0" dirty="0" smtClean="0">
                          <a:latin typeface="#9Slide03 SFU Futura_12" panose="020B0604020202020204" charset="0"/>
                        </a:rPr>
                        <a:t> Phi</a:t>
                      </a:r>
                      <a:endParaRPr lang="en-US" sz="2800" dirty="0">
                        <a:latin typeface="#9Slide03 SFU Futura_12" panose="020B0604020202020204" charset="0"/>
                      </a:endParaRPr>
                    </a:p>
                  </a:txBody>
                  <a:tcPr/>
                </a:tc>
                <a:tc>
                  <a:txBody>
                    <a:bodyPr/>
                    <a:lstStyle/>
                    <a:p>
                      <a:pPr algn="ctr"/>
                      <a:r>
                        <a:rPr lang="en-US" sz="2800" dirty="0" smtClean="0">
                          <a:latin typeface="#9Slide03 SFU Futura_12" panose="020B0604020202020204" charset="0"/>
                        </a:rPr>
                        <a:t>1340,6</a:t>
                      </a:r>
                      <a:endParaRPr lang="en-US" sz="2800" dirty="0">
                        <a:latin typeface="#9Slide03 SFU Futura_12" panose="020B0604020202020204" charset="0"/>
                      </a:endParaRPr>
                    </a:p>
                  </a:txBody>
                  <a:tcPr/>
                </a:tc>
                <a:extLst>
                  <a:ext uri="{0D108BD9-81ED-4DB2-BD59-A6C34878D82A}">
                    <a16:rowId xmlns:a16="http://schemas.microsoft.com/office/drawing/2014/main" val="1130093811"/>
                  </a:ext>
                </a:extLst>
              </a:tr>
              <a:tr h="607540">
                <a:tc>
                  <a:txBody>
                    <a:bodyPr/>
                    <a:lstStyle/>
                    <a:p>
                      <a:pPr algn="l"/>
                      <a:r>
                        <a:rPr lang="en-US" sz="2800" dirty="0" err="1" smtClean="0">
                          <a:latin typeface="#9Slide03 SFU Futura_12" panose="020B0604020202020204" charset="0"/>
                        </a:rPr>
                        <a:t>Châu</a:t>
                      </a:r>
                      <a:r>
                        <a:rPr lang="en-US" sz="2800" baseline="0" dirty="0" smtClean="0">
                          <a:latin typeface="#9Slide03 SFU Futura_12" panose="020B0604020202020204" charset="0"/>
                        </a:rPr>
                        <a:t> </a:t>
                      </a:r>
                      <a:r>
                        <a:rPr lang="en-US" sz="2800" baseline="0" dirty="0" err="1" smtClean="0">
                          <a:latin typeface="#9Slide03 SFU Futura_12" panose="020B0604020202020204" charset="0"/>
                        </a:rPr>
                        <a:t>Mỹ</a:t>
                      </a:r>
                      <a:endParaRPr lang="en-US" sz="2800" dirty="0">
                        <a:latin typeface="#9Slide03 SFU Futura_12" panose="020B0604020202020204" charset="0"/>
                      </a:endParaRPr>
                    </a:p>
                  </a:txBody>
                  <a:tcPr>
                    <a:noFill/>
                  </a:tcPr>
                </a:tc>
                <a:tc>
                  <a:txBody>
                    <a:bodyPr/>
                    <a:lstStyle/>
                    <a:p>
                      <a:pPr algn="ctr"/>
                      <a:r>
                        <a:rPr lang="en-US" sz="2800" dirty="0" smtClean="0">
                          <a:latin typeface="#9Slide03 SFU Futura_12" panose="020B0604020202020204" charset="0"/>
                        </a:rPr>
                        <a:t>1022,8</a:t>
                      </a:r>
                      <a:endParaRPr lang="en-US" sz="2800" dirty="0">
                        <a:latin typeface="#9Slide03 SFU Futura_12" panose="020B0604020202020204" charset="0"/>
                      </a:endParaRPr>
                    </a:p>
                  </a:txBody>
                  <a:tcPr>
                    <a:noFill/>
                  </a:tcPr>
                </a:tc>
                <a:extLst>
                  <a:ext uri="{0D108BD9-81ED-4DB2-BD59-A6C34878D82A}">
                    <a16:rowId xmlns:a16="http://schemas.microsoft.com/office/drawing/2014/main" val="226139998"/>
                  </a:ext>
                </a:extLst>
              </a:tr>
              <a:tr h="640931">
                <a:tc>
                  <a:txBody>
                    <a:bodyPr/>
                    <a:lstStyle/>
                    <a:p>
                      <a:pPr algn="l"/>
                      <a:r>
                        <a:rPr lang="en-US" sz="2800" dirty="0" err="1" smtClean="0">
                          <a:latin typeface="#9Slide03 SFU Futura_12" panose="020B0604020202020204" charset="0"/>
                        </a:rPr>
                        <a:t>Toàn</a:t>
                      </a:r>
                      <a:r>
                        <a:rPr lang="en-US" sz="2800" baseline="0" dirty="0" smtClean="0">
                          <a:latin typeface="#9Slide03 SFU Futura_12" panose="020B0604020202020204" charset="0"/>
                        </a:rPr>
                        <a:t> </a:t>
                      </a:r>
                      <a:r>
                        <a:rPr lang="en-US" sz="2800" baseline="0" dirty="0" err="1" smtClean="0">
                          <a:latin typeface="#9Slide03 SFU Futura_12" panose="020B0604020202020204" charset="0"/>
                        </a:rPr>
                        <a:t>thế</a:t>
                      </a:r>
                      <a:r>
                        <a:rPr lang="en-US" sz="2800" baseline="0" dirty="0" smtClean="0">
                          <a:latin typeface="#9Slide03 SFU Futura_12" panose="020B0604020202020204" charset="0"/>
                        </a:rPr>
                        <a:t> </a:t>
                      </a:r>
                      <a:r>
                        <a:rPr lang="en-US" sz="2800" baseline="0" dirty="0" err="1" smtClean="0">
                          <a:latin typeface="#9Slide03 SFU Futura_12" panose="020B0604020202020204" charset="0"/>
                        </a:rPr>
                        <a:t>giới</a:t>
                      </a:r>
                      <a:endParaRPr lang="en-US" sz="2800" dirty="0">
                        <a:latin typeface="#9Slide03 SFU Futura_12" panose="020B0604020202020204" charset="0"/>
                      </a:endParaRPr>
                    </a:p>
                  </a:txBody>
                  <a:tcPr/>
                </a:tc>
                <a:tc>
                  <a:txBody>
                    <a:bodyPr/>
                    <a:lstStyle/>
                    <a:p>
                      <a:pPr algn="ctr"/>
                      <a:r>
                        <a:rPr lang="en-US" sz="2800" dirty="0" smtClean="0">
                          <a:latin typeface="#9Slide03 SFU Futura_12" panose="020B0604020202020204" charset="0"/>
                        </a:rPr>
                        <a:t>7794,7</a:t>
                      </a:r>
                      <a:endParaRPr lang="en-US" sz="2800" dirty="0">
                        <a:latin typeface="#9Slide03 SFU Futura_12" panose="020B0604020202020204" charset="0"/>
                      </a:endParaRPr>
                    </a:p>
                  </a:txBody>
                  <a:tcPr/>
                </a:tc>
                <a:extLst>
                  <a:ext uri="{0D108BD9-81ED-4DB2-BD59-A6C34878D82A}">
                    <a16:rowId xmlns:a16="http://schemas.microsoft.com/office/drawing/2014/main" val="4075440009"/>
                  </a:ext>
                </a:extLst>
              </a:tr>
            </a:tbl>
          </a:graphicData>
        </a:graphic>
      </p:graphicFrame>
    </p:spTree>
    <p:extLst>
      <p:ext uri="{BB962C8B-B14F-4D97-AF65-F5344CB8AC3E}">
        <p14:creationId xmlns:p14="http://schemas.microsoft.com/office/powerpoint/2010/main" val="3424714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500"/>
                                        <p:tgtEl>
                                          <p:spTgt spid="35"/>
                                        </p:tgtEl>
                                      </p:cBhvr>
                                    </p:animEffect>
                                  </p:childTnLst>
                                </p:cTn>
                              </p:par>
                              <p:par>
                                <p:cTn id="13" presetID="10" presetClass="entr" presetSubtype="0" fill="hold" nodeType="withEffect">
                                  <p:stCondLst>
                                    <p:cond delay="0"/>
                                  </p:stCondLst>
                                  <p:childTnLst>
                                    <p:set>
                                      <p:cBhvr>
                                        <p:cTn id="14" dur="1" fill="hold">
                                          <p:stCondLst>
                                            <p:cond delay="0"/>
                                          </p:stCondLst>
                                        </p:cTn>
                                        <p:tgtEl>
                                          <p:spTgt spid="40"/>
                                        </p:tgtEl>
                                        <p:attrNameLst>
                                          <p:attrName>style.visibility</p:attrName>
                                        </p:attrNameLst>
                                      </p:cBhvr>
                                      <p:to>
                                        <p:strVal val="visible"/>
                                      </p:to>
                                    </p:set>
                                    <p:animEffect transition="in" filter="fade">
                                      <p:cBhvr>
                                        <p:cTn id="15" dur="500"/>
                                        <p:tgtEl>
                                          <p:spTgt spid="4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fade">
                                      <p:cBhvr>
                                        <p:cTn id="20" dur="500"/>
                                        <p:tgtEl>
                                          <p:spTgt spid="29"/>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500"/>
                                        <p:tgtEl>
                                          <p:spTgt spid="28"/>
                                        </p:tgtEl>
                                      </p:cBhvr>
                                    </p:animEffect>
                                  </p:childTnLst>
                                </p:cTn>
                              </p:par>
                              <p:par>
                                <p:cTn id="24" presetID="10" presetClass="entr" presetSubtype="0" fill="hold" nodeType="with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fade">
                                      <p:cBhvr>
                                        <p:cTn id="26" dur="500"/>
                                        <p:tgtEl>
                                          <p:spTgt spid="32"/>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9"/>
                                        </p:tgtEl>
                                        <p:attrNameLst>
                                          <p:attrName>style.visibility</p:attrName>
                                        </p:attrNameLst>
                                      </p:cBhvr>
                                      <p:to>
                                        <p:strVal val="visible"/>
                                      </p:to>
                                    </p:set>
                                    <p:animEffect transition="in" filter="fade">
                                      <p:cBhvr>
                                        <p:cTn id="31" dur="500"/>
                                        <p:tgtEl>
                                          <p:spTgt spid="39"/>
                                        </p:tgtEl>
                                      </p:cBhvr>
                                    </p:animEffect>
                                  </p:childTnLst>
                                </p:cTn>
                              </p:par>
                              <p:par>
                                <p:cTn id="32" presetID="10" presetClass="entr" presetSubtype="0" fill="hold" nodeType="withEffect">
                                  <p:stCondLst>
                                    <p:cond delay="0"/>
                                  </p:stCondLst>
                                  <p:childTnLst>
                                    <p:set>
                                      <p:cBhvr>
                                        <p:cTn id="33" dur="1" fill="hold">
                                          <p:stCondLst>
                                            <p:cond delay="0"/>
                                          </p:stCondLst>
                                        </p:cTn>
                                        <p:tgtEl>
                                          <p:spTgt spid="38"/>
                                        </p:tgtEl>
                                        <p:attrNameLst>
                                          <p:attrName>style.visibility</p:attrName>
                                        </p:attrNameLst>
                                      </p:cBhvr>
                                      <p:to>
                                        <p:strVal val="visible"/>
                                      </p:to>
                                    </p:set>
                                    <p:animEffect transition="in" filter="fade">
                                      <p:cBhvr>
                                        <p:cTn id="34"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p:bldP spid="35" grpId="0"/>
      <p:bldP spid="3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0" y="-66367"/>
            <a:ext cx="5434083" cy="1087081"/>
            <a:chOff x="0" y="-104155"/>
            <a:chExt cx="5434083" cy="1087081"/>
          </a:xfrm>
        </p:grpSpPr>
        <p:grpSp>
          <p:nvGrpSpPr>
            <p:cNvPr id="4" name="Group 3"/>
            <p:cNvGrpSpPr/>
            <p:nvPr/>
          </p:nvGrpSpPr>
          <p:grpSpPr>
            <a:xfrm>
              <a:off x="149690" y="93185"/>
              <a:ext cx="5284393" cy="798185"/>
              <a:chOff x="1" y="23613"/>
              <a:chExt cx="5284393" cy="798185"/>
            </a:xfrm>
          </p:grpSpPr>
          <p:sp>
            <p:nvSpPr>
              <p:cNvPr id="5" name="Rectangle: Rounded Corners 17">
                <a:extLst>
                  <a:ext uri="{FF2B5EF4-FFF2-40B4-BE49-F238E27FC236}">
                    <a16:creationId xmlns:a16="http://schemas.microsoft.com/office/drawing/2014/main" id="{FAD1B7D5-53C9-4DD5-8454-63D6FF634185}"/>
                  </a:ext>
                </a:extLst>
              </p:cNvPr>
              <p:cNvSpPr/>
              <p:nvPr/>
            </p:nvSpPr>
            <p:spPr>
              <a:xfrm>
                <a:off x="1" y="23613"/>
                <a:ext cx="5284393" cy="749361"/>
              </a:xfrm>
              <a:prstGeom prst="roundRect">
                <a:avLst>
                  <a:gd name="adj" fmla="val 42559"/>
                </a:avLst>
              </a:prstGeom>
              <a:solidFill>
                <a:srgbClr val="D0F5FE"/>
              </a:solidFill>
              <a:ln w="12700">
                <a:solidFill>
                  <a:srgbClr val="4472C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180E"/>
                  </a:solidFill>
                  <a:effectLst/>
                  <a:uLnTx/>
                  <a:uFillTx/>
                  <a:latin typeface="#9Slide03 SFU Futura_12" panose="00000400000000000000" pitchFamily="2" charset="0"/>
                </a:endParaRPr>
              </a:p>
            </p:txBody>
          </p:sp>
          <p:sp>
            <p:nvSpPr>
              <p:cNvPr id="6" name="TextBox 5">
                <a:extLst>
                  <a:ext uri="{FF2B5EF4-FFF2-40B4-BE49-F238E27FC236}">
                    <a16:creationId xmlns:a16="http://schemas.microsoft.com/office/drawing/2014/main" id="{4EC68D7C-3C39-4B6F-8758-427A97DB07ED}"/>
                  </a:ext>
                </a:extLst>
              </p:cNvPr>
              <p:cNvSpPr txBox="1"/>
              <p:nvPr/>
            </p:nvSpPr>
            <p:spPr>
              <a:xfrm>
                <a:off x="976819" y="113912"/>
                <a:ext cx="3999674"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srgbClr val="002060"/>
                    </a:solidFill>
                    <a:effectLst/>
                    <a:uLnTx/>
                    <a:uFillTx/>
                    <a:latin typeface="#9Slide03 Oswald Medium" panose="00000600000000000000" pitchFamily="2" charset="0"/>
                  </a:rPr>
                  <a:t>1. </a:t>
                </a:r>
                <a:r>
                  <a:rPr lang="en-US" sz="4000" b="1" noProof="0" dirty="0" smtClean="0">
                    <a:solidFill>
                      <a:srgbClr val="002060"/>
                    </a:solidFill>
                    <a:latin typeface="#9Slide03 Oswald Medium" panose="00000600000000000000" pitchFamily="2" charset="0"/>
                  </a:rPr>
                  <a:t>CƠ CẤU DÂN CƯ</a:t>
                </a:r>
                <a:endParaRPr kumimoji="0" lang="vi-VN" sz="4000" b="1" i="0" u="none" strike="noStrike" kern="1200" cap="none" spc="0" normalizeH="0" baseline="0" noProof="0" dirty="0">
                  <a:ln>
                    <a:noFill/>
                  </a:ln>
                  <a:solidFill>
                    <a:srgbClr val="002060"/>
                  </a:solidFill>
                  <a:effectLst/>
                  <a:uLnTx/>
                  <a:uFillTx/>
                  <a:latin typeface="#9Slide03 Oswald Medium" panose="00000600000000000000" pitchFamily="2" charset="0"/>
                </a:endParaRPr>
              </a:p>
            </p:txBody>
          </p:sp>
        </p:grpSp>
        <p:pic>
          <p:nvPicPr>
            <p:cNvPr id="25" name="Picture 2" descr="CỘNG ĐỒNG DÂN CƯ … LÀM CHỦ - Remaps">
              <a:extLst>
                <a:ext uri="{FF2B5EF4-FFF2-40B4-BE49-F238E27FC236}">
                  <a16:creationId xmlns:a16="http://schemas.microsoft.com/office/drawing/2014/main" id="{791E15B6-E54D-463D-B53D-287FE22BF5CF}"/>
                </a:ext>
              </a:extLst>
            </p:cNvPr>
            <p:cNvPicPr>
              <a:picLocks noChangeAspect="1" noChangeArrowheads="1"/>
            </p:cNvPicPr>
            <p:nvPr/>
          </p:nvPicPr>
          <p:blipFill rotWithShape="1">
            <a:blip r:embed="rId2" cstate="hq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l="18950" t="1" r="19669" b="13845"/>
            <a:stretch/>
          </p:blipFill>
          <p:spPr bwMode="auto">
            <a:xfrm>
              <a:off x="0" y="-104155"/>
              <a:ext cx="1126508" cy="1087081"/>
            </a:xfrm>
            <a:prstGeom prst="rect">
              <a:avLst/>
            </a:prstGeom>
            <a:noFill/>
            <a:extLst>
              <a:ext uri="{909E8E84-426E-40DD-AFC4-6F175D3DCCD1}">
                <a14:hiddenFill xmlns:a14="http://schemas.microsoft.com/office/drawing/2010/main">
                  <a:solidFill>
                    <a:srgbClr val="FFFFFF"/>
                  </a:solidFill>
                </a14:hiddenFill>
              </a:ext>
            </a:extLst>
          </p:spPr>
        </p:pic>
      </p:grpSp>
      <p:sp>
        <p:nvSpPr>
          <p:cNvPr id="28" name="Cloud 27">
            <a:extLst>
              <a:ext uri="{FF2B5EF4-FFF2-40B4-BE49-F238E27FC236}">
                <a16:creationId xmlns:a16="http://schemas.microsoft.com/office/drawing/2014/main" id="{90A0D09F-1CF0-4A16-83AA-2F217797D253}"/>
              </a:ext>
            </a:extLst>
          </p:cNvPr>
          <p:cNvSpPr/>
          <p:nvPr/>
        </p:nvSpPr>
        <p:spPr>
          <a:xfrm>
            <a:off x="149690" y="1003417"/>
            <a:ext cx="4696354" cy="3220798"/>
          </a:xfrm>
          <a:prstGeom prst="cloud">
            <a:avLst/>
          </a:prstGeom>
          <a:solidFill>
            <a:srgbClr val="D0F5FE"/>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b="1" dirty="0">
              <a:solidFill>
                <a:schemeClr val="accent6">
                  <a:lumMod val="50000"/>
                </a:schemeClr>
              </a:solidFill>
              <a:latin typeface="#9Slide05 SVNClementine" panose="020F0502020204030203" charset="0"/>
            </a:endParaRPr>
          </a:p>
        </p:txBody>
      </p:sp>
      <p:sp>
        <p:nvSpPr>
          <p:cNvPr id="29" name="Rectangle 28"/>
          <p:cNvSpPr/>
          <p:nvPr/>
        </p:nvSpPr>
        <p:spPr>
          <a:xfrm>
            <a:off x="529066" y="1422867"/>
            <a:ext cx="4078019" cy="1569660"/>
          </a:xfrm>
          <a:prstGeom prst="rect">
            <a:avLst/>
          </a:prstGeom>
        </p:spPr>
        <p:txBody>
          <a:bodyPr wrap="square">
            <a:spAutoFit/>
          </a:bodyPr>
          <a:lstStyle/>
          <a:p>
            <a:pPr algn="ctr"/>
            <a:r>
              <a:rPr lang="en-US" sz="3200" b="1" dirty="0" err="1" smtClean="0">
                <a:latin typeface="#9Slide03 SFU Futura_12" panose="020B0604020202020204" charset="0"/>
                <a:cs typeface="Arial" panose="020B0604020202020204" pitchFamily="34" charset="0"/>
              </a:rPr>
              <a:t>Dựa</a:t>
            </a:r>
            <a:r>
              <a:rPr lang="en-US" sz="3200" b="1" dirty="0" smtClean="0">
                <a:latin typeface="#9Slide03 SFU Futura_12" panose="020B0604020202020204" charset="0"/>
                <a:cs typeface="Arial" panose="020B0604020202020204" pitchFamily="34" charset="0"/>
              </a:rPr>
              <a:t> </a:t>
            </a:r>
            <a:r>
              <a:rPr lang="en-US" sz="3200" b="1" dirty="0" err="1" smtClean="0">
                <a:latin typeface="#9Slide03 SFU Futura_12" panose="020B0604020202020204" charset="0"/>
                <a:cs typeface="Arial" panose="020B0604020202020204" pitchFamily="34" charset="0"/>
              </a:rPr>
              <a:t>vào</a:t>
            </a:r>
            <a:r>
              <a:rPr lang="en-US" sz="3200" b="1" dirty="0" smtClean="0">
                <a:latin typeface="#9Slide03 SFU Futura_12" panose="020B0604020202020204" charset="0"/>
                <a:cs typeface="Arial" panose="020B0604020202020204" pitchFamily="34" charset="0"/>
              </a:rPr>
              <a:t> </a:t>
            </a:r>
            <a:r>
              <a:rPr lang="en-US" sz="3200" b="1" dirty="0" err="1" smtClean="0">
                <a:latin typeface="#9Slide03 SFU Futura_12" panose="020B0604020202020204" charset="0"/>
                <a:cs typeface="Arial" panose="020B0604020202020204" pitchFamily="34" charset="0"/>
              </a:rPr>
              <a:t>bảng</a:t>
            </a:r>
            <a:r>
              <a:rPr lang="en-US" sz="3200" b="1" dirty="0" smtClean="0">
                <a:latin typeface="#9Slide03 SFU Futura_12" panose="020B0604020202020204" charset="0"/>
                <a:cs typeface="Arial" panose="020B0604020202020204" pitchFamily="34" charset="0"/>
              </a:rPr>
              <a:t>, </a:t>
            </a:r>
            <a:r>
              <a:rPr lang="en-US" sz="3200" b="1" dirty="0" err="1" smtClean="0">
                <a:latin typeface="#9Slide03 SFU Futura_12" panose="020B0604020202020204" charset="0"/>
                <a:cs typeface="Arial" panose="020B0604020202020204" pitchFamily="34" charset="0"/>
              </a:rPr>
              <a:t>nhận</a:t>
            </a:r>
            <a:r>
              <a:rPr lang="en-US" sz="3200" b="1" dirty="0" smtClean="0">
                <a:latin typeface="#9Slide03 SFU Futura_12" panose="020B0604020202020204" charset="0"/>
                <a:cs typeface="Arial" panose="020B0604020202020204" pitchFamily="34" charset="0"/>
              </a:rPr>
              <a:t> </a:t>
            </a:r>
            <a:r>
              <a:rPr lang="en-US" sz="3200" b="1" dirty="0" err="1" smtClean="0">
                <a:latin typeface="#9Slide03 SFU Futura_12" panose="020B0604020202020204" charset="0"/>
                <a:cs typeface="Arial" panose="020B0604020202020204" pitchFamily="34" charset="0"/>
              </a:rPr>
              <a:t>xét</a:t>
            </a:r>
            <a:r>
              <a:rPr lang="en-US" sz="3200" b="1" dirty="0" smtClean="0">
                <a:latin typeface="#9Slide03 SFU Futura_12" panose="020B0604020202020204" charset="0"/>
                <a:cs typeface="Arial" panose="020B0604020202020204" pitchFamily="34" charset="0"/>
              </a:rPr>
              <a:t> </a:t>
            </a:r>
            <a:r>
              <a:rPr lang="vi-VN" sz="3200" b="1" dirty="0" smtClean="0">
                <a:latin typeface="#9Slide03 SFU Futura_12" panose="020B0604020202020204" charset="0"/>
                <a:cs typeface="Arial" panose="020B0604020202020204" pitchFamily="34" charset="0"/>
              </a:rPr>
              <a:t>cơ </a:t>
            </a:r>
            <a:r>
              <a:rPr lang="vi-VN" sz="3200" b="1" dirty="0">
                <a:latin typeface="#9Slide03 SFU Futura_12" panose="020B0604020202020204" charset="0"/>
                <a:cs typeface="Arial" panose="020B0604020202020204" pitchFamily="34" charset="0"/>
              </a:rPr>
              <a:t>cấu dân số theo nhóm tuổi </a:t>
            </a:r>
            <a:r>
              <a:rPr lang="en-US" sz="3200" b="1" dirty="0" smtClean="0">
                <a:latin typeface="#9Slide03 SFU Futura_12" panose="020B0604020202020204" charset="0"/>
                <a:cs typeface="Arial" panose="020B0604020202020204" pitchFamily="34" charset="0"/>
              </a:rPr>
              <a:t> </a:t>
            </a:r>
            <a:r>
              <a:rPr lang="en-US" sz="3200" b="1" dirty="0" err="1" smtClean="0">
                <a:latin typeface="#9Slide03 SFU Futura_12" panose="020B0604020202020204" charset="0"/>
                <a:cs typeface="Arial" panose="020B0604020202020204" pitchFamily="34" charset="0"/>
              </a:rPr>
              <a:t>châu</a:t>
            </a:r>
            <a:r>
              <a:rPr lang="en-US" sz="3200" b="1" dirty="0" smtClean="0">
                <a:latin typeface="#9Slide03 SFU Futura_12" panose="020B0604020202020204" charset="0"/>
                <a:cs typeface="Arial" panose="020B0604020202020204" pitchFamily="34" charset="0"/>
              </a:rPr>
              <a:t> </a:t>
            </a:r>
            <a:r>
              <a:rPr lang="en-US" sz="3200" b="1" dirty="0" err="1" smtClean="0">
                <a:latin typeface="#9Slide03 SFU Futura_12" panose="020B0604020202020204" charset="0"/>
                <a:cs typeface="Arial" panose="020B0604020202020204" pitchFamily="34" charset="0"/>
              </a:rPr>
              <a:t>Âu</a:t>
            </a:r>
            <a:r>
              <a:rPr lang="en-US" sz="3200" b="1" dirty="0" smtClean="0">
                <a:latin typeface="#9Slide03 SFU Futura_12" panose="020B0604020202020204" charset="0"/>
                <a:cs typeface="Arial" panose="020B0604020202020204" pitchFamily="34" charset="0"/>
              </a:rPr>
              <a:t>?</a:t>
            </a:r>
            <a:endParaRPr lang="en-US" sz="3200" b="1" dirty="0">
              <a:latin typeface="#9Slide03 SFU Futura_12" panose="020B0604020202020204" charset="0"/>
              <a:cs typeface="Arial" panose="020B0604020202020204" pitchFamily="34" charset="0"/>
            </a:endParaRPr>
          </a:p>
        </p:txBody>
      </p:sp>
      <p:pic>
        <p:nvPicPr>
          <p:cNvPr id="32" name="Picture 4" descr="Thinking Person PNG Image &amp;amp; PSD File Free Download - Lovepik | 401333021"/>
          <p:cNvPicPr>
            <a:picLocks noChangeAspect="1" noChangeArrowheads="1"/>
          </p:cNvPicPr>
          <p:nvPr/>
        </p:nvPicPr>
        <p:blipFill rotWithShape="1">
          <a:blip r:embed="rId4" cstate="hqprint">
            <a:extLst>
              <a:ext uri="{BEBA8EAE-BF5A-486C-A8C5-ECC9F3942E4B}">
                <a14:imgProps xmlns:a14="http://schemas.microsoft.com/office/drawing/2010/main">
                  <a14:imgLayer r:embed="rId5">
                    <a14:imgEffect>
                      <a14:backgroundRemoval t="10000" b="90000" l="10000" r="90000">
                        <a14:foregroundMark x1="79070" y1="26163" x2="79070" y2="26163"/>
                        <a14:foregroundMark x1="76395" y1="36628" x2="76395" y2="36628"/>
                        <a14:foregroundMark x1="75930" y1="32791" x2="75930" y2="32791"/>
                        <a14:foregroundMark x1="76744" y1="31628" x2="76977" y2="30930"/>
                        <a14:foregroundMark x1="76977" y1="30930" x2="77093" y2="30349"/>
                        <a14:foregroundMark x1="73605" y1="25814" x2="73605" y2="25814"/>
                        <a14:foregroundMark x1="75349" y1="24651" x2="75349" y2="24651"/>
                        <a14:foregroundMark x1="66628" y1="18023" x2="66628" y2="18023"/>
                        <a14:foregroundMark x1="64767" y1="15349" x2="64767" y2="15349"/>
                        <a14:foregroundMark x1="22209" y1="28953" x2="22209" y2="28953"/>
                        <a14:foregroundMark x1="22326" y1="24070" x2="22326" y2="24070"/>
                      </a14:backgroundRemoval>
                    </a14:imgEffect>
                  </a14:imgLayer>
                </a14:imgProps>
              </a:ext>
              <a:ext uri="{28A0092B-C50C-407E-A947-70E740481C1C}">
                <a14:useLocalDpi xmlns:a14="http://schemas.microsoft.com/office/drawing/2010/main" val="0"/>
              </a:ext>
            </a:extLst>
          </a:blip>
          <a:srcRect l="15020" t="4831" r="16684" b="10969"/>
          <a:stretch/>
        </p:blipFill>
        <p:spPr bwMode="auto">
          <a:xfrm>
            <a:off x="1960703" y="2896518"/>
            <a:ext cx="979221" cy="1207259"/>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5730260" y="452104"/>
            <a:ext cx="5666118" cy="954107"/>
          </a:xfrm>
          <a:prstGeom prst="rect">
            <a:avLst/>
          </a:prstGeom>
        </p:spPr>
        <p:txBody>
          <a:bodyPr wrap="square">
            <a:spAutoFit/>
          </a:bodyPr>
          <a:lstStyle/>
          <a:p>
            <a:pPr algn="ctr"/>
            <a:r>
              <a:rPr lang="en-US" sz="2800" b="1" dirty="0" err="1" smtClean="0">
                <a:solidFill>
                  <a:srgbClr val="0033CC"/>
                </a:solidFill>
                <a:latin typeface="#9Slide03 SFU Futura_12" panose="020B0604020202020204" charset="0"/>
                <a:cs typeface="Arial" panose="020B0604020202020204" pitchFamily="34" charset="0"/>
              </a:rPr>
              <a:t>Bảng</a:t>
            </a:r>
            <a:r>
              <a:rPr lang="en-US" sz="2800" b="1" dirty="0" smtClean="0">
                <a:solidFill>
                  <a:srgbClr val="0033CC"/>
                </a:solidFill>
                <a:latin typeface="#9Slide03 SFU Futura_12" panose="020B0604020202020204" charset="0"/>
                <a:cs typeface="Arial" panose="020B0604020202020204" pitchFamily="34" charset="0"/>
              </a:rPr>
              <a:t> </a:t>
            </a:r>
            <a:r>
              <a:rPr lang="en-US" sz="2800" b="1" dirty="0" err="1" smtClean="0">
                <a:solidFill>
                  <a:srgbClr val="0033CC"/>
                </a:solidFill>
                <a:latin typeface="#9Slide03 SFU Futura_12" panose="020B0604020202020204" charset="0"/>
                <a:cs typeface="Arial" panose="020B0604020202020204" pitchFamily="34" charset="0"/>
              </a:rPr>
              <a:t>cơ</a:t>
            </a:r>
            <a:r>
              <a:rPr lang="en-US" sz="2800" b="1" dirty="0" smtClean="0">
                <a:solidFill>
                  <a:srgbClr val="0033CC"/>
                </a:solidFill>
                <a:latin typeface="#9Slide03 SFU Futura_12" panose="020B0604020202020204" charset="0"/>
                <a:cs typeface="Arial" panose="020B0604020202020204" pitchFamily="34" charset="0"/>
              </a:rPr>
              <a:t> </a:t>
            </a:r>
            <a:r>
              <a:rPr lang="en-US" sz="2800" b="1" dirty="0" err="1" smtClean="0">
                <a:solidFill>
                  <a:srgbClr val="0033CC"/>
                </a:solidFill>
                <a:latin typeface="#9Slide03 SFU Futura_12" panose="020B0604020202020204" charset="0"/>
                <a:cs typeface="Arial" panose="020B0604020202020204" pitchFamily="34" charset="0"/>
              </a:rPr>
              <a:t>cấu</a:t>
            </a:r>
            <a:r>
              <a:rPr lang="en-US" sz="2800" b="1" dirty="0" smtClean="0">
                <a:solidFill>
                  <a:srgbClr val="0033CC"/>
                </a:solidFill>
                <a:latin typeface="#9Slide03 SFU Futura_12" panose="020B0604020202020204" charset="0"/>
                <a:cs typeface="Arial" panose="020B0604020202020204" pitchFamily="34" charset="0"/>
              </a:rPr>
              <a:t> </a:t>
            </a:r>
            <a:r>
              <a:rPr lang="en-US" sz="2800" b="1" dirty="0" err="1" smtClean="0">
                <a:solidFill>
                  <a:srgbClr val="0033CC"/>
                </a:solidFill>
                <a:latin typeface="#9Slide03 SFU Futura_12" panose="020B0604020202020204" charset="0"/>
                <a:cs typeface="Arial" panose="020B0604020202020204" pitchFamily="34" charset="0"/>
              </a:rPr>
              <a:t>dân</a:t>
            </a:r>
            <a:r>
              <a:rPr lang="en-US" sz="2800" b="1" dirty="0" smtClean="0">
                <a:solidFill>
                  <a:srgbClr val="0033CC"/>
                </a:solidFill>
                <a:latin typeface="#9Slide03 SFU Futura_12" panose="020B0604020202020204" charset="0"/>
                <a:cs typeface="Arial" panose="020B0604020202020204" pitchFamily="34" charset="0"/>
              </a:rPr>
              <a:t> </a:t>
            </a:r>
            <a:r>
              <a:rPr lang="en-US" sz="2800" b="1" dirty="0" err="1" smtClean="0">
                <a:solidFill>
                  <a:srgbClr val="0033CC"/>
                </a:solidFill>
                <a:latin typeface="#9Slide03 SFU Futura_12" panose="020B0604020202020204" charset="0"/>
                <a:cs typeface="Arial" panose="020B0604020202020204" pitchFamily="34" charset="0"/>
              </a:rPr>
              <a:t>số</a:t>
            </a:r>
            <a:r>
              <a:rPr lang="en-US" sz="2800" b="1" dirty="0" smtClean="0">
                <a:solidFill>
                  <a:srgbClr val="0033CC"/>
                </a:solidFill>
                <a:latin typeface="#9Slide03 SFU Futura_12" panose="020B0604020202020204" charset="0"/>
                <a:cs typeface="Arial" panose="020B0604020202020204" pitchFamily="34" charset="0"/>
              </a:rPr>
              <a:t> </a:t>
            </a:r>
            <a:r>
              <a:rPr lang="en-US" sz="2800" b="1" dirty="0" err="1" smtClean="0">
                <a:solidFill>
                  <a:srgbClr val="0033CC"/>
                </a:solidFill>
                <a:latin typeface="#9Slide03 SFU Futura_12" panose="020B0604020202020204" charset="0"/>
                <a:cs typeface="Arial" panose="020B0604020202020204" pitchFamily="34" charset="0"/>
              </a:rPr>
              <a:t>theo</a:t>
            </a:r>
            <a:r>
              <a:rPr lang="en-US" sz="2800" b="1" dirty="0" smtClean="0">
                <a:solidFill>
                  <a:srgbClr val="0033CC"/>
                </a:solidFill>
                <a:latin typeface="#9Slide03 SFU Futura_12" panose="020B0604020202020204" charset="0"/>
                <a:cs typeface="Arial" panose="020B0604020202020204" pitchFamily="34" charset="0"/>
              </a:rPr>
              <a:t> </a:t>
            </a:r>
            <a:r>
              <a:rPr lang="en-US" sz="2800" b="1" dirty="0" err="1" smtClean="0">
                <a:solidFill>
                  <a:srgbClr val="0033CC"/>
                </a:solidFill>
                <a:latin typeface="#9Slide03 SFU Futura_12" panose="020B0604020202020204" charset="0"/>
                <a:cs typeface="Arial" panose="020B0604020202020204" pitchFamily="34" charset="0"/>
              </a:rPr>
              <a:t>nhóm</a:t>
            </a:r>
            <a:r>
              <a:rPr lang="en-US" sz="2800" b="1" dirty="0" smtClean="0">
                <a:solidFill>
                  <a:srgbClr val="0033CC"/>
                </a:solidFill>
                <a:latin typeface="#9Slide03 SFU Futura_12" panose="020B0604020202020204" charset="0"/>
                <a:cs typeface="Arial" panose="020B0604020202020204" pitchFamily="34" charset="0"/>
              </a:rPr>
              <a:t> </a:t>
            </a:r>
            <a:r>
              <a:rPr lang="en-US" sz="2800" b="1" dirty="0" err="1" smtClean="0">
                <a:solidFill>
                  <a:srgbClr val="0033CC"/>
                </a:solidFill>
                <a:latin typeface="#9Slide03 SFU Futura_12" panose="020B0604020202020204" charset="0"/>
                <a:cs typeface="Arial" panose="020B0604020202020204" pitchFamily="34" charset="0"/>
              </a:rPr>
              <a:t>tuổi</a:t>
            </a:r>
            <a:r>
              <a:rPr lang="en-US" sz="2800" b="1" dirty="0" smtClean="0">
                <a:solidFill>
                  <a:srgbClr val="0033CC"/>
                </a:solidFill>
                <a:latin typeface="#9Slide03 SFU Futura_12" panose="020B0604020202020204" charset="0"/>
                <a:cs typeface="Arial" panose="020B0604020202020204" pitchFamily="34" charset="0"/>
              </a:rPr>
              <a:t> ở </a:t>
            </a:r>
            <a:r>
              <a:rPr lang="en-US" sz="2800" b="1" dirty="0" err="1" smtClean="0">
                <a:solidFill>
                  <a:srgbClr val="0033CC"/>
                </a:solidFill>
                <a:latin typeface="#9Slide03 SFU Futura_12" panose="020B0604020202020204" charset="0"/>
                <a:cs typeface="Arial" panose="020B0604020202020204" pitchFamily="34" charset="0"/>
              </a:rPr>
              <a:t>châu</a:t>
            </a:r>
            <a:r>
              <a:rPr lang="en-US" sz="2800" b="1" dirty="0" smtClean="0">
                <a:solidFill>
                  <a:srgbClr val="0033CC"/>
                </a:solidFill>
                <a:latin typeface="#9Slide03 SFU Futura_12" panose="020B0604020202020204" charset="0"/>
                <a:cs typeface="Arial" panose="020B0604020202020204" pitchFamily="34" charset="0"/>
              </a:rPr>
              <a:t> </a:t>
            </a:r>
            <a:r>
              <a:rPr lang="en-US" sz="2800" b="1" dirty="0" err="1" smtClean="0">
                <a:solidFill>
                  <a:srgbClr val="0033CC"/>
                </a:solidFill>
                <a:latin typeface="#9Slide03 SFU Futura_12" panose="020B0604020202020204" charset="0"/>
                <a:cs typeface="Arial" panose="020B0604020202020204" pitchFamily="34" charset="0"/>
              </a:rPr>
              <a:t>Âu</a:t>
            </a:r>
            <a:r>
              <a:rPr lang="en-US" sz="2800" b="1" dirty="0" smtClean="0">
                <a:solidFill>
                  <a:srgbClr val="0033CC"/>
                </a:solidFill>
                <a:latin typeface="#9Slide03 SFU Futura_12" panose="020B0604020202020204" charset="0"/>
                <a:cs typeface="Arial" panose="020B0604020202020204" pitchFamily="34" charset="0"/>
              </a:rPr>
              <a:t> (%)</a:t>
            </a:r>
            <a:endParaRPr lang="en-US" sz="2800" b="1" dirty="0">
              <a:solidFill>
                <a:srgbClr val="0033CC"/>
              </a:solidFill>
              <a:latin typeface="#9Slide03 SFU Futura_12" panose="020B0604020202020204" charset="0"/>
              <a:cs typeface="Arial" panose="020B0604020202020204" pitchFamily="34" charset="0"/>
            </a:endParaRPr>
          </a:p>
        </p:txBody>
      </p:sp>
      <p:graphicFrame>
        <p:nvGraphicFramePr>
          <p:cNvPr id="2" name="Table 1"/>
          <p:cNvGraphicFramePr>
            <a:graphicFrameLocks noGrp="1"/>
          </p:cNvGraphicFramePr>
          <p:nvPr>
            <p:extLst>
              <p:ext uri="{D42A27DB-BD31-4B8C-83A1-F6EECF244321}">
                <p14:modId xmlns:p14="http://schemas.microsoft.com/office/powerpoint/2010/main" val="483784414"/>
              </p:ext>
            </p:extLst>
          </p:nvPr>
        </p:nvGraphicFramePr>
        <p:xfrm>
          <a:off x="5126182" y="1537225"/>
          <a:ext cx="6924768" cy="2407920"/>
        </p:xfrm>
        <a:graphic>
          <a:graphicData uri="http://schemas.openxmlformats.org/drawingml/2006/table">
            <a:tbl>
              <a:tblPr firstRow="1" bandRow="1">
                <a:tableStyleId>{616DA210-FB5B-4158-B5E0-FEB733F419BA}</a:tableStyleId>
              </a:tblPr>
              <a:tblGrid>
                <a:gridCol w="1731192">
                  <a:extLst>
                    <a:ext uri="{9D8B030D-6E8A-4147-A177-3AD203B41FA5}">
                      <a16:colId xmlns:a16="http://schemas.microsoft.com/office/drawing/2014/main" val="3622398061"/>
                    </a:ext>
                  </a:extLst>
                </a:gridCol>
                <a:gridCol w="1731192">
                  <a:extLst>
                    <a:ext uri="{9D8B030D-6E8A-4147-A177-3AD203B41FA5}">
                      <a16:colId xmlns:a16="http://schemas.microsoft.com/office/drawing/2014/main" val="3525688987"/>
                    </a:ext>
                  </a:extLst>
                </a:gridCol>
                <a:gridCol w="1731192">
                  <a:extLst>
                    <a:ext uri="{9D8B030D-6E8A-4147-A177-3AD203B41FA5}">
                      <a16:colId xmlns:a16="http://schemas.microsoft.com/office/drawing/2014/main" val="2409968661"/>
                    </a:ext>
                  </a:extLst>
                </a:gridCol>
                <a:gridCol w="1731192">
                  <a:extLst>
                    <a:ext uri="{9D8B030D-6E8A-4147-A177-3AD203B41FA5}">
                      <a16:colId xmlns:a16="http://schemas.microsoft.com/office/drawing/2014/main" val="1282834482"/>
                    </a:ext>
                  </a:extLst>
                </a:gridCol>
              </a:tblGrid>
              <a:tr h="370840">
                <a:tc>
                  <a:txBody>
                    <a:bodyPr/>
                    <a:lstStyle/>
                    <a:p>
                      <a:r>
                        <a:rPr lang="en-US" sz="2800" dirty="0" err="1" smtClean="0">
                          <a:latin typeface="#9Slide03 SFU Futura_12" panose="020B0604020202020204" charset="0"/>
                        </a:rPr>
                        <a:t>Nhóm</a:t>
                      </a:r>
                      <a:r>
                        <a:rPr lang="en-US" sz="2800" baseline="0" dirty="0" smtClean="0">
                          <a:latin typeface="#9Slide03 SFU Futura_12" panose="020B0604020202020204" charset="0"/>
                        </a:rPr>
                        <a:t> </a:t>
                      </a:r>
                      <a:r>
                        <a:rPr lang="en-US" sz="2800" baseline="0" dirty="0" err="1" smtClean="0">
                          <a:latin typeface="#9Slide03 SFU Futura_12" panose="020B0604020202020204" charset="0"/>
                        </a:rPr>
                        <a:t>tuổi</a:t>
                      </a:r>
                      <a:endParaRPr lang="en-US" sz="2800" dirty="0">
                        <a:latin typeface="#9Slide03 SFU Futura_12" panose="020B0604020202020204" charset="0"/>
                      </a:endParaRPr>
                    </a:p>
                  </a:txBody>
                  <a:tcPr>
                    <a:solidFill>
                      <a:srgbClr val="D0F5FE"/>
                    </a:solidFill>
                  </a:tcPr>
                </a:tc>
                <a:tc>
                  <a:txBody>
                    <a:bodyPr/>
                    <a:lstStyle/>
                    <a:p>
                      <a:r>
                        <a:rPr lang="en-US" sz="2800" dirty="0" smtClean="0">
                          <a:latin typeface="#9Slide03 SFU Futura_12" panose="020B0604020202020204" charset="0"/>
                        </a:rPr>
                        <a:t>0 –</a:t>
                      </a:r>
                      <a:r>
                        <a:rPr lang="en-US" sz="2800" baseline="0" dirty="0" smtClean="0">
                          <a:latin typeface="#9Slide03 SFU Futura_12" panose="020B0604020202020204" charset="0"/>
                        </a:rPr>
                        <a:t> 14 </a:t>
                      </a:r>
                      <a:r>
                        <a:rPr lang="en-US" sz="2800" baseline="0" dirty="0" err="1" smtClean="0">
                          <a:latin typeface="#9Slide03 SFU Futura_12" panose="020B0604020202020204" charset="0"/>
                        </a:rPr>
                        <a:t>tuổi</a:t>
                      </a:r>
                      <a:endParaRPr lang="en-US" sz="2800" dirty="0">
                        <a:latin typeface="#9Slide03 SFU Futura_12" panose="020B0604020202020204" charset="0"/>
                      </a:endParaRPr>
                    </a:p>
                  </a:txBody>
                  <a:tcPr>
                    <a:solidFill>
                      <a:srgbClr val="D0F5FE"/>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dirty="0" smtClean="0">
                          <a:latin typeface="#9Slide03 SFU Futura_12" panose="020B0604020202020204" charset="0"/>
                        </a:rPr>
                        <a:t>15 –</a:t>
                      </a:r>
                      <a:r>
                        <a:rPr lang="en-US" sz="2800" baseline="0" dirty="0" smtClean="0">
                          <a:latin typeface="#9Slide03 SFU Futura_12" panose="020B0604020202020204" charset="0"/>
                        </a:rPr>
                        <a:t> 64 </a:t>
                      </a:r>
                      <a:r>
                        <a:rPr lang="en-US" sz="2800" baseline="0" dirty="0" err="1" smtClean="0">
                          <a:latin typeface="#9Slide03 SFU Futura_12" panose="020B0604020202020204" charset="0"/>
                        </a:rPr>
                        <a:t>tuổi</a:t>
                      </a:r>
                      <a:endParaRPr lang="en-US" sz="2800" dirty="0" smtClean="0">
                        <a:latin typeface="#9Slide03 SFU Futura_12" panose="020B0604020202020204" charset="0"/>
                      </a:endParaRPr>
                    </a:p>
                    <a:p>
                      <a:endParaRPr lang="en-US" sz="2800" dirty="0">
                        <a:latin typeface="#9Slide03 SFU Futura_12" panose="020B0604020202020204" charset="0"/>
                      </a:endParaRPr>
                    </a:p>
                  </a:txBody>
                  <a:tcPr>
                    <a:solidFill>
                      <a:srgbClr val="D0F5FE"/>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dirty="0" err="1" smtClean="0">
                          <a:latin typeface="#9Slide03 SFU Futura_12" panose="020B0604020202020204" charset="0"/>
                        </a:rPr>
                        <a:t>Từ</a:t>
                      </a:r>
                      <a:r>
                        <a:rPr lang="en-US" sz="2800" baseline="0" dirty="0" smtClean="0">
                          <a:latin typeface="#9Slide03 SFU Futura_12" panose="020B0604020202020204" charset="0"/>
                        </a:rPr>
                        <a:t> 65 </a:t>
                      </a:r>
                      <a:r>
                        <a:rPr lang="en-US" sz="2800" baseline="0" dirty="0" err="1" smtClean="0">
                          <a:latin typeface="#9Slide03 SFU Futura_12" panose="020B0604020202020204" charset="0"/>
                        </a:rPr>
                        <a:t>tuổi</a:t>
                      </a:r>
                      <a:r>
                        <a:rPr lang="en-US" sz="2800" baseline="0" dirty="0" smtClean="0">
                          <a:latin typeface="#9Slide03 SFU Futura_12" panose="020B0604020202020204" charset="0"/>
                        </a:rPr>
                        <a:t> </a:t>
                      </a:r>
                      <a:r>
                        <a:rPr lang="en-US" sz="2800" baseline="0" dirty="0" err="1" smtClean="0">
                          <a:latin typeface="#9Slide03 SFU Futura_12" panose="020B0604020202020204" charset="0"/>
                        </a:rPr>
                        <a:t>trở</a:t>
                      </a:r>
                      <a:r>
                        <a:rPr lang="en-US" sz="2800" baseline="0" dirty="0" smtClean="0">
                          <a:latin typeface="#9Slide03 SFU Futura_12" panose="020B0604020202020204" charset="0"/>
                        </a:rPr>
                        <a:t> </a:t>
                      </a:r>
                      <a:r>
                        <a:rPr lang="en-US" sz="2800" baseline="0" dirty="0" err="1" smtClean="0">
                          <a:latin typeface="#9Slide03 SFU Futura_12" panose="020B0604020202020204" charset="0"/>
                        </a:rPr>
                        <a:t>lên</a:t>
                      </a:r>
                      <a:endParaRPr lang="en-US" sz="2800" dirty="0" smtClean="0">
                        <a:latin typeface="#9Slide03 SFU Futura_12" panose="020B0604020202020204" charset="0"/>
                      </a:endParaRPr>
                    </a:p>
                    <a:p>
                      <a:endParaRPr lang="en-US" sz="2800" dirty="0">
                        <a:latin typeface="#9Slide03 SFU Futura_12" panose="020B0604020202020204" charset="0"/>
                      </a:endParaRPr>
                    </a:p>
                  </a:txBody>
                  <a:tcPr>
                    <a:solidFill>
                      <a:srgbClr val="D0F5FE"/>
                    </a:solidFill>
                  </a:tcPr>
                </a:tc>
                <a:extLst>
                  <a:ext uri="{0D108BD9-81ED-4DB2-BD59-A6C34878D82A}">
                    <a16:rowId xmlns:a16="http://schemas.microsoft.com/office/drawing/2014/main" val="1529982961"/>
                  </a:ext>
                </a:extLst>
              </a:tr>
              <a:tr h="370840">
                <a:tc>
                  <a:txBody>
                    <a:bodyPr/>
                    <a:lstStyle/>
                    <a:p>
                      <a:r>
                        <a:rPr lang="en-US" sz="2800" dirty="0" smtClean="0">
                          <a:latin typeface="#9Slide03 SFU Futura_12" panose="020B0604020202020204" charset="0"/>
                        </a:rPr>
                        <a:t>1990</a:t>
                      </a:r>
                      <a:endParaRPr lang="en-US" sz="2800" dirty="0">
                        <a:latin typeface="#9Slide03 SFU Futura_12" panose="020B0604020202020204" charset="0"/>
                      </a:endParaRPr>
                    </a:p>
                  </a:txBody>
                  <a:tcPr>
                    <a:solidFill>
                      <a:schemeClr val="bg1"/>
                    </a:solidFill>
                  </a:tcPr>
                </a:tc>
                <a:tc>
                  <a:txBody>
                    <a:bodyPr/>
                    <a:lstStyle/>
                    <a:p>
                      <a:r>
                        <a:rPr lang="en-US" sz="2800" dirty="0" smtClean="0">
                          <a:latin typeface="#9Slide03 SFU Futura_12" panose="020B0604020202020204" charset="0"/>
                        </a:rPr>
                        <a:t>20,5</a:t>
                      </a:r>
                      <a:endParaRPr lang="en-US" sz="2800" dirty="0">
                        <a:latin typeface="#9Slide03 SFU Futura_12" panose="020B0604020202020204" charset="0"/>
                      </a:endParaRPr>
                    </a:p>
                  </a:txBody>
                  <a:tcPr>
                    <a:solidFill>
                      <a:schemeClr val="bg1"/>
                    </a:solidFill>
                  </a:tcPr>
                </a:tc>
                <a:tc>
                  <a:txBody>
                    <a:bodyPr/>
                    <a:lstStyle/>
                    <a:p>
                      <a:r>
                        <a:rPr lang="en-US" sz="2800" dirty="0" smtClean="0">
                          <a:latin typeface="#9Slide03 SFU Futura_12" panose="020B0604020202020204" charset="0"/>
                        </a:rPr>
                        <a:t>66,9</a:t>
                      </a:r>
                      <a:endParaRPr lang="en-US" sz="2800" dirty="0">
                        <a:latin typeface="#9Slide03 SFU Futura_12" panose="020B0604020202020204" charset="0"/>
                      </a:endParaRPr>
                    </a:p>
                  </a:txBody>
                  <a:tcPr>
                    <a:solidFill>
                      <a:schemeClr val="bg1"/>
                    </a:solidFill>
                  </a:tcPr>
                </a:tc>
                <a:tc>
                  <a:txBody>
                    <a:bodyPr/>
                    <a:lstStyle/>
                    <a:p>
                      <a:r>
                        <a:rPr lang="en-US" sz="2800" dirty="0" smtClean="0">
                          <a:latin typeface="#9Slide03 SFU Futura_12" panose="020B0604020202020204" charset="0"/>
                        </a:rPr>
                        <a:t>12,6</a:t>
                      </a:r>
                      <a:endParaRPr lang="en-US" sz="2800" dirty="0">
                        <a:latin typeface="#9Slide03 SFU Futura_12" panose="020B0604020202020204" charset="0"/>
                      </a:endParaRPr>
                    </a:p>
                  </a:txBody>
                  <a:tcPr>
                    <a:solidFill>
                      <a:schemeClr val="bg1"/>
                    </a:solidFill>
                  </a:tcPr>
                </a:tc>
                <a:extLst>
                  <a:ext uri="{0D108BD9-81ED-4DB2-BD59-A6C34878D82A}">
                    <a16:rowId xmlns:a16="http://schemas.microsoft.com/office/drawing/2014/main" val="1608325627"/>
                  </a:ext>
                </a:extLst>
              </a:tr>
              <a:tr h="370840">
                <a:tc>
                  <a:txBody>
                    <a:bodyPr/>
                    <a:lstStyle/>
                    <a:p>
                      <a:r>
                        <a:rPr lang="en-US" sz="2800" dirty="0" smtClean="0">
                          <a:latin typeface="#9Slide03 SFU Futura_12" panose="020B0604020202020204" charset="0"/>
                        </a:rPr>
                        <a:t>2020</a:t>
                      </a:r>
                      <a:endParaRPr lang="en-US" sz="2800" dirty="0">
                        <a:latin typeface="#9Slide03 SFU Futura_12" panose="020B0604020202020204" charset="0"/>
                      </a:endParaRPr>
                    </a:p>
                  </a:txBody>
                  <a:tcPr>
                    <a:solidFill>
                      <a:schemeClr val="bg1"/>
                    </a:solidFill>
                  </a:tcPr>
                </a:tc>
                <a:tc>
                  <a:txBody>
                    <a:bodyPr/>
                    <a:lstStyle/>
                    <a:p>
                      <a:r>
                        <a:rPr lang="en-US" sz="2800" dirty="0" smtClean="0">
                          <a:latin typeface="#9Slide03 SFU Futura_12" panose="020B0604020202020204" charset="0"/>
                        </a:rPr>
                        <a:t>16,1</a:t>
                      </a:r>
                      <a:endParaRPr lang="en-US" sz="2800" dirty="0">
                        <a:latin typeface="#9Slide03 SFU Futura_12" panose="020B0604020202020204" charset="0"/>
                      </a:endParaRPr>
                    </a:p>
                  </a:txBody>
                  <a:tcPr>
                    <a:solidFill>
                      <a:schemeClr val="bg1"/>
                    </a:solidFill>
                  </a:tcPr>
                </a:tc>
                <a:tc>
                  <a:txBody>
                    <a:bodyPr/>
                    <a:lstStyle/>
                    <a:p>
                      <a:r>
                        <a:rPr lang="en-US" sz="2800" dirty="0" smtClean="0">
                          <a:latin typeface="#9Slide03 SFU Futura_12" panose="020B0604020202020204" charset="0"/>
                        </a:rPr>
                        <a:t>64,8</a:t>
                      </a:r>
                      <a:endParaRPr lang="en-US" sz="2800" dirty="0">
                        <a:latin typeface="#9Slide03 SFU Futura_12" panose="020B0604020202020204" charset="0"/>
                      </a:endParaRPr>
                    </a:p>
                  </a:txBody>
                  <a:tcPr>
                    <a:solidFill>
                      <a:schemeClr val="bg1"/>
                    </a:solidFill>
                  </a:tcPr>
                </a:tc>
                <a:tc>
                  <a:txBody>
                    <a:bodyPr/>
                    <a:lstStyle/>
                    <a:p>
                      <a:r>
                        <a:rPr lang="en-US" sz="2800" dirty="0" smtClean="0">
                          <a:latin typeface="#9Slide03 SFU Futura_12" panose="020B0604020202020204" charset="0"/>
                        </a:rPr>
                        <a:t>19,1</a:t>
                      </a:r>
                      <a:endParaRPr lang="en-US" sz="2800" dirty="0">
                        <a:latin typeface="#9Slide03 SFU Futura_12" panose="020B0604020202020204" charset="0"/>
                      </a:endParaRPr>
                    </a:p>
                  </a:txBody>
                  <a:tcPr>
                    <a:solidFill>
                      <a:schemeClr val="bg1"/>
                    </a:solidFill>
                  </a:tcPr>
                </a:tc>
                <a:extLst>
                  <a:ext uri="{0D108BD9-81ED-4DB2-BD59-A6C34878D82A}">
                    <a16:rowId xmlns:a16="http://schemas.microsoft.com/office/drawing/2014/main" val="376457932"/>
                  </a:ext>
                </a:extLst>
              </a:tr>
            </a:tbl>
          </a:graphicData>
        </a:graphic>
      </p:graphicFrame>
      <p:grpSp>
        <p:nvGrpSpPr>
          <p:cNvPr id="14" name="Group 13"/>
          <p:cNvGrpSpPr/>
          <p:nvPr/>
        </p:nvGrpSpPr>
        <p:grpSpPr>
          <a:xfrm>
            <a:off x="253659" y="4347298"/>
            <a:ext cx="11797291" cy="2381544"/>
            <a:chOff x="734584" y="85390"/>
            <a:chExt cx="11624390" cy="6959348"/>
          </a:xfrm>
        </p:grpSpPr>
        <p:sp>
          <p:nvSpPr>
            <p:cNvPr id="15" name="Rectangle 14"/>
            <p:cNvSpPr/>
            <p:nvPr/>
          </p:nvSpPr>
          <p:spPr>
            <a:xfrm>
              <a:off x="734584" y="85390"/>
              <a:ext cx="11202590" cy="5895093"/>
            </a:xfrm>
            <a:prstGeom prst="rect">
              <a:avLst/>
            </a:prstGeom>
            <a:solidFill>
              <a:schemeClr val="bg1"/>
            </a:solidFill>
            <a:ln w="28575">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6" name="Rectangle 15"/>
            <p:cNvSpPr/>
            <p:nvPr/>
          </p:nvSpPr>
          <p:spPr>
            <a:xfrm>
              <a:off x="845985" y="474529"/>
              <a:ext cx="11308798" cy="6383246"/>
            </a:xfrm>
            <a:prstGeom prst="rect">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7" name="Rectangle 16"/>
            <p:cNvSpPr/>
            <p:nvPr/>
          </p:nvSpPr>
          <p:spPr>
            <a:xfrm>
              <a:off x="925769" y="929149"/>
              <a:ext cx="11433205" cy="6115589"/>
            </a:xfrm>
            <a:prstGeom prst="rect">
              <a:avLst/>
            </a:prstGeom>
            <a:solidFill>
              <a:schemeClr val="bg1"/>
            </a:solidFill>
            <a:ln w="285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sp>
        <p:nvSpPr>
          <p:cNvPr id="19" name="Rectangle 18"/>
          <p:cNvSpPr/>
          <p:nvPr/>
        </p:nvSpPr>
        <p:spPr>
          <a:xfrm>
            <a:off x="387612" y="4947233"/>
            <a:ext cx="4287151" cy="461665"/>
          </a:xfrm>
          <a:prstGeom prst="rect">
            <a:avLst/>
          </a:prstGeom>
        </p:spPr>
        <p:txBody>
          <a:bodyPr wrap="square">
            <a:spAutoFit/>
          </a:bodyPr>
          <a:lstStyle/>
          <a:p>
            <a:pPr algn="ctr"/>
            <a:r>
              <a:rPr lang="en-US" sz="2400" b="1" dirty="0" err="1" smtClean="0">
                <a:latin typeface="#9Slide03 SFU Futura_12" panose="020B0604020202020204" charset="0"/>
                <a:cs typeface="Arial" panose="020B0604020202020204" pitchFamily="34" charset="0"/>
              </a:rPr>
              <a:t>Tỉ</a:t>
            </a:r>
            <a:r>
              <a:rPr lang="en-US" sz="2400" b="1" dirty="0" smtClean="0">
                <a:latin typeface="#9Slide03 SFU Futura_12" panose="020B0604020202020204" charset="0"/>
                <a:cs typeface="Arial" panose="020B0604020202020204" pitchFamily="34" charset="0"/>
              </a:rPr>
              <a:t> </a:t>
            </a:r>
            <a:r>
              <a:rPr lang="en-US" sz="2400" b="1" dirty="0" err="1" smtClean="0">
                <a:latin typeface="#9Slide03 SFU Futura_12" panose="020B0604020202020204" charset="0"/>
                <a:cs typeface="Arial" panose="020B0604020202020204" pitchFamily="34" charset="0"/>
              </a:rPr>
              <a:t>lệ</a:t>
            </a:r>
            <a:r>
              <a:rPr lang="en-US" sz="2400" b="1" dirty="0" smtClean="0">
                <a:latin typeface="#9Slide03 SFU Futura_12" panose="020B0604020202020204" charset="0"/>
                <a:cs typeface="Arial" panose="020B0604020202020204" pitchFamily="34" charset="0"/>
              </a:rPr>
              <a:t> </a:t>
            </a:r>
            <a:r>
              <a:rPr lang="en-US" sz="2400" b="1" dirty="0" err="1" smtClean="0">
                <a:latin typeface="#9Slide03 SFU Futura_12" panose="020B0604020202020204" charset="0"/>
                <a:cs typeface="Arial" panose="020B0604020202020204" pitchFamily="34" charset="0"/>
              </a:rPr>
              <a:t>dưới</a:t>
            </a:r>
            <a:r>
              <a:rPr lang="en-US" sz="2400" b="1" dirty="0" smtClean="0">
                <a:latin typeface="#9Slide03 SFU Futura_12" panose="020B0604020202020204" charset="0"/>
                <a:cs typeface="Arial" panose="020B0604020202020204" pitchFamily="34" charset="0"/>
              </a:rPr>
              <a:t> 15 </a:t>
            </a:r>
            <a:r>
              <a:rPr lang="en-US" sz="2400" b="1" dirty="0" err="1" smtClean="0">
                <a:latin typeface="#9Slide03 SFU Futura_12" panose="020B0604020202020204" charset="0"/>
                <a:cs typeface="Arial" panose="020B0604020202020204" pitchFamily="34" charset="0"/>
              </a:rPr>
              <a:t>tuổi</a:t>
            </a:r>
            <a:r>
              <a:rPr lang="en-US" sz="2400" b="1" dirty="0" smtClean="0">
                <a:latin typeface="#9Slide03 SFU Futura_12" panose="020B0604020202020204" charset="0"/>
                <a:cs typeface="Arial" panose="020B0604020202020204" pitchFamily="34" charset="0"/>
              </a:rPr>
              <a:t>: …………….</a:t>
            </a:r>
            <a:endParaRPr lang="en-US" sz="2400" b="1" dirty="0">
              <a:latin typeface="#9Slide03 SFU Futura_12" panose="020B0604020202020204" charset="0"/>
              <a:cs typeface="Arial" panose="020B0604020202020204" pitchFamily="34" charset="0"/>
            </a:endParaRPr>
          </a:p>
        </p:txBody>
      </p:sp>
      <p:sp>
        <p:nvSpPr>
          <p:cNvPr id="20" name="Rectangle 19"/>
          <p:cNvSpPr/>
          <p:nvPr/>
        </p:nvSpPr>
        <p:spPr>
          <a:xfrm>
            <a:off x="365084" y="5445191"/>
            <a:ext cx="4287151" cy="461665"/>
          </a:xfrm>
          <a:prstGeom prst="rect">
            <a:avLst/>
          </a:prstGeom>
        </p:spPr>
        <p:txBody>
          <a:bodyPr wrap="square">
            <a:spAutoFit/>
          </a:bodyPr>
          <a:lstStyle/>
          <a:p>
            <a:pPr algn="ctr"/>
            <a:r>
              <a:rPr lang="en-US" sz="2400" b="1" dirty="0" err="1" smtClean="0">
                <a:latin typeface="#9Slide03 SFU Futura_12" panose="020B0604020202020204" charset="0"/>
                <a:cs typeface="Arial" panose="020B0604020202020204" pitchFamily="34" charset="0"/>
              </a:rPr>
              <a:t>Tỉ</a:t>
            </a:r>
            <a:r>
              <a:rPr lang="en-US" sz="2400" b="1" dirty="0" smtClean="0">
                <a:latin typeface="#9Slide03 SFU Futura_12" panose="020B0604020202020204" charset="0"/>
                <a:cs typeface="Arial" panose="020B0604020202020204" pitchFamily="34" charset="0"/>
              </a:rPr>
              <a:t> </a:t>
            </a:r>
            <a:r>
              <a:rPr lang="en-US" sz="2400" b="1" dirty="0" err="1" smtClean="0">
                <a:latin typeface="#9Slide03 SFU Futura_12" panose="020B0604020202020204" charset="0"/>
                <a:cs typeface="Arial" panose="020B0604020202020204" pitchFamily="34" charset="0"/>
              </a:rPr>
              <a:t>lệ</a:t>
            </a:r>
            <a:r>
              <a:rPr lang="en-US" sz="2400" b="1" dirty="0" smtClean="0">
                <a:latin typeface="#9Slide03 SFU Futura_12" panose="020B0604020202020204" charset="0"/>
                <a:cs typeface="Arial" panose="020B0604020202020204" pitchFamily="34" charset="0"/>
              </a:rPr>
              <a:t> </a:t>
            </a:r>
            <a:r>
              <a:rPr lang="en-US" sz="2400" b="1" dirty="0" err="1" smtClean="0">
                <a:latin typeface="#9Slide03 SFU Futura_12" panose="020B0604020202020204" charset="0"/>
                <a:cs typeface="Arial" panose="020B0604020202020204" pitchFamily="34" charset="0"/>
              </a:rPr>
              <a:t>trên</a:t>
            </a:r>
            <a:r>
              <a:rPr lang="en-US" sz="2400" b="1" dirty="0" smtClean="0">
                <a:latin typeface="#9Slide03 SFU Futura_12" panose="020B0604020202020204" charset="0"/>
                <a:cs typeface="Arial" panose="020B0604020202020204" pitchFamily="34" charset="0"/>
              </a:rPr>
              <a:t> 65 </a:t>
            </a:r>
            <a:r>
              <a:rPr lang="en-US" sz="2400" b="1" dirty="0" err="1" smtClean="0">
                <a:latin typeface="#9Slide03 SFU Futura_12" panose="020B0604020202020204" charset="0"/>
                <a:cs typeface="Arial" panose="020B0604020202020204" pitchFamily="34" charset="0"/>
              </a:rPr>
              <a:t>tuổi</a:t>
            </a:r>
            <a:r>
              <a:rPr lang="en-US" sz="2400" b="1" dirty="0" smtClean="0">
                <a:latin typeface="#9Slide03 SFU Futura_12" panose="020B0604020202020204" charset="0"/>
                <a:cs typeface="Arial" panose="020B0604020202020204" pitchFamily="34" charset="0"/>
              </a:rPr>
              <a:t>: …………….</a:t>
            </a:r>
            <a:endParaRPr lang="en-US" sz="2400" b="1" dirty="0">
              <a:latin typeface="#9Slide03 SFU Futura_12" panose="020B0604020202020204" charset="0"/>
              <a:cs typeface="Arial" panose="020B0604020202020204" pitchFamily="34" charset="0"/>
            </a:endParaRPr>
          </a:p>
        </p:txBody>
      </p:sp>
      <p:sp>
        <p:nvSpPr>
          <p:cNvPr id="21" name="Rectangle 20"/>
          <p:cNvSpPr/>
          <p:nvPr/>
        </p:nvSpPr>
        <p:spPr>
          <a:xfrm>
            <a:off x="2497867" y="4792879"/>
            <a:ext cx="4287151" cy="461665"/>
          </a:xfrm>
          <a:prstGeom prst="rect">
            <a:avLst/>
          </a:prstGeom>
        </p:spPr>
        <p:txBody>
          <a:bodyPr wrap="square">
            <a:spAutoFit/>
          </a:bodyPr>
          <a:lstStyle/>
          <a:p>
            <a:pPr algn="ctr"/>
            <a:r>
              <a:rPr lang="en-US" sz="2400" b="1" dirty="0" err="1" smtClean="0">
                <a:solidFill>
                  <a:srgbClr val="009933"/>
                </a:solidFill>
                <a:latin typeface="#9Slide03 SFU Futura_12" panose="020B0604020202020204" charset="0"/>
                <a:cs typeface="Arial" panose="020B0604020202020204" pitchFamily="34" charset="0"/>
              </a:rPr>
              <a:t>Thấp</a:t>
            </a:r>
            <a:r>
              <a:rPr lang="en-US" sz="2400" b="1" dirty="0" smtClean="0">
                <a:solidFill>
                  <a:srgbClr val="009933"/>
                </a:solidFill>
                <a:latin typeface="#9Slide03 SFU Futura_12" panose="020B0604020202020204" charset="0"/>
                <a:cs typeface="Arial" panose="020B0604020202020204" pitchFamily="34" charset="0"/>
              </a:rPr>
              <a:t> </a:t>
            </a:r>
            <a:r>
              <a:rPr lang="en-US" sz="2400" b="1" dirty="0" err="1" smtClean="0">
                <a:solidFill>
                  <a:srgbClr val="009933"/>
                </a:solidFill>
                <a:latin typeface="#9Slide03 SFU Futura_12" panose="020B0604020202020204" charset="0"/>
                <a:cs typeface="Arial" panose="020B0604020202020204" pitchFamily="34" charset="0"/>
              </a:rPr>
              <a:t>và</a:t>
            </a:r>
            <a:r>
              <a:rPr lang="en-US" sz="2400" b="1" dirty="0" smtClean="0">
                <a:solidFill>
                  <a:srgbClr val="009933"/>
                </a:solidFill>
                <a:latin typeface="#9Slide03 SFU Futura_12" panose="020B0604020202020204" charset="0"/>
                <a:cs typeface="Arial" panose="020B0604020202020204" pitchFamily="34" charset="0"/>
              </a:rPr>
              <a:t> </a:t>
            </a:r>
            <a:r>
              <a:rPr lang="en-US" sz="2400" b="1" dirty="0" err="1" smtClean="0">
                <a:solidFill>
                  <a:srgbClr val="009933"/>
                </a:solidFill>
                <a:latin typeface="#9Slide03 SFU Futura_12" panose="020B0604020202020204" charset="0"/>
                <a:cs typeface="Arial" panose="020B0604020202020204" pitchFamily="34" charset="0"/>
              </a:rPr>
              <a:t>có</a:t>
            </a:r>
            <a:r>
              <a:rPr lang="en-US" sz="2400" b="1" dirty="0" smtClean="0">
                <a:solidFill>
                  <a:srgbClr val="009933"/>
                </a:solidFill>
                <a:latin typeface="#9Slide03 SFU Futura_12" panose="020B0604020202020204" charset="0"/>
                <a:cs typeface="Arial" panose="020B0604020202020204" pitchFamily="34" charset="0"/>
              </a:rPr>
              <a:t> </a:t>
            </a:r>
            <a:r>
              <a:rPr lang="en-US" sz="2400" b="1" dirty="0" err="1" smtClean="0">
                <a:solidFill>
                  <a:srgbClr val="009933"/>
                </a:solidFill>
                <a:latin typeface="#9Slide03 SFU Futura_12" panose="020B0604020202020204" charset="0"/>
                <a:cs typeface="Arial" panose="020B0604020202020204" pitchFamily="34" charset="0"/>
              </a:rPr>
              <a:t>xu</a:t>
            </a:r>
            <a:r>
              <a:rPr lang="en-US" sz="2400" b="1" dirty="0" smtClean="0">
                <a:solidFill>
                  <a:srgbClr val="009933"/>
                </a:solidFill>
                <a:latin typeface="#9Slide03 SFU Futura_12" panose="020B0604020202020204" charset="0"/>
                <a:cs typeface="Arial" panose="020B0604020202020204" pitchFamily="34" charset="0"/>
              </a:rPr>
              <a:t> </a:t>
            </a:r>
            <a:r>
              <a:rPr lang="en-US" sz="2400" b="1" dirty="0" err="1" smtClean="0">
                <a:solidFill>
                  <a:srgbClr val="009933"/>
                </a:solidFill>
                <a:latin typeface="#9Slide03 SFU Futura_12" panose="020B0604020202020204" charset="0"/>
                <a:cs typeface="Arial" panose="020B0604020202020204" pitchFamily="34" charset="0"/>
              </a:rPr>
              <a:t>hướng</a:t>
            </a:r>
            <a:r>
              <a:rPr lang="en-US" sz="2400" b="1" dirty="0" smtClean="0">
                <a:solidFill>
                  <a:srgbClr val="009933"/>
                </a:solidFill>
                <a:latin typeface="#9Slide03 SFU Futura_12" panose="020B0604020202020204" charset="0"/>
                <a:cs typeface="Arial" panose="020B0604020202020204" pitchFamily="34" charset="0"/>
              </a:rPr>
              <a:t> </a:t>
            </a:r>
            <a:r>
              <a:rPr lang="en-US" sz="2400" b="1" dirty="0" err="1" smtClean="0">
                <a:solidFill>
                  <a:srgbClr val="009933"/>
                </a:solidFill>
                <a:latin typeface="#9Slide03 SFU Futura_12" panose="020B0604020202020204" charset="0"/>
                <a:cs typeface="Arial" panose="020B0604020202020204" pitchFamily="34" charset="0"/>
              </a:rPr>
              <a:t>giảm</a:t>
            </a:r>
            <a:endParaRPr lang="en-US" sz="2400" b="1" dirty="0">
              <a:solidFill>
                <a:srgbClr val="009933"/>
              </a:solidFill>
              <a:latin typeface="#9Slide03 SFU Futura_12" panose="020B0604020202020204" charset="0"/>
              <a:cs typeface="Arial" panose="020B0604020202020204" pitchFamily="34" charset="0"/>
            </a:endParaRPr>
          </a:p>
        </p:txBody>
      </p:sp>
      <p:sp>
        <p:nvSpPr>
          <p:cNvPr id="22" name="Rectangle 21"/>
          <p:cNvSpPr/>
          <p:nvPr/>
        </p:nvSpPr>
        <p:spPr>
          <a:xfrm>
            <a:off x="2568994" y="5316730"/>
            <a:ext cx="3895223" cy="461665"/>
          </a:xfrm>
          <a:prstGeom prst="rect">
            <a:avLst/>
          </a:prstGeom>
        </p:spPr>
        <p:txBody>
          <a:bodyPr wrap="square">
            <a:spAutoFit/>
          </a:bodyPr>
          <a:lstStyle/>
          <a:p>
            <a:pPr algn="ctr"/>
            <a:r>
              <a:rPr lang="en-US" sz="2400" b="1" dirty="0" smtClean="0">
                <a:solidFill>
                  <a:srgbClr val="009933"/>
                </a:solidFill>
                <a:latin typeface="#9Slide03 SFU Futura_12" panose="020B0604020202020204" charset="0"/>
                <a:cs typeface="Arial" panose="020B0604020202020204" pitchFamily="34" charset="0"/>
              </a:rPr>
              <a:t>Cao </a:t>
            </a:r>
            <a:r>
              <a:rPr lang="en-US" sz="2400" b="1" dirty="0" err="1" smtClean="0">
                <a:solidFill>
                  <a:srgbClr val="009933"/>
                </a:solidFill>
                <a:latin typeface="#9Slide03 SFU Futura_12" panose="020B0604020202020204" charset="0"/>
                <a:cs typeface="Arial" panose="020B0604020202020204" pitchFamily="34" charset="0"/>
              </a:rPr>
              <a:t>và</a:t>
            </a:r>
            <a:r>
              <a:rPr lang="en-US" sz="2400" b="1" dirty="0" smtClean="0">
                <a:solidFill>
                  <a:srgbClr val="009933"/>
                </a:solidFill>
                <a:latin typeface="#9Slide03 SFU Futura_12" panose="020B0604020202020204" charset="0"/>
                <a:cs typeface="Arial" panose="020B0604020202020204" pitchFamily="34" charset="0"/>
              </a:rPr>
              <a:t> </a:t>
            </a:r>
            <a:r>
              <a:rPr lang="en-US" sz="2400" b="1" dirty="0" err="1" smtClean="0">
                <a:solidFill>
                  <a:srgbClr val="009933"/>
                </a:solidFill>
                <a:latin typeface="#9Slide03 SFU Futura_12" panose="020B0604020202020204" charset="0"/>
                <a:cs typeface="Arial" panose="020B0604020202020204" pitchFamily="34" charset="0"/>
              </a:rPr>
              <a:t>có</a:t>
            </a:r>
            <a:r>
              <a:rPr lang="en-US" sz="2400" b="1" dirty="0" smtClean="0">
                <a:solidFill>
                  <a:srgbClr val="009933"/>
                </a:solidFill>
                <a:latin typeface="#9Slide03 SFU Futura_12" panose="020B0604020202020204" charset="0"/>
                <a:cs typeface="Arial" panose="020B0604020202020204" pitchFamily="34" charset="0"/>
              </a:rPr>
              <a:t> </a:t>
            </a:r>
            <a:r>
              <a:rPr lang="en-US" sz="2400" b="1" dirty="0" err="1" smtClean="0">
                <a:solidFill>
                  <a:srgbClr val="009933"/>
                </a:solidFill>
                <a:latin typeface="#9Slide03 SFU Futura_12" panose="020B0604020202020204" charset="0"/>
                <a:cs typeface="Arial" panose="020B0604020202020204" pitchFamily="34" charset="0"/>
              </a:rPr>
              <a:t>xu</a:t>
            </a:r>
            <a:r>
              <a:rPr lang="en-US" sz="2400" b="1" dirty="0" smtClean="0">
                <a:solidFill>
                  <a:srgbClr val="009933"/>
                </a:solidFill>
                <a:latin typeface="#9Slide03 SFU Futura_12" panose="020B0604020202020204" charset="0"/>
                <a:cs typeface="Arial" panose="020B0604020202020204" pitchFamily="34" charset="0"/>
              </a:rPr>
              <a:t> </a:t>
            </a:r>
            <a:r>
              <a:rPr lang="en-US" sz="2400" b="1" dirty="0" err="1" smtClean="0">
                <a:solidFill>
                  <a:srgbClr val="009933"/>
                </a:solidFill>
                <a:latin typeface="#9Slide03 SFU Futura_12" panose="020B0604020202020204" charset="0"/>
                <a:cs typeface="Arial" panose="020B0604020202020204" pitchFamily="34" charset="0"/>
              </a:rPr>
              <a:t>hướng</a:t>
            </a:r>
            <a:r>
              <a:rPr lang="en-US" sz="2400" b="1" dirty="0" smtClean="0">
                <a:solidFill>
                  <a:srgbClr val="009933"/>
                </a:solidFill>
                <a:latin typeface="#9Slide03 SFU Futura_12" panose="020B0604020202020204" charset="0"/>
                <a:cs typeface="Arial" panose="020B0604020202020204" pitchFamily="34" charset="0"/>
              </a:rPr>
              <a:t> </a:t>
            </a:r>
            <a:r>
              <a:rPr lang="en-US" sz="2400" b="1" dirty="0" err="1" smtClean="0">
                <a:solidFill>
                  <a:srgbClr val="009933"/>
                </a:solidFill>
                <a:latin typeface="#9Slide03 SFU Futura_12" panose="020B0604020202020204" charset="0"/>
                <a:cs typeface="Arial" panose="020B0604020202020204" pitchFamily="34" charset="0"/>
              </a:rPr>
              <a:t>tăng</a:t>
            </a:r>
            <a:endParaRPr lang="en-US" sz="2400" b="1" dirty="0">
              <a:solidFill>
                <a:srgbClr val="009933"/>
              </a:solidFill>
              <a:latin typeface="#9Slide03 SFU Futura_12" panose="020B0604020202020204" charset="0"/>
              <a:cs typeface="Arial" panose="020B0604020202020204" pitchFamily="34" charset="0"/>
            </a:endParaRPr>
          </a:p>
        </p:txBody>
      </p:sp>
      <p:pic>
        <p:nvPicPr>
          <p:cNvPr id="2050" name="Picture 2" descr="VỀ CHÚNG TÔI - GIẤP CÁ EXTRA"/>
          <p:cNvPicPr>
            <a:picLocks noChangeAspect="1" noChangeArrowheads="1"/>
          </p:cNvPicPr>
          <p:nvPr/>
        </p:nvPicPr>
        <p:blipFill rotWithShape="1">
          <a:blip r:embed="rId6" cstate="hqprint">
            <a:extLst>
              <a:ext uri="{28A0092B-C50C-407E-A947-70E740481C1C}">
                <a14:useLocalDpi xmlns:a14="http://schemas.microsoft.com/office/drawing/2010/main" val="0"/>
              </a:ext>
            </a:extLst>
          </a:blip>
          <a:srcRect l="9594" t="28347" r="7452" b="29607"/>
          <a:stretch/>
        </p:blipFill>
        <p:spPr bwMode="auto">
          <a:xfrm>
            <a:off x="1196546" y="6008380"/>
            <a:ext cx="855864" cy="433795"/>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23"/>
          <p:cNvSpPr/>
          <p:nvPr/>
        </p:nvSpPr>
        <p:spPr>
          <a:xfrm>
            <a:off x="1777837" y="5918955"/>
            <a:ext cx="3706333" cy="523220"/>
          </a:xfrm>
          <a:prstGeom prst="rect">
            <a:avLst/>
          </a:prstGeom>
        </p:spPr>
        <p:txBody>
          <a:bodyPr wrap="square">
            <a:spAutoFit/>
          </a:bodyPr>
          <a:lstStyle/>
          <a:p>
            <a:pPr algn="ctr"/>
            <a:r>
              <a:rPr lang="en-US" sz="2800" b="1" dirty="0" err="1" smtClean="0">
                <a:solidFill>
                  <a:srgbClr val="FF0000"/>
                </a:solidFill>
                <a:latin typeface="#9Slide03 SFU Futura_12" panose="020B0604020202020204" charset="0"/>
                <a:cs typeface="Arial" panose="020B0604020202020204" pitchFamily="34" charset="0"/>
              </a:rPr>
              <a:t>Cơ</a:t>
            </a:r>
            <a:r>
              <a:rPr lang="en-US" sz="2800" b="1" dirty="0" smtClean="0">
                <a:solidFill>
                  <a:srgbClr val="FF0000"/>
                </a:solidFill>
                <a:latin typeface="#9Slide03 SFU Futura_12" panose="020B0604020202020204" charset="0"/>
                <a:cs typeface="Arial" panose="020B0604020202020204" pitchFamily="34" charset="0"/>
              </a:rPr>
              <a:t> </a:t>
            </a:r>
            <a:r>
              <a:rPr lang="en-US" sz="2800" b="1" dirty="0" err="1" smtClean="0">
                <a:solidFill>
                  <a:srgbClr val="FF0000"/>
                </a:solidFill>
                <a:latin typeface="#9Slide03 SFU Futura_12" panose="020B0604020202020204" charset="0"/>
                <a:cs typeface="Arial" panose="020B0604020202020204" pitchFamily="34" charset="0"/>
              </a:rPr>
              <a:t>cấu</a:t>
            </a:r>
            <a:r>
              <a:rPr lang="en-US" sz="2800" b="1" dirty="0" smtClean="0">
                <a:solidFill>
                  <a:srgbClr val="FF0000"/>
                </a:solidFill>
                <a:latin typeface="#9Slide03 SFU Futura_12" panose="020B0604020202020204" charset="0"/>
                <a:cs typeface="Arial" panose="020B0604020202020204" pitchFamily="34" charset="0"/>
              </a:rPr>
              <a:t> </a:t>
            </a:r>
            <a:r>
              <a:rPr lang="en-US" sz="2800" b="1" dirty="0" err="1" smtClean="0">
                <a:solidFill>
                  <a:srgbClr val="FF0000"/>
                </a:solidFill>
                <a:latin typeface="#9Slide03 SFU Futura_12" panose="020B0604020202020204" charset="0"/>
                <a:cs typeface="Arial" panose="020B0604020202020204" pitchFamily="34" charset="0"/>
              </a:rPr>
              <a:t>dân</a:t>
            </a:r>
            <a:r>
              <a:rPr lang="en-US" sz="2800" b="1" dirty="0" smtClean="0">
                <a:solidFill>
                  <a:srgbClr val="FF0000"/>
                </a:solidFill>
                <a:latin typeface="#9Slide03 SFU Futura_12" panose="020B0604020202020204" charset="0"/>
                <a:cs typeface="Arial" panose="020B0604020202020204" pitchFamily="34" charset="0"/>
              </a:rPr>
              <a:t> </a:t>
            </a:r>
            <a:r>
              <a:rPr lang="en-US" sz="2800" b="1" dirty="0" err="1" smtClean="0">
                <a:solidFill>
                  <a:srgbClr val="FF0000"/>
                </a:solidFill>
                <a:latin typeface="#9Slide03 SFU Futura_12" panose="020B0604020202020204" charset="0"/>
                <a:cs typeface="Arial" panose="020B0604020202020204" pitchFamily="34" charset="0"/>
              </a:rPr>
              <a:t>số</a:t>
            </a:r>
            <a:r>
              <a:rPr lang="en-US" sz="2800" b="1" dirty="0" smtClean="0">
                <a:solidFill>
                  <a:srgbClr val="FF0000"/>
                </a:solidFill>
                <a:latin typeface="#9Slide03 SFU Futura_12" panose="020B0604020202020204" charset="0"/>
                <a:cs typeface="Arial" panose="020B0604020202020204" pitchFamily="34" charset="0"/>
              </a:rPr>
              <a:t> GIÀ</a:t>
            </a:r>
            <a:endParaRPr lang="en-US" sz="2800" b="1" dirty="0">
              <a:solidFill>
                <a:srgbClr val="FF0000"/>
              </a:solidFill>
              <a:latin typeface="#9Slide03 SFU Futura_12" panose="020B0604020202020204" charset="0"/>
              <a:cs typeface="Arial" panose="020B0604020202020204" pitchFamily="34" charset="0"/>
            </a:endParaRPr>
          </a:p>
        </p:txBody>
      </p:sp>
      <p:pic>
        <p:nvPicPr>
          <p:cNvPr id="2052" name="Picture 4" descr="Véc tơ đồ họa tuổi Già Ảnh minh Họa - cao tuổi png tải về - Miễn phí trong  suốt Hành Vi Con Người png Tải về."/>
          <p:cNvPicPr>
            <a:picLocks noChangeAspect="1" noChangeArrowheads="1"/>
          </p:cNvPicPr>
          <p:nvPr/>
        </p:nvPicPr>
        <p:blipFill>
          <a:blip r:embed="rId7" cstate="hqprint">
            <a:extLst>
              <a:ext uri="{BEBA8EAE-BF5A-486C-A8C5-ECC9F3942E4B}">
                <a14:imgProps xmlns:a14="http://schemas.microsoft.com/office/drawing/2010/main">
                  <a14:imgLayer r:embed="rId8">
                    <a14:imgEffect>
                      <a14:backgroundRemoval t="6667" b="100000" l="10000" r="90000">
                        <a14:foregroundMark x1="27556" y1="6232" x2="35889" y2="24783"/>
                        <a14:foregroundMark x1="69000" y1="13043" x2="77333" y2="20797"/>
                        <a14:foregroundMark x1="64333" y1="14203" x2="61778" y2="23333"/>
                        <a14:foregroundMark x1="61778" y1="25217" x2="78778" y2="26449"/>
                        <a14:foregroundMark x1="75556" y1="13261" x2="84556" y2="25725"/>
                        <a14:foregroundMark x1="65778" y1="12536" x2="52778" y2="22681"/>
                        <a14:foregroundMark x1="38778" y1="8551" x2="38778" y2="8551"/>
                        <a14:foregroundMark x1="38778" y1="8551" x2="38778" y2="8551"/>
                        <a14:foregroundMark x1="11778" y1="36087" x2="16111" y2="47319"/>
                        <a14:foregroundMark x1="64000" y1="81449" x2="68333" y2="89855"/>
                        <a14:foregroundMark x1="79889" y1="79783" x2="75111" y2="91522"/>
                        <a14:foregroundMark x1="26556" y1="92464" x2="82778" y2="90797"/>
                        <a14:foregroundMark x1="82000" y1="89855" x2="86667" y2="92464"/>
                        <a14:foregroundMark x1="85667" y1="90797" x2="64667" y2="92464"/>
                        <a14:foregroundMark x1="79889" y1="89203" x2="87778" y2="90145"/>
                        <a14:foregroundMark x1="87778" y1="89638" x2="87778" y2="89638"/>
                        <a14:foregroundMark x1="18889" y1="89855" x2="52444" y2="89638"/>
                        <a14:foregroundMark x1="18556" y1="91087" x2="27556" y2="92464"/>
                        <a14:foregroundMark x1="69000" y1="11594" x2="69000" y2="11594"/>
                        <a14:foregroundMark x1="69000" y1="11594" x2="69000" y2="11594"/>
                        <a14:foregroundMark x1="28667" y1="6667" x2="39111" y2="11812"/>
                        <a14:foregroundMark x1="77333" y1="34420" x2="75111" y2="75072"/>
                        <a14:foregroundMark x1="56444" y1="34855" x2="63667" y2="74348"/>
                        <a14:foregroundMark x1="59000" y1="34420" x2="62889" y2="40072"/>
                        <a14:foregroundMark x1="75889" y1="32754" x2="86000" y2="41449"/>
                        <a14:foregroundMark x1="80889" y1="44058" x2="80556" y2="55797"/>
                        <a14:foregroundMark x1="60778" y1="33696" x2="68333" y2="37464"/>
                        <a14:foregroundMark x1="68000" y1="34855" x2="68000" y2="34855"/>
                      </a14:backgroundRemoval>
                    </a14:imgEffect>
                  </a14:imgLayer>
                </a14:imgProps>
              </a:ext>
              <a:ext uri="{28A0092B-C50C-407E-A947-70E740481C1C}">
                <a14:useLocalDpi xmlns:a14="http://schemas.microsoft.com/office/drawing/2010/main" val="0"/>
              </a:ext>
            </a:extLst>
          </a:blip>
          <a:srcRect/>
          <a:stretch>
            <a:fillRect/>
          </a:stretch>
        </p:blipFill>
        <p:spPr bwMode="auto">
          <a:xfrm>
            <a:off x="10582994" y="4576546"/>
            <a:ext cx="1404732" cy="2153923"/>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VỀ CHÚNG TÔI - GIẤP CÁ EXTRA"/>
          <p:cNvPicPr>
            <a:picLocks noChangeAspect="1" noChangeArrowheads="1"/>
          </p:cNvPicPr>
          <p:nvPr/>
        </p:nvPicPr>
        <p:blipFill rotWithShape="1">
          <a:blip r:embed="rId6" cstate="hqprint">
            <a:extLst>
              <a:ext uri="{28A0092B-C50C-407E-A947-70E740481C1C}">
                <a14:useLocalDpi xmlns:a14="http://schemas.microsoft.com/office/drawing/2010/main" val="0"/>
              </a:ext>
            </a:extLst>
          </a:blip>
          <a:srcRect l="9594" t="28347" r="7452" b="29607"/>
          <a:stretch/>
        </p:blipFill>
        <p:spPr bwMode="auto">
          <a:xfrm>
            <a:off x="5657901" y="5915915"/>
            <a:ext cx="855864" cy="433795"/>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26"/>
          <p:cNvSpPr/>
          <p:nvPr/>
        </p:nvSpPr>
        <p:spPr>
          <a:xfrm>
            <a:off x="6219823" y="5889043"/>
            <a:ext cx="2038385" cy="461665"/>
          </a:xfrm>
          <a:prstGeom prst="rect">
            <a:avLst/>
          </a:prstGeom>
        </p:spPr>
        <p:txBody>
          <a:bodyPr wrap="square">
            <a:spAutoFit/>
          </a:bodyPr>
          <a:lstStyle/>
          <a:p>
            <a:pPr algn="ctr"/>
            <a:r>
              <a:rPr lang="en-US" sz="2400" b="1" dirty="0" err="1" smtClean="0">
                <a:solidFill>
                  <a:srgbClr val="009933"/>
                </a:solidFill>
                <a:latin typeface="#9Slide03 SFU Futura_12" panose="020B0604020202020204" charset="0"/>
                <a:cs typeface="Arial" panose="020B0604020202020204" pitchFamily="34" charset="0"/>
              </a:rPr>
              <a:t>Hậu</a:t>
            </a:r>
            <a:r>
              <a:rPr lang="en-US" sz="2400" b="1" dirty="0" smtClean="0">
                <a:solidFill>
                  <a:srgbClr val="009933"/>
                </a:solidFill>
                <a:latin typeface="#9Slide03 SFU Futura_12" panose="020B0604020202020204" charset="0"/>
                <a:cs typeface="Arial" panose="020B0604020202020204" pitchFamily="34" charset="0"/>
              </a:rPr>
              <a:t> </a:t>
            </a:r>
            <a:r>
              <a:rPr lang="en-US" sz="2400" b="1" dirty="0" err="1" smtClean="0">
                <a:solidFill>
                  <a:srgbClr val="009933"/>
                </a:solidFill>
                <a:latin typeface="#9Slide03 SFU Futura_12" panose="020B0604020202020204" charset="0"/>
                <a:cs typeface="Arial" panose="020B0604020202020204" pitchFamily="34" charset="0"/>
              </a:rPr>
              <a:t>quả</a:t>
            </a:r>
            <a:r>
              <a:rPr lang="en-US" sz="2400" b="1" dirty="0" smtClean="0">
                <a:solidFill>
                  <a:srgbClr val="009933"/>
                </a:solidFill>
                <a:latin typeface="#9Slide03 SFU Futura_12" panose="020B0604020202020204" charset="0"/>
                <a:cs typeface="Arial" panose="020B0604020202020204" pitchFamily="34" charset="0"/>
              </a:rPr>
              <a:t>?</a:t>
            </a:r>
            <a:endParaRPr lang="en-US" sz="2400" b="1" dirty="0">
              <a:solidFill>
                <a:srgbClr val="009933"/>
              </a:solidFill>
              <a:latin typeface="#9Slide03 SFU Futura_12" panose="020B0604020202020204" charset="0"/>
              <a:cs typeface="Arial" panose="020B0604020202020204" pitchFamily="34" charset="0"/>
            </a:endParaRPr>
          </a:p>
        </p:txBody>
      </p:sp>
      <p:sp>
        <p:nvSpPr>
          <p:cNvPr id="30" name="Rectangle 29"/>
          <p:cNvSpPr/>
          <p:nvPr/>
        </p:nvSpPr>
        <p:spPr>
          <a:xfrm>
            <a:off x="7546558" y="4651388"/>
            <a:ext cx="3078267" cy="2062103"/>
          </a:xfrm>
          <a:prstGeom prst="rect">
            <a:avLst/>
          </a:prstGeom>
        </p:spPr>
        <p:txBody>
          <a:bodyPr wrap="square">
            <a:spAutoFit/>
          </a:bodyPr>
          <a:lstStyle/>
          <a:p>
            <a:r>
              <a:rPr lang="en-US" sz="3200" b="1" dirty="0" err="1" smtClean="0">
                <a:solidFill>
                  <a:srgbClr val="FF0000"/>
                </a:solidFill>
                <a:latin typeface="#9Slide03 SFU Futura_12" panose="020B0604020202020204" charset="0"/>
                <a:cs typeface="Arial" panose="020B0604020202020204" pitchFamily="34" charset="0"/>
              </a:rPr>
              <a:t>Thiếu</a:t>
            </a:r>
            <a:r>
              <a:rPr lang="en-US" sz="3200" b="1" dirty="0" smtClean="0">
                <a:solidFill>
                  <a:srgbClr val="FF0000"/>
                </a:solidFill>
                <a:latin typeface="#9Slide03 SFU Futura_12" panose="020B0604020202020204" charset="0"/>
                <a:cs typeface="Arial" panose="020B0604020202020204" pitchFamily="34" charset="0"/>
              </a:rPr>
              <a:t> </a:t>
            </a:r>
          </a:p>
          <a:p>
            <a:r>
              <a:rPr lang="en-US" sz="3200" b="1" dirty="0">
                <a:solidFill>
                  <a:srgbClr val="FF0000"/>
                </a:solidFill>
                <a:latin typeface="#9Slide03 SFU Futura_12" panose="020B0604020202020204" charset="0"/>
                <a:cs typeface="Arial" panose="020B0604020202020204" pitchFamily="34" charset="0"/>
              </a:rPr>
              <a:t> </a:t>
            </a:r>
            <a:r>
              <a:rPr lang="en-US" sz="3200" b="1" dirty="0" smtClean="0">
                <a:solidFill>
                  <a:srgbClr val="FF0000"/>
                </a:solidFill>
                <a:latin typeface="#9Slide03 SFU Futura_12" panose="020B0604020202020204" charset="0"/>
                <a:cs typeface="Arial" panose="020B0604020202020204" pitchFamily="34" charset="0"/>
              </a:rPr>
              <a:t>    </a:t>
            </a:r>
            <a:r>
              <a:rPr lang="en-US" sz="3200" b="1" dirty="0" err="1" smtClean="0">
                <a:solidFill>
                  <a:srgbClr val="FF0000"/>
                </a:solidFill>
                <a:latin typeface="#9Slide03 SFU Futura_12" panose="020B0604020202020204" charset="0"/>
                <a:cs typeface="Arial" panose="020B0604020202020204" pitchFamily="34" charset="0"/>
              </a:rPr>
              <a:t>hụt</a:t>
            </a:r>
            <a:r>
              <a:rPr lang="en-US" sz="3200" b="1" dirty="0" smtClean="0">
                <a:solidFill>
                  <a:srgbClr val="FF0000"/>
                </a:solidFill>
                <a:latin typeface="#9Slide03 SFU Futura_12" panose="020B0604020202020204" charset="0"/>
                <a:cs typeface="Arial" panose="020B0604020202020204" pitchFamily="34" charset="0"/>
              </a:rPr>
              <a:t> </a:t>
            </a:r>
          </a:p>
          <a:p>
            <a:r>
              <a:rPr lang="en-US" sz="3200" b="1" dirty="0">
                <a:solidFill>
                  <a:srgbClr val="FF0000"/>
                </a:solidFill>
                <a:latin typeface="#9Slide03 SFU Futura_12" panose="020B0604020202020204" charset="0"/>
                <a:cs typeface="Arial" panose="020B0604020202020204" pitchFamily="34" charset="0"/>
              </a:rPr>
              <a:t> </a:t>
            </a:r>
            <a:r>
              <a:rPr lang="en-US" sz="3200" b="1" dirty="0" smtClean="0">
                <a:solidFill>
                  <a:srgbClr val="FF0000"/>
                </a:solidFill>
                <a:latin typeface="#9Slide03 SFU Futura_12" panose="020B0604020202020204" charset="0"/>
                <a:cs typeface="Arial" panose="020B0604020202020204" pitchFamily="34" charset="0"/>
              </a:rPr>
              <a:t>          </a:t>
            </a:r>
            <a:r>
              <a:rPr lang="en-US" sz="3200" b="1" dirty="0" err="1" smtClean="0">
                <a:solidFill>
                  <a:srgbClr val="FF0000"/>
                </a:solidFill>
                <a:latin typeface="#9Slide03 SFU Futura_12" panose="020B0604020202020204" charset="0"/>
                <a:cs typeface="Arial" panose="020B0604020202020204" pitchFamily="34" charset="0"/>
              </a:rPr>
              <a:t>lao</a:t>
            </a:r>
            <a:r>
              <a:rPr lang="en-US" sz="3200" b="1" dirty="0" smtClean="0">
                <a:solidFill>
                  <a:srgbClr val="FF0000"/>
                </a:solidFill>
                <a:latin typeface="#9Slide03 SFU Futura_12" panose="020B0604020202020204" charset="0"/>
                <a:cs typeface="Arial" panose="020B0604020202020204" pitchFamily="34" charset="0"/>
              </a:rPr>
              <a:t> </a:t>
            </a:r>
          </a:p>
          <a:p>
            <a:r>
              <a:rPr lang="en-US" sz="3200" b="1" dirty="0">
                <a:solidFill>
                  <a:srgbClr val="FF0000"/>
                </a:solidFill>
                <a:latin typeface="#9Slide03 SFU Futura_12" panose="020B0604020202020204" charset="0"/>
                <a:cs typeface="Arial" panose="020B0604020202020204" pitchFamily="34" charset="0"/>
              </a:rPr>
              <a:t> </a:t>
            </a:r>
            <a:r>
              <a:rPr lang="en-US" sz="3200" b="1" dirty="0" smtClean="0">
                <a:solidFill>
                  <a:srgbClr val="FF0000"/>
                </a:solidFill>
                <a:latin typeface="#9Slide03 SFU Futura_12" panose="020B0604020202020204" charset="0"/>
                <a:cs typeface="Arial" panose="020B0604020202020204" pitchFamily="34" charset="0"/>
              </a:rPr>
              <a:t>              </a:t>
            </a:r>
            <a:r>
              <a:rPr lang="en-US" sz="3200" b="1" dirty="0" err="1" smtClean="0">
                <a:solidFill>
                  <a:srgbClr val="FF0000"/>
                </a:solidFill>
                <a:latin typeface="#9Slide03 SFU Futura_12" panose="020B0604020202020204" charset="0"/>
                <a:cs typeface="Arial" panose="020B0604020202020204" pitchFamily="34" charset="0"/>
              </a:rPr>
              <a:t>động</a:t>
            </a:r>
            <a:r>
              <a:rPr lang="en-US" sz="3200" b="1" dirty="0" smtClean="0">
                <a:solidFill>
                  <a:srgbClr val="FF0000"/>
                </a:solidFill>
                <a:latin typeface="#9Slide03 SFU Futura_12" panose="020B0604020202020204" charset="0"/>
                <a:cs typeface="Arial" panose="020B0604020202020204" pitchFamily="34" charset="0"/>
              </a:rPr>
              <a:t>  </a:t>
            </a:r>
            <a:endParaRPr lang="en-US" sz="3200" dirty="0">
              <a:solidFill>
                <a:srgbClr val="FF0000"/>
              </a:solidFill>
            </a:endParaRPr>
          </a:p>
        </p:txBody>
      </p:sp>
    </p:spTree>
    <p:extLst>
      <p:ext uri="{BB962C8B-B14F-4D97-AF65-F5344CB8AC3E}">
        <p14:creationId xmlns:p14="http://schemas.microsoft.com/office/powerpoint/2010/main" val="2573354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500"/>
                                        <p:tgtEl>
                                          <p:spTgt spid="29"/>
                                        </p:tgtEl>
                                      </p:cBhvr>
                                    </p:animEffect>
                                  </p:childTnLst>
                                </p:cTn>
                              </p:par>
                              <p:par>
                                <p:cTn id="16" presetID="10" presetClass="entr" presetSubtype="0" fill="hold"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fade">
                                      <p:cBhvr>
                                        <p:cTn id="18" dur="500"/>
                                        <p:tgtEl>
                                          <p:spTgt spid="3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fade">
                                      <p:cBhvr>
                                        <p:cTn id="21" dur="500"/>
                                        <p:tgtEl>
                                          <p:spTgt spid="2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500"/>
                                        <p:tgtEl>
                                          <p:spTgt spid="19"/>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500"/>
                                        <p:tgtEl>
                                          <p:spTgt spid="20"/>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fade">
                                      <p:cBhvr>
                                        <p:cTn id="34" dur="500"/>
                                        <p:tgtEl>
                                          <p:spTgt spid="21"/>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fade">
                                      <p:cBhvr>
                                        <p:cTn id="39" dur="500"/>
                                        <p:tgtEl>
                                          <p:spTgt spid="22"/>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2050"/>
                                        </p:tgtEl>
                                        <p:attrNameLst>
                                          <p:attrName>style.visibility</p:attrName>
                                        </p:attrNameLst>
                                      </p:cBhvr>
                                      <p:to>
                                        <p:strVal val="visible"/>
                                      </p:to>
                                    </p:set>
                                    <p:animEffect transition="in" filter="fade">
                                      <p:cBhvr>
                                        <p:cTn id="44" dur="500"/>
                                        <p:tgtEl>
                                          <p:spTgt spid="2050"/>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fade">
                                      <p:cBhvr>
                                        <p:cTn id="47" dur="500"/>
                                        <p:tgtEl>
                                          <p:spTgt spid="24"/>
                                        </p:tgtEl>
                                      </p:cBhvr>
                                    </p:animEffect>
                                  </p:childTnLst>
                                </p:cTn>
                              </p:par>
                              <p:par>
                                <p:cTn id="48" presetID="10" presetClass="entr" presetSubtype="0" fill="hold" nodeType="withEffect">
                                  <p:stCondLst>
                                    <p:cond delay="0"/>
                                  </p:stCondLst>
                                  <p:childTnLst>
                                    <p:set>
                                      <p:cBhvr>
                                        <p:cTn id="49" dur="1" fill="hold">
                                          <p:stCondLst>
                                            <p:cond delay="0"/>
                                          </p:stCondLst>
                                        </p:cTn>
                                        <p:tgtEl>
                                          <p:spTgt spid="2052"/>
                                        </p:tgtEl>
                                        <p:attrNameLst>
                                          <p:attrName>style.visibility</p:attrName>
                                        </p:attrNameLst>
                                      </p:cBhvr>
                                      <p:to>
                                        <p:strVal val="visible"/>
                                      </p:to>
                                    </p:set>
                                    <p:animEffect transition="in" filter="fade">
                                      <p:cBhvr>
                                        <p:cTn id="50" dur="500"/>
                                        <p:tgtEl>
                                          <p:spTgt spid="2052"/>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26"/>
                                        </p:tgtEl>
                                        <p:attrNameLst>
                                          <p:attrName>style.visibility</p:attrName>
                                        </p:attrNameLst>
                                      </p:cBhvr>
                                      <p:to>
                                        <p:strVal val="visible"/>
                                      </p:to>
                                    </p:set>
                                    <p:animEffect transition="in" filter="fade">
                                      <p:cBhvr>
                                        <p:cTn id="55" dur="500"/>
                                        <p:tgtEl>
                                          <p:spTgt spid="26"/>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7"/>
                                        </p:tgtEl>
                                        <p:attrNameLst>
                                          <p:attrName>style.visibility</p:attrName>
                                        </p:attrNameLst>
                                      </p:cBhvr>
                                      <p:to>
                                        <p:strVal val="visible"/>
                                      </p:to>
                                    </p:set>
                                    <p:animEffect transition="in" filter="fade">
                                      <p:cBhvr>
                                        <p:cTn id="58" dur="500"/>
                                        <p:tgtEl>
                                          <p:spTgt spid="27"/>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30"/>
                                        </p:tgtEl>
                                        <p:attrNameLst>
                                          <p:attrName>style.visibility</p:attrName>
                                        </p:attrNameLst>
                                      </p:cBhvr>
                                      <p:to>
                                        <p:strVal val="visible"/>
                                      </p:to>
                                    </p:set>
                                    <p:animEffect transition="in" filter="fade">
                                      <p:cBhvr>
                                        <p:cTn id="63"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p:bldP spid="35" grpId="0"/>
      <p:bldP spid="19" grpId="0"/>
      <p:bldP spid="20" grpId="0"/>
      <p:bldP spid="21" grpId="0"/>
      <p:bldP spid="22" grpId="0"/>
      <p:bldP spid="24" grpId="0"/>
      <p:bldP spid="27" grpId="0"/>
      <p:bldP spid="3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777154" y="985418"/>
            <a:ext cx="4889615" cy="4323582"/>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10" name="Rectangle 9"/>
          <p:cNvSpPr/>
          <p:nvPr/>
        </p:nvSpPr>
        <p:spPr>
          <a:xfrm>
            <a:off x="777154" y="5416938"/>
            <a:ext cx="4516321" cy="1421928"/>
          </a:xfrm>
          <a:prstGeom prst="rect">
            <a:avLst/>
          </a:prstGeom>
        </p:spPr>
        <p:txBody>
          <a:bodyPr wrap="square">
            <a:spAutoFit/>
          </a:bodyPr>
          <a:lstStyle/>
          <a:p>
            <a:pPr algn="just">
              <a:lnSpc>
                <a:spcPct val="120000"/>
              </a:lnSpc>
            </a:pPr>
            <a:r>
              <a:rPr lang="en-US" sz="2400" b="1" dirty="0" err="1">
                <a:latin typeface="#9Slide03 SFU Futura_12" panose="020B0604020202020204" charset="0"/>
                <a:ea typeface="Tahoma" panose="020B0604030504040204" pitchFamily="34" charset="0"/>
                <a:cs typeface="Times New Roman" panose="02020603050405020304" pitchFamily="18" charset="0"/>
              </a:rPr>
              <a:t>Cô</a:t>
            </a:r>
            <a:r>
              <a:rPr lang="en-US" sz="2400" b="1" dirty="0">
                <a:latin typeface="#9Slide03 SFU Futura_12" panose="020B0604020202020204" charset="0"/>
                <a:ea typeface="Tahoma" panose="020B0604030504040204" pitchFamily="34" charset="0"/>
                <a:cs typeface="Times New Roman" panose="02020603050405020304" pitchFamily="18" charset="0"/>
              </a:rPr>
              <a:t> Ilona von </a:t>
            </a:r>
            <a:r>
              <a:rPr lang="en-US" sz="2400" b="1" dirty="0" err="1">
                <a:latin typeface="#9Slide03 SFU Futura_12" panose="020B0604020202020204" charset="0"/>
                <a:ea typeface="Tahoma" panose="020B0604030504040204" pitchFamily="34" charset="0"/>
                <a:cs typeface="Times New Roman" panose="02020603050405020304" pitchFamily="18" charset="0"/>
              </a:rPr>
              <a:t>Haldenwang</a:t>
            </a:r>
            <a:r>
              <a:rPr lang="en-US" sz="2400" b="1" dirty="0">
                <a:latin typeface="#9Slide03 SFU Futura_12" panose="020B0604020202020204" charset="0"/>
                <a:ea typeface="Tahoma" panose="020B0604030504040204" pitchFamily="34" charset="0"/>
                <a:cs typeface="Times New Roman" panose="02020603050405020304" pitchFamily="18" charset="0"/>
              </a:rPr>
              <a:t> </a:t>
            </a:r>
            <a:r>
              <a:rPr lang="en-US" sz="2400" b="1" dirty="0" err="1">
                <a:latin typeface="#9Slide03 SFU Futura_12" panose="020B0604020202020204" charset="0"/>
                <a:ea typeface="Tahoma" panose="020B0604030504040204" pitchFamily="34" charset="0"/>
                <a:cs typeface="Times New Roman" panose="02020603050405020304" pitchFamily="18" charset="0"/>
              </a:rPr>
              <a:t>tổ</a:t>
            </a:r>
            <a:r>
              <a:rPr lang="en-US" sz="2400" b="1" dirty="0">
                <a:latin typeface="#9Slide03 SFU Futura_12" panose="020B0604020202020204" charset="0"/>
                <a:ea typeface="Tahoma" panose="020B0604030504040204" pitchFamily="34" charset="0"/>
                <a:cs typeface="Times New Roman" panose="02020603050405020304" pitchFamily="18" charset="0"/>
              </a:rPr>
              <a:t> </a:t>
            </a:r>
            <a:r>
              <a:rPr lang="en-US" sz="2400" b="1" dirty="0" err="1">
                <a:latin typeface="#9Slide03 SFU Futura_12" panose="020B0604020202020204" charset="0"/>
                <a:ea typeface="Tahoma" panose="020B0604030504040204" pitchFamily="34" charset="0"/>
                <a:cs typeface="Times New Roman" panose="02020603050405020304" pitchFamily="18" charset="0"/>
              </a:rPr>
              <a:t>chức</a:t>
            </a:r>
            <a:r>
              <a:rPr lang="en-US" sz="2400" b="1" dirty="0">
                <a:latin typeface="#9Slide03 SFU Futura_12" panose="020B0604020202020204" charset="0"/>
                <a:ea typeface="Tahoma" panose="020B0604030504040204" pitchFamily="34" charset="0"/>
                <a:cs typeface="Times New Roman" panose="02020603050405020304" pitchFamily="18" charset="0"/>
              </a:rPr>
              <a:t> </a:t>
            </a:r>
            <a:r>
              <a:rPr lang="en-US" sz="2400" b="1" dirty="0" err="1">
                <a:latin typeface="#9Slide03 SFU Futura_12" panose="020B0604020202020204" charset="0"/>
                <a:ea typeface="Tahoma" panose="020B0604030504040204" pitchFamily="34" charset="0"/>
                <a:cs typeface="Times New Roman" panose="02020603050405020304" pitchFamily="18" charset="0"/>
              </a:rPr>
              <a:t>sinh</a:t>
            </a:r>
            <a:r>
              <a:rPr lang="en-US" sz="2400" b="1" dirty="0">
                <a:latin typeface="#9Slide03 SFU Futura_12" panose="020B0604020202020204" charset="0"/>
                <a:ea typeface="Tahoma" panose="020B0604030504040204" pitchFamily="34" charset="0"/>
                <a:cs typeface="Times New Roman" panose="02020603050405020304" pitchFamily="18" charset="0"/>
              </a:rPr>
              <a:t> </a:t>
            </a:r>
            <a:r>
              <a:rPr lang="en-US" sz="2400" b="1" dirty="0" err="1">
                <a:latin typeface="#9Slide03 SFU Futura_12" panose="020B0604020202020204" charset="0"/>
                <a:ea typeface="Tahoma" panose="020B0604030504040204" pitchFamily="34" charset="0"/>
                <a:cs typeface="Times New Roman" panose="02020603050405020304" pitchFamily="18" charset="0"/>
              </a:rPr>
              <a:t>nhật</a:t>
            </a:r>
            <a:r>
              <a:rPr lang="en-US" sz="2400" b="1" dirty="0">
                <a:latin typeface="#9Slide03 SFU Futura_12" panose="020B0604020202020204" charset="0"/>
                <a:ea typeface="Tahoma" panose="020B0604030504040204" pitchFamily="34" charset="0"/>
                <a:cs typeface="Times New Roman" panose="02020603050405020304" pitchFamily="18" charset="0"/>
              </a:rPr>
              <a:t> </a:t>
            </a:r>
            <a:r>
              <a:rPr lang="en-US" sz="2400" b="1" dirty="0" err="1">
                <a:latin typeface="#9Slide03 SFU Futura_12" panose="020B0604020202020204" charset="0"/>
                <a:ea typeface="Tahoma" panose="020B0604030504040204" pitchFamily="34" charset="0"/>
                <a:cs typeface="Times New Roman" panose="02020603050405020304" pitchFamily="18" charset="0"/>
              </a:rPr>
              <a:t>lần</a:t>
            </a:r>
            <a:r>
              <a:rPr lang="en-US" sz="2400" b="1" dirty="0">
                <a:latin typeface="#9Slide03 SFU Futura_12" panose="020B0604020202020204" charset="0"/>
                <a:ea typeface="Tahoma" panose="020B0604030504040204" pitchFamily="34" charset="0"/>
                <a:cs typeface="Times New Roman" panose="02020603050405020304" pitchFamily="18" charset="0"/>
              </a:rPr>
              <a:t> </a:t>
            </a:r>
            <a:r>
              <a:rPr lang="en-US" sz="2400" b="1" dirty="0" err="1">
                <a:latin typeface="#9Slide03 SFU Futura_12" panose="020B0604020202020204" charset="0"/>
                <a:ea typeface="Tahoma" panose="020B0604030504040204" pitchFamily="34" charset="0"/>
                <a:cs typeface="Times New Roman" panose="02020603050405020304" pitchFamily="18" charset="0"/>
              </a:rPr>
              <a:t>thứ</a:t>
            </a:r>
            <a:r>
              <a:rPr lang="en-US" sz="2400" b="1" dirty="0">
                <a:latin typeface="#9Slide03 SFU Futura_12" panose="020B0604020202020204" charset="0"/>
                <a:ea typeface="Tahoma" panose="020B0604030504040204" pitchFamily="34" charset="0"/>
                <a:cs typeface="Times New Roman" panose="02020603050405020304" pitchFamily="18" charset="0"/>
              </a:rPr>
              <a:t> 94 </a:t>
            </a:r>
            <a:r>
              <a:rPr lang="en-US" sz="2400" b="1" dirty="0" err="1">
                <a:latin typeface="#9Slide03 SFU Futura_12" panose="020B0604020202020204" charset="0"/>
                <a:ea typeface="Tahoma" panose="020B0604030504040204" pitchFamily="34" charset="0"/>
                <a:cs typeface="Times New Roman" panose="02020603050405020304" pitchFamily="18" charset="0"/>
              </a:rPr>
              <a:t>cho</a:t>
            </a:r>
            <a:r>
              <a:rPr lang="en-US" sz="2400" b="1" dirty="0">
                <a:latin typeface="#9Slide03 SFU Futura_12" panose="020B0604020202020204" charset="0"/>
                <a:ea typeface="Tahoma" panose="020B0604030504040204" pitchFamily="34" charset="0"/>
                <a:cs typeface="Times New Roman" panose="02020603050405020304" pitchFamily="18" charset="0"/>
              </a:rPr>
              <a:t> </a:t>
            </a:r>
            <a:r>
              <a:rPr lang="en-US" sz="2400" b="1" dirty="0" err="1">
                <a:latin typeface="#9Slide03 SFU Futura_12" panose="020B0604020202020204" charset="0"/>
                <a:ea typeface="Tahoma" panose="020B0604030504040204" pitchFamily="34" charset="0"/>
                <a:cs typeface="Times New Roman" panose="02020603050405020304" pitchFamily="18" charset="0"/>
              </a:rPr>
              <a:t>mẹ</a:t>
            </a:r>
            <a:r>
              <a:rPr lang="en-US" sz="2400" b="1" dirty="0">
                <a:latin typeface="#9Slide03 SFU Futura_12" panose="020B0604020202020204" charset="0"/>
                <a:ea typeface="Tahoma" panose="020B0604030504040204" pitchFamily="34" charset="0"/>
                <a:cs typeface="Times New Roman" panose="02020603050405020304" pitchFamily="18" charset="0"/>
              </a:rPr>
              <a:t> </a:t>
            </a:r>
            <a:r>
              <a:rPr lang="en-US" sz="2400" b="1" dirty="0" err="1">
                <a:latin typeface="#9Slide03 SFU Futura_12" panose="020B0604020202020204" charset="0"/>
                <a:ea typeface="Tahoma" panose="020B0604030504040204" pitchFamily="34" charset="0"/>
                <a:cs typeface="Times New Roman" panose="02020603050405020304" pitchFamily="18" charset="0"/>
              </a:rPr>
              <a:t>trong</a:t>
            </a:r>
            <a:r>
              <a:rPr lang="en-US" sz="2400" b="1" dirty="0">
                <a:latin typeface="#9Slide03 SFU Futura_12" panose="020B0604020202020204" charset="0"/>
                <a:ea typeface="Tahoma" panose="020B0604030504040204" pitchFamily="34" charset="0"/>
                <a:cs typeface="Times New Roman" panose="02020603050405020304" pitchFamily="18" charset="0"/>
              </a:rPr>
              <a:t> </a:t>
            </a:r>
            <a:r>
              <a:rPr lang="en-US" sz="2400" b="1" dirty="0" err="1">
                <a:latin typeface="#9Slide03 SFU Futura_12" panose="020B0604020202020204" charset="0"/>
                <a:ea typeface="Tahoma" panose="020B0604030504040204" pitchFamily="34" charset="0"/>
                <a:cs typeface="Times New Roman" panose="02020603050405020304" pitchFamily="18" charset="0"/>
              </a:rPr>
              <a:t>viện</a:t>
            </a:r>
            <a:r>
              <a:rPr lang="en-US" sz="2400" b="1" dirty="0">
                <a:latin typeface="#9Slide03 SFU Futura_12" panose="020B0604020202020204" charset="0"/>
                <a:ea typeface="Tahoma" panose="020B0604030504040204" pitchFamily="34" charset="0"/>
                <a:cs typeface="Times New Roman" panose="02020603050405020304" pitchFamily="18" charset="0"/>
              </a:rPr>
              <a:t> </a:t>
            </a:r>
            <a:r>
              <a:rPr lang="en-US" sz="2400" b="1" dirty="0" err="1">
                <a:latin typeface="#9Slide03 SFU Futura_12" panose="020B0604020202020204" charset="0"/>
                <a:ea typeface="Tahoma" panose="020B0604030504040204" pitchFamily="34" charset="0"/>
                <a:cs typeface="Times New Roman" panose="02020603050405020304" pitchFamily="18" charset="0"/>
              </a:rPr>
              <a:t>dưỡng</a:t>
            </a:r>
            <a:r>
              <a:rPr lang="en-US" sz="2400" b="1" dirty="0">
                <a:latin typeface="#9Slide03 SFU Futura_12" panose="020B0604020202020204" charset="0"/>
                <a:ea typeface="Tahoma" panose="020B0604030504040204" pitchFamily="34" charset="0"/>
                <a:cs typeface="Times New Roman" panose="02020603050405020304" pitchFamily="18" charset="0"/>
              </a:rPr>
              <a:t> </a:t>
            </a:r>
            <a:r>
              <a:rPr lang="en-US" sz="2400" b="1" dirty="0" err="1">
                <a:latin typeface="#9Slide03 SFU Futura_12" panose="020B0604020202020204" charset="0"/>
                <a:ea typeface="Tahoma" panose="020B0604030504040204" pitchFamily="34" charset="0"/>
                <a:cs typeface="Times New Roman" panose="02020603050405020304" pitchFamily="18" charset="0"/>
              </a:rPr>
              <a:t>lão</a:t>
            </a:r>
            <a:r>
              <a:rPr lang="en-US" sz="2400" b="1" dirty="0">
                <a:latin typeface="#9Slide03 SFU Futura_12" panose="020B0604020202020204" charset="0"/>
                <a:ea typeface="Tahoma" panose="020B0604030504040204" pitchFamily="34" charset="0"/>
                <a:cs typeface="Times New Roman" panose="02020603050405020304" pitchFamily="18" charset="0"/>
              </a:rPr>
              <a:t> </a:t>
            </a:r>
            <a:r>
              <a:rPr lang="en-US" sz="2400" b="1" dirty="0" err="1">
                <a:latin typeface="#9Slide03 SFU Futura_12" panose="020B0604020202020204" charset="0"/>
                <a:ea typeface="Tahoma" panose="020B0604030504040204" pitchFamily="34" charset="0"/>
                <a:cs typeface="Times New Roman" panose="02020603050405020304" pitchFamily="18" charset="0"/>
              </a:rPr>
              <a:t>tại</a:t>
            </a:r>
            <a:r>
              <a:rPr lang="en-US" sz="2400" b="1" dirty="0">
                <a:latin typeface="#9Slide03 SFU Futura_12" panose="020B0604020202020204" charset="0"/>
                <a:ea typeface="Tahoma" panose="020B0604030504040204" pitchFamily="34" charset="0"/>
                <a:cs typeface="Times New Roman" panose="02020603050405020304" pitchFamily="18" charset="0"/>
              </a:rPr>
              <a:t> Ba Lan</a:t>
            </a:r>
            <a:endParaRPr lang="en-US" sz="2000" b="1" dirty="0">
              <a:effectLst/>
              <a:latin typeface="#9Slide03 SFU Futura_12" panose="020B0604020202020204" charset="0"/>
              <a:ea typeface="Tahoma" panose="020B0604030504040204" pitchFamily="34" charset="0"/>
              <a:cs typeface="Times New Roman" panose="02020603050405020304" pitchFamily="18" charset="0"/>
            </a:endParaRPr>
          </a:p>
        </p:txBody>
      </p:sp>
      <p:pic>
        <p:nvPicPr>
          <p:cNvPr id="11" name="Picture 10"/>
          <p:cNvPicPr/>
          <p:nvPr/>
        </p:nvPicPr>
        <p:blipFill>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tretch>
            <a:fillRect/>
          </a:stretch>
        </p:blipFill>
        <p:spPr>
          <a:xfrm>
            <a:off x="6537423" y="948795"/>
            <a:ext cx="5180665" cy="4360205"/>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12" name="Rectangle 11"/>
          <p:cNvSpPr/>
          <p:nvPr/>
        </p:nvSpPr>
        <p:spPr>
          <a:xfrm>
            <a:off x="7499923" y="5416938"/>
            <a:ext cx="4075159" cy="1421928"/>
          </a:xfrm>
          <a:prstGeom prst="rect">
            <a:avLst/>
          </a:prstGeom>
        </p:spPr>
        <p:txBody>
          <a:bodyPr wrap="square">
            <a:spAutoFit/>
          </a:bodyPr>
          <a:lstStyle/>
          <a:p>
            <a:pPr algn="just">
              <a:lnSpc>
                <a:spcPct val="120000"/>
              </a:lnSpc>
            </a:pPr>
            <a:r>
              <a:rPr lang="en-US" sz="2400" b="1" dirty="0" err="1">
                <a:latin typeface="#9Slide03 SFU Futura_12" panose="020B0604020202020204" charset="0"/>
                <a:ea typeface="Tahoma" panose="020B0604030504040204" pitchFamily="34" charset="0"/>
                <a:cs typeface="Times New Roman" panose="02020603050405020304" pitchFamily="18" charset="0"/>
              </a:rPr>
              <a:t>Những</a:t>
            </a:r>
            <a:r>
              <a:rPr lang="en-US" sz="2400" b="1" dirty="0">
                <a:latin typeface="#9Slide03 SFU Futura_12" panose="020B0604020202020204" charset="0"/>
                <a:ea typeface="Tahoma" panose="020B0604030504040204" pitchFamily="34" charset="0"/>
                <a:cs typeface="Times New Roman" panose="02020603050405020304" pitchFamily="18" charset="0"/>
              </a:rPr>
              <a:t> </a:t>
            </a:r>
            <a:r>
              <a:rPr lang="en-US" sz="2400" b="1" dirty="0" err="1">
                <a:latin typeface="#9Slide03 SFU Futura_12" panose="020B0604020202020204" charset="0"/>
                <a:ea typeface="Tahoma" panose="020B0604030504040204" pitchFamily="34" charset="0"/>
                <a:cs typeface="Times New Roman" panose="02020603050405020304" pitchFamily="18" charset="0"/>
              </a:rPr>
              <a:t>chú</a:t>
            </a:r>
            <a:r>
              <a:rPr lang="en-US" sz="2400" b="1" dirty="0">
                <a:latin typeface="#9Slide03 SFU Futura_12" panose="020B0604020202020204" charset="0"/>
                <a:ea typeface="Tahoma" panose="020B0604030504040204" pitchFamily="34" charset="0"/>
                <a:cs typeface="Times New Roman" panose="02020603050405020304" pitchFamily="18" charset="0"/>
              </a:rPr>
              <a:t> </a:t>
            </a:r>
            <a:r>
              <a:rPr lang="en-US" sz="2400" b="1" dirty="0" err="1">
                <a:latin typeface="#9Slide03 SFU Futura_12" panose="020B0604020202020204" charset="0"/>
                <a:ea typeface="Tahoma" panose="020B0604030504040204" pitchFamily="34" charset="0"/>
                <a:cs typeface="Times New Roman" panose="02020603050405020304" pitchFamily="18" charset="0"/>
              </a:rPr>
              <a:t>chó</a:t>
            </a:r>
            <a:r>
              <a:rPr lang="en-US" sz="2400" b="1" dirty="0">
                <a:latin typeface="#9Slide03 SFU Futura_12" panose="020B0604020202020204" charset="0"/>
                <a:ea typeface="Tahoma" panose="020B0604030504040204" pitchFamily="34" charset="0"/>
                <a:cs typeface="Times New Roman" panose="02020603050405020304" pitchFamily="18" charset="0"/>
              </a:rPr>
              <a:t> </a:t>
            </a:r>
            <a:r>
              <a:rPr lang="en-US" sz="2400" b="1" dirty="0" err="1">
                <a:latin typeface="#9Slide03 SFU Futura_12" panose="020B0604020202020204" charset="0"/>
                <a:ea typeface="Tahoma" panose="020B0604030504040204" pitchFamily="34" charset="0"/>
                <a:cs typeface="Times New Roman" panose="02020603050405020304" pitchFamily="18" charset="0"/>
              </a:rPr>
              <a:t>là</a:t>
            </a:r>
            <a:r>
              <a:rPr lang="en-US" sz="2400" b="1" dirty="0">
                <a:latin typeface="#9Slide03 SFU Futura_12" panose="020B0604020202020204" charset="0"/>
                <a:ea typeface="Tahoma" panose="020B0604030504040204" pitchFamily="34" charset="0"/>
                <a:cs typeface="Times New Roman" panose="02020603050405020304" pitchFamily="18" charset="0"/>
              </a:rPr>
              <a:t> con </a:t>
            </a:r>
            <a:r>
              <a:rPr lang="en-US" sz="2400" b="1" dirty="0" err="1">
                <a:latin typeface="#9Slide03 SFU Futura_12" panose="020B0604020202020204" charset="0"/>
                <a:ea typeface="Tahoma" panose="020B0604030504040204" pitchFamily="34" charset="0"/>
                <a:cs typeface="Times New Roman" panose="02020603050405020304" pitchFamily="18" charset="0"/>
              </a:rPr>
              <a:t>vật</a:t>
            </a:r>
            <a:r>
              <a:rPr lang="en-US" sz="2400" b="1" dirty="0">
                <a:latin typeface="#9Slide03 SFU Futura_12" panose="020B0604020202020204" charset="0"/>
                <a:ea typeface="Tahoma" panose="020B0604030504040204" pitchFamily="34" charset="0"/>
                <a:cs typeface="Times New Roman" panose="02020603050405020304" pitchFamily="18" charset="0"/>
              </a:rPr>
              <a:t> </a:t>
            </a:r>
            <a:r>
              <a:rPr lang="en-US" sz="2400" b="1" dirty="0" err="1">
                <a:latin typeface="#9Slide03 SFU Futura_12" panose="020B0604020202020204" charset="0"/>
                <a:ea typeface="Tahoma" panose="020B0604030504040204" pitchFamily="34" charset="0"/>
                <a:cs typeface="Times New Roman" panose="02020603050405020304" pitchFamily="18" charset="0"/>
              </a:rPr>
              <a:t>nuôi</a:t>
            </a:r>
            <a:r>
              <a:rPr lang="en-US" sz="2400" b="1" dirty="0">
                <a:latin typeface="#9Slide03 SFU Futura_12" panose="020B0604020202020204" charset="0"/>
                <a:ea typeface="Tahoma" panose="020B0604030504040204" pitchFamily="34" charset="0"/>
                <a:cs typeface="Times New Roman" panose="02020603050405020304" pitchFamily="18" charset="0"/>
              </a:rPr>
              <a:t> </a:t>
            </a:r>
            <a:r>
              <a:rPr lang="en-US" sz="2400" b="1" dirty="0" err="1">
                <a:latin typeface="#9Slide03 SFU Futura_12" panose="020B0604020202020204" charset="0"/>
                <a:ea typeface="Tahoma" panose="020B0604030504040204" pitchFamily="34" charset="0"/>
                <a:cs typeface="Times New Roman" panose="02020603050405020304" pitchFamily="18" charset="0"/>
              </a:rPr>
              <a:t>yêu</a:t>
            </a:r>
            <a:r>
              <a:rPr lang="en-US" sz="2400" b="1" dirty="0">
                <a:latin typeface="#9Slide03 SFU Futura_12" panose="020B0604020202020204" charset="0"/>
                <a:ea typeface="Tahoma" panose="020B0604030504040204" pitchFamily="34" charset="0"/>
                <a:cs typeface="Times New Roman" panose="02020603050405020304" pitchFamily="18" charset="0"/>
              </a:rPr>
              <a:t> </a:t>
            </a:r>
            <a:r>
              <a:rPr lang="en-US" sz="2400" b="1" dirty="0" err="1">
                <a:latin typeface="#9Slide03 SFU Futura_12" panose="020B0604020202020204" charset="0"/>
                <a:ea typeface="Tahoma" panose="020B0604030504040204" pitchFamily="34" charset="0"/>
                <a:cs typeface="Times New Roman" panose="02020603050405020304" pitchFamily="18" charset="0"/>
              </a:rPr>
              <a:t>quý</a:t>
            </a:r>
            <a:r>
              <a:rPr lang="en-US" sz="2400" b="1" dirty="0">
                <a:latin typeface="#9Slide03 SFU Futura_12" panose="020B0604020202020204" charset="0"/>
                <a:ea typeface="Tahoma" panose="020B0604030504040204" pitchFamily="34" charset="0"/>
                <a:cs typeface="Times New Roman" panose="02020603050405020304" pitchFamily="18" charset="0"/>
              </a:rPr>
              <a:t> </a:t>
            </a:r>
            <a:r>
              <a:rPr lang="en-US" sz="2400" b="1" dirty="0" err="1">
                <a:latin typeface="#9Slide03 SFU Futura_12" panose="020B0604020202020204" charset="0"/>
                <a:ea typeface="Tahoma" panose="020B0604030504040204" pitchFamily="34" charset="0"/>
                <a:cs typeface="Times New Roman" panose="02020603050405020304" pitchFamily="18" charset="0"/>
              </a:rPr>
              <a:t>luôn</a:t>
            </a:r>
            <a:r>
              <a:rPr lang="en-US" sz="2400" b="1" dirty="0">
                <a:latin typeface="#9Slide03 SFU Futura_12" panose="020B0604020202020204" charset="0"/>
                <a:ea typeface="Tahoma" panose="020B0604030504040204" pitchFamily="34" charset="0"/>
                <a:cs typeface="Times New Roman" panose="02020603050405020304" pitchFamily="18" charset="0"/>
              </a:rPr>
              <a:t> </a:t>
            </a:r>
            <a:r>
              <a:rPr lang="en-US" sz="2400" b="1" dirty="0" err="1">
                <a:latin typeface="#9Slide03 SFU Futura_12" panose="020B0604020202020204" charset="0"/>
                <a:ea typeface="Tahoma" panose="020B0604030504040204" pitchFamily="34" charset="0"/>
                <a:cs typeface="Times New Roman" panose="02020603050405020304" pitchFamily="18" charset="0"/>
              </a:rPr>
              <a:t>đồng</a:t>
            </a:r>
            <a:r>
              <a:rPr lang="en-US" sz="2400" b="1" dirty="0">
                <a:latin typeface="#9Slide03 SFU Futura_12" panose="020B0604020202020204" charset="0"/>
                <a:ea typeface="Tahoma" panose="020B0604030504040204" pitchFamily="34" charset="0"/>
                <a:cs typeface="Times New Roman" panose="02020603050405020304" pitchFamily="18" charset="0"/>
              </a:rPr>
              <a:t> </a:t>
            </a:r>
            <a:r>
              <a:rPr lang="en-US" sz="2400" b="1" dirty="0" err="1">
                <a:latin typeface="#9Slide03 SFU Futura_12" panose="020B0604020202020204" charset="0"/>
                <a:ea typeface="Tahoma" panose="020B0604030504040204" pitchFamily="34" charset="0"/>
                <a:cs typeface="Times New Roman" panose="02020603050405020304" pitchFamily="18" charset="0"/>
              </a:rPr>
              <a:t>hành</a:t>
            </a:r>
            <a:r>
              <a:rPr lang="en-US" sz="2400" b="1" dirty="0">
                <a:latin typeface="#9Slide03 SFU Futura_12" panose="020B0604020202020204" charset="0"/>
                <a:ea typeface="Tahoma" panose="020B0604030504040204" pitchFamily="34" charset="0"/>
                <a:cs typeface="Times New Roman" panose="02020603050405020304" pitchFamily="18" charset="0"/>
              </a:rPr>
              <a:t> </a:t>
            </a:r>
            <a:r>
              <a:rPr lang="en-US" sz="2400" b="1" dirty="0" err="1">
                <a:latin typeface="#9Slide03 SFU Futura_12" panose="020B0604020202020204" charset="0"/>
                <a:ea typeface="Tahoma" panose="020B0604030504040204" pitchFamily="34" charset="0"/>
                <a:cs typeface="Times New Roman" panose="02020603050405020304" pitchFamily="18" charset="0"/>
              </a:rPr>
              <a:t>cùng</a:t>
            </a:r>
            <a:r>
              <a:rPr lang="en-US" sz="2400" b="1" dirty="0">
                <a:latin typeface="#9Slide03 SFU Futura_12" panose="020B0604020202020204" charset="0"/>
                <a:ea typeface="Tahoma" panose="020B0604030504040204" pitchFamily="34" charset="0"/>
                <a:cs typeface="Times New Roman" panose="02020603050405020304" pitchFamily="18" charset="0"/>
              </a:rPr>
              <a:t> </a:t>
            </a:r>
            <a:r>
              <a:rPr lang="en-US" sz="2400" b="1" dirty="0" err="1">
                <a:latin typeface="#9Slide03 SFU Futura_12" panose="020B0604020202020204" charset="0"/>
                <a:ea typeface="Tahoma" panose="020B0604030504040204" pitchFamily="34" charset="0"/>
                <a:cs typeface="Times New Roman" panose="02020603050405020304" pitchFamily="18" charset="0"/>
              </a:rPr>
              <a:t>người</a:t>
            </a:r>
            <a:r>
              <a:rPr lang="en-US" sz="2400" b="1" dirty="0">
                <a:latin typeface="#9Slide03 SFU Futura_12" panose="020B0604020202020204" charset="0"/>
                <a:ea typeface="Tahoma" panose="020B0604030504040204" pitchFamily="34" charset="0"/>
                <a:cs typeface="Times New Roman" panose="02020603050405020304" pitchFamily="18" charset="0"/>
              </a:rPr>
              <a:t> </a:t>
            </a:r>
            <a:r>
              <a:rPr lang="en-US" sz="2400" b="1" dirty="0" err="1">
                <a:latin typeface="#9Slide03 SFU Futura_12" panose="020B0604020202020204" charset="0"/>
                <a:ea typeface="Tahoma" panose="020B0604030504040204" pitchFamily="34" charset="0"/>
                <a:cs typeface="Times New Roman" panose="02020603050405020304" pitchFamily="18" charset="0"/>
              </a:rPr>
              <a:t>cao</a:t>
            </a:r>
            <a:r>
              <a:rPr lang="en-US" sz="2400" b="1" dirty="0">
                <a:latin typeface="#9Slide03 SFU Futura_12" panose="020B0604020202020204" charset="0"/>
                <a:ea typeface="Tahoma" panose="020B0604030504040204" pitchFamily="34" charset="0"/>
                <a:cs typeface="Times New Roman" panose="02020603050405020304" pitchFamily="18" charset="0"/>
              </a:rPr>
              <a:t> </a:t>
            </a:r>
            <a:r>
              <a:rPr lang="en-US" sz="2400" b="1" dirty="0" err="1">
                <a:latin typeface="#9Slide03 SFU Futura_12" panose="020B0604020202020204" charset="0"/>
                <a:ea typeface="Tahoma" panose="020B0604030504040204" pitchFamily="34" charset="0"/>
                <a:cs typeface="Times New Roman" panose="02020603050405020304" pitchFamily="18" charset="0"/>
              </a:rPr>
              <a:t>tuổi</a:t>
            </a:r>
            <a:r>
              <a:rPr lang="en-US" sz="2400" b="1" dirty="0">
                <a:latin typeface="#9Slide03 SFU Futura_12" panose="020B0604020202020204" charset="0"/>
                <a:ea typeface="Tahoma" panose="020B0604030504040204" pitchFamily="34" charset="0"/>
                <a:cs typeface="Times New Roman" panose="02020603050405020304" pitchFamily="18" charset="0"/>
              </a:rPr>
              <a:t> ở </a:t>
            </a:r>
            <a:r>
              <a:rPr lang="en-US" sz="2400" b="1" dirty="0" err="1">
                <a:latin typeface="#9Slide03 SFU Futura_12" panose="020B0604020202020204" charset="0"/>
                <a:ea typeface="Tahoma" panose="020B0604030504040204" pitchFamily="34" charset="0"/>
                <a:cs typeface="Times New Roman" panose="02020603050405020304" pitchFamily="18" charset="0"/>
              </a:rPr>
              <a:t>Pháp</a:t>
            </a:r>
            <a:endParaRPr lang="en-US" sz="2000" b="1" dirty="0">
              <a:effectLst/>
              <a:latin typeface="#9Slide03 SFU Futura_12" panose="020B0604020202020204" charset="0"/>
              <a:ea typeface="Tahoma" panose="020B0604030504040204" pitchFamily="34" charset="0"/>
              <a:cs typeface="Times New Roman" panose="02020603050405020304" pitchFamily="18" charset="0"/>
            </a:endParaRPr>
          </a:p>
        </p:txBody>
      </p:sp>
      <p:pic>
        <p:nvPicPr>
          <p:cNvPr id="8194" name="Picture 2" descr="Tập thể dục Biểu tượng - Những người già, và trẻ em png tải về - Miễn phí  trong suốt Quan Hệ Công Chúng png Tải về."/>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2500" b="50781" l="64222" r="85667">
                        <a14:foregroundMark x1="71667" y1="40000" x2="71667" y2="40000"/>
                        <a14:foregroundMark x1="71667" y1="37969" x2="71667" y2="37969"/>
                        <a14:foregroundMark x1="75778" y1="35000" x2="75778" y2="35000"/>
                        <a14:foregroundMark x1="71222" y1="12812" x2="71222" y2="12812"/>
                        <a14:foregroundMark x1="80444" y1="16250" x2="80444" y2="16250"/>
                        <a14:foregroundMark x1="79000" y1="17813" x2="79000" y2="17813"/>
                        <a14:foregroundMark x1="74444" y1="16875" x2="74444" y2="16875"/>
                        <a14:foregroundMark x1="75889" y1="16563" x2="75889" y2="16563"/>
                        <a14:foregroundMark x1="68000" y1="18281" x2="68000" y2="18281"/>
                        <a14:foregroundMark x1="68000" y1="17813" x2="68000" y2="17813"/>
                        <a14:foregroundMark x1="85667" y1="20781" x2="85667" y2="20781"/>
                        <a14:foregroundMark x1="85667" y1="20469" x2="85667" y2="20469"/>
                        <a14:foregroundMark x1="64333" y1="39844" x2="64333" y2="39844"/>
                        <a14:foregroundMark x1="65222" y1="40469" x2="65222" y2="40469"/>
                        <a14:foregroundMark x1="65222" y1="40781" x2="65222" y2="40781"/>
                        <a14:foregroundMark x1="65889" y1="42031" x2="65889" y2="42031"/>
                        <a14:foregroundMark x1="76889" y1="50781" x2="76889" y2="50781"/>
                        <a14:foregroundMark x1="79333" y1="49844" x2="79333" y2="49844"/>
                      </a14:backgroundRemoval>
                    </a14:imgEffect>
                  </a14:imgLayer>
                </a14:imgProps>
              </a:ext>
              <a:ext uri="{28A0092B-C50C-407E-A947-70E740481C1C}">
                <a14:useLocalDpi xmlns:a14="http://schemas.microsoft.com/office/drawing/2010/main" val="0"/>
              </a:ext>
            </a:extLst>
          </a:blip>
          <a:srcRect l="64286" t="11177" r="12603" b="46096"/>
          <a:stretch/>
        </p:blipFill>
        <p:spPr bwMode="auto">
          <a:xfrm>
            <a:off x="5604319" y="4899232"/>
            <a:ext cx="1584760" cy="2083460"/>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p:cNvGrpSpPr/>
          <p:nvPr/>
        </p:nvGrpSpPr>
        <p:grpSpPr>
          <a:xfrm>
            <a:off x="3242898" y="-155632"/>
            <a:ext cx="5434083" cy="1087081"/>
            <a:chOff x="0" y="-104155"/>
            <a:chExt cx="5434083" cy="1087081"/>
          </a:xfrm>
        </p:grpSpPr>
        <p:grpSp>
          <p:nvGrpSpPr>
            <p:cNvPr id="14" name="Group 13"/>
            <p:cNvGrpSpPr/>
            <p:nvPr/>
          </p:nvGrpSpPr>
          <p:grpSpPr>
            <a:xfrm>
              <a:off x="149690" y="93185"/>
              <a:ext cx="5284393" cy="798185"/>
              <a:chOff x="1" y="23613"/>
              <a:chExt cx="5284393" cy="798185"/>
            </a:xfrm>
          </p:grpSpPr>
          <p:sp>
            <p:nvSpPr>
              <p:cNvPr id="16" name="Rectangle: Rounded Corners 17">
                <a:extLst>
                  <a:ext uri="{FF2B5EF4-FFF2-40B4-BE49-F238E27FC236}">
                    <a16:creationId xmlns:a16="http://schemas.microsoft.com/office/drawing/2014/main" id="{FAD1B7D5-53C9-4DD5-8454-63D6FF634185}"/>
                  </a:ext>
                </a:extLst>
              </p:cNvPr>
              <p:cNvSpPr/>
              <p:nvPr/>
            </p:nvSpPr>
            <p:spPr>
              <a:xfrm>
                <a:off x="1" y="23613"/>
                <a:ext cx="5284393" cy="749361"/>
              </a:xfrm>
              <a:prstGeom prst="roundRect">
                <a:avLst>
                  <a:gd name="adj" fmla="val 42559"/>
                </a:avLst>
              </a:prstGeom>
              <a:solidFill>
                <a:srgbClr val="D0F5FE"/>
              </a:solidFill>
              <a:ln w="12700">
                <a:solidFill>
                  <a:srgbClr val="4472C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180E"/>
                  </a:solidFill>
                  <a:effectLst/>
                  <a:uLnTx/>
                  <a:uFillTx/>
                  <a:latin typeface="#9Slide03 SFU Futura_12" panose="00000400000000000000" pitchFamily="2" charset="0"/>
                </a:endParaRPr>
              </a:p>
            </p:txBody>
          </p:sp>
          <p:sp>
            <p:nvSpPr>
              <p:cNvPr id="17" name="TextBox 16">
                <a:extLst>
                  <a:ext uri="{FF2B5EF4-FFF2-40B4-BE49-F238E27FC236}">
                    <a16:creationId xmlns:a16="http://schemas.microsoft.com/office/drawing/2014/main" id="{4EC68D7C-3C39-4B6F-8758-427A97DB07ED}"/>
                  </a:ext>
                </a:extLst>
              </p:cNvPr>
              <p:cNvSpPr txBox="1"/>
              <p:nvPr/>
            </p:nvSpPr>
            <p:spPr>
              <a:xfrm>
                <a:off x="976819" y="113912"/>
                <a:ext cx="3999674"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srgbClr val="002060"/>
                    </a:solidFill>
                    <a:effectLst/>
                    <a:uLnTx/>
                    <a:uFillTx/>
                    <a:latin typeface="#9Slide03 Oswald Medium" panose="00000600000000000000" pitchFamily="2" charset="0"/>
                  </a:rPr>
                  <a:t>1. </a:t>
                </a:r>
                <a:r>
                  <a:rPr lang="en-US" sz="4000" b="1" noProof="0" dirty="0" smtClean="0">
                    <a:solidFill>
                      <a:srgbClr val="002060"/>
                    </a:solidFill>
                    <a:latin typeface="#9Slide03 Oswald Medium" panose="00000600000000000000" pitchFamily="2" charset="0"/>
                  </a:rPr>
                  <a:t>CƠ CẤU DÂN CƯ</a:t>
                </a:r>
                <a:endParaRPr kumimoji="0" lang="vi-VN" sz="4000" b="1" i="0" u="none" strike="noStrike" kern="1200" cap="none" spc="0" normalizeH="0" baseline="0" noProof="0" dirty="0">
                  <a:ln>
                    <a:noFill/>
                  </a:ln>
                  <a:solidFill>
                    <a:srgbClr val="002060"/>
                  </a:solidFill>
                  <a:effectLst/>
                  <a:uLnTx/>
                  <a:uFillTx/>
                  <a:latin typeface="#9Slide03 Oswald Medium" panose="00000600000000000000" pitchFamily="2" charset="0"/>
                </a:endParaRPr>
              </a:p>
            </p:txBody>
          </p:sp>
        </p:grpSp>
        <p:pic>
          <p:nvPicPr>
            <p:cNvPr id="15" name="Picture 2" descr="CỘNG ĐỒNG DÂN CƯ … LÀM CHỦ - Remaps">
              <a:extLst>
                <a:ext uri="{FF2B5EF4-FFF2-40B4-BE49-F238E27FC236}">
                  <a16:creationId xmlns:a16="http://schemas.microsoft.com/office/drawing/2014/main" id="{791E15B6-E54D-463D-B53D-287FE22BF5CF}"/>
                </a:ext>
              </a:extLst>
            </p:cNvPr>
            <p:cNvPicPr>
              <a:picLocks noChangeAspect="1" noChangeArrowheads="1"/>
            </p:cNvPicPr>
            <p:nvPr/>
          </p:nvPicPr>
          <p:blipFill rotWithShape="1">
            <a:blip r:embed="rId9" cstate="hqprint">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l="18950" t="1" r="19669" b="13845"/>
            <a:stretch/>
          </p:blipFill>
          <p:spPr bwMode="auto">
            <a:xfrm>
              <a:off x="0" y="-104155"/>
              <a:ext cx="1126508" cy="108708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361415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8194"/>
                                        </p:tgtEl>
                                        <p:attrNameLst>
                                          <p:attrName>style.visibility</p:attrName>
                                        </p:attrNameLst>
                                      </p:cBhvr>
                                      <p:to>
                                        <p:strVal val="visible"/>
                                      </p:to>
                                    </p:set>
                                    <p:animEffect transition="in" filter="fade">
                                      <p:cBhvr>
                                        <p:cTn id="13" dur="500"/>
                                        <p:tgtEl>
                                          <p:spTgt spid="819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Rounded Corners 7">
            <a:extLst>
              <a:ext uri="{FF2B5EF4-FFF2-40B4-BE49-F238E27FC236}">
                <a16:creationId xmlns:a16="http://schemas.microsoft.com/office/drawing/2014/main" id="{A3BA8D6A-4D01-49E4-8C32-23CAA2363653}"/>
              </a:ext>
            </a:extLst>
          </p:cNvPr>
          <p:cNvSpPr/>
          <p:nvPr/>
        </p:nvSpPr>
        <p:spPr>
          <a:xfrm>
            <a:off x="65808" y="1395692"/>
            <a:ext cx="3382503" cy="1011591"/>
          </a:xfrm>
          <a:prstGeom prst="roundRect">
            <a:avLst/>
          </a:prstGeom>
          <a:solidFill>
            <a:schemeClr val="bg1"/>
          </a:solidFill>
          <a:ln w="3175">
            <a:solidFill>
              <a:schemeClr val="tx1"/>
            </a:solid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tx1"/>
                </a:solidFill>
                <a:latin typeface="#9Slide03 SFU Futura_12" panose="00000400000000000000" pitchFamily="2" charset="0"/>
                <a:cs typeface="Arial" panose="020B0604020202020204" pitchFamily="34" charset="0"/>
              </a:rPr>
              <a:t>Hoạt</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động</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nhóm</a:t>
            </a:r>
            <a:endParaRPr lang="en-US" sz="2400" b="1" dirty="0">
              <a:solidFill>
                <a:schemeClr val="tx1"/>
              </a:solidFill>
              <a:latin typeface="#9Slide03 SFU Futura_12" panose="00000400000000000000" pitchFamily="2" charset="0"/>
              <a:cs typeface="Arial" panose="020B0604020202020204" pitchFamily="34" charset="0"/>
            </a:endParaRPr>
          </a:p>
        </p:txBody>
      </p:sp>
      <p:sp>
        <p:nvSpPr>
          <p:cNvPr id="36" name="Rectangle: Rounded Corners 7">
            <a:extLst>
              <a:ext uri="{FF2B5EF4-FFF2-40B4-BE49-F238E27FC236}">
                <a16:creationId xmlns:a16="http://schemas.microsoft.com/office/drawing/2014/main" id="{D2B680DB-E633-4DF1-9493-1C62B4D6F032}"/>
              </a:ext>
            </a:extLst>
          </p:cNvPr>
          <p:cNvSpPr/>
          <p:nvPr/>
        </p:nvSpPr>
        <p:spPr>
          <a:xfrm>
            <a:off x="40233" y="5261486"/>
            <a:ext cx="3382503" cy="1319366"/>
          </a:xfrm>
          <a:prstGeom prst="roundRect">
            <a:avLst/>
          </a:prstGeom>
          <a:solidFill>
            <a:schemeClr val="bg1"/>
          </a:solidFill>
          <a:ln w="3175">
            <a:solidFill>
              <a:schemeClr val="tx1"/>
            </a:solid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tx1"/>
                </a:solidFill>
                <a:latin typeface="#9Slide03 SFU Futura_12" panose="00000400000000000000" pitchFamily="2" charset="0"/>
                <a:cs typeface="Arial" panose="020B0604020202020204" pitchFamily="34" charset="0"/>
              </a:rPr>
              <a:t>Thời</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gian</a:t>
            </a:r>
            <a:r>
              <a:rPr lang="en-US" sz="2400" b="1" dirty="0">
                <a:solidFill>
                  <a:schemeClr val="tx1"/>
                </a:solidFill>
                <a:latin typeface="#9Slide03 SFU Futura_12" panose="00000400000000000000" pitchFamily="2" charset="0"/>
                <a:cs typeface="Arial" panose="020B0604020202020204" pitchFamily="34" charset="0"/>
              </a:rPr>
              <a:t>: 5 </a:t>
            </a:r>
            <a:r>
              <a:rPr lang="en-US" sz="2400" b="1" dirty="0" err="1">
                <a:solidFill>
                  <a:schemeClr val="tx1"/>
                </a:solidFill>
                <a:latin typeface="#9Slide03 SFU Futura_12" panose="00000400000000000000" pitchFamily="2" charset="0"/>
                <a:cs typeface="Arial" panose="020B0604020202020204" pitchFamily="34" charset="0"/>
              </a:rPr>
              <a:t>phút</a:t>
            </a:r>
            <a:r>
              <a:rPr lang="en-US" sz="2400" b="1" dirty="0">
                <a:solidFill>
                  <a:schemeClr val="tx1"/>
                </a:solidFill>
                <a:latin typeface="#9Slide03 SFU Futura_12" panose="00000400000000000000" pitchFamily="2" charset="0"/>
                <a:cs typeface="Arial" panose="020B0604020202020204" pitchFamily="34" charset="0"/>
              </a:rPr>
              <a:t>. Sau </a:t>
            </a:r>
            <a:r>
              <a:rPr lang="en-US" sz="2400" b="1" dirty="0" err="1">
                <a:solidFill>
                  <a:schemeClr val="tx1"/>
                </a:solidFill>
                <a:latin typeface="#9Slide03 SFU Futura_12" panose="00000400000000000000" pitchFamily="2" charset="0"/>
                <a:cs typeface="Arial" panose="020B0604020202020204" pitchFamily="34" charset="0"/>
              </a:rPr>
              <a:t>đó</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từng</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nhóm</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trình</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bày</a:t>
            </a:r>
            <a:endParaRPr lang="en-US" sz="2400" b="1" dirty="0">
              <a:solidFill>
                <a:schemeClr val="tx1"/>
              </a:solidFill>
              <a:latin typeface="#9Slide03 SFU Futura_12" panose="00000400000000000000" pitchFamily="2" charset="0"/>
              <a:cs typeface="Arial" panose="020B0604020202020204" pitchFamily="34" charset="0"/>
            </a:endParaRPr>
          </a:p>
        </p:txBody>
      </p:sp>
      <p:sp>
        <p:nvSpPr>
          <p:cNvPr id="20" name="Rectangle: Rounded Corners 7">
            <a:extLst>
              <a:ext uri="{FF2B5EF4-FFF2-40B4-BE49-F238E27FC236}">
                <a16:creationId xmlns:a16="http://schemas.microsoft.com/office/drawing/2014/main" id="{35BCD24A-4913-44D7-94A9-74CC6DD1FCBC}"/>
              </a:ext>
            </a:extLst>
          </p:cNvPr>
          <p:cNvSpPr/>
          <p:nvPr/>
        </p:nvSpPr>
        <p:spPr>
          <a:xfrm>
            <a:off x="36313" y="3935868"/>
            <a:ext cx="3413634" cy="1172437"/>
          </a:xfrm>
          <a:prstGeom prst="roundRect">
            <a:avLst/>
          </a:prstGeom>
          <a:solidFill>
            <a:schemeClr val="bg1"/>
          </a:solidFill>
          <a:ln w="3175">
            <a:solidFill>
              <a:schemeClr val="tx1"/>
            </a:solid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tx1"/>
                </a:solidFill>
                <a:latin typeface="#9Slide03 SFU Futura_12" panose="00000400000000000000" pitchFamily="2" charset="0"/>
                <a:cs typeface="Arial" panose="020B0604020202020204" pitchFamily="34" charset="0"/>
              </a:rPr>
              <a:t>Viết</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trên</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giấy</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smtClean="0">
                <a:solidFill>
                  <a:schemeClr val="tx1"/>
                </a:solidFill>
                <a:latin typeface="#9Slide03 SFU Futura_12" panose="00000400000000000000" pitchFamily="2" charset="0"/>
                <a:cs typeface="Arial" panose="020B0604020202020204" pitchFamily="34" charset="0"/>
              </a:rPr>
              <a:t>A0 </a:t>
            </a:r>
            <a:r>
              <a:rPr lang="en-US" sz="2400" b="1" dirty="0" err="1">
                <a:solidFill>
                  <a:schemeClr val="tx1"/>
                </a:solidFill>
                <a:latin typeface="#9Slide03 SFU Futura_12" panose="00000400000000000000" pitchFamily="2" charset="0"/>
                <a:cs typeface="Arial" panose="020B0604020202020204" pitchFamily="34" charset="0"/>
              </a:rPr>
              <a:t>theo</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kĩ</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thuật</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khăn</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trải</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bàn</a:t>
            </a:r>
            <a:r>
              <a:rPr lang="en-US" sz="2400" b="1" dirty="0">
                <a:solidFill>
                  <a:schemeClr val="tx1"/>
                </a:solidFill>
                <a:latin typeface="#9Slide03 SFU Futura_12" panose="00000400000000000000" pitchFamily="2" charset="0"/>
                <a:cs typeface="Arial" panose="020B0604020202020204" pitchFamily="34" charset="0"/>
              </a:rPr>
              <a:t>, </a:t>
            </a:r>
          </a:p>
        </p:txBody>
      </p:sp>
      <p:cxnSp>
        <p:nvCxnSpPr>
          <p:cNvPr id="32" name="Straight Connector 31">
            <a:extLst>
              <a:ext uri="{FF2B5EF4-FFF2-40B4-BE49-F238E27FC236}">
                <a16:creationId xmlns:a16="http://schemas.microsoft.com/office/drawing/2014/main" id="{9DFE21BC-8AE5-4330-9371-E5BCFAFC8E02}"/>
              </a:ext>
            </a:extLst>
          </p:cNvPr>
          <p:cNvCxnSpPr>
            <a:cxnSpLocks/>
          </p:cNvCxnSpPr>
          <p:nvPr/>
        </p:nvCxnSpPr>
        <p:spPr>
          <a:xfrm>
            <a:off x="5578919" y="1282179"/>
            <a:ext cx="42477" cy="5505916"/>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pic>
        <p:nvPicPr>
          <p:cNvPr id="26" name="Picture 25">
            <a:extLst>
              <a:ext uri="{FF2B5EF4-FFF2-40B4-BE49-F238E27FC236}">
                <a16:creationId xmlns:a16="http://schemas.microsoft.com/office/drawing/2014/main" id="{7EA01110-2EC2-4492-9CCA-753A1D76627A}"/>
              </a:ext>
            </a:extLst>
          </p:cNvPr>
          <p:cNvPicPr>
            <a:picLocks noChangeAspect="1"/>
          </p:cNvPicPr>
          <p:nvPr/>
        </p:nvPicPr>
        <p:blipFill rotWithShape="1">
          <a:blip r:embed="rId3"/>
          <a:srcRect l="10057" r="4605" b="13546"/>
          <a:stretch/>
        </p:blipFill>
        <p:spPr>
          <a:xfrm>
            <a:off x="3505833" y="1352950"/>
            <a:ext cx="1895207" cy="1011592"/>
          </a:xfrm>
          <a:prstGeom prst="rect">
            <a:avLst/>
          </a:prstGeom>
        </p:spPr>
      </p:pic>
      <p:sp>
        <p:nvSpPr>
          <p:cNvPr id="27" name="Rectangle: Rounded Corners 7">
            <a:extLst>
              <a:ext uri="{FF2B5EF4-FFF2-40B4-BE49-F238E27FC236}">
                <a16:creationId xmlns:a16="http://schemas.microsoft.com/office/drawing/2014/main" id="{BA82641E-3201-4492-91D4-87379E758E19}"/>
              </a:ext>
            </a:extLst>
          </p:cNvPr>
          <p:cNvSpPr/>
          <p:nvPr/>
        </p:nvSpPr>
        <p:spPr>
          <a:xfrm>
            <a:off x="65808" y="2585357"/>
            <a:ext cx="3382503" cy="1172437"/>
          </a:xfrm>
          <a:prstGeom prst="roundRect">
            <a:avLst/>
          </a:prstGeom>
          <a:solidFill>
            <a:schemeClr val="bg1"/>
          </a:solidFill>
          <a:ln w="3175">
            <a:solidFill>
              <a:schemeClr val="tx1"/>
            </a:solid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tx1"/>
                </a:solidFill>
                <a:latin typeface="#9Slide03 SFU Futura_12" panose="00000400000000000000" pitchFamily="2" charset="0"/>
                <a:cs typeface="Arial" panose="020B0604020202020204" pitchFamily="34" charset="0"/>
              </a:rPr>
              <a:t>Vào</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vai</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các</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smtClean="0">
                <a:solidFill>
                  <a:schemeClr val="tx1"/>
                </a:solidFill>
                <a:latin typeface="#9Slide03 SFU Futura_12" panose="00000400000000000000" pitchFamily="2" charset="0"/>
                <a:cs typeface="Arial" panose="020B0604020202020204" pitchFamily="34" charset="0"/>
              </a:rPr>
              <a:t>chuyên</a:t>
            </a:r>
            <a:r>
              <a:rPr lang="en-US" sz="2400" b="1" dirty="0" smtClean="0">
                <a:solidFill>
                  <a:schemeClr val="tx1"/>
                </a:solidFill>
                <a:latin typeface="#9Slide03 SFU Futura_12" panose="00000400000000000000" pitchFamily="2" charset="0"/>
                <a:cs typeface="Arial" panose="020B0604020202020204" pitchFamily="34" charset="0"/>
              </a:rPr>
              <a:t> </a:t>
            </a:r>
            <a:r>
              <a:rPr lang="en-US" sz="2400" b="1" dirty="0" err="1" smtClean="0">
                <a:solidFill>
                  <a:schemeClr val="tx1"/>
                </a:solidFill>
                <a:latin typeface="#9Slide03 SFU Futura_12" panose="00000400000000000000" pitchFamily="2" charset="0"/>
                <a:cs typeface="Arial" panose="020B0604020202020204" pitchFamily="34" charset="0"/>
              </a:rPr>
              <a:t>gia</a:t>
            </a:r>
            <a:r>
              <a:rPr lang="en-US" sz="2400" b="1" dirty="0" smtClean="0">
                <a:solidFill>
                  <a:schemeClr val="tx1"/>
                </a:solidFill>
                <a:latin typeface="#9Slide03 SFU Futura_12" panose="00000400000000000000" pitchFamily="2" charset="0"/>
                <a:cs typeface="Arial" panose="020B0604020202020204" pitchFamily="34" charset="0"/>
              </a:rPr>
              <a:t> </a:t>
            </a:r>
            <a:r>
              <a:rPr lang="en-US" sz="2400" b="1" dirty="0" err="1" smtClean="0">
                <a:solidFill>
                  <a:schemeClr val="tx1"/>
                </a:solidFill>
                <a:latin typeface="#9Slide03 SFU Futura_12" panose="00000400000000000000" pitchFamily="2" charset="0"/>
                <a:cs typeface="Arial" panose="020B0604020202020204" pitchFamily="34" charset="0"/>
              </a:rPr>
              <a:t>nghiên</a:t>
            </a:r>
            <a:r>
              <a:rPr lang="en-US" sz="2400" b="1" dirty="0" smtClean="0">
                <a:solidFill>
                  <a:schemeClr val="tx1"/>
                </a:solidFill>
                <a:latin typeface="#9Slide03 SFU Futura_12" panose="00000400000000000000" pitchFamily="2" charset="0"/>
                <a:cs typeface="Arial" panose="020B0604020202020204" pitchFamily="34" charset="0"/>
              </a:rPr>
              <a:t> </a:t>
            </a:r>
            <a:r>
              <a:rPr lang="en-US" sz="2400" b="1" dirty="0" err="1" smtClean="0">
                <a:solidFill>
                  <a:schemeClr val="tx1"/>
                </a:solidFill>
                <a:latin typeface="#9Slide03 SFU Futura_12" panose="00000400000000000000" pitchFamily="2" charset="0"/>
                <a:cs typeface="Arial" panose="020B0604020202020204" pitchFamily="34" charset="0"/>
              </a:rPr>
              <a:t>cứu</a:t>
            </a:r>
            <a:r>
              <a:rPr lang="en-US" sz="2400" b="1" dirty="0" smtClean="0">
                <a:solidFill>
                  <a:schemeClr val="tx1"/>
                </a:solidFill>
                <a:latin typeface="#9Slide03 SFU Futura_12" panose="00000400000000000000" pitchFamily="2" charset="0"/>
                <a:cs typeface="Arial" panose="020B0604020202020204" pitchFamily="34" charset="0"/>
              </a:rPr>
              <a:t> </a:t>
            </a:r>
            <a:r>
              <a:rPr lang="en-US" sz="2400" b="1" dirty="0" err="1" smtClean="0">
                <a:solidFill>
                  <a:schemeClr val="tx1"/>
                </a:solidFill>
                <a:latin typeface="#9Slide03 SFU Futura_12" panose="00000400000000000000" pitchFamily="2" charset="0"/>
                <a:cs typeface="Arial" panose="020B0604020202020204" pitchFamily="34" charset="0"/>
              </a:rPr>
              <a:t>về</a:t>
            </a:r>
            <a:r>
              <a:rPr lang="en-US" sz="2400" b="1" dirty="0" smtClean="0">
                <a:solidFill>
                  <a:schemeClr val="tx1"/>
                </a:solidFill>
                <a:latin typeface="#9Slide03 SFU Futura_12" panose="00000400000000000000" pitchFamily="2" charset="0"/>
                <a:cs typeface="Arial" panose="020B0604020202020204" pitchFamily="34" charset="0"/>
              </a:rPr>
              <a:t> </a:t>
            </a:r>
            <a:r>
              <a:rPr lang="en-US" sz="2400" b="1" dirty="0" err="1" smtClean="0">
                <a:solidFill>
                  <a:schemeClr val="tx1"/>
                </a:solidFill>
                <a:latin typeface="#9Slide03 SFU Futura_12" panose="00000400000000000000" pitchFamily="2" charset="0"/>
                <a:cs typeface="Arial" panose="020B0604020202020204" pitchFamily="34" charset="0"/>
              </a:rPr>
              <a:t>dân</a:t>
            </a:r>
            <a:r>
              <a:rPr lang="en-US" sz="2400" b="1" dirty="0" smtClean="0">
                <a:solidFill>
                  <a:schemeClr val="tx1"/>
                </a:solidFill>
                <a:latin typeface="#9Slide03 SFU Futura_12" panose="00000400000000000000" pitchFamily="2" charset="0"/>
                <a:cs typeface="Arial" panose="020B0604020202020204" pitchFamily="34" charset="0"/>
              </a:rPr>
              <a:t> </a:t>
            </a:r>
            <a:r>
              <a:rPr lang="en-US" sz="2400" b="1" dirty="0" err="1" smtClean="0">
                <a:solidFill>
                  <a:schemeClr val="tx1"/>
                </a:solidFill>
                <a:latin typeface="#9Slide03 SFU Futura_12" panose="00000400000000000000" pitchFamily="2" charset="0"/>
                <a:cs typeface="Arial" panose="020B0604020202020204" pitchFamily="34" charset="0"/>
              </a:rPr>
              <a:t>số</a:t>
            </a:r>
            <a:endParaRPr lang="en-US" sz="2400" b="1" dirty="0">
              <a:solidFill>
                <a:schemeClr val="tx1"/>
              </a:solidFill>
              <a:latin typeface="#9Slide03 SFU Futura_12" panose="00000400000000000000" pitchFamily="2" charset="0"/>
              <a:cs typeface="Arial" panose="020B0604020202020204" pitchFamily="34" charset="0"/>
            </a:endParaRPr>
          </a:p>
        </p:txBody>
      </p:sp>
      <p:pic>
        <p:nvPicPr>
          <p:cNvPr id="23" name="Picture 2" descr="Lãnh đạo Quản lý Clip nghệ thuật - Lãnh đạo png tải về - Miễn phí trong  suốt Quan Hệ Công Chúng png Tải về.">
            <a:extLst>
              <a:ext uri="{FF2B5EF4-FFF2-40B4-BE49-F238E27FC236}">
                <a16:creationId xmlns:a16="http://schemas.microsoft.com/office/drawing/2014/main" id="{4D96BFFF-597B-47CC-B74D-49166B68C45D}"/>
              </a:ext>
            </a:extLst>
          </p:cNvPr>
          <p:cNvPicPr>
            <a:picLocks noChangeAspect="1" noChangeArrowheads="1"/>
          </p:cNvPicPr>
          <p:nvPr/>
        </p:nvPicPr>
        <p:blipFill>
          <a:blip r:embed="rId4" cstate="hqprint">
            <a:extLst>
              <a:ext uri="{BEBA8EAE-BF5A-486C-A8C5-ECC9F3942E4B}">
                <a14:imgProps xmlns:a14="http://schemas.microsoft.com/office/drawing/2010/main">
                  <a14:imgLayer r:embed="rId5">
                    <a14:imgEffect>
                      <a14:backgroundRemoval t="1731" b="98077" l="1556" r="99222">
                        <a14:foregroundMark x1="15333" y1="45192" x2="15333" y2="45192"/>
                        <a14:foregroundMark x1="10222" y1="34231" x2="10222" y2="34231"/>
                        <a14:foregroundMark x1="5000" y1="22885" x2="5000" y2="22885"/>
                        <a14:foregroundMark x1="10111" y1="6346" x2="10111" y2="6346"/>
                        <a14:foregroundMark x1="1556" y1="26731" x2="1556" y2="26731"/>
                        <a14:foregroundMark x1="18111" y1="3846" x2="18111" y2="3846"/>
                        <a14:foregroundMark x1="10222" y1="1731" x2="10222" y2="1731"/>
                        <a14:foregroundMark x1="45667" y1="95000" x2="45667" y2="95000"/>
                        <a14:foregroundMark x1="61889" y1="98269" x2="61889" y2="98269"/>
                        <a14:foregroundMark x1="61444" y1="13462" x2="61444" y2="13462"/>
                        <a14:foregroundMark x1="38444" y1="16538" x2="38444" y2="16538"/>
                        <a14:foregroundMark x1="41778" y1="14615" x2="41778" y2="14615"/>
                        <a14:foregroundMark x1="36000" y1="13654" x2="36000" y2="13654"/>
                        <a14:foregroundMark x1="44000" y1="16346" x2="44000" y2="16346"/>
                        <a14:foregroundMark x1="85222" y1="11731" x2="85222" y2="11731"/>
                        <a14:foregroundMark x1="89333" y1="22500" x2="89333" y2="22500"/>
                        <a14:foregroundMark x1="93556" y1="14808" x2="93444" y2="12500"/>
                        <a14:foregroundMark x1="93444" y1="8846" x2="93444" y2="8846"/>
                        <a14:foregroundMark x1="91444" y1="26538" x2="91444" y2="26538"/>
                        <a14:foregroundMark x1="93889" y1="17885" x2="93889" y2="17885"/>
                        <a14:foregroundMark x1="96222" y1="22885" x2="96222" y2="23846"/>
                        <a14:foregroundMark x1="96333" y1="32500" x2="96333" y2="32500"/>
                        <a14:foregroundMark x1="99222" y1="46346" x2="99222" y2="46346"/>
                        <a14:foregroundMark x1="75667" y1="23654" x2="75667" y2="23654"/>
                        <a14:foregroundMark x1="77333" y1="20192" x2="77333" y2="20192"/>
                        <a14:foregroundMark x1="76889" y1="18269" x2="76889" y2="18269"/>
                      </a14:backgroundRemoval>
                    </a14:imgEffect>
                  </a14:imgLayer>
                </a14:imgProps>
              </a:ext>
              <a:ext uri="{28A0092B-C50C-407E-A947-70E740481C1C}">
                <a14:useLocalDpi xmlns:a14="http://schemas.microsoft.com/office/drawing/2010/main" val="0"/>
              </a:ext>
            </a:extLst>
          </a:blip>
          <a:srcRect/>
          <a:stretch>
            <a:fillRect/>
          </a:stretch>
        </p:blipFill>
        <p:spPr bwMode="auto">
          <a:xfrm>
            <a:off x="3505833" y="2585357"/>
            <a:ext cx="2004425" cy="1109434"/>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8" descr="Hình ảnh Đồng Hồ Báo Thức Biểu Tượng, đồng Hồ Clipart, Đồng Hồ Biểu Tượng,  Biểu Tượng Báo động Vector và PNG với nền trong suốt để tải xuống miễn phí">
            <a:extLst>
              <a:ext uri="{FF2B5EF4-FFF2-40B4-BE49-F238E27FC236}">
                <a16:creationId xmlns:a16="http://schemas.microsoft.com/office/drawing/2014/main" id="{03C237F2-6D8A-478B-92D0-8A28FD976186}"/>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6198" t="8932" r="15052" b="9818"/>
          <a:stretch/>
        </p:blipFill>
        <p:spPr bwMode="auto">
          <a:xfrm>
            <a:off x="3820879" y="5261486"/>
            <a:ext cx="1002769" cy="1185091"/>
          </a:xfrm>
          <a:prstGeom prst="rect">
            <a:avLst/>
          </a:prstGeom>
          <a:noFill/>
          <a:extLst>
            <a:ext uri="{909E8E84-426E-40DD-AFC4-6F175D3DCCD1}">
              <a14:hiddenFill xmlns:a14="http://schemas.microsoft.com/office/drawing/2010/main">
                <a:solidFill>
                  <a:srgbClr val="FFFFFF"/>
                </a:solidFill>
              </a14:hiddenFill>
            </a:ext>
          </a:extLst>
        </p:spPr>
      </p:pic>
      <p:sp>
        <p:nvSpPr>
          <p:cNvPr id="51" name="Rectangle 50">
            <a:extLst>
              <a:ext uri="{FF2B5EF4-FFF2-40B4-BE49-F238E27FC236}">
                <a16:creationId xmlns:a16="http://schemas.microsoft.com/office/drawing/2014/main" id="{633F0F77-D433-41C1-BCD7-879F149B19B1}"/>
              </a:ext>
            </a:extLst>
          </p:cNvPr>
          <p:cNvSpPr/>
          <p:nvPr/>
        </p:nvSpPr>
        <p:spPr>
          <a:xfrm>
            <a:off x="5891479" y="2933412"/>
            <a:ext cx="6019116" cy="3647440"/>
          </a:xfrm>
          <a:prstGeom prst="rect">
            <a:avLst/>
          </a:prstGeom>
          <a:solidFill>
            <a:srgbClr val="D0F5FE"/>
          </a:solidFill>
          <a:ln w="76200">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B4C97DC0-A05C-46F1-86F9-8C710CB6345A}"/>
              </a:ext>
            </a:extLst>
          </p:cNvPr>
          <p:cNvSpPr/>
          <p:nvPr/>
        </p:nvSpPr>
        <p:spPr>
          <a:xfrm>
            <a:off x="7315889" y="3848673"/>
            <a:ext cx="3320654" cy="1816921"/>
          </a:xfrm>
          <a:prstGeom prst="rect">
            <a:avLst/>
          </a:prstGeom>
          <a:solidFill>
            <a:schemeClr val="bg1"/>
          </a:solidFill>
          <a:ln w="76200">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3" name="Straight Connector 52">
            <a:extLst>
              <a:ext uri="{FF2B5EF4-FFF2-40B4-BE49-F238E27FC236}">
                <a16:creationId xmlns:a16="http://schemas.microsoft.com/office/drawing/2014/main" id="{C4AE10A2-6503-47BC-B3BE-67AE7CB2F4C9}"/>
              </a:ext>
            </a:extLst>
          </p:cNvPr>
          <p:cNvCxnSpPr/>
          <p:nvPr/>
        </p:nvCxnSpPr>
        <p:spPr>
          <a:xfrm>
            <a:off x="5891479" y="2933414"/>
            <a:ext cx="1424410" cy="915259"/>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C7298452-8380-4E0A-A57D-E351F1EFB363}"/>
              </a:ext>
            </a:extLst>
          </p:cNvPr>
          <p:cNvCxnSpPr/>
          <p:nvPr/>
        </p:nvCxnSpPr>
        <p:spPr>
          <a:xfrm>
            <a:off x="10645132" y="5699586"/>
            <a:ext cx="1340642" cy="88727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EE5AF276-2821-4865-A25B-F2B4D04FB4A4}"/>
              </a:ext>
            </a:extLst>
          </p:cNvPr>
          <p:cNvCxnSpPr/>
          <p:nvPr/>
        </p:nvCxnSpPr>
        <p:spPr>
          <a:xfrm flipV="1">
            <a:off x="5891479" y="5699586"/>
            <a:ext cx="1424410" cy="881267"/>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046270E7-C771-4E4A-A5BA-CB6B20A90B43}"/>
              </a:ext>
            </a:extLst>
          </p:cNvPr>
          <p:cNvCxnSpPr/>
          <p:nvPr/>
        </p:nvCxnSpPr>
        <p:spPr>
          <a:xfrm flipV="1">
            <a:off x="10636543" y="2950411"/>
            <a:ext cx="1292551" cy="86427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22EEF0A9-44A6-4832-A127-33369FE27637}"/>
              </a:ext>
            </a:extLst>
          </p:cNvPr>
          <p:cNvSpPr txBox="1"/>
          <p:nvPr/>
        </p:nvSpPr>
        <p:spPr>
          <a:xfrm>
            <a:off x="7572955" y="4184268"/>
            <a:ext cx="2806521" cy="1077218"/>
          </a:xfrm>
          <a:prstGeom prst="rect">
            <a:avLst/>
          </a:prstGeom>
          <a:noFill/>
        </p:spPr>
        <p:txBody>
          <a:bodyPr wrap="square" rtlCol="0">
            <a:spAutoFit/>
          </a:bodyPr>
          <a:lstStyle/>
          <a:p>
            <a:pPr algn="ctr"/>
            <a:r>
              <a:rPr lang="en-US" sz="3200" b="1" dirty="0">
                <a:solidFill>
                  <a:srgbClr val="FF0000"/>
                </a:solidFill>
                <a:latin typeface="#9Slide03 SFU Futura_12" panose="00000400000000000000" pitchFamily="2" charset="0"/>
              </a:rPr>
              <a:t>Ý </a:t>
            </a:r>
            <a:r>
              <a:rPr lang="en-US" sz="3200" b="1" dirty="0" err="1">
                <a:solidFill>
                  <a:srgbClr val="FF0000"/>
                </a:solidFill>
                <a:latin typeface="#9Slide03 SFU Futura_12" panose="00000400000000000000" pitchFamily="2" charset="0"/>
              </a:rPr>
              <a:t>kiến</a:t>
            </a:r>
            <a:r>
              <a:rPr lang="en-US" sz="3200" b="1" dirty="0">
                <a:solidFill>
                  <a:srgbClr val="FF0000"/>
                </a:solidFill>
                <a:latin typeface="#9Slide03 SFU Futura_12" panose="00000400000000000000" pitchFamily="2" charset="0"/>
              </a:rPr>
              <a:t> </a:t>
            </a:r>
            <a:r>
              <a:rPr lang="en-US" sz="3200" b="1" dirty="0" err="1">
                <a:solidFill>
                  <a:srgbClr val="FF0000"/>
                </a:solidFill>
                <a:latin typeface="#9Slide03 SFU Futura_12" panose="00000400000000000000" pitchFamily="2" charset="0"/>
              </a:rPr>
              <a:t>chung</a:t>
            </a:r>
            <a:r>
              <a:rPr lang="en-US" sz="3200" b="1" dirty="0">
                <a:solidFill>
                  <a:srgbClr val="FF0000"/>
                </a:solidFill>
                <a:latin typeface="#9Slide03 SFU Futura_12" panose="00000400000000000000" pitchFamily="2" charset="0"/>
              </a:rPr>
              <a:t> </a:t>
            </a:r>
            <a:r>
              <a:rPr lang="en-US" sz="3200" b="1" dirty="0" err="1">
                <a:solidFill>
                  <a:srgbClr val="FF0000"/>
                </a:solidFill>
                <a:latin typeface="#9Slide03 SFU Futura_12" panose="00000400000000000000" pitchFamily="2" charset="0"/>
              </a:rPr>
              <a:t>của</a:t>
            </a:r>
            <a:r>
              <a:rPr lang="en-US" sz="3200" b="1" dirty="0">
                <a:solidFill>
                  <a:srgbClr val="FF0000"/>
                </a:solidFill>
                <a:latin typeface="#9Slide03 SFU Futura_12" panose="00000400000000000000" pitchFamily="2" charset="0"/>
              </a:rPr>
              <a:t> </a:t>
            </a:r>
            <a:r>
              <a:rPr lang="en-US" sz="3200" b="1" dirty="0" err="1">
                <a:solidFill>
                  <a:srgbClr val="FF0000"/>
                </a:solidFill>
                <a:latin typeface="#9Slide03 SFU Futura_12" panose="00000400000000000000" pitchFamily="2" charset="0"/>
              </a:rPr>
              <a:t>cả</a:t>
            </a:r>
            <a:r>
              <a:rPr lang="en-US" sz="3200" b="1" dirty="0">
                <a:solidFill>
                  <a:srgbClr val="FF0000"/>
                </a:solidFill>
                <a:latin typeface="#9Slide03 SFU Futura_12" panose="00000400000000000000" pitchFamily="2" charset="0"/>
              </a:rPr>
              <a:t> </a:t>
            </a:r>
            <a:r>
              <a:rPr lang="en-US" sz="3200" b="1" dirty="0" err="1">
                <a:solidFill>
                  <a:srgbClr val="FF0000"/>
                </a:solidFill>
                <a:latin typeface="#9Slide03 SFU Futura_12" panose="00000400000000000000" pitchFamily="2" charset="0"/>
              </a:rPr>
              <a:t>nhóm</a:t>
            </a:r>
            <a:endParaRPr lang="en-US" sz="3200" b="1" dirty="0">
              <a:solidFill>
                <a:srgbClr val="FF0000"/>
              </a:solidFill>
              <a:latin typeface="#9Slide03 SFU Futura_12" panose="00000400000000000000" pitchFamily="2" charset="0"/>
            </a:endParaRPr>
          </a:p>
        </p:txBody>
      </p:sp>
      <p:sp>
        <p:nvSpPr>
          <p:cNvPr id="58" name="TextBox 57">
            <a:extLst>
              <a:ext uri="{FF2B5EF4-FFF2-40B4-BE49-F238E27FC236}">
                <a16:creationId xmlns:a16="http://schemas.microsoft.com/office/drawing/2014/main" id="{2C4A71FC-C704-45A2-80C6-C72E9DCC5DA0}"/>
              </a:ext>
            </a:extLst>
          </p:cNvPr>
          <p:cNvSpPr txBox="1"/>
          <p:nvPr/>
        </p:nvSpPr>
        <p:spPr>
          <a:xfrm>
            <a:off x="7437808" y="3061301"/>
            <a:ext cx="3294560" cy="523220"/>
          </a:xfrm>
          <a:prstGeom prst="rect">
            <a:avLst/>
          </a:prstGeom>
          <a:noFill/>
        </p:spPr>
        <p:txBody>
          <a:bodyPr wrap="square" rtlCol="0">
            <a:spAutoFit/>
          </a:bodyPr>
          <a:lstStyle/>
          <a:p>
            <a:pPr algn="ctr"/>
            <a:r>
              <a:rPr lang="en-US" sz="2800" dirty="0" err="1">
                <a:latin typeface="#9Slide03 SFU Futura_12" panose="00000400000000000000" pitchFamily="2" charset="0"/>
              </a:rPr>
              <a:t>Viết</a:t>
            </a:r>
            <a:r>
              <a:rPr lang="en-US" sz="2800" dirty="0">
                <a:latin typeface="#9Slide03 SFU Futura_12" panose="00000400000000000000" pitchFamily="2" charset="0"/>
              </a:rPr>
              <a:t> ý </a:t>
            </a:r>
            <a:r>
              <a:rPr lang="en-US" sz="2800" dirty="0" err="1">
                <a:latin typeface="#9Slide03 SFU Futura_12" panose="00000400000000000000" pitchFamily="2" charset="0"/>
              </a:rPr>
              <a:t>kiến</a:t>
            </a:r>
            <a:r>
              <a:rPr lang="en-US" sz="2800" dirty="0">
                <a:latin typeface="#9Slide03 SFU Futura_12" panose="00000400000000000000" pitchFamily="2" charset="0"/>
              </a:rPr>
              <a:t> </a:t>
            </a:r>
            <a:r>
              <a:rPr lang="en-US" sz="2800" dirty="0" err="1">
                <a:latin typeface="#9Slide03 SFU Futura_12" panose="00000400000000000000" pitchFamily="2" charset="0"/>
              </a:rPr>
              <a:t>cá</a:t>
            </a:r>
            <a:r>
              <a:rPr lang="en-US" sz="2800" dirty="0">
                <a:latin typeface="#9Slide03 SFU Futura_12" panose="00000400000000000000" pitchFamily="2" charset="0"/>
              </a:rPr>
              <a:t> </a:t>
            </a:r>
            <a:r>
              <a:rPr lang="en-US" sz="2800" dirty="0" err="1">
                <a:latin typeface="#9Slide03 SFU Futura_12" panose="00000400000000000000" pitchFamily="2" charset="0"/>
              </a:rPr>
              <a:t>nhân</a:t>
            </a:r>
            <a:endParaRPr lang="en-US" sz="2800" dirty="0">
              <a:latin typeface="#9Slide03 SFU Futura_12" panose="00000400000000000000" pitchFamily="2" charset="0"/>
            </a:endParaRPr>
          </a:p>
        </p:txBody>
      </p:sp>
      <p:sp>
        <p:nvSpPr>
          <p:cNvPr id="59" name="TextBox 58">
            <a:extLst>
              <a:ext uri="{FF2B5EF4-FFF2-40B4-BE49-F238E27FC236}">
                <a16:creationId xmlns:a16="http://schemas.microsoft.com/office/drawing/2014/main" id="{DCA604B1-B159-4D78-964F-FB22A14DDEE3}"/>
              </a:ext>
            </a:extLst>
          </p:cNvPr>
          <p:cNvSpPr txBox="1"/>
          <p:nvPr/>
        </p:nvSpPr>
        <p:spPr>
          <a:xfrm rot="5400000">
            <a:off x="4588376" y="4512118"/>
            <a:ext cx="3345699" cy="523220"/>
          </a:xfrm>
          <a:prstGeom prst="rect">
            <a:avLst/>
          </a:prstGeom>
          <a:noFill/>
        </p:spPr>
        <p:txBody>
          <a:bodyPr wrap="square" rtlCol="0">
            <a:spAutoFit/>
          </a:bodyPr>
          <a:lstStyle/>
          <a:p>
            <a:pPr algn="ctr"/>
            <a:r>
              <a:rPr lang="en-US" sz="2800" dirty="0" err="1">
                <a:latin typeface="#9Slide03 SFU Futura_12" panose="00000400000000000000" pitchFamily="2" charset="0"/>
              </a:rPr>
              <a:t>Viết</a:t>
            </a:r>
            <a:r>
              <a:rPr lang="en-US" sz="2800" dirty="0">
                <a:latin typeface="#9Slide03 SFU Futura_12" panose="00000400000000000000" pitchFamily="2" charset="0"/>
              </a:rPr>
              <a:t> ý </a:t>
            </a:r>
            <a:r>
              <a:rPr lang="en-US" sz="2800" dirty="0" err="1">
                <a:latin typeface="#9Slide03 SFU Futura_12" panose="00000400000000000000" pitchFamily="2" charset="0"/>
              </a:rPr>
              <a:t>kiến</a:t>
            </a:r>
            <a:r>
              <a:rPr lang="en-US" sz="2800" dirty="0">
                <a:latin typeface="#9Slide03 SFU Futura_12" panose="00000400000000000000" pitchFamily="2" charset="0"/>
              </a:rPr>
              <a:t> </a:t>
            </a:r>
            <a:r>
              <a:rPr lang="en-US" sz="2800" dirty="0" err="1">
                <a:latin typeface="#9Slide03 SFU Futura_12" panose="00000400000000000000" pitchFamily="2" charset="0"/>
              </a:rPr>
              <a:t>cá</a:t>
            </a:r>
            <a:r>
              <a:rPr lang="en-US" sz="2800" dirty="0">
                <a:latin typeface="#9Slide03 SFU Futura_12" panose="00000400000000000000" pitchFamily="2" charset="0"/>
              </a:rPr>
              <a:t> </a:t>
            </a:r>
            <a:r>
              <a:rPr lang="en-US" sz="2800" dirty="0" err="1">
                <a:latin typeface="#9Slide03 SFU Futura_12" panose="00000400000000000000" pitchFamily="2" charset="0"/>
              </a:rPr>
              <a:t>nhân</a:t>
            </a:r>
            <a:endParaRPr lang="en-US" sz="2800" dirty="0">
              <a:latin typeface="#9Slide03 SFU Futura_12" panose="00000400000000000000" pitchFamily="2" charset="0"/>
            </a:endParaRPr>
          </a:p>
        </p:txBody>
      </p:sp>
      <p:sp>
        <p:nvSpPr>
          <p:cNvPr id="60" name="TextBox 59">
            <a:extLst>
              <a:ext uri="{FF2B5EF4-FFF2-40B4-BE49-F238E27FC236}">
                <a16:creationId xmlns:a16="http://schemas.microsoft.com/office/drawing/2014/main" id="{8D1D600B-BDF6-4D80-BC0D-6E61729D201C}"/>
              </a:ext>
            </a:extLst>
          </p:cNvPr>
          <p:cNvSpPr txBox="1"/>
          <p:nvPr/>
        </p:nvSpPr>
        <p:spPr>
          <a:xfrm>
            <a:off x="7437808" y="5775038"/>
            <a:ext cx="3309216" cy="523220"/>
          </a:xfrm>
          <a:prstGeom prst="rect">
            <a:avLst/>
          </a:prstGeom>
          <a:solidFill>
            <a:srgbClr val="D0F5FE"/>
          </a:solidFill>
        </p:spPr>
        <p:txBody>
          <a:bodyPr wrap="square" rtlCol="0">
            <a:spAutoFit/>
          </a:bodyPr>
          <a:lstStyle/>
          <a:p>
            <a:pPr algn="ctr"/>
            <a:r>
              <a:rPr lang="en-US" sz="2800" dirty="0" err="1">
                <a:latin typeface="#9Slide03 SFU Futura_12" panose="00000400000000000000" pitchFamily="2" charset="0"/>
              </a:rPr>
              <a:t>Viết</a:t>
            </a:r>
            <a:r>
              <a:rPr lang="en-US" sz="2800" dirty="0">
                <a:latin typeface="#9Slide03 SFU Futura_12" panose="00000400000000000000" pitchFamily="2" charset="0"/>
              </a:rPr>
              <a:t> ý </a:t>
            </a:r>
            <a:r>
              <a:rPr lang="en-US" sz="2800" dirty="0" err="1">
                <a:latin typeface="#9Slide03 SFU Futura_12" panose="00000400000000000000" pitchFamily="2" charset="0"/>
              </a:rPr>
              <a:t>kiến</a:t>
            </a:r>
            <a:r>
              <a:rPr lang="en-US" sz="2800" dirty="0">
                <a:latin typeface="#9Slide03 SFU Futura_12" panose="00000400000000000000" pitchFamily="2" charset="0"/>
              </a:rPr>
              <a:t> </a:t>
            </a:r>
            <a:r>
              <a:rPr lang="en-US" sz="2800" dirty="0" err="1">
                <a:latin typeface="#9Slide03 SFU Futura_12" panose="00000400000000000000" pitchFamily="2" charset="0"/>
              </a:rPr>
              <a:t>cá</a:t>
            </a:r>
            <a:r>
              <a:rPr lang="en-US" sz="2800" dirty="0">
                <a:latin typeface="#9Slide03 SFU Futura_12" panose="00000400000000000000" pitchFamily="2" charset="0"/>
              </a:rPr>
              <a:t> </a:t>
            </a:r>
            <a:r>
              <a:rPr lang="en-US" sz="2800" dirty="0" err="1">
                <a:latin typeface="#9Slide03 SFU Futura_12" panose="00000400000000000000" pitchFamily="2" charset="0"/>
              </a:rPr>
              <a:t>nhân</a:t>
            </a:r>
            <a:endParaRPr lang="en-US" sz="2800" dirty="0">
              <a:latin typeface="#9Slide03 SFU Futura_12" panose="00000400000000000000" pitchFamily="2" charset="0"/>
            </a:endParaRPr>
          </a:p>
        </p:txBody>
      </p:sp>
      <p:sp>
        <p:nvSpPr>
          <p:cNvPr id="61" name="TextBox 60">
            <a:extLst>
              <a:ext uri="{FF2B5EF4-FFF2-40B4-BE49-F238E27FC236}">
                <a16:creationId xmlns:a16="http://schemas.microsoft.com/office/drawing/2014/main" id="{B10F8709-CEA3-4867-87A3-DA02D7C4584F}"/>
              </a:ext>
            </a:extLst>
          </p:cNvPr>
          <p:cNvSpPr txBox="1"/>
          <p:nvPr/>
        </p:nvSpPr>
        <p:spPr>
          <a:xfrm rot="16200000">
            <a:off x="9788051" y="4470242"/>
            <a:ext cx="3440120" cy="523220"/>
          </a:xfrm>
          <a:prstGeom prst="rect">
            <a:avLst/>
          </a:prstGeom>
          <a:noFill/>
        </p:spPr>
        <p:txBody>
          <a:bodyPr wrap="square" rtlCol="0">
            <a:spAutoFit/>
          </a:bodyPr>
          <a:lstStyle/>
          <a:p>
            <a:pPr algn="ctr"/>
            <a:r>
              <a:rPr lang="en-US" sz="2800" dirty="0" err="1">
                <a:latin typeface="#9Slide03 SFU Futura_12" panose="00000400000000000000" pitchFamily="2" charset="0"/>
              </a:rPr>
              <a:t>Viết</a:t>
            </a:r>
            <a:r>
              <a:rPr lang="en-US" sz="2800" dirty="0">
                <a:latin typeface="#9Slide03 SFU Futura_12" panose="00000400000000000000" pitchFamily="2" charset="0"/>
              </a:rPr>
              <a:t> ý </a:t>
            </a:r>
            <a:r>
              <a:rPr lang="en-US" sz="2800" dirty="0" err="1">
                <a:latin typeface="#9Slide03 SFU Futura_12" panose="00000400000000000000" pitchFamily="2" charset="0"/>
              </a:rPr>
              <a:t>kiến</a:t>
            </a:r>
            <a:r>
              <a:rPr lang="en-US" sz="2800" dirty="0">
                <a:latin typeface="#9Slide03 SFU Futura_12" panose="00000400000000000000" pitchFamily="2" charset="0"/>
              </a:rPr>
              <a:t> </a:t>
            </a:r>
            <a:r>
              <a:rPr lang="en-US" sz="2800" dirty="0" err="1">
                <a:latin typeface="#9Slide03 SFU Futura_12" panose="00000400000000000000" pitchFamily="2" charset="0"/>
              </a:rPr>
              <a:t>cá</a:t>
            </a:r>
            <a:r>
              <a:rPr lang="en-US" sz="2800" dirty="0">
                <a:latin typeface="#9Slide03 SFU Futura_12" panose="00000400000000000000" pitchFamily="2" charset="0"/>
              </a:rPr>
              <a:t> </a:t>
            </a:r>
            <a:r>
              <a:rPr lang="en-US" sz="2800" dirty="0" err="1">
                <a:latin typeface="#9Slide03 SFU Futura_12" panose="00000400000000000000" pitchFamily="2" charset="0"/>
              </a:rPr>
              <a:t>nhân</a:t>
            </a:r>
            <a:endParaRPr lang="en-US" sz="2800" dirty="0">
              <a:latin typeface="#9Slide03 SFU Futura_12" panose="00000400000000000000" pitchFamily="2" charset="0"/>
            </a:endParaRPr>
          </a:p>
        </p:txBody>
      </p:sp>
      <p:pic>
        <p:nvPicPr>
          <p:cNvPr id="5122" name="Picture 2" descr="アイコンのマナ €™ S ペンで手書き のイラスト素材・ベクタ - . Image 48595957.">
            <a:extLst>
              <a:ext uri="{FF2B5EF4-FFF2-40B4-BE49-F238E27FC236}">
                <a16:creationId xmlns:a16="http://schemas.microsoft.com/office/drawing/2014/main" id="{73CE4066-B9FD-4B48-8C90-E604F818396A}"/>
              </a:ext>
            </a:extLst>
          </p:cNvPr>
          <p:cNvPicPr>
            <a:picLocks noChangeAspect="1" noChangeArrowheads="1"/>
          </p:cNvPicPr>
          <p:nvPr/>
        </p:nvPicPr>
        <p:blipFill rotWithShape="1">
          <a:blip r:embed="rId7" cstate="hqprint">
            <a:extLst>
              <a:ext uri="{BEBA8EAE-BF5A-486C-A8C5-ECC9F3942E4B}">
                <a14:imgProps xmlns:a14="http://schemas.microsoft.com/office/drawing/2010/main">
                  <a14:imgLayer r:embed="rId8">
                    <a14:imgEffect>
                      <a14:backgroundRemoval t="10000" b="90000" l="10000" r="90000">
                        <a14:foregroundMark x1="39231" y1="53308" x2="39231" y2="53308"/>
                        <a14:foregroundMark x1="54000" y1="34615" x2="54000" y2="34615"/>
                        <a14:foregroundMark x1="73000" y1="61692" x2="73000" y2="61692"/>
                        <a14:foregroundMark x1="32154" y1="75385" x2="32154" y2="75385"/>
                        <a14:foregroundMark x1="25308" y1="71846" x2="25308" y2="71846"/>
                        <a14:foregroundMark x1="27154" y1="57462" x2="27154" y2="57462"/>
                      </a14:backgroundRemoval>
                    </a14:imgEffect>
                  </a14:imgLayer>
                </a14:imgProps>
              </a:ext>
              <a:ext uri="{28A0092B-C50C-407E-A947-70E740481C1C}">
                <a14:useLocalDpi xmlns:a14="http://schemas.microsoft.com/office/drawing/2010/main" val="0"/>
              </a:ext>
            </a:extLst>
          </a:blip>
          <a:srcRect l="18183" t="21904" r="18557" b="21012"/>
          <a:stretch/>
        </p:blipFill>
        <p:spPr bwMode="auto">
          <a:xfrm>
            <a:off x="3626190" y="3791542"/>
            <a:ext cx="1452402" cy="1310608"/>
          </a:xfrm>
          <a:prstGeom prst="rect">
            <a:avLst/>
          </a:prstGeom>
          <a:noFill/>
          <a:extLst>
            <a:ext uri="{909E8E84-426E-40DD-AFC4-6F175D3DCCD1}">
              <a14:hiddenFill xmlns:a14="http://schemas.microsoft.com/office/drawing/2010/main">
                <a:solidFill>
                  <a:srgbClr val="FFFFFF"/>
                </a:solidFill>
              </a14:hiddenFill>
            </a:ext>
          </a:extLst>
        </p:spPr>
      </p:pic>
      <p:grpSp>
        <p:nvGrpSpPr>
          <p:cNvPr id="28" name="Group 27"/>
          <p:cNvGrpSpPr/>
          <p:nvPr/>
        </p:nvGrpSpPr>
        <p:grpSpPr>
          <a:xfrm>
            <a:off x="0" y="-66367"/>
            <a:ext cx="5434083" cy="1087081"/>
            <a:chOff x="0" y="-104155"/>
            <a:chExt cx="5434083" cy="1087081"/>
          </a:xfrm>
        </p:grpSpPr>
        <p:grpSp>
          <p:nvGrpSpPr>
            <p:cNvPr id="31" name="Group 30"/>
            <p:cNvGrpSpPr/>
            <p:nvPr/>
          </p:nvGrpSpPr>
          <p:grpSpPr>
            <a:xfrm>
              <a:off x="149690" y="93185"/>
              <a:ext cx="5284393" cy="798185"/>
              <a:chOff x="1" y="23613"/>
              <a:chExt cx="5284393" cy="798185"/>
            </a:xfrm>
          </p:grpSpPr>
          <p:sp>
            <p:nvSpPr>
              <p:cNvPr id="34" name="Rectangle: Rounded Corners 17">
                <a:extLst>
                  <a:ext uri="{FF2B5EF4-FFF2-40B4-BE49-F238E27FC236}">
                    <a16:creationId xmlns:a16="http://schemas.microsoft.com/office/drawing/2014/main" id="{FAD1B7D5-53C9-4DD5-8454-63D6FF634185}"/>
                  </a:ext>
                </a:extLst>
              </p:cNvPr>
              <p:cNvSpPr/>
              <p:nvPr/>
            </p:nvSpPr>
            <p:spPr>
              <a:xfrm>
                <a:off x="1" y="23613"/>
                <a:ext cx="5284393" cy="749361"/>
              </a:xfrm>
              <a:prstGeom prst="roundRect">
                <a:avLst>
                  <a:gd name="adj" fmla="val 42559"/>
                </a:avLst>
              </a:prstGeom>
              <a:solidFill>
                <a:srgbClr val="D0F5FE"/>
              </a:solidFill>
              <a:ln w="12700">
                <a:solidFill>
                  <a:srgbClr val="4472C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180E"/>
                  </a:solidFill>
                  <a:effectLst/>
                  <a:uLnTx/>
                  <a:uFillTx/>
                  <a:latin typeface="#9Slide03 SFU Futura_12" panose="00000400000000000000" pitchFamily="2" charset="0"/>
                </a:endParaRPr>
              </a:p>
            </p:txBody>
          </p:sp>
          <p:sp>
            <p:nvSpPr>
              <p:cNvPr id="35" name="TextBox 34">
                <a:extLst>
                  <a:ext uri="{FF2B5EF4-FFF2-40B4-BE49-F238E27FC236}">
                    <a16:creationId xmlns:a16="http://schemas.microsoft.com/office/drawing/2014/main" id="{4EC68D7C-3C39-4B6F-8758-427A97DB07ED}"/>
                  </a:ext>
                </a:extLst>
              </p:cNvPr>
              <p:cNvSpPr txBox="1"/>
              <p:nvPr/>
            </p:nvSpPr>
            <p:spPr>
              <a:xfrm>
                <a:off x="976819" y="113912"/>
                <a:ext cx="3999674"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srgbClr val="002060"/>
                    </a:solidFill>
                    <a:effectLst/>
                    <a:uLnTx/>
                    <a:uFillTx/>
                    <a:latin typeface="#9Slide03 Oswald Medium" panose="00000600000000000000" pitchFamily="2" charset="0"/>
                  </a:rPr>
                  <a:t>1. </a:t>
                </a:r>
                <a:r>
                  <a:rPr lang="en-US" sz="4000" b="1" noProof="0" dirty="0" smtClean="0">
                    <a:solidFill>
                      <a:srgbClr val="002060"/>
                    </a:solidFill>
                    <a:latin typeface="#9Slide03 Oswald Medium" panose="00000600000000000000" pitchFamily="2" charset="0"/>
                  </a:rPr>
                  <a:t>CƠ CẤU DÂN CƯ</a:t>
                </a:r>
                <a:endParaRPr kumimoji="0" lang="vi-VN" sz="4000" b="1" i="0" u="none" strike="noStrike" kern="1200" cap="none" spc="0" normalizeH="0" baseline="0" noProof="0" dirty="0">
                  <a:ln>
                    <a:noFill/>
                  </a:ln>
                  <a:solidFill>
                    <a:srgbClr val="002060"/>
                  </a:solidFill>
                  <a:effectLst/>
                  <a:uLnTx/>
                  <a:uFillTx/>
                  <a:latin typeface="#9Slide03 Oswald Medium" panose="00000600000000000000" pitchFamily="2" charset="0"/>
                </a:endParaRPr>
              </a:p>
            </p:txBody>
          </p:sp>
        </p:grpSp>
        <p:pic>
          <p:nvPicPr>
            <p:cNvPr id="33" name="Picture 2" descr="CỘNG ĐỒNG DÂN CƯ … LÀM CHỦ - Remaps">
              <a:extLst>
                <a:ext uri="{FF2B5EF4-FFF2-40B4-BE49-F238E27FC236}">
                  <a16:creationId xmlns:a16="http://schemas.microsoft.com/office/drawing/2014/main" id="{791E15B6-E54D-463D-B53D-287FE22BF5CF}"/>
                </a:ext>
              </a:extLst>
            </p:cNvPr>
            <p:cNvPicPr>
              <a:picLocks noChangeAspect="1" noChangeArrowheads="1"/>
            </p:cNvPicPr>
            <p:nvPr/>
          </p:nvPicPr>
          <p:blipFill rotWithShape="1">
            <a:blip r:embed="rId9" cstate="hqprint">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l="18950" t="1" r="19669" b="13845"/>
            <a:stretch/>
          </p:blipFill>
          <p:spPr bwMode="auto">
            <a:xfrm>
              <a:off x="0" y="-104155"/>
              <a:ext cx="1126508" cy="1087081"/>
            </a:xfrm>
            <a:prstGeom prst="rect">
              <a:avLst/>
            </a:prstGeom>
            <a:noFill/>
            <a:extLst>
              <a:ext uri="{909E8E84-426E-40DD-AFC4-6F175D3DCCD1}">
                <a14:hiddenFill xmlns:a14="http://schemas.microsoft.com/office/drawing/2010/main">
                  <a:solidFill>
                    <a:srgbClr val="FFFFFF"/>
                  </a:solidFill>
                </a14:hiddenFill>
              </a:ext>
            </a:extLst>
          </p:spPr>
        </p:pic>
      </p:grpSp>
      <p:sp>
        <p:nvSpPr>
          <p:cNvPr id="37" name="Cloud 36">
            <a:extLst>
              <a:ext uri="{FF2B5EF4-FFF2-40B4-BE49-F238E27FC236}">
                <a16:creationId xmlns:a16="http://schemas.microsoft.com/office/drawing/2014/main" id="{90A0D09F-1CF0-4A16-83AA-2F217797D253}"/>
              </a:ext>
            </a:extLst>
          </p:cNvPr>
          <p:cNvSpPr/>
          <p:nvPr/>
        </p:nvSpPr>
        <p:spPr>
          <a:xfrm>
            <a:off x="5934410" y="1"/>
            <a:ext cx="6051364" cy="2364542"/>
          </a:xfrm>
          <a:prstGeom prst="cloud">
            <a:avLst/>
          </a:prstGeom>
          <a:solidFill>
            <a:srgbClr val="D0F5FE"/>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b="1" dirty="0">
              <a:solidFill>
                <a:schemeClr val="accent6">
                  <a:lumMod val="50000"/>
                </a:schemeClr>
              </a:solidFill>
              <a:latin typeface="#9Slide05 SVNClementine" panose="020F0502020204030203" charset="0"/>
            </a:endParaRPr>
          </a:p>
        </p:txBody>
      </p:sp>
      <p:sp>
        <p:nvSpPr>
          <p:cNvPr id="38" name="Rectangle 37"/>
          <p:cNvSpPr/>
          <p:nvPr/>
        </p:nvSpPr>
        <p:spPr>
          <a:xfrm>
            <a:off x="6376667" y="643663"/>
            <a:ext cx="4537756" cy="1077218"/>
          </a:xfrm>
          <a:prstGeom prst="rect">
            <a:avLst/>
          </a:prstGeom>
        </p:spPr>
        <p:txBody>
          <a:bodyPr wrap="square">
            <a:spAutoFit/>
          </a:bodyPr>
          <a:lstStyle/>
          <a:p>
            <a:pPr algn="ctr"/>
            <a:r>
              <a:rPr lang="en-US" sz="3200" b="1" dirty="0" err="1" smtClean="0">
                <a:latin typeface="#9Slide03 SFU Futura_12" panose="020B0604020202020204" charset="0"/>
                <a:cs typeface="Arial" panose="020B0604020202020204" pitchFamily="34" charset="0"/>
              </a:rPr>
              <a:t>Giải</a:t>
            </a:r>
            <a:r>
              <a:rPr lang="en-US" sz="3200" b="1" dirty="0" smtClean="0">
                <a:latin typeface="#9Slide03 SFU Futura_12" panose="020B0604020202020204" charset="0"/>
                <a:cs typeface="Arial" panose="020B0604020202020204" pitchFamily="34" charset="0"/>
              </a:rPr>
              <a:t> </a:t>
            </a:r>
            <a:r>
              <a:rPr lang="en-US" sz="3200" b="1" dirty="0" err="1" smtClean="0">
                <a:latin typeface="#9Slide03 SFU Futura_12" panose="020B0604020202020204" charset="0"/>
                <a:cs typeface="Arial" panose="020B0604020202020204" pitchFamily="34" charset="0"/>
              </a:rPr>
              <a:t>pháp</a:t>
            </a:r>
            <a:r>
              <a:rPr lang="en-US" sz="3200" b="1" dirty="0" smtClean="0">
                <a:latin typeface="#9Slide03 SFU Futura_12" panose="020B0604020202020204" charset="0"/>
                <a:cs typeface="Arial" panose="020B0604020202020204" pitchFamily="34" charset="0"/>
              </a:rPr>
              <a:t> </a:t>
            </a:r>
            <a:r>
              <a:rPr lang="en-US" sz="3200" b="1" dirty="0" err="1" smtClean="0">
                <a:latin typeface="#9Slide03 SFU Futura_12" panose="020B0604020202020204" charset="0"/>
                <a:cs typeface="Arial" panose="020B0604020202020204" pitchFamily="34" charset="0"/>
              </a:rPr>
              <a:t>khắc</a:t>
            </a:r>
            <a:r>
              <a:rPr lang="en-US" sz="3200" b="1" dirty="0" smtClean="0">
                <a:latin typeface="#9Slide03 SFU Futura_12" panose="020B0604020202020204" charset="0"/>
                <a:cs typeface="Arial" panose="020B0604020202020204" pitchFamily="34" charset="0"/>
              </a:rPr>
              <a:t> </a:t>
            </a:r>
            <a:r>
              <a:rPr lang="en-US" sz="3200" b="1" dirty="0" err="1" smtClean="0">
                <a:latin typeface="#9Slide03 SFU Futura_12" panose="020B0604020202020204" charset="0"/>
                <a:cs typeface="Arial" panose="020B0604020202020204" pitchFamily="34" charset="0"/>
              </a:rPr>
              <a:t>phục</a:t>
            </a:r>
            <a:r>
              <a:rPr lang="en-US" sz="3200" b="1" dirty="0" smtClean="0">
                <a:latin typeface="#9Slide03 SFU Futura_12" panose="020B0604020202020204" charset="0"/>
                <a:cs typeface="Arial" panose="020B0604020202020204" pitchFamily="34" charset="0"/>
              </a:rPr>
              <a:t> </a:t>
            </a:r>
            <a:r>
              <a:rPr lang="en-US" sz="3200" b="1" dirty="0" err="1" smtClean="0">
                <a:latin typeface="#9Slide03 SFU Futura_12" panose="020B0604020202020204" charset="0"/>
                <a:cs typeface="Arial" panose="020B0604020202020204" pitchFamily="34" charset="0"/>
              </a:rPr>
              <a:t>cơ</a:t>
            </a:r>
            <a:r>
              <a:rPr lang="en-US" sz="3200" b="1" dirty="0" smtClean="0">
                <a:latin typeface="#9Slide03 SFU Futura_12" panose="020B0604020202020204" charset="0"/>
                <a:cs typeface="Arial" panose="020B0604020202020204" pitchFamily="34" charset="0"/>
              </a:rPr>
              <a:t> </a:t>
            </a:r>
            <a:r>
              <a:rPr lang="en-US" sz="3200" b="1" dirty="0" err="1" smtClean="0">
                <a:latin typeface="#9Slide03 SFU Futura_12" panose="020B0604020202020204" charset="0"/>
                <a:cs typeface="Arial" panose="020B0604020202020204" pitchFamily="34" charset="0"/>
              </a:rPr>
              <a:t>cấu</a:t>
            </a:r>
            <a:r>
              <a:rPr lang="en-US" sz="3200" b="1" dirty="0" smtClean="0">
                <a:latin typeface="#9Slide03 SFU Futura_12" panose="020B0604020202020204" charset="0"/>
                <a:cs typeface="Arial" panose="020B0604020202020204" pitchFamily="34" charset="0"/>
              </a:rPr>
              <a:t> </a:t>
            </a:r>
            <a:r>
              <a:rPr lang="en-US" sz="3200" b="1" dirty="0" err="1" smtClean="0">
                <a:latin typeface="#9Slide03 SFU Futura_12" panose="020B0604020202020204" charset="0"/>
                <a:cs typeface="Arial" panose="020B0604020202020204" pitchFamily="34" charset="0"/>
              </a:rPr>
              <a:t>dân</a:t>
            </a:r>
            <a:r>
              <a:rPr lang="en-US" sz="3200" b="1" dirty="0" smtClean="0">
                <a:latin typeface="#9Slide03 SFU Futura_12" panose="020B0604020202020204" charset="0"/>
                <a:cs typeface="Arial" panose="020B0604020202020204" pitchFamily="34" charset="0"/>
              </a:rPr>
              <a:t> </a:t>
            </a:r>
            <a:r>
              <a:rPr lang="en-US" sz="3200" b="1" dirty="0" err="1" smtClean="0">
                <a:latin typeface="#9Slide03 SFU Futura_12" panose="020B0604020202020204" charset="0"/>
                <a:cs typeface="Arial" panose="020B0604020202020204" pitchFamily="34" charset="0"/>
              </a:rPr>
              <a:t>số</a:t>
            </a:r>
            <a:r>
              <a:rPr lang="en-US" sz="3200" b="1" dirty="0" smtClean="0">
                <a:latin typeface="#9Slide03 SFU Futura_12" panose="020B0604020202020204" charset="0"/>
                <a:cs typeface="Arial" panose="020B0604020202020204" pitchFamily="34" charset="0"/>
              </a:rPr>
              <a:t> </a:t>
            </a:r>
            <a:r>
              <a:rPr lang="en-US" sz="3200" b="1" dirty="0" err="1" smtClean="0">
                <a:latin typeface="#9Slide03 SFU Futura_12" panose="020B0604020202020204" charset="0"/>
                <a:cs typeface="Arial" panose="020B0604020202020204" pitchFamily="34" charset="0"/>
              </a:rPr>
              <a:t>già</a:t>
            </a:r>
            <a:r>
              <a:rPr lang="en-US" sz="3200" b="1" dirty="0" smtClean="0">
                <a:latin typeface="#9Slide03 SFU Futura_12" panose="020B0604020202020204" charset="0"/>
                <a:cs typeface="Arial" panose="020B0604020202020204" pitchFamily="34" charset="0"/>
              </a:rPr>
              <a:t>?</a:t>
            </a:r>
            <a:endParaRPr lang="en-US" sz="3200" b="1" dirty="0">
              <a:latin typeface="#9Slide03 SFU Futura_12" panose="020B0604020202020204" charset="0"/>
              <a:cs typeface="Arial" panose="020B0604020202020204" pitchFamily="34" charset="0"/>
            </a:endParaRPr>
          </a:p>
        </p:txBody>
      </p:sp>
      <p:pic>
        <p:nvPicPr>
          <p:cNvPr id="39" name="Picture 4" descr="Thinking Person PNG Image &amp;amp; PSD File Free Download - Lovepik | 401333021"/>
          <p:cNvPicPr>
            <a:picLocks noChangeAspect="1" noChangeArrowheads="1"/>
          </p:cNvPicPr>
          <p:nvPr/>
        </p:nvPicPr>
        <p:blipFill rotWithShape="1">
          <a:blip r:embed="rId11" cstate="hqprint">
            <a:extLst>
              <a:ext uri="{BEBA8EAE-BF5A-486C-A8C5-ECC9F3942E4B}">
                <a14:imgProps xmlns:a14="http://schemas.microsoft.com/office/drawing/2010/main">
                  <a14:imgLayer r:embed="rId12">
                    <a14:imgEffect>
                      <a14:backgroundRemoval t="10000" b="90000" l="10000" r="90000">
                        <a14:foregroundMark x1="79070" y1="26163" x2="79070" y2="26163"/>
                        <a14:foregroundMark x1="76395" y1="36628" x2="76395" y2="36628"/>
                        <a14:foregroundMark x1="75930" y1="32791" x2="75930" y2="32791"/>
                        <a14:foregroundMark x1="76744" y1="31628" x2="76977" y2="30930"/>
                        <a14:foregroundMark x1="76977" y1="30930" x2="77093" y2="30349"/>
                        <a14:foregroundMark x1="73605" y1="25814" x2="73605" y2="25814"/>
                        <a14:foregroundMark x1="75349" y1="24651" x2="75349" y2="24651"/>
                        <a14:foregroundMark x1="66628" y1="18023" x2="66628" y2="18023"/>
                        <a14:foregroundMark x1="64767" y1="15349" x2="64767" y2="15349"/>
                        <a14:foregroundMark x1="22209" y1="28953" x2="22209" y2="28953"/>
                        <a14:foregroundMark x1="22326" y1="24070" x2="22326" y2="24070"/>
                      </a14:backgroundRemoval>
                    </a14:imgEffect>
                  </a14:imgLayer>
                </a14:imgProps>
              </a:ext>
              <a:ext uri="{28A0092B-C50C-407E-A947-70E740481C1C}">
                <a14:useLocalDpi xmlns:a14="http://schemas.microsoft.com/office/drawing/2010/main" val="0"/>
              </a:ext>
            </a:extLst>
          </a:blip>
          <a:srcRect l="15020" t="4831" r="16684" b="10969"/>
          <a:stretch/>
        </p:blipFill>
        <p:spPr bwMode="auto">
          <a:xfrm>
            <a:off x="10600301" y="208257"/>
            <a:ext cx="1235335" cy="15230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4487012"/>
      </p:ext>
    </p:extLst>
  </p:cSld>
  <p:clrMapOvr>
    <a:masterClrMapping/>
  </p:clrMapOvr>
  <mc:AlternateContent xmlns:mc="http://schemas.openxmlformats.org/markup-compatibility/2006" xmlns:p14="http://schemas.microsoft.com/office/powerpoint/2010/main">
    <mc:Choice Requires="p14">
      <p:transition spd="slow" p14:dur="1600" advTm="41338">
        <p14:gallery dir="l"/>
      </p:transition>
    </mc:Choice>
    <mc:Fallback xmlns="">
      <p:transition spd="slow" advTm="4133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500"/>
                                        <p:tgtEl>
                                          <p:spTgt spid="27"/>
                                        </p:tgtEl>
                                      </p:cBhvr>
                                    </p:animEffect>
                                  </p:childTnLst>
                                </p:cTn>
                              </p:par>
                              <p:par>
                                <p:cTn id="14" presetID="10" presetClass="entr" presetSubtype="0" fill="hold"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500"/>
                                        <p:tgtEl>
                                          <p:spTgt spid="2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500"/>
                                        <p:tgtEl>
                                          <p:spTgt spid="20"/>
                                        </p:tgtEl>
                                      </p:cBhvr>
                                    </p:animEffect>
                                  </p:childTnLst>
                                </p:cTn>
                              </p:par>
                              <p:par>
                                <p:cTn id="20" presetID="10" presetClass="entr" presetSubtype="0" fill="hold" nodeType="withEffect">
                                  <p:stCondLst>
                                    <p:cond delay="0"/>
                                  </p:stCondLst>
                                  <p:childTnLst>
                                    <p:set>
                                      <p:cBhvr>
                                        <p:cTn id="21" dur="1" fill="hold">
                                          <p:stCondLst>
                                            <p:cond delay="0"/>
                                          </p:stCondLst>
                                        </p:cTn>
                                        <p:tgtEl>
                                          <p:spTgt spid="5122"/>
                                        </p:tgtEl>
                                        <p:attrNameLst>
                                          <p:attrName>style.visibility</p:attrName>
                                        </p:attrNameLst>
                                      </p:cBhvr>
                                      <p:to>
                                        <p:strVal val="visible"/>
                                      </p:to>
                                    </p:set>
                                    <p:animEffect transition="in" filter="fade">
                                      <p:cBhvr>
                                        <p:cTn id="22" dur="500"/>
                                        <p:tgtEl>
                                          <p:spTgt spid="5122"/>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fade">
                                      <p:cBhvr>
                                        <p:cTn id="25" dur="500"/>
                                        <p:tgtEl>
                                          <p:spTgt spid="36"/>
                                        </p:tgtEl>
                                      </p:cBhvr>
                                    </p:animEffect>
                                  </p:childTnLst>
                                </p:cTn>
                              </p:par>
                              <p:par>
                                <p:cTn id="26" presetID="10" presetClass="entr" presetSubtype="0" fill="hold" nodeType="with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fade">
                                      <p:cBhvr>
                                        <p:cTn id="28" dur="500"/>
                                        <p:tgtEl>
                                          <p:spTgt spid="30"/>
                                        </p:tgtEl>
                                      </p:cBhvr>
                                    </p:animEffect>
                                  </p:childTnLst>
                                </p:cTn>
                              </p:par>
                              <p:par>
                                <p:cTn id="29" presetID="10" presetClass="entr" presetSubtype="0" fill="hold" nodeType="with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fade">
                                      <p:cBhvr>
                                        <p:cTn id="31" dur="500"/>
                                        <p:tgtEl>
                                          <p:spTgt spid="32"/>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8"/>
                                        </p:tgtEl>
                                        <p:attrNameLst>
                                          <p:attrName>style.visibility</p:attrName>
                                        </p:attrNameLst>
                                      </p:cBhvr>
                                      <p:to>
                                        <p:strVal val="visible"/>
                                      </p:to>
                                    </p:set>
                                    <p:animEffect transition="in" filter="fade">
                                      <p:cBhvr>
                                        <p:cTn id="36" dur="500"/>
                                        <p:tgtEl>
                                          <p:spTgt spid="38"/>
                                        </p:tgtEl>
                                      </p:cBhvr>
                                    </p:animEffect>
                                  </p:childTnLst>
                                </p:cTn>
                              </p:par>
                              <p:par>
                                <p:cTn id="37" presetID="10" presetClass="entr" presetSubtype="0" fill="hold" nodeType="withEffect">
                                  <p:stCondLst>
                                    <p:cond delay="0"/>
                                  </p:stCondLst>
                                  <p:childTnLst>
                                    <p:set>
                                      <p:cBhvr>
                                        <p:cTn id="38" dur="1" fill="hold">
                                          <p:stCondLst>
                                            <p:cond delay="0"/>
                                          </p:stCondLst>
                                        </p:cTn>
                                        <p:tgtEl>
                                          <p:spTgt spid="39"/>
                                        </p:tgtEl>
                                        <p:attrNameLst>
                                          <p:attrName>style.visibility</p:attrName>
                                        </p:attrNameLst>
                                      </p:cBhvr>
                                      <p:to>
                                        <p:strVal val="visible"/>
                                      </p:to>
                                    </p:set>
                                    <p:animEffect transition="in" filter="fade">
                                      <p:cBhvr>
                                        <p:cTn id="39" dur="500"/>
                                        <p:tgtEl>
                                          <p:spTgt spid="39"/>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fade">
                                      <p:cBhvr>
                                        <p:cTn id="42" dur="500"/>
                                        <p:tgtEl>
                                          <p:spTgt spid="37"/>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57"/>
                                        </p:tgtEl>
                                        <p:attrNameLst>
                                          <p:attrName>style.visibility</p:attrName>
                                        </p:attrNameLst>
                                      </p:cBhvr>
                                      <p:to>
                                        <p:strVal val="visible"/>
                                      </p:to>
                                    </p:set>
                                    <p:animEffect transition="in" filter="fade">
                                      <p:cBhvr>
                                        <p:cTn id="45" dur="500"/>
                                        <p:tgtEl>
                                          <p:spTgt spid="57"/>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52"/>
                                        </p:tgtEl>
                                        <p:attrNameLst>
                                          <p:attrName>style.visibility</p:attrName>
                                        </p:attrNameLst>
                                      </p:cBhvr>
                                      <p:to>
                                        <p:strVal val="visible"/>
                                      </p:to>
                                    </p:set>
                                    <p:animEffect transition="in" filter="fade">
                                      <p:cBhvr>
                                        <p:cTn id="48" dur="500"/>
                                        <p:tgtEl>
                                          <p:spTgt spid="52"/>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58"/>
                                        </p:tgtEl>
                                        <p:attrNameLst>
                                          <p:attrName>style.visibility</p:attrName>
                                        </p:attrNameLst>
                                      </p:cBhvr>
                                      <p:to>
                                        <p:strVal val="visible"/>
                                      </p:to>
                                    </p:set>
                                    <p:animEffect transition="in" filter="fade">
                                      <p:cBhvr>
                                        <p:cTn id="51" dur="500"/>
                                        <p:tgtEl>
                                          <p:spTgt spid="58"/>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61"/>
                                        </p:tgtEl>
                                        <p:attrNameLst>
                                          <p:attrName>style.visibility</p:attrName>
                                        </p:attrNameLst>
                                      </p:cBhvr>
                                      <p:to>
                                        <p:strVal val="visible"/>
                                      </p:to>
                                    </p:set>
                                    <p:animEffect transition="in" filter="fade">
                                      <p:cBhvr>
                                        <p:cTn id="54" dur="500"/>
                                        <p:tgtEl>
                                          <p:spTgt spid="61"/>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60"/>
                                        </p:tgtEl>
                                        <p:attrNameLst>
                                          <p:attrName>style.visibility</p:attrName>
                                        </p:attrNameLst>
                                      </p:cBhvr>
                                      <p:to>
                                        <p:strVal val="visible"/>
                                      </p:to>
                                    </p:set>
                                    <p:animEffect transition="in" filter="fade">
                                      <p:cBhvr>
                                        <p:cTn id="57" dur="500"/>
                                        <p:tgtEl>
                                          <p:spTgt spid="60"/>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59"/>
                                        </p:tgtEl>
                                        <p:attrNameLst>
                                          <p:attrName>style.visibility</p:attrName>
                                        </p:attrNameLst>
                                      </p:cBhvr>
                                      <p:to>
                                        <p:strVal val="visible"/>
                                      </p:to>
                                    </p:set>
                                    <p:animEffect transition="in" filter="fade">
                                      <p:cBhvr>
                                        <p:cTn id="60" dur="500"/>
                                        <p:tgtEl>
                                          <p:spTgt spid="59"/>
                                        </p:tgtEl>
                                      </p:cBhvr>
                                    </p:animEffect>
                                  </p:childTnLst>
                                </p:cTn>
                              </p:par>
                              <p:par>
                                <p:cTn id="61" presetID="10" presetClass="entr" presetSubtype="0" fill="hold" nodeType="withEffect">
                                  <p:stCondLst>
                                    <p:cond delay="0"/>
                                  </p:stCondLst>
                                  <p:childTnLst>
                                    <p:set>
                                      <p:cBhvr>
                                        <p:cTn id="62" dur="1" fill="hold">
                                          <p:stCondLst>
                                            <p:cond delay="0"/>
                                          </p:stCondLst>
                                        </p:cTn>
                                        <p:tgtEl>
                                          <p:spTgt spid="53"/>
                                        </p:tgtEl>
                                        <p:attrNameLst>
                                          <p:attrName>style.visibility</p:attrName>
                                        </p:attrNameLst>
                                      </p:cBhvr>
                                      <p:to>
                                        <p:strVal val="visible"/>
                                      </p:to>
                                    </p:set>
                                    <p:animEffect transition="in" filter="fade">
                                      <p:cBhvr>
                                        <p:cTn id="63" dur="500"/>
                                        <p:tgtEl>
                                          <p:spTgt spid="53"/>
                                        </p:tgtEl>
                                      </p:cBhvr>
                                    </p:animEffect>
                                  </p:childTnLst>
                                </p:cTn>
                              </p:par>
                              <p:par>
                                <p:cTn id="64" presetID="10" presetClass="entr" presetSubtype="0" fill="hold" nodeType="withEffect">
                                  <p:stCondLst>
                                    <p:cond delay="0"/>
                                  </p:stCondLst>
                                  <p:childTnLst>
                                    <p:set>
                                      <p:cBhvr>
                                        <p:cTn id="65" dur="1" fill="hold">
                                          <p:stCondLst>
                                            <p:cond delay="0"/>
                                          </p:stCondLst>
                                        </p:cTn>
                                        <p:tgtEl>
                                          <p:spTgt spid="55"/>
                                        </p:tgtEl>
                                        <p:attrNameLst>
                                          <p:attrName>style.visibility</p:attrName>
                                        </p:attrNameLst>
                                      </p:cBhvr>
                                      <p:to>
                                        <p:strVal val="visible"/>
                                      </p:to>
                                    </p:set>
                                    <p:animEffect transition="in" filter="fade">
                                      <p:cBhvr>
                                        <p:cTn id="66" dur="500"/>
                                        <p:tgtEl>
                                          <p:spTgt spid="55"/>
                                        </p:tgtEl>
                                      </p:cBhvr>
                                    </p:animEffect>
                                  </p:childTnLst>
                                </p:cTn>
                              </p:par>
                              <p:par>
                                <p:cTn id="67" presetID="10" presetClass="entr" presetSubtype="0" fill="hold" nodeType="withEffect">
                                  <p:stCondLst>
                                    <p:cond delay="0"/>
                                  </p:stCondLst>
                                  <p:childTnLst>
                                    <p:set>
                                      <p:cBhvr>
                                        <p:cTn id="68" dur="1" fill="hold">
                                          <p:stCondLst>
                                            <p:cond delay="0"/>
                                          </p:stCondLst>
                                        </p:cTn>
                                        <p:tgtEl>
                                          <p:spTgt spid="54"/>
                                        </p:tgtEl>
                                        <p:attrNameLst>
                                          <p:attrName>style.visibility</p:attrName>
                                        </p:attrNameLst>
                                      </p:cBhvr>
                                      <p:to>
                                        <p:strVal val="visible"/>
                                      </p:to>
                                    </p:set>
                                    <p:animEffect transition="in" filter="fade">
                                      <p:cBhvr>
                                        <p:cTn id="69" dur="500"/>
                                        <p:tgtEl>
                                          <p:spTgt spid="54"/>
                                        </p:tgtEl>
                                      </p:cBhvr>
                                    </p:animEffect>
                                  </p:childTnLst>
                                </p:cTn>
                              </p:par>
                              <p:par>
                                <p:cTn id="70" presetID="10" presetClass="entr" presetSubtype="0" fill="hold" nodeType="withEffect">
                                  <p:stCondLst>
                                    <p:cond delay="0"/>
                                  </p:stCondLst>
                                  <p:childTnLst>
                                    <p:set>
                                      <p:cBhvr>
                                        <p:cTn id="71" dur="1" fill="hold">
                                          <p:stCondLst>
                                            <p:cond delay="0"/>
                                          </p:stCondLst>
                                        </p:cTn>
                                        <p:tgtEl>
                                          <p:spTgt spid="56"/>
                                        </p:tgtEl>
                                        <p:attrNameLst>
                                          <p:attrName>style.visibility</p:attrName>
                                        </p:attrNameLst>
                                      </p:cBhvr>
                                      <p:to>
                                        <p:strVal val="visible"/>
                                      </p:to>
                                    </p:set>
                                    <p:animEffect transition="in" filter="fade">
                                      <p:cBhvr>
                                        <p:cTn id="72" dur="500"/>
                                        <p:tgtEl>
                                          <p:spTgt spid="56"/>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51"/>
                                        </p:tgtEl>
                                        <p:attrNameLst>
                                          <p:attrName>style.visibility</p:attrName>
                                        </p:attrNameLst>
                                      </p:cBhvr>
                                      <p:to>
                                        <p:strVal val="visible"/>
                                      </p:to>
                                    </p:set>
                                    <p:animEffect transition="in" filter="fade">
                                      <p:cBhvr>
                                        <p:cTn id="75"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36" grpId="0" animBg="1"/>
      <p:bldP spid="20" grpId="0" animBg="1"/>
      <p:bldP spid="27" grpId="0" animBg="1"/>
      <p:bldP spid="51" grpId="0" animBg="1"/>
      <p:bldP spid="52" grpId="0" animBg="1"/>
      <p:bldP spid="57" grpId="0"/>
      <p:bldP spid="58" grpId="0"/>
      <p:bldP spid="59" grpId="0"/>
      <p:bldP spid="60" grpId="0" animBg="1"/>
      <p:bldP spid="61" grpId="0"/>
      <p:bldP spid="37" grpId="0" animBg="1"/>
      <p:bldP spid="3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p:cNvGrpSpPr/>
          <p:nvPr/>
        </p:nvGrpSpPr>
        <p:grpSpPr>
          <a:xfrm>
            <a:off x="0" y="-66367"/>
            <a:ext cx="5434083" cy="1087081"/>
            <a:chOff x="0" y="-104155"/>
            <a:chExt cx="5434083" cy="1087081"/>
          </a:xfrm>
        </p:grpSpPr>
        <p:grpSp>
          <p:nvGrpSpPr>
            <p:cNvPr id="31" name="Group 30"/>
            <p:cNvGrpSpPr/>
            <p:nvPr/>
          </p:nvGrpSpPr>
          <p:grpSpPr>
            <a:xfrm>
              <a:off x="149690" y="93185"/>
              <a:ext cx="5284393" cy="798185"/>
              <a:chOff x="1" y="23613"/>
              <a:chExt cx="5284393" cy="798185"/>
            </a:xfrm>
          </p:grpSpPr>
          <p:sp>
            <p:nvSpPr>
              <p:cNvPr id="34" name="Rectangle: Rounded Corners 17">
                <a:extLst>
                  <a:ext uri="{FF2B5EF4-FFF2-40B4-BE49-F238E27FC236}">
                    <a16:creationId xmlns:a16="http://schemas.microsoft.com/office/drawing/2014/main" id="{FAD1B7D5-53C9-4DD5-8454-63D6FF634185}"/>
                  </a:ext>
                </a:extLst>
              </p:cNvPr>
              <p:cNvSpPr/>
              <p:nvPr/>
            </p:nvSpPr>
            <p:spPr>
              <a:xfrm>
                <a:off x="1" y="23613"/>
                <a:ext cx="5284393" cy="749361"/>
              </a:xfrm>
              <a:prstGeom prst="roundRect">
                <a:avLst>
                  <a:gd name="adj" fmla="val 42559"/>
                </a:avLst>
              </a:prstGeom>
              <a:solidFill>
                <a:srgbClr val="D0F5FE"/>
              </a:solidFill>
              <a:ln w="12700">
                <a:solidFill>
                  <a:srgbClr val="4472C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180E"/>
                  </a:solidFill>
                  <a:effectLst/>
                  <a:uLnTx/>
                  <a:uFillTx/>
                  <a:latin typeface="#9Slide03 SFU Futura_12" panose="00000400000000000000" pitchFamily="2" charset="0"/>
                </a:endParaRPr>
              </a:p>
            </p:txBody>
          </p:sp>
          <p:sp>
            <p:nvSpPr>
              <p:cNvPr id="35" name="TextBox 34">
                <a:extLst>
                  <a:ext uri="{FF2B5EF4-FFF2-40B4-BE49-F238E27FC236}">
                    <a16:creationId xmlns:a16="http://schemas.microsoft.com/office/drawing/2014/main" id="{4EC68D7C-3C39-4B6F-8758-427A97DB07ED}"/>
                  </a:ext>
                </a:extLst>
              </p:cNvPr>
              <p:cNvSpPr txBox="1"/>
              <p:nvPr/>
            </p:nvSpPr>
            <p:spPr>
              <a:xfrm>
                <a:off x="976819" y="113912"/>
                <a:ext cx="3999674"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srgbClr val="002060"/>
                    </a:solidFill>
                    <a:effectLst/>
                    <a:uLnTx/>
                    <a:uFillTx/>
                    <a:latin typeface="#9Slide03 Oswald Medium" panose="00000600000000000000" pitchFamily="2" charset="0"/>
                  </a:rPr>
                  <a:t>1. </a:t>
                </a:r>
                <a:r>
                  <a:rPr lang="en-US" sz="4000" b="1" noProof="0" dirty="0" smtClean="0">
                    <a:solidFill>
                      <a:srgbClr val="002060"/>
                    </a:solidFill>
                    <a:latin typeface="#9Slide03 Oswald Medium" panose="00000600000000000000" pitchFamily="2" charset="0"/>
                  </a:rPr>
                  <a:t>CƠ CẤU DÂN CƯ</a:t>
                </a:r>
                <a:endParaRPr kumimoji="0" lang="vi-VN" sz="4000" b="1" i="0" u="none" strike="noStrike" kern="1200" cap="none" spc="0" normalizeH="0" baseline="0" noProof="0" dirty="0">
                  <a:ln>
                    <a:noFill/>
                  </a:ln>
                  <a:solidFill>
                    <a:srgbClr val="002060"/>
                  </a:solidFill>
                  <a:effectLst/>
                  <a:uLnTx/>
                  <a:uFillTx/>
                  <a:latin typeface="#9Slide03 Oswald Medium" panose="00000600000000000000" pitchFamily="2" charset="0"/>
                </a:endParaRPr>
              </a:p>
            </p:txBody>
          </p:sp>
        </p:grpSp>
        <p:pic>
          <p:nvPicPr>
            <p:cNvPr id="33" name="Picture 2" descr="CỘNG ĐỒNG DÂN CƯ … LÀM CHỦ - Remaps">
              <a:extLst>
                <a:ext uri="{FF2B5EF4-FFF2-40B4-BE49-F238E27FC236}">
                  <a16:creationId xmlns:a16="http://schemas.microsoft.com/office/drawing/2014/main" id="{791E15B6-E54D-463D-B53D-287FE22BF5CF}"/>
                </a:ext>
              </a:extLst>
            </p:cNvPr>
            <p:cNvPicPr>
              <a:picLocks noChangeAspect="1" noChangeArrowheads="1"/>
            </p:cNvPicPr>
            <p:nvPr/>
          </p:nvPicPr>
          <p:blipFill rotWithShape="1">
            <a:blip r:embed="rId3" cstate="hq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18950" t="1" r="19669" b="13845"/>
            <a:stretch/>
          </p:blipFill>
          <p:spPr bwMode="auto">
            <a:xfrm>
              <a:off x="0" y="-104155"/>
              <a:ext cx="1126508" cy="1087081"/>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Rectangle 1"/>
          <p:cNvSpPr/>
          <p:nvPr/>
        </p:nvSpPr>
        <p:spPr>
          <a:xfrm>
            <a:off x="345200" y="2177753"/>
            <a:ext cx="2761437" cy="1200329"/>
          </a:xfrm>
          <a:prstGeom prst="rect">
            <a:avLst/>
          </a:prstGeom>
        </p:spPr>
        <p:txBody>
          <a:bodyPr wrap="square">
            <a:spAutoFit/>
          </a:bodyPr>
          <a:lstStyle/>
          <a:p>
            <a:pPr algn="ctr"/>
            <a:r>
              <a:rPr lang="en-US" sz="3600" b="1" dirty="0" err="1" smtClean="0">
                <a:solidFill>
                  <a:srgbClr val="019245"/>
                </a:solidFill>
                <a:latin typeface="#9Slide03 SFU Futura_12" panose="020B0604020202020204" charset="0"/>
                <a:cs typeface="Arial" panose="020B0604020202020204" pitchFamily="34" charset="0"/>
              </a:rPr>
              <a:t>Khuyến</a:t>
            </a:r>
            <a:r>
              <a:rPr lang="en-US" sz="3600" b="1" dirty="0" smtClean="0">
                <a:solidFill>
                  <a:srgbClr val="019245"/>
                </a:solidFill>
                <a:latin typeface="#9Slide03 SFU Futura_12" panose="020B0604020202020204" charset="0"/>
                <a:cs typeface="Arial" panose="020B0604020202020204" pitchFamily="34" charset="0"/>
              </a:rPr>
              <a:t> </a:t>
            </a:r>
            <a:r>
              <a:rPr lang="en-US" sz="3600" b="1" dirty="0" err="1" smtClean="0">
                <a:solidFill>
                  <a:srgbClr val="019245"/>
                </a:solidFill>
                <a:latin typeface="#9Slide03 SFU Futura_12" panose="020B0604020202020204" charset="0"/>
                <a:cs typeface="Arial" panose="020B0604020202020204" pitchFamily="34" charset="0"/>
              </a:rPr>
              <a:t>khích</a:t>
            </a:r>
            <a:r>
              <a:rPr lang="en-US" sz="3600" b="1" dirty="0" smtClean="0">
                <a:solidFill>
                  <a:srgbClr val="019245"/>
                </a:solidFill>
                <a:latin typeface="#9Slide03 SFU Futura_12" panose="020B0604020202020204" charset="0"/>
                <a:cs typeface="Arial" panose="020B0604020202020204" pitchFamily="34" charset="0"/>
              </a:rPr>
              <a:t> </a:t>
            </a:r>
            <a:r>
              <a:rPr lang="en-US" sz="3600" b="1" dirty="0" err="1" smtClean="0">
                <a:solidFill>
                  <a:srgbClr val="019245"/>
                </a:solidFill>
                <a:latin typeface="#9Slide03 SFU Futura_12" panose="020B0604020202020204" charset="0"/>
                <a:cs typeface="Arial" panose="020B0604020202020204" pitchFamily="34" charset="0"/>
              </a:rPr>
              <a:t>sinh</a:t>
            </a:r>
            <a:r>
              <a:rPr lang="en-US" sz="3600" b="1" dirty="0" smtClean="0">
                <a:solidFill>
                  <a:srgbClr val="019245"/>
                </a:solidFill>
                <a:latin typeface="#9Slide03 SFU Futura_12" panose="020B0604020202020204" charset="0"/>
                <a:cs typeface="Arial" panose="020B0604020202020204" pitchFamily="34" charset="0"/>
              </a:rPr>
              <a:t> </a:t>
            </a:r>
            <a:r>
              <a:rPr lang="en-US" sz="3600" b="1" dirty="0" err="1" smtClean="0">
                <a:solidFill>
                  <a:srgbClr val="019245"/>
                </a:solidFill>
                <a:latin typeface="#9Slide03 SFU Futura_12" panose="020B0604020202020204" charset="0"/>
                <a:cs typeface="Arial" panose="020B0604020202020204" pitchFamily="34" charset="0"/>
              </a:rPr>
              <a:t>đẻ</a:t>
            </a:r>
            <a:endParaRPr lang="en-US" sz="3600" dirty="0">
              <a:solidFill>
                <a:srgbClr val="019245"/>
              </a:solidFill>
            </a:endParaRPr>
          </a:p>
        </p:txBody>
      </p:sp>
      <p:sp>
        <p:nvSpPr>
          <p:cNvPr id="40" name="Rectangle 39"/>
          <p:cNvSpPr/>
          <p:nvPr/>
        </p:nvSpPr>
        <p:spPr>
          <a:xfrm>
            <a:off x="8411192" y="1863723"/>
            <a:ext cx="3606052" cy="1200329"/>
          </a:xfrm>
          <a:prstGeom prst="rect">
            <a:avLst/>
          </a:prstGeom>
        </p:spPr>
        <p:txBody>
          <a:bodyPr wrap="square">
            <a:spAutoFit/>
          </a:bodyPr>
          <a:lstStyle/>
          <a:p>
            <a:pPr algn="ctr"/>
            <a:r>
              <a:rPr lang="en-US" sz="3600" b="1" dirty="0" smtClean="0">
                <a:solidFill>
                  <a:srgbClr val="0070C0"/>
                </a:solidFill>
                <a:latin typeface="#9Slide03 SFU Futura_12" panose="020B0604020202020204" charset="0"/>
                <a:cs typeface="Arial" panose="020B0604020202020204" pitchFamily="34" charset="0"/>
              </a:rPr>
              <a:t>Thu </a:t>
            </a:r>
            <a:r>
              <a:rPr lang="en-US" sz="3600" b="1" dirty="0" err="1" smtClean="0">
                <a:solidFill>
                  <a:srgbClr val="0070C0"/>
                </a:solidFill>
                <a:latin typeface="#9Slide03 SFU Futura_12" panose="020B0604020202020204" charset="0"/>
                <a:cs typeface="Arial" panose="020B0604020202020204" pitchFamily="34" charset="0"/>
              </a:rPr>
              <a:t>hút</a:t>
            </a:r>
            <a:r>
              <a:rPr lang="en-US" sz="3600" b="1" dirty="0" smtClean="0">
                <a:solidFill>
                  <a:srgbClr val="0070C0"/>
                </a:solidFill>
                <a:latin typeface="#9Slide03 SFU Futura_12" panose="020B0604020202020204" charset="0"/>
                <a:cs typeface="Arial" panose="020B0604020202020204" pitchFamily="34" charset="0"/>
              </a:rPr>
              <a:t> </a:t>
            </a:r>
            <a:r>
              <a:rPr lang="en-US" sz="3600" b="1" dirty="0" err="1" smtClean="0">
                <a:solidFill>
                  <a:srgbClr val="0070C0"/>
                </a:solidFill>
                <a:latin typeface="#9Slide03 SFU Futura_12" panose="020B0604020202020204" charset="0"/>
                <a:cs typeface="Arial" panose="020B0604020202020204" pitchFamily="34" charset="0"/>
              </a:rPr>
              <a:t>lao</a:t>
            </a:r>
            <a:r>
              <a:rPr lang="en-US" sz="3600" b="1" dirty="0" smtClean="0">
                <a:solidFill>
                  <a:srgbClr val="0070C0"/>
                </a:solidFill>
                <a:latin typeface="#9Slide03 SFU Futura_12" panose="020B0604020202020204" charset="0"/>
                <a:cs typeface="Arial" panose="020B0604020202020204" pitchFamily="34" charset="0"/>
              </a:rPr>
              <a:t> </a:t>
            </a:r>
            <a:r>
              <a:rPr lang="en-US" sz="3600" b="1" dirty="0" err="1" smtClean="0">
                <a:solidFill>
                  <a:srgbClr val="0070C0"/>
                </a:solidFill>
                <a:latin typeface="#9Slide03 SFU Futura_12" panose="020B0604020202020204" charset="0"/>
                <a:cs typeface="Arial" panose="020B0604020202020204" pitchFamily="34" charset="0"/>
              </a:rPr>
              <a:t>động</a:t>
            </a:r>
            <a:r>
              <a:rPr lang="en-US" sz="3600" b="1" dirty="0" smtClean="0">
                <a:solidFill>
                  <a:srgbClr val="0070C0"/>
                </a:solidFill>
                <a:latin typeface="#9Slide03 SFU Futura_12" panose="020B0604020202020204" charset="0"/>
                <a:cs typeface="Arial" panose="020B0604020202020204" pitchFamily="34" charset="0"/>
              </a:rPr>
              <a:t> </a:t>
            </a:r>
            <a:r>
              <a:rPr lang="en-US" sz="3600" b="1" dirty="0" err="1" smtClean="0">
                <a:solidFill>
                  <a:srgbClr val="0070C0"/>
                </a:solidFill>
                <a:latin typeface="#9Slide03 SFU Futura_12" panose="020B0604020202020204" charset="0"/>
                <a:cs typeface="Arial" panose="020B0604020202020204" pitchFamily="34" charset="0"/>
              </a:rPr>
              <a:t>từ</a:t>
            </a:r>
            <a:r>
              <a:rPr lang="en-US" sz="3600" b="1" dirty="0" smtClean="0">
                <a:solidFill>
                  <a:srgbClr val="0070C0"/>
                </a:solidFill>
                <a:latin typeface="#9Slide03 SFU Futura_12" panose="020B0604020202020204" charset="0"/>
                <a:cs typeface="Arial" panose="020B0604020202020204" pitchFamily="34" charset="0"/>
              </a:rPr>
              <a:t> </a:t>
            </a:r>
            <a:r>
              <a:rPr lang="en-US" sz="3600" b="1" dirty="0" err="1" smtClean="0">
                <a:solidFill>
                  <a:srgbClr val="0070C0"/>
                </a:solidFill>
                <a:latin typeface="#9Slide03 SFU Futura_12" panose="020B0604020202020204" charset="0"/>
                <a:cs typeface="Arial" panose="020B0604020202020204" pitchFamily="34" charset="0"/>
              </a:rPr>
              <a:t>bên</a:t>
            </a:r>
            <a:r>
              <a:rPr lang="en-US" sz="3600" b="1" dirty="0" smtClean="0">
                <a:solidFill>
                  <a:srgbClr val="0070C0"/>
                </a:solidFill>
                <a:latin typeface="#9Slide03 SFU Futura_12" panose="020B0604020202020204" charset="0"/>
                <a:cs typeface="Arial" panose="020B0604020202020204" pitchFamily="34" charset="0"/>
              </a:rPr>
              <a:t> </a:t>
            </a:r>
            <a:r>
              <a:rPr lang="en-US" sz="3600" b="1" dirty="0" err="1" smtClean="0">
                <a:solidFill>
                  <a:srgbClr val="0070C0"/>
                </a:solidFill>
                <a:latin typeface="#9Slide03 SFU Futura_12" panose="020B0604020202020204" charset="0"/>
                <a:cs typeface="Arial" panose="020B0604020202020204" pitchFamily="34" charset="0"/>
              </a:rPr>
              <a:t>ngoài</a:t>
            </a:r>
            <a:endParaRPr lang="en-US" sz="3600" dirty="0">
              <a:solidFill>
                <a:srgbClr val="0070C0"/>
              </a:solidFill>
            </a:endParaRPr>
          </a:p>
        </p:txBody>
      </p:sp>
      <p:sp>
        <p:nvSpPr>
          <p:cNvPr id="41" name="Cloud 40">
            <a:extLst>
              <a:ext uri="{FF2B5EF4-FFF2-40B4-BE49-F238E27FC236}">
                <a16:creationId xmlns:a16="http://schemas.microsoft.com/office/drawing/2014/main" id="{90A0D09F-1CF0-4A16-83AA-2F217797D253}"/>
              </a:ext>
            </a:extLst>
          </p:cNvPr>
          <p:cNvSpPr/>
          <p:nvPr/>
        </p:nvSpPr>
        <p:spPr>
          <a:xfrm>
            <a:off x="3613886" y="1936374"/>
            <a:ext cx="4850684" cy="2364542"/>
          </a:xfrm>
          <a:prstGeom prst="cloud">
            <a:avLst/>
          </a:prstGeom>
          <a:solidFill>
            <a:srgbClr val="D0F5FE"/>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b="1" dirty="0">
              <a:solidFill>
                <a:schemeClr val="accent6">
                  <a:lumMod val="50000"/>
                </a:schemeClr>
              </a:solidFill>
              <a:latin typeface="#9Slide05 SVNClementine" panose="020F0502020204030203" charset="0"/>
            </a:endParaRPr>
          </a:p>
        </p:txBody>
      </p:sp>
      <p:sp>
        <p:nvSpPr>
          <p:cNvPr id="42" name="Rectangle 41"/>
          <p:cNvSpPr/>
          <p:nvPr/>
        </p:nvSpPr>
        <p:spPr>
          <a:xfrm>
            <a:off x="4277498" y="2289812"/>
            <a:ext cx="2902933" cy="1569660"/>
          </a:xfrm>
          <a:prstGeom prst="rect">
            <a:avLst/>
          </a:prstGeom>
        </p:spPr>
        <p:txBody>
          <a:bodyPr wrap="square">
            <a:spAutoFit/>
          </a:bodyPr>
          <a:lstStyle/>
          <a:p>
            <a:pPr algn="ctr"/>
            <a:r>
              <a:rPr lang="en-US" sz="3200" b="1" dirty="0" err="1" smtClean="0">
                <a:latin typeface="#9Slide03 SFU Futura_12" panose="020B0604020202020204" charset="0"/>
                <a:cs typeface="Arial" panose="020B0604020202020204" pitchFamily="34" charset="0"/>
              </a:rPr>
              <a:t>Giải</a:t>
            </a:r>
            <a:r>
              <a:rPr lang="en-US" sz="3200" b="1" dirty="0" smtClean="0">
                <a:latin typeface="#9Slide03 SFU Futura_12" panose="020B0604020202020204" charset="0"/>
                <a:cs typeface="Arial" panose="020B0604020202020204" pitchFamily="34" charset="0"/>
              </a:rPr>
              <a:t> </a:t>
            </a:r>
            <a:r>
              <a:rPr lang="en-US" sz="3200" b="1" dirty="0" err="1" smtClean="0">
                <a:latin typeface="#9Slide03 SFU Futura_12" panose="020B0604020202020204" charset="0"/>
                <a:cs typeface="Arial" panose="020B0604020202020204" pitchFamily="34" charset="0"/>
              </a:rPr>
              <a:t>pháp</a:t>
            </a:r>
            <a:r>
              <a:rPr lang="en-US" sz="3200" b="1" dirty="0" smtClean="0">
                <a:latin typeface="#9Slide03 SFU Futura_12" panose="020B0604020202020204" charset="0"/>
                <a:cs typeface="Arial" panose="020B0604020202020204" pitchFamily="34" charset="0"/>
              </a:rPr>
              <a:t> </a:t>
            </a:r>
            <a:r>
              <a:rPr lang="en-US" sz="3200" b="1" dirty="0" err="1" smtClean="0">
                <a:latin typeface="#9Slide03 SFU Futura_12" panose="020B0604020202020204" charset="0"/>
                <a:cs typeface="Arial" panose="020B0604020202020204" pitchFamily="34" charset="0"/>
              </a:rPr>
              <a:t>khắc</a:t>
            </a:r>
            <a:r>
              <a:rPr lang="en-US" sz="3200" b="1" dirty="0" smtClean="0">
                <a:latin typeface="#9Slide03 SFU Futura_12" panose="020B0604020202020204" charset="0"/>
                <a:cs typeface="Arial" panose="020B0604020202020204" pitchFamily="34" charset="0"/>
              </a:rPr>
              <a:t> </a:t>
            </a:r>
            <a:r>
              <a:rPr lang="en-US" sz="3200" b="1" dirty="0" err="1" smtClean="0">
                <a:latin typeface="#9Slide03 SFU Futura_12" panose="020B0604020202020204" charset="0"/>
                <a:cs typeface="Arial" panose="020B0604020202020204" pitchFamily="34" charset="0"/>
              </a:rPr>
              <a:t>phục</a:t>
            </a:r>
            <a:r>
              <a:rPr lang="en-US" sz="3200" b="1" dirty="0" smtClean="0">
                <a:latin typeface="#9Slide03 SFU Futura_12" panose="020B0604020202020204" charset="0"/>
                <a:cs typeface="Arial" panose="020B0604020202020204" pitchFamily="34" charset="0"/>
              </a:rPr>
              <a:t> </a:t>
            </a:r>
            <a:r>
              <a:rPr lang="en-US" sz="3200" b="1" dirty="0" err="1" smtClean="0">
                <a:latin typeface="#9Slide03 SFU Futura_12" panose="020B0604020202020204" charset="0"/>
                <a:cs typeface="Arial" panose="020B0604020202020204" pitchFamily="34" charset="0"/>
              </a:rPr>
              <a:t>cơ</a:t>
            </a:r>
            <a:r>
              <a:rPr lang="en-US" sz="3200" b="1" dirty="0" smtClean="0">
                <a:latin typeface="#9Slide03 SFU Futura_12" panose="020B0604020202020204" charset="0"/>
                <a:cs typeface="Arial" panose="020B0604020202020204" pitchFamily="34" charset="0"/>
              </a:rPr>
              <a:t> </a:t>
            </a:r>
            <a:r>
              <a:rPr lang="en-US" sz="3200" b="1" dirty="0" err="1" smtClean="0">
                <a:latin typeface="#9Slide03 SFU Futura_12" panose="020B0604020202020204" charset="0"/>
                <a:cs typeface="Arial" panose="020B0604020202020204" pitchFamily="34" charset="0"/>
              </a:rPr>
              <a:t>cấu</a:t>
            </a:r>
            <a:r>
              <a:rPr lang="en-US" sz="3200" b="1" dirty="0" smtClean="0">
                <a:latin typeface="#9Slide03 SFU Futura_12" panose="020B0604020202020204" charset="0"/>
                <a:cs typeface="Arial" panose="020B0604020202020204" pitchFamily="34" charset="0"/>
              </a:rPr>
              <a:t> </a:t>
            </a:r>
            <a:r>
              <a:rPr lang="en-US" sz="3200" b="1" dirty="0" err="1" smtClean="0">
                <a:latin typeface="#9Slide03 SFU Futura_12" panose="020B0604020202020204" charset="0"/>
                <a:cs typeface="Arial" panose="020B0604020202020204" pitchFamily="34" charset="0"/>
              </a:rPr>
              <a:t>dân</a:t>
            </a:r>
            <a:r>
              <a:rPr lang="en-US" sz="3200" b="1" dirty="0" smtClean="0">
                <a:latin typeface="#9Slide03 SFU Futura_12" panose="020B0604020202020204" charset="0"/>
                <a:cs typeface="Arial" panose="020B0604020202020204" pitchFamily="34" charset="0"/>
              </a:rPr>
              <a:t> </a:t>
            </a:r>
            <a:r>
              <a:rPr lang="en-US" sz="3200" b="1" dirty="0" err="1" smtClean="0">
                <a:latin typeface="#9Slide03 SFU Futura_12" panose="020B0604020202020204" charset="0"/>
                <a:cs typeface="Arial" panose="020B0604020202020204" pitchFamily="34" charset="0"/>
              </a:rPr>
              <a:t>số</a:t>
            </a:r>
            <a:r>
              <a:rPr lang="en-US" sz="3200" b="1" dirty="0" smtClean="0">
                <a:latin typeface="#9Slide03 SFU Futura_12" panose="020B0604020202020204" charset="0"/>
                <a:cs typeface="Arial" panose="020B0604020202020204" pitchFamily="34" charset="0"/>
              </a:rPr>
              <a:t> </a:t>
            </a:r>
            <a:r>
              <a:rPr lang="en-US" sz="3200" b="1" dirty="0" err="1" smtClean="0">
                <a:latin typeface="#9Slide03 SFU Futura_12" panose="020B0604020202020204" charset="0"/>
                <a:cs typeface="Arial" panose="020B0604020202020204" pitchFamily="34" charset="0"/>
              </a:rPr>
              <a:t>già</a:t>
            </a:r>
            <a:r>
              <a:rPr lang="en-US" sz="3200" b="1" dirty="0" smtClean="0">
                <a:latin typeface="#9Slide03 SFU Futura_12" panose="020B0604020202020204" charset="0"/>
                <a:cs typeface="Arial" panose="020B0604020202020204" pitchFamily="34" charset="0"/>
              </a:rPr>
              <a:t>?</a:t>
            </a:r>
            <a:endParaRPr lang="en-US" sz="3200" b="1" dirty="0">
              <a:latin typeface="#9Slide03 SFU Futura_12" panose="020B0604020202020204" charset="0"/>
              <a:cs typeface="Arial" panose="020B0604020202020204" pitchFamily="34" charset="0"/>
            </a:endParaRPr>
          </a:p>
        </p:txBody>
      </p:sp>
      <p:pic>
        <p:nvPicPr>
          <p:cNvPr id="43" name="Picture 4" descr="Thinking Person PNG Image &amp;amp; PSD File Free Download - Lovepik | 401333021"/>
          <p:cNvPicPr>
            <a:picLocks noChangeAspect="1" noChangeArrowheads="1"/>
          </p:cNvPicPr>
          <p:nvPr/>
        </p:nvPicPr>
        <p:blipFill rotWithShape="1">
          <a:blip r:embed="rId5" cstate="hqprint">
            <a:extLst>
              <a:ext uri="{BEBA8EAE-BF5A-486C-A8C5-ECC9F3942E4B}">
                <a14:imgProps xmlns:a14="http://schemas.microsoft.com/office/drawing/2010/main">
                  <a14:imgLayer r:embed="rId6">
                    <a14:imgEffect>
                      <a14:backgroundRemoval t="10000" b="90000" l="10000" r="90000">
                        <a14:foregroundMark x1="79070" y1="26163" x2="79070" y2="26163"/>
                        <a14:foregroundMark x1="76395" y1="36628" x2="76395" y2="36628"/>
                        <a14:foregroundMark x1="75930" y1="32791" x2="75930" y2="32791"/>
                        <a14:foregroundMark x1="76744" y1="31628" x2="76977" y2="30930"/>
                        <a14:foregroundMark x1="76977" y1="30930" x2="77093" y2="30349"/>
                        <a14:foregroundMark x1="73605" y1="25814" x2="73605" y2="25814"/>
                        <a14:foregroundMark x1="75349" y1="24651" x2="75349" y2="24651"/>
                        <a14:foregroundMark x1="66628" y1="18023" x2="66628" y2="18023"/>
                        <a14:foregroundMark x1="64767" y1="15349" x2="64767" y2="15349"/>
                        <a14:foregroundMark x1="22209" y1="28953" x2="22209" y2="28953"/>
                        <a14:foregroundMark x1="22326" y1="24070" x2="22326" y2="24070"/>
                      </a14:backgroundRemoval>
                    </a14:imgEffect>
                  </a14:imgLayer>
                </a14:imgProps>
              </a:ext>
              <a:ext uri="{28A0092B-C50C-407E-A947-70E740481C1C}">
                <a14:useLocalDpi xmlns:a14="http://schemas.microsoft.com/office/drawing/2010/main" val="0"/>
              </a:ext>
            </a:extLst>
          </a:blip>
          <a:srcRect l="15020" t="4831" r="16684" b="10969"/>
          <a:stretch/>
        </p:blipFill>
        <p:spPr bwMode="auto">
          <a:xfrm>
            <a:off x="7166560" y="2186390"/>
            <a:ext cx="1235335" cy="1523016"/>
          </a:xfrm>
          <a:prstGeom prst="rect">
            <a:avLst/>
          </a:prstGeom>
          <a:noFill/>
          <a:extLst>
            <a:ext uri="{909E8E84-426E-40DD-AFC4-6F175D3DCCD1}">
              <a14:hiddenFill xmlns:a14="http://schemas.microsoft.com/office/drawing/2010/main">
                <a:solidFill>
                  <a:srgbClr val="FFFFFF"/>
                </a:solidFill>
              </a14:hiddenFill>
            </a:ext>
          </a:extLst>
        </p:spPr>
      </p:pic>
      <p:sp>
        <p:nvSpPr>
          <p:cNvPr id="44" name="Rectangle 43"/>
          <p:cNvSpPr/>
          <p:nvPr/>
        </p:nvSpPr>
        <p:spPr>
          <a:xfrm>
            <a:off x="5299692" y="5071278"/>
            <a:ext cx="2810991" cy="1200329"/>
          </a:xfrm>
          <a:prstGeom prst="rect">
            <a:avLst/>
          </a:prstGeom>
        </p:spPr>
        <p:txBody>
          <a:bodyPr wrap="square">
            <a:spAutoFit/>
          </a:bodyPr>
          <a:lstStyle/>
          <a:p>
            <a:pPr algn="ctr"/>
            <a:r>
              <a:rPr lang="en-US" sz="3600" b="1" dirty="0" err="1" smtClean="0">
                <a:solidFill>
                  <a:srgbClr val="CD3301"/>
                </a:solidFill>
                <a:latin typeface="#9Slide03 SFU Futura_12" panose="020B0604020202020204" charset="0"/>
                <a:cs typeface="Arial" panose="020B0604020202020204" pitchFamily="34" charset="0"/>
              </a:rPr>
              <a:t>Kéo</a:t>
            </a:r>
            <a:r>
              <a:rPr lang="en-US" sz="3600" b="1" dirty="0" smtClean="0">
                <a:solidFill>
                  <a:srgbClr val="CD3301"/>
                </a:solidFill>
                <a:latin typeface="#9Slide03 SFU Futura_12" panose="020B0604020202020204" charset="0"/>
                <a:cs typeface="Arial" panose="020B0604020202020204" pitchFamily="34" charset="0"/>
              </a:rPr>
              <a:t> </a:t>
            </a:r>
            <a:r>
              <a:rPr lang="en-US" sz="3600" b="1" dirty="0" err="1" smtClean="0">
                <a:solidFill>
                  <a:srgbClr val="CD3301"/>
                </a:solidFill>
                <a:latin typeface="#9Slide03 SFU Futura_12" panose="020B0604020202020204" charset="0"/>
                <a:cs typeface="Arial" panose="020B0604020202020204" pitchFamily="34" charset="0"/>
              </a:rPr>
              <a:t>dài</a:t>
            </a:r>
            <a:r>
              <a:rPr lang="en-US" sz="3600" b="1" dirty="0" smtClean="0">
                <a:solidFill>
                  <a:srgbClr val="CD3301"/>
                </a:solidFill>
                <a:latin typeface="#9Slide03 SFU Futura_12" panose="020B0604020202020204" charset="0"/>
                <a:cs typeface="Arial" panose="020B0604020202020204" pitchFamily="34" charset="0"/>
              </a:rPr>
              <a:t> </a:t>
            </a:r>
            <a:r>
              <a:rPr lang="en-US" sz="3600" b="1" dirty="0" err="1" smtClean="0">
                <a:solidFill>
                  <a:srgbClr val="CD3301"/>
                </a:solidFill>
                <a:latin typeface="#9Slide03 SFU Futura_12" panose="020B0604020202020204" charset="0"/>
                <a:cs typeface="Arial" panose="020B0604020202020204" pitchFamily="34" charset="0"/>
              </a:rPr>
              <a:t>độ</a:t>
            </a:r>
            <a:r>
              <a:rPr lang="en-US" sz="3600" b="1" dirty="0" smtClean="0">
                <a:solidFill>
                  <a:srgbClr val="CD3301"/>
                </a:solidFill>
                <a:latin typeface="#9Slide03 SFU Futura_12" panose="020B0604020202020204" charset="0"/>
                <a:cs typeface="Arial" panose="020B0604020202020204" pitchFamily="34" charset="0"/>
              </a:rPr>
              <a:t> </a:t>
            </a:r>
            <a:r>
              <a:rPr lang="en-US" sz="3600" b="1" dirty="0" err="1" smtClean="0">
                <a:solidFill>
                  <a:srgbClr val="CD3301"/>
                </a:solidFill>
                <a:latin typeface="#9Slide03 SFU Futura_12" panose="020B0604020202020204" charset="0"/>
                <a:cs typeface="Arial" panose="020B0604020202020204" pitchFamily="34" charset="0"/>
              </a:rPr>
              <a:t>tuổi</a:t>
            </a:r>
            <a:r>
              <a:rPr lang="en-US" sz="3600" b="1" dirty="0" smtClean="0">
                <a:solidFill>
                  <a:srgbClr val="CD3301"/>
                </a:solidFill>
                <a:latin typeface="#9Slide03 SFU Futura_12" panose="020B0604020202020204" charset="0"/>
                <a:cs typeface="Arial" panose="020B0604020202020204" pitchFamily="34" charset="0"/>
              </a:rPr>
              <a:t> </a:t>
            </a:r>
            <a:r>
              <a:rPr lang="en-US" sz="3600" b="1" dirty="0" err="1" smtClean="0">
                <a:solidFill>
                  <a:srgbClr val="CD3301"/>
                </a:solidFill>
                <a:latin typeface="#9Slide03 SFU Futura_12" panose="020B0604020202020204" charset="0"/>
                <a:cs typeface="Arial" panose="020B0604020202020204" pitchFamily="34" charset="0"/>
              </a:rPr>
              <a:t>lao</a:t>
            </a:r>
            <a:r>
              <a:rPr lang="en-US" sz="3600" b="1" dirty="0" smtClean="0">
                <a:solidFill>
                  <a:srgbClr val="CD3301"/>
                </a:solidFill>
                <a:latin typeface="#9Slide03 SFU Futura_12" panose="020B0604020202020204" charset="0"/>
                <a:cs typeface="Arial" panose="020B0604020202020204" pitchFamily="34" charset="0"/>
              </a:rPr>
              <a:t> </a:t>
            </a:r>
            <a:r>
              <a:rPr lang="en-US" sz="3600" b="1" dirty="0" err="1" smtClean="0">
                <a:solidFill>
                  <a:srgbClr val="CD3301"/>
                </a:solidFill>
                <a:latin typeface="#9Slide03 SFU Futura_12" panose="020B0604020202020204" charset="0"/>
                <a:cs typeface="Arial" panose="020B0604020202020204" pitchFamily="34" charset="0"/>
              </a:rPr>
              <a:t>động</a:t>
            </a:r>
            <a:endParaRPr lang="en-US" sz="3600" dirty="0">
              <a:solidFill>
                <a:srgbClr val="CD3301"/>
              </a:solidFill>
            </a:endParaRPr>
          </a:p>
        </p:txBody>
      </p:sp>
      <p:pic>
        <p:nvPicPr>
          <p:cNvPr id="3" name="Picture 2" descr="Tổng hợp 56 điểm mới tại Bộ luật lao động 2019 (có hiệu lực từ 01/01/2021)  ⋆ CÔNG TY LUẬT TNHH MTV HỒNG PHÁ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19312" y="-1598"/>
            <a:ext cx="3625928" cy="1812964"/>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Sắp tới, phải bãi bỏ quy định cấm sinh con thứ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9154" y="3709406"/>
            <a:ext cx="3356322" cy="251164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9"/>
          <a:stretch>
            <a:fillRect/>
          </a:stretch>
        </p:blipFill>
        <p:spPr>
          <a:xfrm>
            <a:off x="8110683" y="4425924"/>
            <a:ext cx="4081317" cy="2380769"/>
          </a:xfrm>
          <a:prstGeom prst="rect">
            <a:avLst/>
          </a:prstGeom>
        </p:spPr>
      </p:pic>
    </p:spTree>
    <p:extLst>
      <p:ext uri="{BB962C8B-B14F-4D97-AF65-F5344CB8AC3E}">
        <p14:creationId xmlns:p14="http://schemas.microsoft.com/office/powerpoint/2010/main" val="2935424006"/>
      </p:ext>
    </p:extLst>
  </p:cSld>
  <p:clrMapOvr>
    <a:masterClrMapping/>
  </p:clrMapOvr>
  <mc:AlternateContent xmlns:mc="http://schemas.openxmlformats.org/markup-compatibility/2006" xmlns:p14="http://schemas.microsoft.com/office/powerpoint/2010/main">
    <mc:Choice Requires="p14">
      <p:transition spd="slow" p14:dur="1600" advTm="41338">
        <p14:gallery dir="l"/>
      </p:transition>
    </mc:Choice>
    <mc:Fallback xmlns="">
      <p:transition spd="slow" advTm="4133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1"/>
                                        </p:tgtEl>
                                        <p:attrNameLst>
                                          <p:attrName>style.visibility</p:attrName>
                                        </p:attrNameLst>
                                      </p:cBhvr>
                                      <p:to>
                                        <p:strVal val="visible"/>
                                      </p:to>
                                    </p:set>
                                    <p:animEffect transition="in" filter="fade">
                                      <p:cBhvr>
                                        <p:cTn id="10" dur="500"/>
                                        <p:tgtEl>
                                          <p:spTgt spid="41"/>
                                        </p:tgtEl>
                                      </p:cBhvr>
                                    </p:animEffect>
                                  </p:childTnLst>
                                </p:cTn>
                              </p:par>
                              <p:par>
                                <p:cTn id="11" presetID="10" presetClass="entr" presetSubtype="0" fill="hold" nodeType="withEffect">
                                  <p:stCondLst>
                                    <p:cond delay="0"/>
                                  </p:stCondLst>
                                  <p:childTnLst>
                                    <p:set>
                                      <p:cBhvr>
                                        <p:cTn id="12" dur="1" fill="hold">
                                          <p:stCondLst>
                                            <p:cond delay="0"/>
                                          </p:stCondLst>
                                        </p:cTn>
                                        <p:tgtEl>
                                          <p:spTgt spid="43"/>
                                        </p:tgtEl>
                                        <p:attrNameLst>
                                          <p:attrName>style.visibility</p:attrName>
                                        </p:attrNameLst>
                                      </p:cBhvr>
                                      <p:to>
                                        <p:strVal val="visible"/>
                                      </p:to>
                                    </p:set>
                                    <p:animEffect transition="in" filter="fade">
                                      <p:cBhvr>
                                        <p:cTn id="13" dur="500"/>
                                        <p:tgtEl>
                                          <p:spTgt spid="4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par>
                                <p:cTn id="19" presetID="10" presetClass="entr" presetSubtype="0" fill="hold" nodeType="withEffect">
                                  <p:stCondLst>
                                    <p:cond delay="0"/>
                                  </p:stCondLst>
                                  <p:childTnLst>
                                    <p:set>
                                      <p:cBhvr>
                                        <p:cTn id="20" dur="1" fill="hold">
                                          <p:stCondLst>
                                            <p:cond delay="0"/>
                                          </p:stCondLst>
                                        </p:cTn>
                                        <p:tgtEl>
                                          <p:spTgt spid="5124"/>
                                        </p:tgtEl>
                                        <p:attrNameLst>
                                          <p:attrName>style.visibility</p:attrName>
                                        </p:attrNameLst>
                                      </p:cBhvr>
                                      <p:to>
                                        <p:strVal val="visible"/>
                                      </p:to>
                                    </p:set>
                                    <p:animEffect transition="in" filter="fade">
                                      <p:cBhvr>
                                        <p:cTn id="21" dur="500"/>
                                        <p:tgtEl>
                                          <p:spTgt spid="512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500"/>
                                        <p:tgtEl>
                                          <p:spTgt spid="3"/>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fade">
                                      <p:cBhvr>
                                        <p:cTn id="29" dur="500"/>
                                        <p:tgtEl>
                                          <p:spTgt spid="40"/>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44"/>
                                        </p:tgtEl>
                                        <p:attrNameLst>
                                          <p:attrName>style.visibility</p:attrName>
                                        </p:attrNameLst>
                                      </p:cBhvr>
                                      <p:to>
                                        <p:strVal val="visible"/>
                                      </p:to>
                                    </p:set>
                                    <p:animEffect transition="in" filter="fade">
                                      <p:cBhvr>
                                        <p:cTn id="34" dur="500"/>
                                        <p:tgtEl>
                                          <p:spTgt spid="44"/>
                                        </p:tgtEl>
                                      </p:cBhvr>
                                    </p:animEffect>
                                  </p:childTnLst>
                                </p:cTn>
                              </p:par>
                              <p:par>
                                <p:cTn id="35" presetID="10" presetClass="entr" presetSubtype="0" fill="hold" nodeType="with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fade">
                                      <p:cBhvr>
                                        <p:cTn id="3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0" grpId="0"/>
      <p:bldP spid="41" grpId="0" animBg="1"/>
      <p:bldP spid="42" grpId="0"/>
      <p:bldP spid="4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0" y="-66367"/>
            <a:ext cx="5434083" cy="1087081"/>
            <a:chOff x="0" y="-104155"/>
            <a:chExt cx="5434083" cy="1087081"/>
          </a:xfrm>
        </p:grpSpPr>
        <p:grpSp>
          <p:nvGrpSpPr>
            <p:cNvPr id="4" name="Group 3"/>
            <p:cNvGrpSpPr/>
            <p:nvPr/>
          </p:nvGrpSpPr>
          <p:grpSpPr>
            <a:xfrm>
              <a:off x="149690" y="93185"/>
              <a:ext cx="5284393" cy="798185"/>
              <a:chOff x="1" y="23613"/>
              <a:chExt cx="5284393" cy="798185"/>
            </a:xfrm>
          </p:grpSpPr>
          <p:sp>
            <p:nvSpPr>
              <p:cNvPr id="5" name="Rectangle: Rounded Corners 17">
                <a:extLst>
                  <a:ext uri="{FF2B5EF4-FFF2-40B4-BE49-F238E27FC236}">
                    <a16:creationId xmlns:a16="http://schemas.microsoft.com/office/drawing/2014/main" id="{FAD1B7D5-53C9-4DD5-8454-63D6FF634185}"/>
                  </a:ext>
                </a:extLst>
              </p:cNvPr>
              <p:cNvSpPr/>
              <p:nvPr/>
            </p:nvSpPr>
            <p:spPr>
              <a:xfrm>
                <a:off x="1" y="23613"/>
                <a:ext cx="5284393" cy="749361"/>
              </a:xfrm>
              <a:prstGeom prst="roundRect">
                <a:avLst>
                  <a:gd name="adj" fmla="val 42559"/>
                </a:avLst>
              </a:prstGeom>
              <a:solidFill>
                <a:srgbClr val="D0F5FE"/>
              </a:solidFill>
              <a:ln w="12700">
                <a:solidFill>
                  <a:srgbClr val="4472C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180E"/>
                  </a:solidFill>
                  <a:effectLst/>
                  <a:uLnTx/>
                  <a:uFillTx/>
                  <a:latin typeface="#9Slide03 SFU Futura_12" panose="00000400000000000000" pitchFamily="2" charset="0"/>
                </a:endParaRPr>
              </a:p>
            </p:txBody>
          </p:sp>
          <p:sp>
            <p:nvSpPr>
              <p:cNvPr id="6" name="TextBox 5">
                <a:extLst>
                  <a:ext uri="{FF2B5EF4-FFF2-40B4-BE49-F238E27FC236}">
                    <a16:creationId xmlns:a16="http://schemas.microsoft.com/office/drawing/2014/main" id="{4EC68D7C-3C39-4B6F-8758-427A97DB07ED}"/>
                  </a:ext>
                </a:extLst>
              </p:cNvPr>
              <p:cNvSpPr txBox="1"/>
              <p:nvPr/>
            </p:nvSpPr>
            <p:spPr>
              <a:xfrm>
                <a:off x="976819" y="113912"/>
                <a:ext cx="3999674"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srgbClr val="002060"/>
                    </a:solidFill>
                    <a:effectLst/>
                    <a:uLnTx/>
                    <a:uFillTx/>
                    <a:latin typeface="#9Slide03 Oswald Medium" panose="00000600000000000000" pitchFamily="2" charset="0"/>
                  </a:rPr>
                  <a:t>1. </a:t>
                </a:r>
                <a:r>
                  <a:rPr lang="en-US" sz="4000" b="1" noProof="0" dirty="0" smtClean="0">
                    <a:solidFill>
                      <a:srgbClr val="002060"/>
                    </a:solidFill>
                    <a:latin typeface="#9Slide03 Oswald Medium" panose="00000600000000000000" pitchFamily="2" charset="0"/>
                  </a:rPr>
                  <a:t>CƠ CẤU DÂN CƯ</a:t>
                </a:r>
                <a:endParaRPr kumimoji="0" lang="vi-VN" sz="4000" b="1" i="0" u="none" strike="noStrike" kern="1200" cap="none" spc="0" normalizeH="0" baseline="0" noProof="0" dirty="0">
                  <a:ln>
                    <a:noFill/>
                  </a:ln>
                  <a:solidFill>
                    <a:srgbClr val="002060"/>
                  </a:solidFill>
                  <a:effectLst/>
                  <a:uLnTx/>
                  <a:uFillTx/>
                  <a:latin typeface="#9Slide03 Oswald Medium" panose="00000600000000000000" pitchFamily="2" charset="0"/>
                </a:endParaRPr>
              </a:p>
            </p:txBody>
          </p:sp>
        </p:grpSp>
        <p:pic>
          <p:nvPicPr>
            <p:cNvPr id="25" name="Picture 2" descr="CỘNG ĐỒNG DÂN CƯ … LÀM CHỦ - Remaps">
              <a:extLst>
                <a:ext uri="{FF2B5EF4-FFF2-40B4-BE49-F238E27FC236}">
                  <a16:creationId xmlns:a16="http://schemas.microsoft.com/office/drawing/2014/main" id="{791E15B6-E54D-463D-B53D-287FE22BF5CF}"/>
                </a:ext>
              </a:extLst>
            </p:cNvPr>
            <p:cNvPicPr>
              <a:picLocks noChangeAspect="1" noChangeArrowheads="1"/>
            </p:cNvPicPr>
            <p:nvPr/>
          </p:nvPicPr>
          <p:blipFill rotWithShape="1">
            <a:blip r:embed="rId2" cstate="hq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l="18950" t="1" r="19669" b="13845"/>
            <a:stretch/>
          </p:blipFill>
          <p:spPr bwMode="auto">
            <a:xfrm>
              <a:off x="0" y="-104155"/>
              <a:ext cx="1126508" cy="1087081"/>
            </a:xfrm>
            <a:prstGeom prst="rect">
              <a:avLst/>
            </a:prstGeom>
            <a:noFill/>
            <a:extLst>
              <a:ext uri="{909E8E84-426E-40DD-AFC4-6F175D3DCCD1}">
                <a14:hiddenFill xmlns:a14="http://schemas.microsoft.com/office/drawing/2010/main">
                  <a:solidFill>
                    <a:srgbClr val="FFFFFF"/>
                  </a:solidFill>
                </a14:hiddenFill>
              </a:ext>
            </a:extLst>
          </p:spPr>
        </p:pic>
      </p:grpSp>
      <p:sp>
        <p:nvSpPr>
          <p:cNvPr id="28" name="Cloud 27">
            <a:extLst>
              <a:ext uri="{FF2B5EF4-FFF2-40B4-BE49-F238E27FC236}">
                <a16:creationId xmlns:a16="http://schemas.microsoft.com/office/drawing/2014/main" id="{90A0D09F-1CF0-4A16-83AA-2F217797D253}"/>
              </a:ext>
            </a:extLst>
          </p:cNvPr>
          <p:cNvSpPr/>
          <p:nvPr/>
        </p:nvSpPr>
        <p:spPr>
          <a:xfrm>
            <a:off x="149690" y="1003417"/>
            <a:ext cx="4696354" cy="3220798"/>
          </a:xfrm>
          <a:prstGeom prst="cloud">
            <a:avLst/>
          </a:prstGeom>
          <a:solidFill>
            <a:srgbClr val="D0F5FE"/>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b="1" dirty="0">
              <a:solidFill>
                <a:schemeClr val="accent6">
                  <a:lumMod val="50000"/>
                </a:schemeClr>
              </a:solidFill>
              <a:latin typeface="#9Slide05 SVNClementine" panose="020F0502020204030203" charset="0"/>
            </a:endParaRPr>
          </a:p>
        </p:txBody>
      </p:sp>
      <p:sp>
        <p:nvSpPr>
          <p:cNvPr id="29" name="Rectangle 28"/>
          <p:cNvSpPr/>
          <p:nvPr/>
        </p:nvSpPr>
        <p:spPr>
          <a:xfrm>
            <a:off x="529066" y="1465838"/>
            <a:ext cx="4078019" cy="1569660"/>
          </a:xfrm>
          <a:prstGeom prst="rect">
            <a:avLst/>
          </a:prstGeom>
        </p:spPr>
        <p:txBody>
          <a:bodyPr wrap="square">
            <a:spAutoFit/>
          </a:bodyPr>
          <a:lstStyle/>
          <a:p>
            <a:pPr algn="ctr"/>
            <a:r>
              <a:rPr lang="en-US" sz="3200" b="1" dirty="0" err="1" smtClean="0">
                <a:latin typeface="#9Slide03 SFU Futura_12" panose="020B0604020202020204" charset="0"/>
                <a:cs typeface="Arial" panose="020B0604020202020204" pitchFamily="34" charset="0"/>
              </a:rPr>
              <a:t>Dựa</a:t>
            </a:r>
            <a:r>
              <a:rPr lang="en-US" sz="3200" b="1" dirty="0" smtClean="0">
                <a:latin typeface="#9Slide03 SFU Futura_12" panose="020B0604020202020204" charset="0"/>
                <a:cs typeface="Arial" panose="020B0604020202020204" pitchFamily="34" charset="0"/>
              </a:rPr>
              <a:t> </a:t>
            </a:r>
            <a:r>
              <a:rPr lang="en-US" sz="3200" b="1" dirty="0" err="1" smtClean="0">
                <a:latin typeface="#9Slide03 SFU Futura_12" panose="020B0604020202020204" charset="0"/>
                <a:cs typeface="Arial" panose="020B0604020202020204" pitchFamily="34" charset="0"/>
              </a:rPr>
              <a:t>vào</a:t>
            </a:r>
            <a:r>
              <a:rPr lang="en-US" sz="3200" b="1" dirty="0" smtClean="0">
                <a:latin typeface="#9Slide03 SFU Futura_12" panose="020B0604020202020204" charset="0"/>
                <a:cs typeface="Arial" panose="020B0604020202020204" pitchFamily="34" charset="0"/>
              </a:rPr>
              <a:t> </a:t>
            </a:r>
            <a:r>
              <a:rPr lang="en-US" sz="3200" b="1" dirty="0" err="1" smtClean="0">
                <a:latin typeface="#9Slide03 SFU Futura_12" panose="020B0604020202020204" charset="0"/>
                <a:cs typeface="Arial" panose="020B0604020202020204" pitchFamily="34" charset="0"/>
              </a:rPr>
              <a:t>bảng</a:t>
            </a:r>
            <a:r>
              <a:rPr lang="en-US" sz="3200" b="1" dirty="0" smtClean="0">
                <a:latin typeface="#9Slide03 SFU Futura_12" panose="020B0604020202020204" charset="0"/>
                <a:cs typeface="Arial" panose="020B0604020202020204" pitchFamily="34" charset="0"/>
              </a:rPr>
              <a:t>, </a:t>
            </a:r>
            <a:r>
              <a:rPr lang="en-US" sz="3200" b="1" dirty="0" err="1" smtClean="0">
                <a:latin typeface="#9Slide03 SFU Futura_12" panose="020B0604020202020204" charset="0"/>
                <a:cs typeface="Arial" panose="020B0604020202020204" pitchFamily="34" charset="0"/>
              </a:rPr>
              <a:t>nhận</a:t>
            </a:r>
            <a:r>
              <a:rPr lang="en-US" sz="3200" b="1" dirty="0" smtClean="0">
                <a:latin typeface="#9Slide03 SFU Futura_12" panose="020B0604020202020204" charset="0"/>
                <a:cs typeface="Arial" panose="020B0604020202020204" pitchFamily="34" charset="0"/>
              </a:rPr>
              <a:t> </a:t>
            </a:r>
            <a:r>
              <a:rPr lang="en-US" sz="3200" b="1" dirty="0" err="1" smtClean="0">
                <a:latin typeface="#9Slide03 SFU Futura_12" panose="020B0604020202020204" charset="0"/>
                <a:cs typeface="Arial" panose="020B0604020202020204" pitchFamily="34" charset="0"/>
              </a:rPr>
              <a:t>xét</a:t>
            </a:r>
            <a:r>
              <a:rPr lang="en-US" sz="3200" b="1" dirty="0" smtClean="0">
                <a:latin typeface="#9Slide03 SFU Futura_12" panose="020B0604020202020204" charset="0"/>
                <a:cs typeface="Arial" panose="020B0604020202020204" pitchFamily="34" charset="0"/>
              </a:rPr>
              <a:t> </a:t>
            </a:r>
            <a:r>
              <a:rPr lang="vi-VN" sz="3200" b="1" dirty="0" smtClean="0">
                <a:latin typeface="#9Slide03 SFU Futura_12" panose="020B0604020202020204" charset="0"/>
                <a:cs typeface="Arial" panose="020B0604020202020204" pitchFamily="34" charset="0"/>
              </a:rPr>
              <a:t>cơ </a:t>
            </a:r>
            <a:r>
              <a:rPr lang="vi-VN" sz="3200" b="1" dirty="0">
                <a:latin typeface="#9Slide03 SFU Futura_12" panose="020B0604020202020204" charset="0"/>
                <a:cs typeface="Arial" panose="020B0604020202020204" pitchFamily="34" charset="0"/>
              </a:rPr>
              <a:t>cấu dân số theo </a:t>
            </a:r>
            <a:r>
              <a:rPr lang="en-US" sz="3200" b="1" dirty="0" err="1" smtClean="0">
                <a:latin typeface="#9Slide03 SFU Futura_12" panose="020B0604020202020204" charset="0"/>
                <a:cs typeface="Arial" panose="020B0604020202020204" pitchFamily="34" charset="0"/>
              </a:rPr>
              <a:t>giới</a:t>
            </a:r>
            <a:r>
              <a:rPr lang="en-US" sz="3200" b="1" dirty="0" smtClean="0">
                <a:latin typeface="#9Slide03 SFU Futura_12" panose="020B0604020202020204" charset="0"/>
                <a:cs typeface="Arial" panose="020B0604020202020204" pitchFamily="34" charset="0"/>
              </a:rPr>
              <a:t> </a:t>
            </a:r>
            <a:r>
              <a:rPr lang="en-US" sz="3200" b="1" dirty="0" err="1" smtClean="0">
                <a:latin typeface="#9Slide03 SFU Futura_12" panose="020B0604020202020204" charset="0"/>
                <a:cs typeface="Arial" panose="020B0604020202020204" pitchFamily="34" charset="0"/>
              </a:rPr>
              <a:t>tính</a:t>
            </a:r>
            <a:r>
              <a:rPr lang="en-US" sz="3200" b="1" dirty="0" smtClean="0">
                <a:latin typeface="#9Slide03 SFU Futura_12" panose="020B0604020202020204" charset="0"/>
                <a:cs typeface="Arial" panose="020B0604020202020204" pitchFamily="34" charset="0"/>
              </a:rPr>
              <a:t> ở </a:t>
            </a:r>
            <a:r>
              <a:rPr lang="en-US" sz="3200" b="1" dirty="0" err="1" smtClean="0">
                <a:latin typeface="#9Slide03 SFU Futura_12" panose="020B0604020202020204" charset="0"/>
                <a:cs typeface="Arial" panose="020B0604020202020204" pitchFamily="34" charset="0"/>
              </a:rPr>
              <a:t>châu</a:t>
            </a:r>
            <a:r>
              <a:rPr lang="en-US" sz="3200" b="1" dirty="0" smtClean="0">
                <a:latin typeface="#9Slide03 SFU Futura_12" panose="020B0604020202020204" charset="0"/>
                <a:cs typeface="Arial" panose="020B0604020202020204" pitchFamily="34" charset="0"/>
              </a:rPr>
              <a:t> </a:t>
            </a:r>
            <a:r>
              <a:rPr lang="en-US" sz="3200" b="1" dirty="0" err="1" smtClean="0">
                <a:latin typeface="#9Slide03 SFU Futura_12" panose="020B0604020202020204" charset="0"/>
                <a:cs typeface="Arial" panose="020B0604020202020204" pitchFamily="34" charset="0"/>
              </a:rPr>
              <a:t>Âu</a:t>
            </a:r>
            <a:r>
              <a:rPr lang="en-US" sz="3200" b="1" dirty="0" smtClean="0">
                <a:latin typeface="#9Slide03 SFU Futura_12" panose="020B0604020202020204" charset="0"/>
                <a:cs typeface="Arial" panose="020B0604020202020204" pitchFamily="34" charset="0"/>
              </a:rPr>
              <a:t>?</a:t>
            </a:r>
            <a:endParaRPr lang="en-US" sz="3200" b="1" dirty="0">
              <a:latin typeface="#9Slide03 SFU Futura_12" panose="020B0604020202020204" charset="0"/>
              <a:cs typeface="Arial" panose="020B0604020202020204" pitchFamily="34" charset="0"/>
            </a:endParaRPr>
          </a:p>
        </p:txBody>
      </p:sp>
      <p:pic>
        <p:nvPicPr>
          <p:cNvPr id="32" name="Picture 4" descr="Thinking Person PNG Image &amp;amp; PSD File Free Download - Lovepik | 401333021"/>
          <p:cNvPicPr>
            <a:picLocks noChangeAspect="1" noChangeArrowheads="1"/>
          </p:cNvPicPr>
          <p:nvPr/>
        </p:nvPicPr>
        <p:blipFill rotWithShape="1">
          <a:blip r:embed="rId4" cstate="hqprint">
            <a:extLst>
              <a:ext uri="{BEBA8EAE-BF5A-486C-A8C5-ECC9F3942E4B}">
                <a14:imgProps xmlns:a14="http://schemas.microsoft.com/office/drawing/2010/main">
                  <a14:imgLayer r:embed="rId5">
                    <a14:imgEffect>
                      <a14:backgroundRemoval t="10000" b="90000" l="10000" r="90000">
                        <a14:foregroundMark x1="79070" y1="26163" x2="79070" y2="26163"/>
                        <a14:foregroundMark x1="76395" y1="36628" x2="76395" y2="36628"/>
                        <a14:foregroundMark x1="75930" y1="32791" x2="75930" y2="32791"/>
                        <a14:foregroundMark x1="76744" y1="31628" x2="76977" y2="30930"/>
                        <a14:foregroundMark x1="76977" y1="30930" x2="77093" y2="30349"/>
                        <a14:foregroundMark x1="73605" y1="25814" x2="73605" y2="25814"/>
                        <a14:foregroundMark x1="75349" y1="24651" x2="75349" y2="24651"/>
                        <a14:foregroundMark x1="66628" y1="18023" x2="66628" y2="18023"/>
                        <a14:foregroundMark x1="64767" y1="15349" x2="64767" y2="15349"/>
                        <a14:foregroundMark x1="22209" y1="28953" x2="22209" y2="28953"/>
                        <a14:foregroundMark x1="22326" y1="24070" x2="22326" y2="24070"/>
                      </a14:backgroundRemoval>
                    </a14:imgEffect>
                  </a14:imgLayer>
                </a14:imgProps>
              </a:ext>
              <a:ext uri="{28A0092B-C50C-407E-A947-70E740481C1C}">
                <a14:useLocalDpi xmlns:a14="http://schemas.microsoft.com/office/drawing/2010/main" val="0"/>
              </a:ext>
            </a:extLst>
          </a:blip>
          <a:srcRect l="15020" t="4831" r="16684" b="10969"/>
          <a:stretch/>
        </p:blipFill>
        <p:spPr bwMode="auto">
          <a:xfrm>
            <a:off x="1960703" y="2939489"/>
            <a:ext cx="979221" cy="1207259"/>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5730260" y="452104"/>
            <a:ext cx="6113462" cy="954107"/>
          </a:xfrm>
          <a:prstGeom prst="rect">
            <a:avLst/>
          </a:prstGeom>
        </p:spPr>
        <p:txBody>
          <a:bodyPr wrap="square">
            <a:spAutoFit/>
          </a:bodyPr>
          <a:lstStyle/>
          <a:p>
            <a:pPr algn="ctr"/>
            <a:r>
              <a:rPr lang="en-US" sz="2800" b="1" dirty="0" err="1" smtClean="0">
                <a:solidFill>
                  <a:srgbClr val="0033CC"/>
                </a:solidFill>
                <a:latin typeface="#9Slide03 SFU Futura_12" panose="020B0604020202020204" charset="0"/>
                <a:cs typeface="Arial" panose="020B0604020202020204" pitchFamily="34" charset="0"/>
              </a:rPr>
              <a:t>Bảng</a:t>
            </a:r>
            <a:r>
              <a:rPr lang="en-US" sz="2800" b="1" dirty="0" smtClean="0">
                <a:solidFill>
                  <a:srgbClr val="0033CC"/>
                </a:solidFill>
                <a:latin typeface="#9Slide03 SFU Futura_12" panose="020B0604020202020204" charset="0"/>
                <a:cs typeface="Arial" panose="020B0604020202020204" pitchFamily="34" charset="0"/>
              </a:rPr>
              <a:t> </a:t>
            </a:r>
            <a:r>
              <a:rPr lang="en-US" sz="2800" b="1" dirty="0" err="1" smtClean="0">
                <a:solidFill>
                  <a:srgbClr val="0033CC"/>
                </a:solidFill>
                <a:latin typeface="#9Slide03 SFU Futura_12" panose="020B0604020202020204" charset="0"/>
                <a:cs typeface="Arial" panose="020B0604020202020204" pitchFamily="34" charset="0"/>
              </a:rPr>
              <a:t>cơ</a:t>
            </a:r>
            <a:r>
              <a:rPr lang="en-US" sz="2800" b="1" dirty="0" smtClean="0">
                <a:solidFill>
                  <a:srgbClr val="0033CC"/>
                </a:solidFill>
                <a:latin typeface="#9Slide03 SFU Futura_12" panose="020B0604020202020204" charset="0"/>
                <a:cs typeface="Arial" panose="020B0604020202020204" pitchFamily="34" charset="0"/>
              </a:rPr>
              <a:t> </a:t>
            </a:r>
            <a:r>
              <a:rPr lang="en-US" sz="2800" b="1" dirty="0" err="1" smtClean="0">
                <a:solidFill>
                  <a:srgbClr val="0033CC"/>
                </a:solidFill>
                <a:latin typeface="#9Slide03 SFU Futura_12" panose="020B0604020202020204" charset="0"/>
                <a:cs typeface="Arial" panose="020B0604020202020204" pitchFamily="34" charset="0"/>
              </a:rPr>
              <a:t>cấu</a:t>
            </a:r>
            <a:r>
              <a:rPr lang="en-US" sz="2800" b="1" dirty="0" smtClean="0">
                <a:solidFill>
                  <a:srgbClr val="0033CC"/>
                </a:solidFill>
                <a:latin typeface="#9Slide03 SFU Futura_12" panose="020B0604020202020204" charset="0"/>
                <a:cs typeface="Arial" panose="020B0604020202020204" pitchFamily="34" charset="0"/>
              </a:rPr>
              <a:t> </a:t>
            </a:r>
            <a:r>
              <a:rPr lang="en-US" sz="2800" b="1" dirty="0" err="1" smtClean="0">
                <a:solidFill>
                  <a:srgbClr val="0033CC"/>
                </a:solidFill>
                <a:latin typeface="#9Slide03 SFU Futura_12" panose="020B0604020202020204" charset="0"/>
                <a:cs typeface="Arial" panose="020B0604020202020204" pitchFamily="34" charset="0"/>
              </a:rPr>
              <a:t>dân</a:t>
            </a:r>
            <a:r>
              <a:rPr lang="en-US" sz="2800" b="1" dirty="0" smtClean="0">
                <a:solidFill>
                  <a:srgbClr val="0033CC"/>
                </a:solidFill>
                <a:latin typeface="#9Slide03 SFU Futura_12" panose="020B0604020202020204" charset="0"/>
                <a:cs typeface="Arial" panose="020B0604020202020204" pitchFamily="34" charset="0"/>
              </a:rPr>
              <a:t> </a:t>
            </a:r>
            <a:r>
              <a:rPr lang="en-US" sz="2800" b="1" dirty="0" err="1" smtClean="0">
                <a:solidFill>
                  <a:srgbClr val="0033CC"/>
                </a:solidFill>
                <a:latin typeface="#9Slide03 SFU Futura_12" panose="020B0604020202020204" charset="0"/>
                <a:cs typeface="Arial" panose="020B0604020202020204" pitchFamily="34" charset="0"/>
              </a:rPr>
              <a:t>số</a:t>
            </a:r>
            <a:r>
              <a:rPr lang="en-US" sz="2800" b="1" dirty="0" smtClean="0">
                <a:solidFill>
                  <a:srgbClr val="0033CC"/>
                </a:solidFill>
                <a:latin typeface="#9Slide03 SFU Futura_12" panose="020B0604020202020204" charset="0"/>
                <a:cs typeface="Arial" panose="020B0604020202020204" pitchFamily="34" charset="0"/>
              </a:rPr>
              <a:t> </a:t>
            </a:r>
            <a:r>
              <a:rPr lang="en-US" sz="2800" b="1" dirty="0" err="1" smtClean="0">
                <a:solidFill>
                  <a:srgbClr val="0033CC"/>
                </a:solidFill>
                <a:latin typeface="#9Slide03 SFU Futura_12" panose="020B0604020202020204" charset="0"/>
                <a:cs typeface="Arial" panose="020B0604020202020204" pitchFamily="34" charset="0"/>
              </a:rPr>
              <a:t>theo</a:t>
            </a:r>
            <a:r>
              <a:rPr lang="en-US" sz="2800" b="1" dirty="0" smtClean="0">
                <a:solidFill>
                  <a:srgbClr val="0033CC"/>
                </a:solidFill>
                <a:latin typeface="#9Slide03 SFU Futura_12" panose="020B0604020202020204" charset="0"/>
                <a:cs typeface="Arial" panose="020B0604020202020204" pitchFamily="34" charset="0"/>
              </a:rPr>
              <a:t> </a:t>
            </a:r>
            <a:r>
              <a:rPr lang="en-US" sz="2800" b="1" dirty="0" err="1" smtClean="0">
                <a:solidFill>
                  <a:srgbClr val="0033CC"/>
                </a:solidFill>
                <a:latin typeface="#9Slide03 SFU Futura_12" panose="020B0604020202020204" charset="0"/>
                <a:cs typeface="Arial" panose="020B0604020202020204" pitchFamily="34" charset="0"/>
              </a:rPr>
              <a:t>giới</a:t>
            </a:r>
            <a:r>
              <a:rPr lang="en-US" sz="2800" b="1" dirty="0" smtClean="0">
                <a:solidFill>
                  <a:srgbClr val="0033CC"/>
                </a:solidFill>
                <a:latin typeface="#9Slide03 SFU Futura_12" panose="020B0604020202020204" charset="0"/>
                <a:cs typeface="Arial" panose="020B0604020202020204" pitchFamily="34" charset="0"/>
              </a:rPr>
              <a:t> </a:t>
            </a:r>
            <a:r>
              <a:rPr lang="en-US" sz="2800" b="1" dirty="0" err="1" smtClean="0">
                <a:solidFill>
                  <a:srgbClr val="0033CC"/>
                </a:solidFill>
                <a:latin typeface="#9Slide03 SFU Futura_12" panose="020B0604020202020204" charset="0"/>
                <a:cs typeface="Arial" panose="020B0604020202020204" pitchFamily="34" charset="0"/>
              </a:rPr>
              <a:t>tính</a:t>
            </a:r>
            <a:r>
              <a:rPr lang="en-US" sz="2800" b="1" dirty="0" smtClean="0">
                <a:solidFill>
                  <a:srgbClr val="0033CC"/>
                </a:solidFill>
                <a:latin typeface="#9Slide03 SFU Futura_12" panose="020B0604020202020204" charset="0"/>
                <a:cs typeface="Arial" panose="020B0604020202020204" pitchFamily="34" charset="0"/>
              </a:rPr>
              <a:t> ở </a:t>
            </a:r>
            <a:r>
              <a:rPr lang="en-US" sz="2800" b="1" dirty="0" err="1" smtClean="0">
                <a:solidFill>
                  <a:srgbClr val="0033CC"/>
                </a:solidFill>
                <a:latin typeface="#9Slide03 SFU Futura_12" panose="020B0604020202020204" charset="0"/>
                <a:cs typeface="Arial" panose="020B0604020202020204" pitchFamily="34" charset="0"/>
              </a:rPr>
              <a:t>châu</a:t>
            </a:r>
            <a:r>
              <a:rPr lang="en-US" sz="2800" b="1" dirty="0" smtClean="0">
                <a:solidFill>
                  <a:srgbClr val="0033CC"/>
                </a:solidFill>
                <a:latin typeface="#9Slide03 SFU Futura_12" panose="020B0604020202020204" charset="0"/>
                <a:cs typeface="Arial" panose="020B0604020202020204" pitchFamily="34" charset="0"/>
              </a:rPr>
              <a:t> </a:t>
            </a:r>
            <a:r>
              <a:rPr lang="en-US" sz="2800" b="1" dirty="0" err="1" smtClean="0">
                <a:solidFill>
                  <a:srgbClr val="0033CC"/>
                </a:solidFill>
                <a:latin typeface="#9Slide03 SFU Futura_12" panose="020B0604020202020204" charset="0"/>
                <a:cs typeface="Arial" panose="020B0604020202020204" pitchFamily="34" charset="0"/>
              </a:rPr>
              <a:t>Âu</a:t>
            </a:r>
            <a:r>
              <a:rPr lang="en-US" sz="2800" b="1" dirty="0" smtClean="0">
                <a:solidFill>
                  <a:srgbClr val="0033CC"/>
                </a:solidFill>
                <a:latin typeface="#9Slide03 SFU Futura_12" panose="020B0604020202020204" charset="0"/>
                <a:cs typeface="Arial" panose="020B0604020202020204" pitchFamily="34" charset="0"/>
              </a:rPr>
              <a:t>, </a:t>
            </a:r>
            <a:r>
              <a:rPr lang="en-US" sz="2800" b="1" dirty="0" err="1" smtClean="0">
                <a:solidFill>
                  <a:srgbClr val="0033CC"/>
                </a:solidFill>
                <a:latin typeface="#9Slide03 SFU Futura_12" panose="020B0604020202020204" charset="0"/>
                <a:cs typeface="Arial" panose="020B0604020202020204" pitchFamily="34" charset="0"/>
              </a:rPr>
              <a:t>giai</a:t>
            </a:r>
            <a:r>
              <a:rPr lang="en-US" sz="2800" b="1" dirty="0" smtClean="0">
                <a:solidFill>
                  <a:srgbClr val="0033CC"/>
                </a:solidFill>
                <a:latin typeface="#9Slide03 SFU Futura_12" panose="020B0604020202020204" charset="0"/>
                <a:cs typeface="Arial" panose="020B0604020202020204" pitchFamily="34" charset="0"/>
              </a:rPr>
              <a:t> </a:t>
            </a:r>
            <a:r>
              <a:rPr lang="en-US" sz="2800" b="1" dirty="0" err="1" smtClean="0">
                <a:solidFill>
                  <a:srgbClr val="0033CC"/>
                </a:solidFill>
                <a:latin typeface="#9Slide03 SFU Futura_12" panose="020B0604020202020204" charset="0"/>
                <a:cs typeface="Arial" panose="020B0604020202020204" pitchFamily="34" charset="0"/>
              </a:rPr>
              <a:t>đoạn</a:t>
            </a:r>
            <a:r>
              <a:rPr lang="en-US" sz="2800" b="1" dirty="0" smtClean="0">
                <a:solidFill>
                  <a:srgbClr val="0033CC"/>
                </a:solidFill>
                <a:latin typeface="#9Slide03 SFU Futura_12" panose="020B0604020202020204" charset="0"/>
                <a:cs typeface="Arial" panose="020B0604020202020204" pitchFamily="34" charset="0"/>
              </a:rPr>
              <a:t> 1990 – 2020 (%)</a:t>
            </a:r>
            <a:endParaRPr lang="en-US" sz="2800" b="1" dirty="0">
              <a:solidFill>
                <a:srgbClr val="0033CC"/>
              </a:solidFill>
              <a:latin typeface="#9Slide03 SFU Futura_12" panose="020B0604020202020204" charset="0"/>
              <a:cs typeface="Arial" panose="020B0604020202020204" pitchFamily="34" charset="0"/>
            </a:endParaRPr>
          </a:p>
        </p:txBody>
      </p:sp>
      <p:graphicFrame>
        <p:nvGraphicFramePr>
          <p:cNvPr id="2" name="Table 1"/>
          <p:cNvGraphicFramePr>
            <a:graphicFrameLocks noGrp="1"/>
          </p:cNvGraphicFramePr>
          <p:nvPr>
            <p:extLst>
              <p:ext uri="{D42A27DB-BD31-4B8C-83A1-F6EECF244321}">
                <p14:modId xmlns:p14="http://schemas.microsoft.com/office/powerpoint/2010/main" val="3038325878"/>
              </p:ext>
            </p:extLst>
          </p:nvPr>
        </p:nvGraphicFramePr>
        <p:xfrm>
          <a:off x="5126182" y="1537225"/>
          <a:ext cx="6924770" cy="1981200"/>
        </p:xfrm>
        <a:graphic>
          <a:graphicData uri="http://schemas.openxmlformats.org/drawingml/2006/table">
            <a:tbl>
              <a:tblPr firstRow="1" bandRow="1">
                <a:tableStyleId>{616DA210-FB5B-4158-B5E0-FEB733F419BA}</a:tableStyleId>
              </a:tblPr>
              <a:tblGrid>
                <a:gridCol w="1384954">
                  <a:extLst>
                    <a:ext uri="{9D8B030D-6E8A-4147-A177-3AD203B41FA5}">
                      <a16:colId xmlns:a16="http://schemas.microsoft.com/office/drawing/2014/main" val="3622398061"/>
                    </a:ext>
                  </a:extLst>
                </a:gridCol>
                <a:gridCol w="1384954">
                  <a:extLst>
                    <a:ext uri="{9D8B030D-6E8A-4147-A177-3AD203B41FA5}">
                      <a16:colId xmlns:a16="http://schemas.microsoft.com/office/drawing/2014/main" val="3525688987"/>
                    </a:ext>
                  </a:extLst>
                </a:gridCol>
                <a:gridCol w="1384954">
                  <a:extLst>
                    <a:ext uri="{9D8B030D-6E8A-4147-A177-3AD203B41FA5}">
                      <a16:colId xmlns:a16="http://schemas.microsoft.com/office/drawing/2014/main" val="2409968661"/>
                    </a:ext>
                  </a:extLst>
                </a:gridCol>
                <a:gridCol w="1384954">
                  <a:extLst>
                    <a:ext uri="{9D8B030D-6E8A-4147-A177-3AD203B41FA5}">
                      <a16:colId xmlns:a16="http://schemas.microsoft.com/office/drawing/2014/main" val="1282834482"/>
                    </a:ext>
                  </a:extLst>
                </a:gridCol>
                <a:gridCol w="1384954">
                  <a:extLst>
                    <a:ext uri="{9D8B030D-6E8A-4147-A177-3AD203B41FA5}">
                      <a16:colId xmlns:a16="http://schemas.microsoft.com/office/drawing/2014/main" val="2867347433"/>
                    </a:ext>
                  </a:extLst>
                </a:gridCol>
              </a:tblGrid>
              <a:tr h="370840">
                <a:tc>
                  <a:txBody>
                    <a:bodyPr/>
                    <a:lstStyle/>
                    <a:p>
                      <a:r>
                        <a:rPr lang="en-US" sz="2800" dirty="0" err="1" smtClean="0">
                          <a:latin typeface="#9Slide03 SFU Futura_12" panose="020B0604020202020204" charset="0"/>
                        </a:rPr>
                        <a:t>Năm</a:t>
                      </a:r>
                      <a:endParaRPr lang="en-US" sz="2800" dirty="0">
                        <a:latin typeface="#9Slide03 SFU Futura_12" panose="020B0604020202020204" charset="0"/>
                      </a:endParaRPr>
                    </a:p>
                  </a:txBody>
                  <a:tcPr>
                    <a:solidFill>
                      <a:srgbClr val="D0F5FE"/>
                    </a:solidFill>
                  </a:tcPr>
                </a:tc>
                <a:tc>
                  <a:txBody>
                    <a:bodyPr/>
                    <a:lstStyle/>
                    <a:p>
                      <a:r>
                        <a:rPr lang="en-US" sz="2800" dirty="0" smtClean="0">
                          <a:latin typeface="#9Slide03 SFU Futura_12" panose="020B0604020202020204" charset="0"/>
                        </a:rPr>
                        <a:t>1990</a:t>
                      </a:r>
                      <a:endParaRPr lang="en-US" sz="2800" dirty="0">
                        <a:latin typeface="#9Slide03 SFU Futura_12" panose="020B0604020202020204" charset="0"/>
                      </a:endParaRPr>
                    </a:p>
                  </a:txBody>
                  <a:tcPr>
                    <a:solidFill>
                      <a:srgbClr val="D0F5FE"/>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dirty="0" smtClean="0">
                          <a:latin typeface="#9Slide03 SFU Futura_12" panose="020B0604020202020204" charset="0"/>
                        </a:rPr>
                        <a:t>2000</a:t>
                      </a:r>
                    </a:p>
                    <a:p>
                      <a:endParaRPr lang="en-US" sz="2800" dirty="0">
                        <a:latin typeface="#9Slide03 SFU Futura_12" panose="020B0604020202020204" charset="0"/>
                      </a:endParaRPr>
                    </a:p>
                  </a:txBody>
                  <a:tcPr>
                    <a:solidFill>
                      <a:srgbClr val="D0F5FE"/>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dirty="0" smtClean="0">
                          <a:latin typeface="#9Slide03 SFU Futura_12" panose="020B0604020202020204" charset="0"/>
                        </a:rPr>
                        <a:t>2010</a:t>
                      </a:r>
                    </a:p>
                    <a:p>
                      <a:endParaRPr lang="en-US" sz="2800" dirty="0">
                        <a:latin typeface="#9Slide03 SFU Futura_12" panose="020B0604020202020204" charset="0"/>
                      </a:endParaRPr>
                    </a:p>
                  </a:txBody>
                  <a:tcPr>
                    <a:solidFill>
                      <a:srgbClr val="D0F5FE"/>
                    </a:solidFill>
                  </a:tcPr>
                </a:tc>
                <a:tc>
                  <a:txBody>
                    <a:bodyPr/>
                    <a:lstStyle/>
                    <a:p>
                      <a:r>
                        <a:rPr lang="en-US" sz="2800" dirty="0" smtClean="0">
                          <a:latin typeface="#9Slide03 SFU Futura_12" panose="020B0604020202020204" charset="0"/>
                        </a:rPr>
                        <a:t>2020</a:t>
                      </a:r>
                      <a:endParaRPr lang="en-US" sz="2800" dirty="0">
                        <a:latin typeface="#9Slide03 SFU Futura_12" panose="020B0604020202020204" charset="0"/>
                      </a:endParaRPr>
                    </a:p>
                  </a:txBody>
                  <a:tcPr>
                    <a:solidFill>
                      <a:srgbClr val="D0F5FE"/>
                    </a:solidFill>
                  </a:tcPr>
                </a:tc>
                <a:extLst>
                  <a:ext uri="{0D108BD9-81ED-4DB2-BD59-A6C34878D82A}">
                    <a16:rowId xmlns:a16="http://schemas.microsoft.com/office/drawing/2014/main" val="1529982961"/>
                  </a:ext>
                </a:extLst>
              </a:tr>
              <a:tr h="370840">
                <a:tc>
                  <a:txBody>
                    <a:bodyPr/>
                    <a:lstStyle/>
                    <a:p>
                      <a:r>
                        <a:rPr lang="en-US" sz="2800" dirty="0" smtClean="0">
                          <a:latin typeface="#9Slide03 SFU Futura_12" panose="020B0604020202020204" charset="0"/>
                        </a:rPr>
                        <a:t>Nam</a:t>
                      </a:r>
                      <a:endParaRPr lang="en-US" sz="2800" dirty="0">
                        <a:latin typeface="#9Slide03 SFU Futura_12" panose="020B0604020202020204" charset="0"/>
                      </a:endParaRPr>
                    </a:p>
                  </a:txBody>
                  <a:tcPr>
                    <a:solidFill>
                      <a:schemeClr val="bg1"/>
                    </a:solidFill>
                  </a:tcPr>
                </a:tc>
                <a:tc>
                  <a:txBody>
                    <a:bodyPr/>
                    <a:lstStyle/>
                    <a:p>
                      <a:r>
                        <a:rPr lang="en-US" sz="2800" dirty="0" smtClean="0">
                          <a:latin typeface="#9Slide03 SFU Futura_12" panose="020B0604020202020204" charset="0"/>
                        </a:rPr>
                        <a:t>48,1</a:t>
                      </a:r>
                      <a:endParaRPr lang="en-US" sz="2800" dirty="0">
                        <a:latin typeface="#9Slide03 SFU Futura_12" panose="020B0604020202020204" charset="0"/>
                      </a:endParaRPr>
                    </a:p>
                  </a:txBody>
                  <a:tcPr>
                    <a:solidFill>
                      <a:schemeClr val="bg1"/>
                    </a:solidFill>
                  </a:tcPr>
                </a:tc>
                <a:tc>
                  <a:txBody>
                    <a:bodyPr/>
                    <a:lstStyle/>
                    <a:p>
                      <a:r>
                        <a:rPr lang="en-US" sz="2800" dirty="0" smtClean="0">
                          <a:latin typeface="#9Slide03 SFU Futura_12" panose="020B0604020202020204" charset="0"/>
                        </a:rPr>
                        <a:t>48,2</a:t>
                      </a:r>
                      <a:endParaRPr lang="en-US" sz="2800" dirty="0">
                        <a:latin typeface="#9Slide03 SFU Futura_12" panose="020B0604020202020204" charset="0"/>
                      </a:endParaRPr>
                    </a:p>
                  </a:txBody>
                  <a:tcPr>
                    <a:solidFill>
                      <a:schemeClr val="bg1"/>
                    </a:solidFill>
                  </a:tcPr>
                </a:tc>
                <a:tc>
                  <a:txBody>
                    <a:bodyPr/>
                    <a:lstStyle/>
                    <a:p>
                      <a:r>
                        <a:rPr lang="en-US" sz="2800" dirty="0" smtClean="0">
                          <a:latin typeface="#9Slide03 SFU Futura_12" panose="020B0604020202020204" charset="0"/>
                        </a:rPr>
                        <a:t>48,2</a:t>
                      </a:r>
                      <a:endParaRPr lang="en-US" sz="2800" dirty="0">
                        <a:latin typeface="#9Slide03 SFU Futura_12" panose="020B0604020202020204" charset="0"/>
                      </a:endParaRPr>
                    </a:p>
                  </a:txBody>
                  <a:tcPr>
                    <a:solidFill>
                      <a:schemeClr val="bg1"/>
                    </a:solidFill>
                  </a:tcPr>
                </a:tc>
                <a:tc>
                  <a:txBody>
                    <a:bodyPr/>
                    <a:lstStyle/>
                    <a:p>
                      <a:r>
                        <a:rPr lang="en-US" sz="2800" dirty="0" smtClean="0">
                          <a:latin typeface="#9Slide03 SFU Futura_12" panose="020B0604020202020204" charset="0"/>
                        </a:rPr>
                        <a:t>48,3</a:t>
                      </a:r>
                      <a:endParaRPr lang="en-US" sz="2800" dirty="0">
                        <a:latin typeface="#9Slide03 SFU Futura_12" panose="020B0604020202020204" charset="0"/>
                      </a:endParaRPr>
                    </a:p>
                  </a:txBody>
                  <a:tcPr>
                    <a:solidFill>
                      <a:schemeClr val="bg1"/>
                    </a:solidFill>
                  </a:tcPr>
                </a:tc>
                <a:extLst>
                  <a:ext uri="{0D108BD9-81ED-4DB2-BD59-A6C34878D82A}">
                    <a16:rowId xmlns:a16="http://schemas.microsoft.com/office/drawing/2014/main" val="1608325627"/>
                  </a:ext>
                </a:extLst>
              </a:tr>
              <a:tr h="370840">
                <a:tc>
                  <a:txBody>
                    <a:bodyPr/>
                    <a:lstStyle/>
                    <a:p>
                      <a:r>
                        <a:rPr lang="en-US" sz="2800" dirty="0" err="1" smtClean="0">
                          <a:latin typeface="#9Slide03 SFU Futura_12" panose="020B0604020202020204" charset="0"/>
                        </a:rPr>
                        <a:t>Nữ</a:t>
                      </a:r>
                      <a:endParaRPr lang="en-US" sz="2800" dirty="0">
                        <a:latin typeface="#9Slide03 SFU Futura_12" panose="020B0604020202020204" charset="0"/>
                      </a:endParaRPr>
                    </a:p>
                  </a:txBody>
                  <a:tcPr>
                    <a:solidFill>
                      <a:schemeClr val="bg1"/>
                    </a:solidFill>
                  </a:tcPr>
                </a:tc>
                <a:tc>
                  <a:txBody>
                    <a:bodyPr/>
                    <a:lstStyle/>
                    <a:p>
                      <a:r>
                        <a:rPr lang="en-US" sz="2800" dirty="0" smtClean="0">
                          <a:latin typeface="#9Slide03 SFU Futura_12" panose="020B0604020202020204" charset="0"/>
                        </a:rPr>
                        <a:t>51,9</a:t>
                      </a:r>
                      <a:endParaRPr lang="en-US" sz="2800" dirty="0">
                        <a:latin typeface="#9Slide03 SFU Futura_12" panose="020B0604020202020204" charset="0"/>
                      </a:endParaRPr>
                    </a:p>
                  </a:txBody>
                  <a:tcPr>
                    <a:solidFill>
                      <a:schemeClr val="bg1"/>
                    </a:solidFill>
                  </a:tcPr>
                </a:tc>
                <a:tc>
                  <a:txBody>
                    <a:bodyPr/>
                    <a:lstStyle/>
                    <a:p>
                      <a:r>
                        <a:rPr lang="en-US" sz="2800" dirty="0" smtClean="0">
                          <a:latin typeface="#9Slide03 SFU Futura_12" panose="020B0604020202020204" charset="0"/>
                        </a:rPr>
                        <a:t>51,8</a:t>
                      </a:r>
                      <a:endParaRPr lang="en-US" sz="2800" dirty="0">
                        <a:latin typeface="#9Slide03 SFU Futura_12" panose="020B0604020202020204" charset="0"/>
                      </a:endParaRPr>
                    </a:p>
                  </a:txBody>
                  <a:tcPr>
                    <a:solidFill>
                      <a:schemeClr val="bg1"/>
                    </a:solidFill>
                  </a:tcPr>
                </a:tc>
                <a:tc>
                  <a:txBody>
                    <a:bodyPr/>
                    <a:lstStyle/>
                    <a:p>
                      <a:r>
                        <a:rPr lang="en-US" sz="2800" dirty="0" smtClean="0">
                          <a:latin typeface="#9Slide03 SFU Futura_12" panose="020B0604020202020204" charset="0"/>
                        </a:rPr>
                        <a:t>51,8</a:t>
                      </a:r>
                      <a:endParaRPr lang="en-US" sz="2800" dirty="0">
                        <a:latin typeface="#9Slide03 SFU Futura_12" panose="020B0604020202020204" charset="0"/>
                      </a:endParaRPr>
                    </a:p>
                  </a:txBody>
                  <a:tcPr>
                    <a:solidFill>
                      <a:schemeClr val="bg1"/>
                    </a:solidFill>
                  </a:tcPr>
                </a:tc>
                <a:tc>
                  <a:txBody>
                    <a:bodyPr/>
                    <a:lstStyle/>
                    <a:p>
                      <a:r>
                        <a:rPr lang="en-US" sz="2800" dirty="0" smtClean="0">
                          <a:latin typeface="#9Slide03 SFU Futura_12" panose="020B0604020202020204" charset="0"/>
                        </a:rPr>
                        <a:t>51,7</a:t>
                      </a:r>
                      <a:endParaRPr lang="en-US" sz="2800" dirty="0">
                        <a:latin typeface="#9Slide03 SFU Futura_12" panose="020B0604020202020204" charset="0"/>
                      </a:endParaRPr>
                    </a:p>
                  </a:txBody>
                  <a:tcPr>
                    <a:solidFill>
                      <a:schemeClr val="bg1"/>
                    </a:solidFill>
                  </a:tcPr>
                </a:tc>
                <a:extLst>
                  <a:ext uri="{0D108BD9-81ED-4DB2-BD59-A6C34878D82A}">
                    <a16:rowId xmlns:a16="http://schemas.microsoft.com/office/drawing/2014/main" val="376457932"/>
                  </a:ext>
                </a:extLst>
              </a:tr>
            </a:tbl>
          </a:graphicData>
        </a:graphic>
      </p:graphicFrame>
      <p:grpSp>
        <p:nvGrpSpPr>
          <p:cNvPr id="14" name="Group 13"/>
          <p:cNvGrpSpPr/>
          <p:nvPr/>
        </p:nvGrpSpPr>
        <p:grpSpPr>
          <a:xfrm>
            <a:off x="253659" y="4347298"/>
            <a:ext cx="11797291" cy="2381544"/>
            <a:chOff x="734584" y="85390"/>
            <a:chExt cx="11624390" cy="6959348"/>
          </a:xfrm>
        </p:grpSpPr>
        <p:sp>
          <p:nvSpPr>
            <p:cNvPr id="15" name="Rectangle 14"/>
            <p:cNvSpPr/>
            <p:nvPr/>
          </p:nvSpPr>
          <p:spPr>
            <a:xfrm>
              <a:off x="734584" y="85390"/>
              <a:ext cx="11202590" cy="5895093"/>
            </a:xfrm>
            <a:prstGeom prst="rect">
              <a:avLst/>
            </a:prstGeom>
            <a:solidFill>
              <a:schemeClr val="bg1"/>
            </a:solidFill>
            <a:ln w="28575">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6" name="Rectangle 15"/>
            <p:cNvSpPr/>
            <p:nvPr/>
          </p:nvSpPr>
          <p:spPr>
            <a:xfrm>
              <a:off x="845985" y="474529"/>
              <a:ext cx="11308798" cy="6383246"/>
            </a:xfrm>
            <a:prstGeom prst="rect">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7" name="Rectangle 16"/>
            <p:cNvSpPr/>
            <p:nvPr/>
          </p:nvSpPr>
          <p:spPr>
            <a:xfrm>
              <a:off x="925769" y="929149"/>
              <a:ext cx="11433205" cy="6115589"/>
            </a:xfrm>
            <a:prstGeom prst="rect">
              <a:avLst/>
            </a:prstGeom>
            <a:solidFill>
              <a:schemeClr val="bg1"/>
            </a:solidFill>
            <a:ln w="285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sp>
        <p:nvSpPr>
          <p:cNvPr id="21" name="Rectangle 20"/>
          <p:cNvSpPr/>
          <p:nvPr/>
        </p:nvSpPr>
        <p:spPr>
          <a:xfrm>
            <a:off x="348656" y="4741142"/>
            <a:ext cx="8456396" cy="523220"/>
          </a:xfrm>
          <a:prstGeom prst="rect">
            <a:avLst/>
          </a:prstGeom>
        </p:spPr>
        <p:txBody>
          <a:bodyPr wrap="square">
            <a:spAutoFit/>
          </a:bodyPr>
          <a:lstStyle/>
          <a:p>
            <a:pPr algn="ctr"/>
            <a:r>
              <a:rPr lang="en-US" sz="2800" b="1" dirty="0" err="1" smtClean="0">
                <a:solidFill>
                  <a:srgbClr val="009933"/>
                </a:solidFill>
                <a:latin typeface="#9Slide03 SFU Futura_12" panose="020B0604020202020204" charset="0"/>
                <a:cs typeface="Arial" panose="020B0604020202020204" pitchFamily="34" charset="0"/>
              </a:rPr>
              <a:t>Tỉ</a:t>
            </a:r>
            <a:r>
              <a:rPr lang="en-US" sz="2800" b="1" dirty="0" smtClean="0">
                <a:solidFill>
                  <a:srgbClr val="009933"/>
                </a:solidFill>
                <a:latin typeface="#9Slide03 SFU Futura_12" panose="020B0604020202020204" charset="0"/>
                <a:cs typeface="Arial" panose="020B0604020202020204" pitchFamily="34" charset="0"/>
              </a:rPr>
              <a:t> </a:t>
            </a:r>
            <a:r>
              <a:rPr lang="en-US" sz="2800" b="1" dirty="0" err="1" smtClean="0">
                <a:solidFill>
                  <a:srgbClr val="009933"/>
                </a:solidFill>
                <a:latin typeface="#9Slide03 SFU Futura_12" panose="020B0604020202020204" charset="0"/>
                <a:cs typeface="Arial" panose="020B0604020202020204" pitchFamily="34" charset="0"/>
              </a:rPr>
              <a:t>lệ</a:t>
            </a:r>
            <a:r>
              <a:rPr lang="en-US" sz="2800" b="1" dirty="0" smtClean="0">
                <a:solidFill>
                  <a:srgbClr val="009933"/>
                </a:solidFill>
                <a:latin typeface="#9Slide03 SFU Futura_12" panose="020B0604020202020204" charset="0"/>
                <a:cs typeface="Arial" panose="020B0604020202020204" pitchFamily="34" charset="0"/>
              </a:rPr>
              <a:t> </a:t>
            </a:r>
            <a:r>
              <a:rPr lang="en-US" sz="2800" b="1" dirty="0" err="1" smtClean="0">
                <a:solidFill>
                  <a:srgbClr val="009933"/>
                </a:solidFill>
                <a:latin typeface="#9Slide03 SFU Futura_12" panose="020B0604020202020204" charset="0"/>
                <a:cs typeface="Arial" panose="020B0604020202020204" pitchFamily="34" charset="0"/>
              </a:rPr>
              <a:t>nam</a:t>
            </a:r>
            <a:r>
              <a:rPr lang="en-US" sz="2800" b="1" dirty="0" smtClean="0">
                <a:solidFill>
                  <a:srgbClr val="009933"/>
                </a:solidFill>
                <a:latin typeface="#9Slide03 SFU Futura_12" panose="020B0604020202020204" charset="0"/>
                <a:cs typeface="Arial" panose="020B0604020202020204" pitchFamily="34" charset="0"/>
              </a:rPr>
              <a:t> </a:t>
            </a:r>
            <a:r>
              <a:rPr lang="en-US" sz="2800" b="1" dirty="0" err="1" smtClean="0">
                <a:solidFill>
                  <a:srgbClr val="009933"/>
                </a:solidFill>
                <a:latin typeface="#9Slide03 SFU Futura_12" panose="020B0604020202020204" charset="0"/>
                <a:cs typeface="Arial" panose="020B0604020202020204" pitchFamily="34" charset="0"/>
              </a:rPr>
              <a:t>thấp</a:t>
            </a:r>
            <a:r>
              <a:rPr lang="en-US" sz="2800" b="1" dirty="0" smtClean="0">
                <a:solidFill>
                  <a:srgbClr val="009933"/>
                </a:solidFill>
                <a:latin typeface="#9Slide03 SFU Futura_12" panose="020B0604020202020204" charset="0"/>
                <a:cs typeface="Arial" panose="020B0604020202020204" pitchFamily="34" charset="0"/>
              </a:rPr>
              <a:t> </a:t>
            </a:r>
            <a:r>
              <a:rPr lang="en-US" sz="2800" b="1" dirty="0" err="1" smtClean="0">
                <a:solidFill>
                  <a:srgbClr val="009933"/>
                </a:solidFill>
                <a:latin typeface="#9Slide03 SFU Futura_12" panose="020B0604020202020204" charset="0"/>
                <a:cs typeface="Arial" panose="020B0604020202020204" pitchFamily="34" charset="0"/>
              </a:rPr>
              <a:t>hơn</a:t>
            </a:r>
            <a:r>
              <a:rPr lang="en-US" sz="2800" b="1" dirty="0" smtClean="0">
                <a:solidFill>
                  <a:srgbClr val="009933"/>
                </a:solidFill>
                <a:latin typeface="#9Slide03 SFU Futura_12" panose="020B0604020202020204" charset="0"/>
                <a:cs typeface="Arial" panose="020B0604020202020204" pitchFamily="34" charset="0"/>
              </a:rPr>
              <a:t> </a:t>
            </a:r>
            <a:r>
              <a:rPr lang="en-US" sz="2800" b="1" dirty="0" err="1" smtClean="0">
                <a:solidFill>
                  <a:srgbClr val="009933"/>
                </a:solidFill>
                <a:latin typeface="#9Slide03 SFU Futura_12" panose="020B0604020202020204" charset="0"/>
                <a:cs typeface="Arial" panose="020B0604020202020204" pitchFamily="34" charset="0"/>
              </a:rPr>
              <a:t>nữ</a:t>
            </a:r>
            <a:r>
              <a:rPr lang="en-US" sz="2800" b="1" dirty="0" smtClean="0">
                <a:solidFill>
                  <a:srgbClr val="009933"/>
                </a:solidFill>
                <a:latin typeface="#9Slide03 SFU Futura_12" panose="020B0604020202020204" charset="0"/>
                <a:cs typeface="Arial" panose="020B0604020202020204" pitchFamily="34" charset="0"/>
              </a:rPr>
              <a:t> </a:t>
            </a:r>
            <a:r>
              <a:rPr lang="en-US" sz="2800" b="1" dirty="0" err="1" smtClean="0">
                <a:solidFill>
                  <a:srgbClr val="009933"/>
                </a:solidFill>
                <a:latin typeface="#9Slide03 SFU Futura_12" panose="020B0604020202020204" charset="0"/>
                <a:cs typeface="Arial" panose="020B0604020202020204" pitchFamily="34" charset="0"/>
              </a:rPr>
              <a:t>nhưng</a:t>
            </a:r>
            <a:r>
              <a:rPr lang="en-US" sz="2800" b="1" dirty="0" smtClean="0">
                <a:solidFill>
                  <a:srgbClr val="009933"/>
                </a:solidFill>
                <a:latin typeface="#9Slide03 SFU Futura_12" panose="020B0604020202020204" charset="0"/>
                <a:cs typeface="Arial" panose="020B0604020202020204" pitchFamily="34" charset="0"/>
              </a:rPr>
              <a:t> </a:t>
            </a:r>
            <a:r>
              <a:rPr lang="en-US" sz="2800" b="1" dirty="0" err="1" smtClean="0">
                <a:solidFill>
                  <a:srgbClr val="009933"/>
                </a:solidFill>
                <a:latin typeface="#9Slide03 SFU Futura_12" panose="020B0604020202020204" charset="0"/>
                <a:cs typeface="Arial" panose="020B0604020202020204" pitchFamily="34" charset="0"/>
              </a:rPr>
              <a:t>có</a:t>
            </a:r>
            <a:r>
              <a:rPr lang="en-US" sz="2800" b="1" dirty="0" smtClean="0">
                <a:solidFill>
                  <a:srgbClr val="009933"/>
                </a:solidFill>
                <a:latin typeface="#9Slide03 SFU Futura_12" panose="020B0604020202020204" charset="0"/>
                <a:cs typeface="Arial" panose="020B0604020202020204" pitchFamily="34" charset="0"/>
              </a:rPr>
              <a:t> </a:t>
            </a:r>
            <a:r>
              <a:rPr lang="en-US" sz="2800" b="1" dirty="0" err="1" smtClean="0">
                <a:solidFill>
                  <a:srgbClr val="009933"/>
                </a:solidFill>
                <a:latin typeface="#9Slide03 SFU Futura_12" panose="020B0604020202020204" charset="0"/>
                <a:cs typeface="Arial" panose="020B0604020202020204" pitchFamily="34" charset="0"/>
              </a:rPr>
              <a:t>xu</a:t>
            </a:r>
            <a:r>
              <a:rPr lang="en-US" sz="2800" b="1" dirty="0" smtClean="0">
                <a:solidFill>
                  <a:srgbClr val="009933"/>
                </a:solidFill>
                <a:latin typeface="#9Slide03 SFU Futura_12" panose="020B0604020202020204" charset="0"/>
                <a:cs typeface="Arial" panose="020B0604020202020204" pitchFamily="34" charset="0"/>
              </a:rPr>
              <a:t> </a:t>
            </a:r>
            <a:r>
              <a:rPr lang="en-US" sz="2800" b="1" dirty="0" err="1" smtClean="0">
                <a:solidFill>
                  <a:srgbClr val="009933"/>
                </a:solidFill>
                <a:latin typeface="#9Slide03 SFU Futura_12" panose="020B0604020202020204" charset="0"/>
                <a:cs typeface="Arial" panose="020B0604020202020204" pitchFamily="34" charset="0"/>
              </a:rPr>
              <a:t>hướng</a:t>
            </a:r>
            <a:r>
              <a:rPr lang="en-US" sz="2800" b="1" dirty="0" smtClean="0">
                <a:solidFill>
                  <a:srgbClr val="009933"/>
                </a:solidFill>
                <a:latin typeface="#9Slide03 SFU Futura_12" panose="020B0604020202020204" charset="0"/>
                <a:cs typeface="Arial" panose="020B0604020202020204" pitchFamily="34" charset="0"/>
              </a:rPr>
              <a:t> </a:t>
            </a:r>
            <a:r>
              <a:rPr lang="en-US" sz="2800" b="1" dirty="0" err="1" smtClean="0">
                <a:solidFill>
                  <a:srgbClr val="009933"/>
                </a:solidFill>
                <a:latin typeface="#9Slide03 SFU Futura_12" panose="020B0604020202020204" charset="0"/>
                <a:cs typeface="Arial" panose="020B0604020202020204" pitchFamily="34" charset="0"/>
              </a:rPr>
              <a:t>tăng</a:t>
            </a:r>
            <a:r>
              <a:rPr lang="en-US" sz="2800" b="1" dirty="0" smtClean="0">
                <a:solidFill>
                  <a:srgbClr val="009933"/>
                </a:solidFill>
                <a:latin typeface="#9Slide03 SFU Futura_12" panose="020B0604020202020204" charset="0"/>
                <a:cs typeface="Arial" panose="020B0604020202020204" pitchFamily="34" charset="0"/>
              </a:rPr>
              <a:t> </a:t>
            </a:r>
            <a:r>
              <a:rPr lang="en-US" sz="2800" b="1" dirty="0" err="1" smtClean="0">
                <a:solidFill>
                  <a:srgbClr val="009933"/>
                </a:solidFill>
                <a:latin typeface="#9Slide03 SFU Futura_12" panose="020B0604020202020204" charset="0"/>
                <a:cs typeface="Arial" panose="020B0604020202020204" pitchFamily="34" charset="0"/>
              </a:rPr>
              <a:t>nhẹ</a:t>
            </a:r>
            <a:endParaRPr lang="en-US" sz="2800" b="1" dirty="0">
              <a:solidFill>
                <a:srgbClr val="009933"/>
              </a:solidFill>
              <a:latin typeface="#9Slide03 SFU Futura_12" panose="020B0604020202020204" charset="0"/>
              <a:cs typeface="Arial" panose="020B0604020202020204" pitchFamily="34" charset="0"/>
            </a:endParaRPr>
          </a:p>
        </p:txBody>
      </p:sp>
      <p:pic>
        <p:nvPicPr>
          <p:cNvPr id="2050" name="Picture 2" descr="VỀ CHÚNG TÔI - GIẤP CÁ EXTRA"/>
          <p:cNvPicPr>
            <a:picLocks noChangeAspect="1" noChangeArrowheads="1"/>
          </p:cNvPicPr>
          <p:nvPr/>
        </p:nvPicPr>
        <p:blipFill rotWithShape="1">
          <a:blip r:embed="rId6" cstate="hqprint">
            <a:extLst>
              <a:ext uri="{28A0092B-C50C-407E-A947-70E740481C1C}">
                <a14:useLocalDpi xmlns:a14="http://schemas.microsoft.com/office/drawing/2010/main" val="0"/>
              </a:ext>
            </a:extLst>
          </a:blip>
          <a:srcRect l="9594" t="28347" r="7452" b="29607"/>
          <a:stretch/>
        </p:blipFill>
        <p:spPr bwMode="auto">
          <a:xfrm>
            <a:off x="622962" y="6030851"/>
            <a:ext cx="855864" cy="433795"/>
          </a:xfrm>
          <a:prstGeom prst="rect">
            <a:avLst/>
          </a:prstGeom>
          <a:noFill/>
          <a:extLst>
            <a:ext uri="{909E8E84-426E-40DD-AFC4-6F175D3DCCD1}">
              <a14:hiddenFill xmlns:a14="http://schemas.microsoft.com/office/drawing/2010/main">
                <a:solidFill>
                  <a:srgbClr val="FFFFFF"/>
                </a:solidFill>
              </a14:hiddenFill>
            </a:ext>
          </a:extLst>
        </p:spPr>
      </p:pic>
      <p:sp>
        <p:nvSpPr>
          <p:cNvPr id="30" name="Rectangle 29"/>
          <p:cNvSpPr/>
          <p:nvPr/>
        </p:nvSpPr>
        <p:spPr>
          <a:xfrm>
            <a:off x="1478826" y="5889113"/>
            <a:ext cx="4293246" cy="584775"/>
          </a:xfrm>
          <a:prstGeom prst="rect">
            <a:avLst/>
          </a:prstGeom>
        </p:spPr>
        <p:txBody>
          <a:bodyPr wrap="square">
            <a:spAutoFit/>
          </a:bodyPr>
          <a:lstStyle/>
          <a:p>
            <a:r>
              <a:rPr lang="en-US" sz="3200" b="1" dirty="0" err="1" smtClean="0">
                <a:solidFill>
                  <a:srgbClr val="FF0000"/>
                </a:solidFill>
                <a:latin typeface="#9Slide03 SFU Futura_12" panose="020B0604020202020204" charset="0"/>
                <a:cs typeface="Arial" panose="020B0604020202020204" pitchFamily="34" charset="0"/>
              </a:rPr>
              <a:t>Mất</a:t>
            </a:r>
            <a:r>
              <a:rPr lang="en-US" sz="3200" b="1" dirty="0">
                <a:solidFill>
                  <a:srgbClr val="FF0000"/>
                </a:solidFill>
                <a:latin typeface="#9Slide03 SFU Futura_12" panose="020B0604020202020204" charset="0"/>
                <a:cs typeface="Arial" panose="020B0604020202020204" pitchFamily="34" charset="0"/>
              </a:rPr>
              <a:t> </a:t>
            </a:r>
            <a:r>
              <a:rPr lang="en-US" sz="3200" b="1" dirty="0" err="1" smtClean="0">
                <a:solidFill>
                  <a:srgbClr val="FF0000"/>
                </a:solidFill>
                <a:latin typeface="#9Slide03 SFU Futura_12" panose="020B0604020202020204" charset="0"/>
                <a:cs typeface="Arial" panose="020B0604020202020204" pitchFamily="34" charset="0"/>
              </a:rPr>
              <a:t>cân</a:t>
            </a:r>
            <a:r>
              <a:rPr lang="en-US" sz="3200" b="1" dirty="0" smtClean="0">
                <a:solidFill>
                  <a:srgbClr val="FF0000"/>
                </a:solidFill>
                <a:latin typeface="#9Slide03 SFU Futura_12" panose="020B0604020202020204" charset="0"/>
                <a:cs typeface="Arial" panose="020B0604020202020204" pitchFamily="34" charset="0"/>
              </a:rPr>
              <a:t> </a:t>
            </a:r>
            <a:r>
              <a:rPr lang="en-US" sz="3200" b="1" dirty="0" err="1" smtClean="0">
                <a:solidFill>
                  <a:srgbClr val="FF0000"/>
                </a:solidFill>
                <a:latin typeface="#9Slide03 SFU Futura_12" panose="020B0604020202020204" charset="0"/>
                <a:cs typeface="Arial" panose="020B0604020202020204" pitchFamily="34" charset="0"/>
              </a:rPr>
              <a:t>bằng</a:t>
            </a:r>
            <a:r>
              <a:rPr lang="en-US" sz="3200" b="1" dirty="0" smtClean="0">
                <a:solidFill>
                  <a:srgbClr val="FF0000"/>
                </a:solidFill>
                <a:latin typeface="#9Slide03 SFU Futura_12" panose="020B0604020202020204" charset="0"/>
                <a:cs typeface="Arial" panose="020B0604020202020204" pitchFamily="34" charset="0"/>
              </a:rPr>
              <a:t> </a:t>
            </a:r>
            <a:r>
              <a:rPr lang="en-US" sz="3200" b="1" dirty="0" err="1" smtClean="0">
                <a:solidFill>
                  <a:srgbClr val="FF0000"/>
                </a:solidFill>
                <a:latin typeface="#9Slide03 SFU Futura_12" panose="020B0604020202020204" charset="0"/>
                <a:cs typeface="Arial" panose="020B0604020202020204" pitchFamily="34" charset="0"/>
              </a:rPr>
              <a:t>giới</a:t>
            </a:r>
            <a:r>
              <a:rPr lang="en-US" sz="3200" b="1" dirty="0" smtClean="0">
                <a:solidFill>
                  <a:srgbClr val="FF0000"/>
                </a:solidFill>
                <a:latin typeface="#9Slide03 SFU Futura_12" panose="020B0604020202020204" charset="0"/>
                <a:cs typeface="Arial" panose="020B0604020202020204" pitchFamily="34" charset="0"/>
              </a:rPr>
              <a:t> </a:t>
            </a:r>
            <a:r>
              <a:rPr lang="en-US" sz="3200" b="1" dirty="0" err="1" smtClean="0">
                <a:solidFill>
                  <a:srgbClr val="FF0000"/>
                </a:solidFill>
                <a:latin typeface="#9Slide03 SFU Futura_12" panose="020B0604020202020204" charset="0"/>
                <a:cs typeface="Arial" panose="020B0604020202020204" pitchFamily="34" charset="0"/>
              </a:rPr>
              <a:t>tính</a:t>
            </a:r>
            <a:r>
              <a:rPr lang="en-US" sz="3200" b="1" dirty="0" smtClean="0">
                <a:solidFill>
                  <a:srgbClr val="FF0000"/>
                </a:solidFill>
                <a:latin typeface="#9Slide03 SFU Futura_12" panose="020B0604020202020204" charset="0"/>
                <a:cs typeface="Arial" panose="020B0604020202020204" pitchFamily="34" charset="0"/>
              </a:rPr>
              <a:t>  </a:t>
            </a:r>
            <a:endParaRPr lang="en-US" sz="3200" dirty="0">
              <a:solidFill>
                <a:srgbClr val="FF0000"/>
              </a:solidFill>
            </a:endParaRPr>
          </a:p>
        </p:txBody>
      </p:sp>
      <p:pic>
        <p:nvPicPr>
          <p:cNvPr id="6146" name="Picture 2" descr="Nỗi lo thiếu con gái!"/>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74790" y="4725527"/>
            <a:ext cx="2705054" cy="1913826"/>
          </a:xfrm>
          <a:prstGeom prst="rect">
            <a:avLst/>
          </a:prstGeom>
          <a:noFill/>
          <a:extLst>
            <a:ext uri="{909E8E84-426E-40DD-AFC4-6F175D3DCCD1}">
              <a14:hiddenFill xmlns:a14="http://schemas.microsoft.com/office/drawing/2010/main">
                <a:solidFill>
                  <a:srgbClr val="FFFFFF"/>
                </a:solidFill>
              </a14:hiddenFill>
            </a:ext>
          </a:extLst>
        </p:spPr>
      </p:pic>
      <p:sp>
        <p:nvSpPr>
          <p:cNvPr id="31" name="Rectangle 30"/>
          <p:cNvSpPr/>
          <p:nvPr/>
        </p:nvSpPr>
        <p:spPr>
          <a:xfrm>
            <a:off x="330595" y="5351665"/>
            <a:ext cx="8456396" cy="523220"/>
          </a:xfrm>
          <a:prstGeom prst="rect">
            <a:avLst/>
          </a:prstGeom>
        </p:spPr>
        <p:txBody>
          <a:bodyPr wrap="square">
            <a:spAutoFit/>
          </a:bodyPr>
          <a:lstStyle/>
          <a:p>
            <a:pPr algn="ctr"/>
            <a:r>
              <a:rPr lang="en-US" sz="2800" b="1" dirty="0" err="1" smtClean="0">
                <a:solidFill>
                  <a:srgbClr val="009933"/>
                </a:solidFill>
                <a:latin typeface="#9Slide03 SFU Futura_12" panose="020B0604020202020204" charset="0"/>
                <a:cs typeface="Arial" panose="020B0604020202020204" pitchFamily="34" charset="0"/>
              </a:rPr>
              <a:t>Tỉ</a:t>
            </a:r>
            <a:r>
              <a:rPr lang="en-US" sz="2800" b="1" dirty="0" smtClean="0">
                <a:solidFill>
                  <a:srgbClr val="009933"/>
                </a:solidFill>
                <a:latin typeface="#9Slide03 SFU Futura_12" panose="020B0604020202020204" charset="0"/>
                <a:cs typeface="Arial" panose="020B0604020202020204" pitchFamily="34" charset="0"/>
              </a:rPr>
              <a:t> </a:t>
            </a:r>
            <a:r>
              <a:rPr lang="en-US" sz="2800" b="1" dirty="0" err="1" smtClean="0">
                <a:solidFill>
                  <a:srgbClr val="009933"/>
                </a:solidFill>
                <a:latin typeface="#9Slide03 SFU Futura_12" panose="020B0604020202020204" charset="0"/>
                <a:cs typeface="Arial" panose="020B0604020202020204" pitchFamily="34" charset="0"/>
              </a:rPr>
              <a:t>lệ</a:t>
            </a:r>
            <a:r>
              <a:rPr lang="en-US" sz="2800" b="1" dirty="0" smtClean="0">
                <a:solidFill>
                  <a:srgbClr val="009933"/>
                </a:solidFill>
                <a:latin typeface="#9Slide03 SFU Futura_12" panose="020B0604020202020204" charset="0"/>
                <a:cs typeface="Arial" panose="020B0604020202020204" pitchFamily="34" charset="0"/>
              </a:rPr>
              <a:t> </a:t>
            </a:r>
            <a:r>
              <a:rPr lang="en-US" sz="2800" b="1" dirty="0" err="1" smtClean="0">
                <a:solidFill>
                  <a:srgbClr val="009933"/>
                </a:solidFill>
                <a:latin typeface="#9Slide03 SFU Futura_12" panose="020B0604020202020204" charset="0"/>
                <a:cs typeface="Arial" panose="020B0604020202020204" pitchFamily="34" charset="0"/>
              </a:rPr>
              <a:t>nữ</a:t>
            </a:r>
            <a:r>
              <a:rPr lang="en-US" sz="2800" b="1" dirty="0" smtClean="0">
                <a:solidFill>
                  <a:srgbClr val="009933"/>
                </a:solidFill>
                <a:latin typeface="#9Slide03 SFU Futura_12" panose="020B0604020202020204" charset="0"/>
                <a:cs typeface="Arial" panose="020B0604020202020204" pitchFamily="34" charset="0"/>
              </a:rPr>
              <a:t> </a:t>
            </a:r>
            <a:r>
              <a:rPr lang="en-US" sz="2800" b="1" dirty="0" err="1" smtClean="0">
                <a:solidFill>
                  <a:srgbClr val="009933"/>
                </a:solidFill>
                <a:latin typeface="#9Slide03 SFU Futura_12" panose="020B0604020202020204" charset="0"/>
                <a:cs typeface="Arial" panose="020B0604020202020204" pitchFamily="34" charset="0"/>
              </a:rPr>
              <a:t>cao</a:t>
            </a:r>
            <a:r>
              <a:rPr lang="en-US" sz="2800" b="1" dirty="0" smtClean="0">
                <a:solidFill>
                  <a:srgbClr val="009933"/>
                </a:solidFill>
                <a:latin typeface="#9Slide03 SFU Futura_12" panose="020B0604020202020204" charset="0"/>
                <a:cs typeface="Arial" panose="020B0604020202020204" pitchFamily="34" charset="0"/>
              </a:rPr>
              <a:t> </a:t>
            </a:r>
            <a:r>
              <a:rPr lang="en-US" sz="2800" b="1" dirty="0" err="1" smtClean="0">
                <a:solidFill>
                  <a:srgbClr val="009933"/>
                </a:solidFill>
                <a:latin typeface="#9Slide03 SFU Futura_12" panose="020B0604020202020204" charset="0"/>
                <a:cs typeface="Arial" panose="020B0604020202020204" pitchFamily="34" charset="0"/>
              </a:rPr>
              <a:t>hơn</a:t>
            </a:r>
            <a:r>
              <a:rPr lang="en-US" sz="2800" b="1" dirty="0" smtClean="0">
                <a:solidFill>
                  <a:srgbClr val="009933"/>
                </a:solidFill>
                <a:latin typeface="#9Slide03 SFU Futura_12" panose="020B0604020202020204" charset="0"/>
                <a:cs typeface="Arial" panose="020B0604020202020204" pitchFamily="34" charset="0"/>
              </a:rPr>
              <a:t> </a:t>
            </a:r>
            <a:r>
              <a:rPr lang="en-US" sz="2800" b="1" dirty="0" err="1" smtClean="0">
                <a:solidFill>
                  <a:srgbClr val="009933"/>
                </a:solidFill>
                <a:latin typeface="#9Slide03 SFU Futura_12" panose="020B0604020202020204" charset="0"/>
                <a:cs typeface="Arial" panose="020B0604020202020204" pitchFamily="34" charset="0"/>
              </a:rPr>
              <a:t>nam</a:t>
            </a:r>
            <a:r>
              <a:rPr lang="en-US" sz="2800" b="1" dirty="0" smtClean="0">
                <a:solidFill>
                  <a:srgbClr val="009933"/>
                </a:solidFill>
                <a:latin typeface="#9Slide03 SFU Futura_12" panose="020B0604020202020204" charset="0"/>
                <a:cs typeface="Arial" panose="020B0604020202020204" pitchFamily="34" charset="0"/>
              </a:rPr>
              <a:t> </a:t>
            </a:r>
            <a:r>
              <a:rPr lang="en-US" sz="2800" b="1" dirty="0" err="1" smtClean="0">
                <a:solidFill>
                  <a:srgbClr val="009933"/>
                </a:solidFill>
                <a:latin typeface="#9Slide03 SFU Futura_12" panose="020B0604020202020204" charset="0"/>
                <a:cs typeface="Arial" panose="020B0604020202020204" pitchFamily="34" charset="0"/>
              </a:rPr>
              <a:t>nhưng</a:t>
            </a:r>
            <a:r>
              <a:rPr lang="en-US" sz="2800" b="1" dirty="0" smtClean="0">
                <a:solidFill>
                  <a:srgbClr val="009933"/>
                </a:solidFill>
                <a:latin typeface="#9Slide03 SFU Futura_12" panose="020B0604020202020204" charset="0"/>
                <a:cs typeface="Arial" panose="020B0604020202020204" pitchFamily="34" charset="0"/>
              </a:rPr>
              <a:t> </a:t>
            </a:r>
            <a:r>
              <a:rPr lang="en-US" sz="2800" b="1" dirty="0" err="1" smtClean="0">
                <a:solidFill>
                  <a:srgbClr val="009933"/>
                </a:solidFill>
                <a:latin typeface="#9Slide03 SFU Futura_12" panose="020B0604020202020204" charset="0"/>
                <a:cs typeface="Arial" panose="020B0604020202020204" pitchFamily="34" charset="0"/>
              </a:rPr>
              <a:t>có</a:t>
            </a:r>
            <a:r>
              <a:rPr lang="en-US" sz="2800" b="1" dirty="0" smtClean="0">
                <a:solidFill>
                  <a:srgbClr val="009933"/>
                </a:solidFill>
                <a:latin typeface="#9Slide03 SFU Futura_12" panose="020B0604020202020204" charset="0"/>
                <a:cs typeface="Arial" panose="020B0604020202020204" pitchFamily="34" charset="0"/>
              </a:rPr>
              <a:t> </a:t>
            </a:r>
            <a:r>
              <a:rPr lang="en-US" sz="2800" b="1" dirty="0" err="1" smtClean="0">
                <a:solidFill>
                  <a:srgbClr val="009933"/>
                </a:solidFill>
                <a:latin typeface="#9Slide03 SFU Futura_12" panose="020B0604020202020204" charset="0"/>
                <a:cs typeface="Arial" panose="020B0604020202020204" pitchFamily="34" charset="0"/>
              </a:rPr>
              <a:t>xu</a:t>
            </a:r>
            <a:r>
              <a:rPr lang="en-US" sz="2800" b="1" dirty="0" smtClean="0">
                <a:solidFill>
                  <a:srgbClr val="009933"/>
                </a:solidFill>
                <a:latin typeface="#9Slide03 SFU Futura_12" panose="020B0604020202020204" charset="0"/>
                <a:cs typeface="Arial" panose="020B0604020202020204" pitchFamily="34" charset="0"/>
              </a:rPr>
              <a:t> </a:t>
            </a:r>
            <a:r>
              <a:rPr lang="en-US" sz="2800" b="1" dirty="0" err="1" smtClean="0">
                <a:solidFill>
                  <a:srgbClr val="009933"/>
                </a:solidFill>
                <a:latin typeface="#9Slide03 SFU Futura_12" panose="020B0604020202020204" charset="0"/>
                <a:cs typeface="Arial" panose="020B0604020202020204" pitchFamily="34" charset="0"/>
              </a:rPr>
              <a:t>hướng</a:t>
            </a:r>
            <a:r>
              <a:rPr lang="en-US" sz="2800" b="1" dirty="0" smtClean="0">
                <a:solidFill>
                  <a:srgbClr val="009933"/>
                </a:solidFill>
                <a:latin typeface="#9Slide03 SFU Futura_12" panose="020B0604020202020204" charset="0"/>
                <a:cs typeface="Arial" panose="020B0604020202020204" pitchFamily="34" charset="0"/>
              </a:rPr>
              <a:t> </a:t>
            </a:r>
            <a:r>
              <a:rPr lang="en-US" sz="2800" b="1" dirty="0" err="1" smtClean="0">
                <a:solidFill>
                  <a:srgbClr val="009933"/>
                </a:solidFill>
                <a:latin typeface="#9Slide03 SFU Futura_12" panose="020B0604020202020204" charset="0"/>
                <a:cs typeface="Arial" panose="020B0604020202020204" pitchFamily="34" charset="0"/>
              </a:rPr>
              <a:t>giảm</a:t>
            </a:r>
            <a:r>
              <a:rPr lang="en-US" sz="2800" b="1" dirty="0" smtClean="0">
                <a:solidFill>
                  <a:srgbClr val="009933"/>
                </a:solidFill>
                <a:latin typeface="#9Slide03 SFU Futura_12" panose="020B0604020202020204" charset="0"/>
                <a:cs typeface="Arial" panose="020B0604020202020204" pitchFamily="34" charset="0"/>
              </a:rPr>
              <a:t> </a:t>
            </a:r>
            <a:r>
              <a:rPr lang="en-US" sz="2800" b="1" dirty="0" err="1" smtClean="0">
                <a:solidFill>
                  <a:srgbClr val="009933"/>
                </a:solidFill>
                <a:latin typeface="#9Slide03 SFU Futura_12" panose="020B0604020202020204" charset="0"/>
                <a:cs typeface="Arial" panose="020B0604020202020204" pitchFamily="34" charset="0"/>
              </a:rPr>
              <a:t>nhẹ</a:t>
            </a:r>
            <a:endParaRPr lang="en-US" sz="2800" b="1" dirty="0">
              <a:solidFill>
                <a:srgbClr val="009933"/>
              </a:solidFill>
              <a:latin typeface="#9Slide03 SFU Futura_12" panose="020B0604020202020204" charset="0"/>
              <a:cs typeface="Arial" panose="020B0604020202020204" pitchFamily="34" charset="0"/>
            </a:endParaRPr>
          </a:p>
        </p:txBody>
      </p:sp>
    </p:spTree>
    <p:extLst>
      <p:ext uri="{BB962C8B-B14F-4D97-AF65-F5344CB8AC3E}">
        <p14:creationId xmlns:p14="http://schemas.microsoft.com/office/powerpoint/2010/main" val="2471948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500"/>
                                        <p:tgtEl>
                                          <p:spTgt spid="2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fade">
                                      <p:cBhvr>
                                        <p:cTn id="18" dur="500"/>
                                        <p:tgtEl>
                                          <p:spTgt spid="28"/>
                                        </p:tgtEl>
                                      </p:cBhvr>
                                    </p:animEffect>
                                  </p:childTnLst>
                                </p:cTn>
                              </p:par>
                              <p:par>
                                <p:cTn id="19" presetID="10" presetClass="entr" presetSubtype="0" fill="hold" nodeType="with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fade">
                                      <p:cBhvr>
                                        <p:cTn id="21" dur="500"/>
                                        <p:tgtEl>
                                          <p:spTgt spid="3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fade">
                                      <p:cBhvr>
                                        <p:cTn id="29" dur="500"/>
                                        <p:tgtEl>
                                          <p:spTgt spid="21"/>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31"/>
                                        </p:tgtEl>
                                        <p:attrNameLst>
                                          <p:attrName>style.visibility</p:attrName>
                                        </p:attrNameLst>
                                      </p:cBhvr>
                                      <p:to>
                                        <p:strVal val="visible"/>
                                      </p:to>
                                    </p:set>
                                    <p:animEffect transition="in" filter="fade">
                                      <p:cBhvr>
                                        <p:cTn id="34" dur="500"/>
                                        <p:tgtEl>
                                          <p:spTgt spid="31"/>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2050"/>
                                        </p:tgtEl>
                                        <p:attrNameLst>
                                          <p:attrName>style.visibility</p:attrName>
                                        </p:attrNameLst>
                                      </p:cBhvr>
                                      <p:to>
                                        <p:strVal val="visible"/>
                                      </p:to>
                                    </p:set>
                                    <p:animEffect transition="in" filter="fade">
                                      <p:cBhvr>
                                        <p:cTn id="39" dur="500"/>
                                        <p:tgtEl>
                                          <p:spTgt spid="2050"/>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fade">
                                      <p:cBhvr>
                                        <p:cTn id="42" dur="500"/>
                                        <p:tgtEl>
                                          <p:spTgt spid="30"/>
                                        </p:tgtEl>
                                      </p:cBhvr>
                                    </p:animEffect>
                                  </p:childTnLst>
                                </p:cTn>
                              </p:par>
                              <p:par>
                                <p:cTn id="43" presetID="10" presetClass="entr" presetSubtype="0" fill="hold" nodeType="withEffect">
                                  <p:stCondLst>
                                    <p:cond delay="0"/>
                                  </p:stCondLst>
                                  <p:childTnLst>
                                    <p:set>
                                      <p:cBhvr>
                                        <p:cTn id="44" dur="1" fill="hold">
                                          <p:stCondLst>
                                            <p:cond delay="0"/>
                                          </p:stCondLst>
                                        </p:cTn>
                                        <p:tgtEl>
                                          <p:spTgt spid="6146"/>
                                        </p:tgtEl>
                                        <p:attrNameLst>
                                          <p:attrName>style.visibility</p:attrName>
                                        </p:attrNameLst>
                                      </p:cBhvr>
                                      <p:to>
                                        <p:strVal val="visible"/>
                                      </p:to>
                                    </p:set>
                                    <p:animEffect transition="in" filter="fade">
                                      <p:cBhvr>
                                        <p:cTn id="45"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p:bldP spid="35" grpId="0"/>
      <p:bldP spid="21" grpId="0"/>
      <p:bldP spid="30" grpId="0"/>
      <p:bldP spid="31"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11724</TotalTime>
  <Words>1640</Words>
  <Application>Microsoft Office PowerPoint</Application>
  <PresentationFormat>Widescreen</PresentationFormat>
  <Paragraphs>237</Paragraphs>
  <Slides>25</Slides>
  <Notes>16</Notes>
  <HiddenSlides>0</HiddenSlides>
  <MMClips>1</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25</vt:i4>
      </vt:variant>
    </vt:vector>
  </HeadingPairs>
  <TitlesOfParts>
    <vt:vector size="38" baseType="lpstr">
      <vt:lpstr>#9Slide03 SFU Futura_12</vt:lpstr>
      <vt:lpstr>Arial</vt:lpstr>
      <vt:lpstr>Times New Roman</vt:lpstr>
      <vt:lpstr>#9Slide03 SFU Futura_09</vt:lpstr>
      <vt:lpstr>#9Slide05 SVNClementine</vt:lpstr>
      <vt:lpstr>Calibri Light</vt:lpstr>
      <vt:lpstr>Wingdings</vt:lpstr>
      <vt:lpstr>Calibri</vt:lpstr>
      <vt:lpstr>#9Slide03 BoosterNextFYBlack</vt:lpstr>
      <vt:lpstr>Tahoma</vt:lpstr>
      <vt:lpstr>#9Slide03 Oswald Medium</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ADMIN</cp:lastModifiedBy>
  <cp:revision>988</cp:revision>
  <dcterms:created xsi:type="dcterms:W3CDTF">2019-05-02T08:19:04Z</dcterms:created>
  <dcterms:modified xsi:type="dcterms:W3CDTF">2022-09-22T03:57:01Z</dcterms:modified>
</cp:coreProperties>
</file>