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331" r:id="rId3"/>
    <p:sldId id="332" r:id="rId4"/>
    <p:sldId id="333" r:id="rId5"/>
    <p:sldId id="336" r:id="rId6"/>
    <p:sldId id="345" r:id="rId7"/>
    <p:sldId id="346" r:id="rId8"/>
    <p:sldId id="334" r:id="rId9"/>
    <p:sldId id="337" r:id="rId10"/>
    <p:sldId id="340" r:id="rId11"/>
    <p:sldId id="338" r:id="rId12"/>
    <p:sldId id="342" r:id="rId13"/>
    <p:sldId id="335" r:id="rId14"/>
    <p:sldId id="343" r:id="rId15"/>
    <p:sldId id="339" r:id="rId16"/>
    <p:sldId id="34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552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5ECA-CF6B-4E64-BBC3-FC1C843FFA4D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D83D-2B49-48F1-B40B-B62DD2995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96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7654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7357-71BC-4EA6-B1AB-4D5193CDA99E}" type="datetimeFigureOut">
              <a:rPr lang="en-US" smtClean="0"/>
              <a:pPr/>
              <a:t>7/18/2022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9C2C-F619-4E13-91CD-1B660670C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T\Downloads\Sinh%207.4\video%20b&#7885;%20ng&#7921;a_ng&#7885;c%20anh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2514600" y="59055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KHTN7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2171700"/>
            <a:ext cx="4038600" cy="302895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44451" y="2857500"/>
            <a:ext cx="5853741" cy="2087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593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video bọ ngựa_ngọc an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819150"/>
            <a:ext cx="7772400" cy="4290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20015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59055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200150"/>
          <a:ext cx="8763000" cy="2743200"/>
        </p:xfrm>
        <a:graphic>
          <a:graphicData uri="http://schemas.openxmlformats.org/drawingml/2006/table">
            <a:tbl>
              <a:tblPr/>
              <a:tblGrid>
                <a:gridCol w="843579"/>
                <a:gridCol w="3540014"/>
                <a:gridCol w="4379407"/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tính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Ý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nghĩa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33.2a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33.2b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33.2с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33.2d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295275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8720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1907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23431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8097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80975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4099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non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3333750"/>
            <a:ext cx="35052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non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28600" y="23431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956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052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3386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054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720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6667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28600" y="14287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3848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4808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814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4828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148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90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3.Tìm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24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1276350"/>
          <a:ext cx="7919421" cy="2743200"/>
        </p:xfrm>
        <a:graphic>
          <a:graphicData uri="http://schemas.openxmlformats.org/drawingml/2006/table">
            <a:tbl>
              <a:tblPr/>
              <a:tblGrid>
                <a:gridCol w="4038600"/>
                <a:gridCol w="3880821"/>
              </a:tblGrid>
              <a:tr h="457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24400" y="226695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sủa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34315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8786" y="1809750"/>
            <a:ext cx="3264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809750"/>
            <a:ext cx="356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28765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76550"/>
            <a:ext cx="3505200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180975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6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127635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Trước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gấu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thói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ăn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béo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thói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gấu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74295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48085"/>
            <a:ext cx="85344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bài</a:t>
            </a:r>
            <a:endParaRPr lang="en-US" sz="2400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xung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chăn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nuôi</a:t>
            </a:r>
            <a:r>
              <a:rPr lang="en-US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3150"/>
            <a:ext cx="4419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416" y="2324100"/>
            <a:ext cx="45215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9055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05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35352" y="1504950"/>
            <a:ext cx="4607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phía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nơi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1" y="151215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9" grpId="1"/>
      <p:bldP spid="3686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76600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0"/>
              <a:ext cx="3276600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2800" y="2495550"/>
              <a:ext cx="32766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501287"/>
              <a:ext cx="3276600" cy="264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87709" y="0"/>
              <a:ext cx="2456292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228600" y="188595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33.1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33.1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230630"/>
          <a:ext cx="8915401" cy="3486356"/>
        </p:xfrm>
        <a:graphic>
          <a:graphicData uri="http://schemas.openxmlformats.org/drawingml/2006/table">
            <a:tbl>
              <a:tblPr/>
              <a:tblGrid>
                <a:gridCol w="1524000"/>
                <a:gridCol w="1660072"/>
                <a:gridCol w="5731329"/>
              </a:tblGrid>
              <a:tr h="807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33.1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Kích thích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Ánh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Ngọn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cây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hướng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về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phía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có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ánh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sáng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667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819150"/>
          <a:ext cx="8915401" cy="3505200"/>
        </p:xfrm>
        <a:graphic>
          <a:graphicData uri="http://schemas.openxmlformats.org/drawingml/2006/table">
            <a:tbl>
              <a:tblPr/>
              <a:tblGrid>
                <a:gridCol w="1524000"/>
                <a:gridCol w="1660072"/>
                <a:gridCol w="5731329"/>
              </a:tblGrid>
              <a:tr h="812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33.1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Kích thích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Phản</a:t>
                      </a:r>
                      <a:r>
                        <a:rPr lang="en-US" sz="2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ứng</a:t>
                      </a: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5" marR="628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424990" cy="59055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00" y="1581150"/>
            <a:ext cx="7010400" cy="535531"/>
            <a:chOff x="1828800" y="1657350"/>
            <a:chExt cx="7010400" cy="535531"/>
          </a:xfrm>
        </p:grpSpPr>
        <p:sp>
          <p:nvSpPr>
            <p:cNvPr id="8" name="TextBox 7"/>
            <p:cNvSpPr txBox="1"/>
            <p:nvPr/>
          </p:nvSpPr>
          <p:spPr>
            <a:xfrm>
              <a:off x="3352800" y="1657350"/>
              <a:ext cx="54864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Ngọn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cây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hướng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về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phía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có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ánh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sáng</a:t>
              </a:r>
              <a:endParaRPr lang="en-US" sz="2600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65735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Ánh</a:t>
              </a:r>
              <a:r>
                <a:rPr lang="en-US" sz="2600" dirty="0" smtClean="0"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ea typeface="Calibri"/>
                  <a:cs typeface="Times New Roman" pitchFamily="18" charset="0"/>
                </a:rPr>
                <a:t>sáng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0200" y="2647950"/>
            <a:ext cx="6096000" cy="492443"/>
            <a:chOff x="1600200" y="2647950"/>
            <a:chExt cx="6096000" cy="492443"/>
          </a:xfrm>
        </p:grpSpPr>
        <p:sp>
          <p:nvSpPr>
            <p:cNvPr id="9" name="TextBox 8"/>
            <p:cNvSpPr txBox="1"/>
            <p:nvPr/>
          </p:nvSpPr>
          <p:spPr>
            <a:xfrm>
              <a:off x="3581400" y="2647950"/>
              <a:ext cx="411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Run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rẩy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Toát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mồ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hôi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0200" y="264795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6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thấp/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cao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2155507"/>
            <a:ext cx="6553200" cy="492443"/>
            <a:chOff x="1905000" y="2114550"/>
            <a:chExt cx="6553200" cy="492443"/>
          </a:xfrm>
        </p:grpSpPr>
        <p:sp>
          <p:nvSpPr>
            <p:cNvPr id="7" name="TextBox 6"/>
            <p:cNvSpPr txBox="1"/>
            <p:nvPr/>
          </p:nvSpPr>
          <p:spPr>
            <a:xfrm>
              <a:off x="3581400" y="2114550"/>
              <a:ext cx="4876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nguồn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5000" y="211455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00200" y="3181350"/>
            <a:ext cx="6553200" cy="492443"/>
            <a:chOff x="1600200" y="3181350"/>
            <a:chExt cx="6553200" cy="492443"/>
          </a:xfrm>
        </p:grpSpPr>
        <p:sp>
          <p:nvSpPr>
            <p:cNvPr id="10" name="TextBox 9"/>
            <p:cNvSpPr txBox="1"/>
            <p:nvPr/>
          </p:nvSpPr>
          <p:spPr>
            <a:xfrm>
              <a:off x="3657600" y="3181350"/>
              <a:ext cx="4495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0200" y="3181350"/>
              <a:ext cx="1981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76400" y="3714750"/>
            <a:ext cx="5257800" cy="492443"/>
            <a:chOff x="1752600" y="3714750"/>
            <a:chExt cx="5257800" cy="492443"/>
          </a:xfrm>
        </p:grpSpPr>
        <p:sp>
          <p:nvSpPr>
            <p:cNvPr id="11" name="TextBox 10"/>
            <p:cNvSpPr txBox="1"/>
            <p:nvPr/>
          </p:nvSpPr>
          <p:spPr>
            <a:xfrm>
              <a:off x="3657600" y="3714750"/>
              <a:ext cx="3352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bám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371475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thể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76550"/>
            <a:ext cx="4114800" cy="222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13335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MỘT SỐ HÌNH ẢNH CẢM ỨNG Ở THỰC VẬT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66749"/>
            <a:ext cx="34991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6675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3335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MỘT SỐ HÌNH ẢNH CẢM ỨNG Ở SINH VẬT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0550"/>
            <a:ext cx="36861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90550"/>
            <a:ext cx="41148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025" y="2876550"/>
            <a:ext cx="3914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47750"/>
            <a:ext cx="8991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19150"/>
            <a:ext cx="8686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10" y="0"/>
            <a:ext cx="9120190" cy="59055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33: CẢM ỨNG Ở SINH VẬT VÀ TẬP TÍNH Ở ĐỘNG VẬT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815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38150"/>
            <a:ext cx="3276600" cy="237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07025"/>
            <a:ext cx="3810000" cy="233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00350"/>
            <a:ext cx="3709986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" y="234315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43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3815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8765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295275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non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730</Words>
  <Application>Microsoft Office PowerPoint</Application>
  <PresentationFormat>On-screen Show (16:9)</PresentationFormat>
  <Paragraphs>107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BÀI 33: CẢM ỨNG Ở SINH VẬT VÀ TẬP TÍNH Ở ĐỘNG VẬT</vt:lpstr>
      <vt:lpstr>Slide 3</vt:lpstr>
      <vt:lpstr>BÀI 33: CẢM ỨNG Ở SINH VẬT VÀ TẬP TÍNH Ở ĐỘNG VẬT</vt:lpstr>
      <vt:lpstr>BÀI 33: CẢM ỨNG Ở SINH VẬT VÀ TẬP TÍNH Ở ĐỘNG VẬT</vt:lpstr>
      <vt:lpstr>Slide 6</vt:lpstr>
      <vt:lpstr>Slide 7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  <vt:lpstr>BÀI 33: CẢM ỨNG Ở SINH VẬT VÀ TẬP TÍNH Ở ĐỘNG VẬT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TT</cp:lastModifiedBy>
  <cp:revision>241</cp:revision>
  <dcterms:created xsi:type="dcterms:W3CDTF">2015-11-02T15:22:46Z</dcterms:created>
  <dcterms:modified xsi:type="dcterms:W3CDTF">2022-07-18T13:54:26Z</dcterms:modified>
</cp:coreProperties>
</file>