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717" r:id="rId3"/>
    <p:sldMasterId id="2147483721" r:id="rId4"/>
  </p:sldMasterIdLst>
  <p:notesMasterIdLst>
    <p:notesMasterId r:id="rId55"/>
  </p:notesMasterIdLst>
  <p:sldIdLst>
    <p:sldId id="338" r:id="rId5"/>
    <p:sldId id="399" r:id="rId6"/>
    <p:sldId id="340" r:id="rId7"/>
    <p:sldId id="341" r:id="rId8"/>
    <p:sldId id="342" r:id="rId9"/>
    <p:sldId id="343" r:id="rId10"/>
    <p:sldId id="344" r:id="rId11"/>
    <p:sldId id="345" r:id="rId12"/>
    <p:sldId id="346" r:id="rId13"/>
    <p:sldId id="347" r:id="rId14"/>
    <p:sldId id="400" r:id="rId15"/>
    <p:sldId id="348" r:id="rId16"/>
    <p:sldId id="293" r:id="rId17"/>
    <p:sldId id="349" r:id="rId18"/>
    <p:sldId id="350" r:id="rId19"/>
    <p:sldId id="351" r:id="rId20"/>
    <p:sldId id="352" r:id="rId21"/>
    <p:sldId id="354" r:id="rId22"/>
    <p:sldId id="401" r:id="rId23"/>
    <p:sldId id="402" r:id="rId24"/>
    <p:sldId id="361" r:id="rId25"/>
    <p:sldId id="362" r:id="rId26"/>
    <p:sldId id="363" r:id="rId27"/>
    <p:sldId id="364" r:id="rId28"/>
    <p:sldId id="365" r:id="rId29"/>
    <p:sldId id="366" r:id="rId30"/>
    <p:sldId id="367" r:id="rId31"/>
    <p:sldId id="368" r:id="rId32"/>
    <p:sldId id="369" r:id="rId33"/>
    <p:sldId id="370" r:id="rId34"/>
    <p:sldId id="371" r:id="rId35"/>
    <p:sldId id="379" r:id="rId36"/>
    <p:sldId id="403" r:id="rId37"/>
    <p:sldId id="382" r:id="rId38"/>
    <p:sldId id="404" r:id="rId39"/>
    <p:sldId id="405" r:id="rId40"/>
    <p:sldId id="406" r:id="rId41"/>
    <p:sldId id="407" r:id="rId42"/>
    <p:sldId id="408" r:id="rId43"/>
    <p:sldId id="409" r:id="rId44"/>
    <p:sldId id="410" r:id="rId45"/>
    <p:sldId id="411" r:id="rId46"/>
    <p:sldId id="412" r:id="rId47"/>
    <p:sldId id="413" r:id="rId48"/>
    <p:sldId id="414" r:id="rId49"/>
    <p:sldId id="415" r:id="rId50"/>
    <p:sldId id="416" r:id="rId51"/>
    <p:sldId id="417" r:id="rId52"/>
    <p:sldId id="418" r:id="rId53"/>
    <p:sldId id="316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AA2"/>
    <a:srgbClr val="B5EAD7"/>
    <a:srgbClr val="FE504D"/>
    <a:srgbClr val="FFDAC1"/>
    <a:srgbClr val="FFE8A4"/>
    <a:srgbClr val="C2E8F5"/>
    <a:srgbClr val="D5BDC2"/>
    <a:srgbClr val="FEF1C7"/>
    <a:srgbClr val="EF7E31"/>
    <a:srgbClr val="FFF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5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24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image" Target="../media/image26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.wmf"/><Relationship Id="rId1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D6F642-8E8E-453F-B8EB-154A5B96BB7E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BE8961-8222-42DA-A59E-A88F91F15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644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07602F-9213-4C48-B22B-3C9FE59FA42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359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292CD37-59C8-40D6-843C-6291856EA29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068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82A1B79-9A8B-40F2-8FBE-09F97950E94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688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673620B-8A00-4902-B272-6D43FF69AD76}" type="datetimeFigureOut">
              <a:rPr lang="en-US" smtClean="0"/>
              <a:pPr>
                <a:defRPr/>
              </a:pPr>
              <a:t>3/17/2024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6AE1049-EB2F-47FD-89EC-E5315D46587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9508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B36F98DD-97B3-43E0-9785-782C19850C19}" type="datetimeFigureOut">
              <a:rPr lang="en-US" smtClean="0"/>
              <a:pPr>
                <a:defRPr/>
              </a:pPr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D304D4A-F2D2-44C6-B9B5-2BD50220AF2C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32900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7E559EC-9B32-44F7-A471-1905A80A27E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59065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B8FAFAF-B11F-4B3D-934C-8FB1DB397C1B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3911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79EF0-E080-49DB-AD24-F239AA5DE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4CEDE0-763A-4D54-8B39-C2AFCA0D9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486041A8-54F0-45A3-9D7B-694057E8BB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F5B071-A444-4AD2-9372-84C4F0548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DC79D3-6EB8-46FB-97A2-C0DF7E11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5FB064E-79C2-45B0-8A99-C652048071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6277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79EF0-E080-49DB-AD24-F239AA5DE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4CEDE0-763A-4D54-8B39-C2AFCA0D9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486041A8-54F0-45A3-9D7B-694057E8BB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F5B071-A444-4AD2-9372-84C4F0548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DC79D3-6EB8-46FB-97A2-C0DF7E11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5FB064E-79C2-45B0-8A99-C652048071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848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5FEE463-6136-4373-A140-5B205380E59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663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83AC47-F56B-4886-B39F-16CAD7AF89D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645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22CDDF5-9AE5-4F38-BF59-0A6C76A34CD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76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65515A7-C805-4C59-9FBD-A8086AB21D2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40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E63A47-683F-4E7E-98CE-80908CC58BD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530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11FD8D-EEEB-4C8C-9E0A-EF1A8585CB0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862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AEEED70-0C8F-4DA5-8D13-FD2537688C7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240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09AFA41-5E7C-486F-8406-2E31AE2C9DE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054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1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0E09254-D28B-4550-AD43-2D5E1E4E662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086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1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E94BFF6D-BBF6-4C31-8A6D-230A9F09FF49}" type="datetimeFigureOut">
              <a:rPr lang="en-US" smtClean="0"/>
              <a:pPr>
                <a:defRPr/>
              </a:pPr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79A85CC-EB7F-46FC-BD90-D2ACAAB5311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2785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1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1615D7-5B1A-455C-977F-69B750310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8AE875-9891-4860-8472-A4DDAB43CE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EFF3B-28FF-454A-BF97-A83B4941BC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486041A8-54F0-45A3-9D7B-694057E8BB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7DEF8-E986-4CE8-9117-38937F5069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65365-8AF3-4594-9F0C-DACE9B738C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B5FB064E-79C2-45B0-8A99-C652048071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541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1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1615D7-5B1A-455C-977F-69B750310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8AE875-9891-4860-8472-A4DDAB43CE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EFF3B-28FF-454A-BF97-A83B4941BC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486041A8-54F0-45A3-9D7B-694057E8BB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3/17/2024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7DEF8-E986-4CE8-9117-38937F5069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65365-8AF3-4594-9F0C-DACE9B738C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B5FB064E-79C2-45B0-8A99-C652048071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297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oleObject" Target="../embeddings/oleObject1.bin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4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6.wmf"/><Relationship Id="rId4" Type="http://schemas.openxmlformats.org/officeDocument/2006/relationships/oleObject" Target="../embeddings/oleObject9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29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4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6.wmf"/><Relationship Id="rId4" Type="http://schemas.openxmlformats.org/officeDocument/2006/relationships/oleObject" Target="../embeddings/oleObject13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6.wmf"/><Relationship Id="rId4" Type="http://schemas.openxmlformats.org/officeDocument/2006/relationships/oleObject" Target="../embeddings/oleObject14.bin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44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0.v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45.w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47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26.wmf"/><Relationship Id="rId4" Type="http://schemas.openxmlformats.org/officeDocument/2006/relationships/oleObject" Target="../embeddings/oleObject18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48.wmf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26.wmf"/><Relationship Id="rId4" Type="http://schemas.openxmlformats.org/officeDocument/2006/relationships/oleObject" Target="../embeddings/oleObject19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4.v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45.w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49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26.wmf"/><Relationship Id="rId4" Type="http://schemas.openxmlformats.org/officeDocument/2006/relationships/oleObject" Target="../embeddings/oleObject23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7.v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45.w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26.wmf"/><Relationship Id="rId4" Type="http://schemas.openxmlformats.org/officeDocument/2006/relationships/oleObject" Target="../embeddings/oleObject25.bin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8.svg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F1D7B51-6D1C-B87A-0CE2-5BC5D445E19A}"/>
              </a:ext>
            </a:extLst>
          </p:cNvPr>
          <p:cNvSpPr/>
          <p:nvPr/>
        </p:nvSpPr>
        <p:spPr>
          <a:xfrm>
            <a:off x="2095500" y="4924425"/>
            <a:ext cx="10096500" cy="1933575"/>
          </a:xfrm>
          <a:prstGeom prst="rect">
            <a:avLst/>
          </a:prstGeom>
          <a:solidFill>
            <a:srgbClr val="FDA18A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96925C-E89A-7B4E-1AEE-22B2B7011CA5}"/>
              </a:ext>
            </a:extLst>
          </p:cNvPr>
          <p:cNvSpPr/>
          <p:nvPr/>
        </p:nvSpPr>
        <p:spPr>
          <a:xfrm>
            <a:off x="0" y="0"/>
            <a:ext cx="2286000" cy="6858000"/>
          </a:xfrm>
          <a:prstGeom prst="rect">
            <a:avLst/>
          </a:prstGeom>
          <a:solidFill>
            <a:srgbClr val="C2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C85D27EA-29BA-27A8-2655-A6723A5705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7201839"/>
              </p:ext>
            </p:extLst>
          </p:nvPr>
        </p:nvGraphicFramePr>
        <p:xfrm>
          <a:off x="222250" y="2103437"/>
          <a:ext cx="1516063" cy="2651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4" name="Bitmap Image" r:id="rId3" imgW="1516320" imgH="2651760" progId="Paint.Picture">
                  <p:embed/>
                </p:oleObj>
              </mc:Choice>
              <mc:Fallback>
                <p:oleObj name="Bitmap Image" r:id="rId3" imgW="1516320" imgH="2651760" progId="Paint.Picture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B1C0DA6B-5127-20F4-A6CE-24CD674290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2250" y="2103437"/>
                        <a:ext cx="1516063" cy="2651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4DF3770E-A341-7D3A-570A-1E6862D6FE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0404812"/>
              </p:ext>
            </p:extLst>
          </p:nvPr>
        </p:nvGraphicFramePr>
        <p:xfrm>
          <a:off x="2286000" y="-1"/>
          <a:ext cx="9906000" cy="4924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5" name="Bitmap Image" r:id="rId5" imgW="11018520" imgH="6941880" progId="Paint.Picture">
                  <p:embed/>
                </p:oleObj>
              </mc:Choice>
              <mc:Fallback>
                <p:oleObj name="Bitmap Image" r:id="rId5" imgW="11018520" imgH="6941880" progId="Paint.Picture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66021C3F-8E65-7A30-3F5E-D5FEEC3F68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86000" y="-1"/>
                        <a:ext cx="9906000" cy="49244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6B79369B-F1D1-B6AF-7A66-D8D812BBF5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1538" y1="10615" x2="51538" y2="10615"/>
                        <a14:foregroundMark x1="54615" y1="27846" x2="54615" y2="27846"/>
                        <a14:foregroundMark x1="54308" y1="12462" x2="54308" y2="124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37" y="3742531"/>
            <a:ext cx="3429794" cy="342979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9B3B760-4312-7A07-4B2A-A4B6699B0433}"/>
              </a:ext>
            </a:extLst>
          </p:cNvPr>
          <p:cNvSpPr txBox="1"/>
          <p:nvPr/>
        </p:nvSpPr>
        <p:spPr>
          <a:xfrm>
            <a:off x="2319337" y="5088761"/>
            <a:ext cx="973931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số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số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Carbon (C) và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Aluminium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(Al) . Hai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chu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1150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08335EC-C373-4A3E-8002-D8F26D23C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BEF2D4-A879-44B1-A5D1-9F3C2E189C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6907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F40739C3-659A-F5D6-02A3-BB6387AC15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7340667"/>
              </p:ext>
            </p:extLst>
          </p:nvPr>
        </p:nvGraphicFramePr>
        <p:xfrm>
          <a:off x="2586119" y="5222631"/>
          <a:ext cx="9143863" cy="14044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0" name="Bitmap Image" r:id="rId3" imgW="6698160" imgH="1028880" progId="Paint.Picture">
                  <p:embed/>
                </p:oleObj>
              </mc:Choice>
              <mc:Fallback>
                <p:oleObj name="Bitmap Image" r:id="rId3" imgW="6698160" imgH="10288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86119" y="5222631"/>
                        <a:ext cx="9143863" cy="14044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EF3D7075-779B-7C8F-3315-80649A558CCC}"/>
              </a:ext>
            </a:extLst>
          </p:cNvPr>
          <p:cNvSpPr/>
          <p:nvPr/>
        </p:nvSpPr>
        <p:spPr>
          <a:xfrm>
            <a:off x="0" y="0"/>
            <a:ext cx="2286000" cy="6858000"/>
          </a:xfrm>
          <a:prstGeom prst="rect">
            <a:avLst/>
          </a:prstGeom>
          <a:solidFill>
            <a:srgbClr val="C2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9636F062-D0C4-2A87-2C71-65E72F2F07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3581618"/>
              </p:ext>
            </p:extLst>
          </p:nvPr>
        </p:nvGraphicFramePr>
        <p:xfrm>
          <a:off x="222250" y="2103437"/>
          <a:ext cx="1516063" cy="2651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1" name="Bitmap Image" r:id="rId5" imgW="1516320" imgH="2651760" progId="Paint.Picture">
                  <p:embed/>
                </p:oleObj>
              </mc:Choice>
              <mc:Fallback>
                <p:oleObj name="Bitmap Image" r:id="rId5" imgW="1516320" imgH="2651760" progId="Paint.Picture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C85D27EA-29BA-27A8-2655-A6723A5705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2250" y="2103437"/>
                        <a:ext cx="1516063" cy="2651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7" name="Group 56">
            <a:extLst>
              <a:ext uri="{FF2B5EF4-FFF2-40B4-BE49-F238E27FC236}">
                <a16:creationId xmlns:a16="http://schemas.microsoft.com/office/drawing/2014/main" id="{464ADC73-AB5D-E618-91F6-20FA307E07E4}"/>
              </a:ext>
            </a:extLst>
          </p:cNvPr>
          <p:cNvGrpSpPr/>
          <p:nvPr/>
        </p:nvGrpSpPr>
        <p:grpSpPr>
          <a:xfrm>
            <a:off x="3094383" y="3789727"/>
            <a:ext cx="642320" cy="617388"/>
            <a:chOff x="2783298" y="643413"/>
            <a:chExt cx="642320" cy="61738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966F9FD-B59E-9F74-73B6-BF47BE9A5740}"/>
                </a:ext>
              </a:extLst>
            </p:cNvPr>
            <p:cNvSpPr/>
            <p:nvPr/>
          </p:nvSpPr>
          <p:spPr>
            <a:xfrm>
              <a:off x="2783298" y="643413"/>
              <a:ext cx="617388" cy="617388"/>
            </a:xfrm>
            <a:prstGeom prst="ellipse">
              <a:avLst/>
            </a:prstGeom>
            <a:noFill/>
            <a:ln w="19050">
              <a:solidFill>
                <a:srgbClr val="EF7E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A667FC6-2A5C-E296-321B-6A4E0A9CF27E}"/>
                </a:ext>
              </a:extLst>
            </p:cNvPr>
            <p:cNvSpPr/>
            <p:nvPr/>
          </p:nvSpPr>
          <p:spPr>
            <a:xfrm>
              <a:off x="2941163" y="801278"/>
              <a:ext cx="301658" cy="30165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71238D5-CD41-CFF9-9FD8-EE7B4DE37010}"/>
                </a:ext>
              </a:extLst>
            </p:cNvPr>
            <p:cNvSpPr txBox="1"/>
            <p:nvPr/>
          </p:nvSpPr>
          <p:spPr>
            <a:xfrm>
              <a:off x="2883441" y="767441"/>
              <a:ext cx="4171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+1</a:t>
              </a:r>
              <a:endParaRPr lang="vi-VN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125A105-A222-6477-1E8A-E307085F6615}"/>
                </a:ext>
              </a:extLst>
            </p:cNvPr>
            <p:cNvSpPr/>
            <p:nvPr/>
          </p:nvSpPr>
          <p:spPr>
            <a:xfrm flipH="1" flipV="1">
              <a:off x="3317618" y="1048936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390D774-6927-7330-8112-185E45CDB67B}"/>
              </a:ext>
            </a:extLst>
          </p:cNvPr>
          <p:cNvGrpSpPr/>
          <p:nvPr/>
        </p:nvGrpSpPr>
        <p:grpSpPr>
          <a:xfrm>
            <a:off x="4194534" y="3789727"/>
            <a:ext cx="642320" cy="617388"/>
            <a:chOff x="3935692" y="643413"/>
            <a:chExt cx="642320" cy="61738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185292-9A90-F81F-9DCA-18CA88016BC6}"/>
                </a:ext>
              </a:extLst>
            </p:cNvPr>
            <p:cNvSpPr/>
            <p:nvPr/>
          </p:nvSpPr>
          <p:spPr>
            <a:xfrm>
              <a:off x="3935692" y="643413"/>
              <a:ext cx="617388" cy="617388"/>
            </a:xfrm>
            <a:prstGeom prst="ellipse">
              <a:avLst/>
            </a:prstGeom>
            <a:noFill/>
            <a:ln w="19050">
              <a:solidFill>
                <a:srgbClr val="EF7E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9FFC59F-9485-EB87-8CE5-CFA1C7A70968}"/>
                </a:ext>
              </a:extLst>
            </p:cNvPr>
            <p:cNvSpPr/>
            <p:nvPr/>
          </p:nvSpPr>
          <p:spPr>
            <a:xfrm>
              <a:off x="4093557" y="801278"/>
              <a:ext cx="301658" cy="30165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CFAEF49-710C-6FE9-C47B-B49F060025E8}"/>
                </a:ext>
              </a:extLst>
            </p:cNvPr>
            <p:cNvSpPr txBox="1"/>
            <p:nvPr/>
          </p:nvSpPr>
          <p:spPr>
            <a:xfrm>
              <a:off x="4035835" y="767441"/>
              <a:ext cx="4171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+2</a:t>
              </a:r>
              <a:endParaRPr lang="vi-VN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50C6246-AE4A-2782-B606-6A1BC0AC23D5}"/>
                </a:ext>
              </a:extLst>
            </p:cNvPr>
            <p:cNvSpPr/>
            <p:nvPr/>
          </p:nvSpPr>
          <p:spPr>
            <a:xfrm flipH="1" flipV="1">
              <a:off x="4470012" y="1048936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A8805E1-A5B2-CF24-AD8A-91A913EDF9AB}"/>
                </a:ext>
              </a:extLst>
            </p:cNvPr>
            <p:cNvSpPr/>
            <p:nvPr/>
          </p:nvSpPr>
          <p:spPr>
            <a:xfrm flipH="1" flipV="1">
              <a:off x="3966988" y="693278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11792F4-A3B5-6E95-F15C-B304EA5339A7}"/>
              </a:ext>
            </a:extLst>
          </p:cNvPr>
          <p:cNvGrpSpPr/>
          <p:nvPr/>
        </p:nvGrpSpPr>
        <p:grpSpPr>
          <a:xfrm>
            <a:off x="5294685" y="3559014"/>
            <a:ext cx="1078814" cy="1078814"/>
            <a:chOff x="4902897" y="368617"/>
            <a:chExt cx="1078814" cy="1078814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95C1077-30E9-2A67-1A43-58A1E5DB2BD5}"/>
                </a:ext>
              </a:extLst>
            </p:cNvPr>
            <p:cNvSpPr/>
            <p:nvPr/>
          </p:nvSpPr>
          <p:spPr>
            <a:xfrm>
              <a:off x="5137436" y="609576"/>
              <a:ext cx="617388" cy="617388"/>
            </a:xfrm>
            <a:prstGeom prst="ellipse">
              <a:avLst/>
            </a:prstGeom>
            <a:noFill/>
            <a:ln w="19050">
              <a:solidFill>
                <a:srgbClr val="EF7E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864BF92-8C66-4288-152D-96DB540749D2}"/>
                </a:ext>
              </a:extLst>
            </p:cNvPr>
            <p:cNvSpPr/>
            <p:nvPr/>
          </p:nvSpPr>
          <p:spPr>
            <a:xfrm>
              <a:off x="5295301" y="767441"/>
              <a:ext cx="301658" cy="30165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15C7DE4-2DA6-E07D-20D7-D652EBCD6BF3}"/>
                </a:ext>
              </a:extLst>
            </p:cNvPr>
            <p:cNvSpPr txBox="1"/>
            <p:nvPr/>
          </p:nvSpPr>
          <p:spPr>
            <a:xfrm>
              <a:off x="5237579" y="733604"/>
              <a:ext cx="4171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+3</a:t>
              </a:r>
              <a:endParaRPr lang="vi-VN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E41F302-8938-7A3F-C142-9279C8EF3150}"/>
                </a:ext>
              </a:extLst>
            </p:cNvPr>
            <p:cNvSpPr/>
            <p:nvPr/>
          </p:nvSpPr>
          <p:spPr>
            <a:xfrm flipH="1" flipV="1">
              <a:off x="5671756" y="1015099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C6A3EB4-49EC-70A7-C9CC-E439C45B0769}"/>
                </a:ext>
              </a:extLst>
            </p:cNvPr>
            <p:cNvSpPr/>
            <p:nvPr/>
          </p:nvSpPr>
          <p:spPr>
            <a:xfrm>
              <a:off x="4902897" y="368617"/>
              <a:ext cx="1078814" cy="1078814"/>
            </a:xfrm>
            <a:prstGeom prst="ellipse">
              <a:avLst/>
            </a:prstGeom>
            <a:noFill/>
            <a:ln w="19050">
              <a:solidFill>
                <a:srgbClr val="EF7E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05FA004-D3B0-4F04-4723-4771EC265787}"/>
                </a:ext>
              </a:extLst>
            </p:cNvPr>
            <p:cNvSpPr/>
            <p:nvPr/>
          </p:nvSpPr>
          <p:spPr>
            <a:xfrm flipH="1" flipV="1">
              <a:off x="5710862" y="1288651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C1C0606-222D-DD2B-6E3D-98F1D82510E5}"/>
                </a:ext>
              </a:extLst>
            </p:cNvPr>
            <p:cNvSpPr/>
            <p:nvPr/>
          </p:nvSpPr>
          <p:spPr>
            <a:xfrm flipH="1" flipV="1">
              <a:off x="5218554" y="625604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B09DD10-D6DF-2EF8-FC2C-735766F33ADC}"/>
              </a:ext>
            </a:extLst>
          </p:cNvPr>
          <p:cNvGrpSpPr/>
          <p:nvPr/>
        </p:nvGrpSpPr>
        <p:grpSpPr>
          <a:xfrm>
            <a:off x="6831330" y="3559014"/>
            <a:ext cx="1078814" cy="1078814"/>
            <a:chOff x="6661067" y="368617"/>
            <a:chExt cx="1078814" cy="1078814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35B8C45-C7D9-7ED3-067E-97A462234290}"/>
                </a:ext>
              </a:extLst>
            </p:cNvPr>
            <p:cNvSpPr/>
            <p:nvPr/>
          </p:nvSpPr>
          <p:spPr>
            <a:xfrm>
              <a:off x="6895606" y="609576"/>
              <a:ext cx="617388" cy="617388"/>
            </a:xfrm>
            <a:prstGeom prst="ellipse">
              <a:avLst/>
            </a:prstGeom>
            <a:noFill/>
            <a:ln w="19050">
              <a:solidFill>
                <a:srgbClr val="EF7E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49068CD-9448-F58C-3578-DF7A5F4F6651}"/>
                </a:ext>
              </a:extLst>
            </p:cNvPr>
            <p:cNvSpPr/>
            <p:nvPr/>
          </p:nvSpPr>
          <p:spPr>
            <a:xfrm>
              <a:off x="7053471" y="767441"/>
              <a:ext cx="301658" cy="30165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C5837B4-FED8-AE17-BFD9-361D19B73618}"/>
                </a:ext>
              </a:extLst>
            </p:cNvPr>
            <p:cNvSpPr txBox="1"/>
            <p:nvPr/>
          </p:nvSpPr>
          <p:spPr>
            <a:xfrm>
              <a:off x="6995749" y="733604"/>
              <a:ext cx="4171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+4</a:t>
              </a:r>
              <a:endParaRPr lang="vi-VN" dirty="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1E666586-6BC9-7DAB-B7F2-D4A17ACB740C}"/>
                </a:ext>
              </a:extLst>
            </p:cNvPr>
            <p:cNvSpPr/>
            <p:nvPr/>
          </p:nvSpPr>
          <p:spPr>
            <a:xfrm flipH="1" flipV="1">
              <a:off x="7429926" y="1015099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8F3A2F-8D6E-F36E-6117-276C57F2E686}"/>
                </a:ext>
              </a:extLst>
            </p:cNvPr>
            <p:cNvSpPr/>
            <p:nvPr/>
          </p:nvSpPr>
          <p:spPr>
            <a:xfrm>
              <a:off x="6661067" y="368617"/>
              <a:ext cx="1078814" cy="1078814"/>
            </a:xfrm>
            <a:prstGeom prst="ellipse">
              <a:avLst/>
            </a:prstGeom>
            <a:noFill/>
            <a:ln w="19050">
              <a:solidFill>
                <a:srgbClr val="EF7E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8969BC1-7A8B-D5A8-C27D-D27B6A2360AD}"/>
                </a:ext>
              </a:extLst>
            </p:cNvPr>
            <p:cNvSpPr/>
            <p:nvPr/>
          </p:nvSpPr>
          <p:spPr>
            <a:xfrm flipH="1" flipV="1">
              <a:off x="7469032" y="1288651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4BB09A8-9112-090A-C462-34432519F6D0}"/>
                </a:ext>
              </a:extLst>
            </p:cNvPr>
            <p:cNvSpPr/>
            <p:nvPr/>
          </p:nvSpPr>
          <p:spPr>
            <a:xfrm flipH="1" flipV="1">
              <a:off x="6843483" y="446930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9C02CBD-A21B-7DB1-555F-F417A192B2E9}"/>
                </a:ext>
              </a:extLst>
            </p:cNvPr>
            <p:cNvSpPr/>
            <p:nvPr/>
          </p:nvSpPr>
          <p:spPr>
            <a:xfrm flipH="1" flipV="1">
              <a:off x="6861347" y="835221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77BDDF4-1435-3869-B57E-D688AF22B8E2}"/>
              </a:ext>
            </a:extLst>
          </p:cNvPr>
          <p:cNvGrpSpPr/>
          <p:nvPr/>
        </p:nvGrpSpPr>
        <p:grpSpPr>
          <a:xfrm>
            <a:off x="8367975" y="3559014"/>
            <a:ext cx="1078814" cy="1078814"/>
            <a:chOff x="8605069" y="422617"/>
            <a:chExt cx="1078814" cy="1078814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621470B-797E-7D62-ECFF-C38182F4B365}"/>
                </a:ext>
              </a:extLst>
            </p:cNvPr>
            <p:cNvSpPr/>
            <p:nvPr/>
          </p:nvSpPr>
          <p:spPr>
            <a:xfrm>
              <a:off x="8839608" y="663576"/>
              <a:ext cx="617388" cy="617388"/>
            </a:xfrm>
            <a:prstGeom prst="ellipse">
              <a:avLst/>
            </a:prstGeom>
            <a:noFill/>
            <a:ln w="19050">
              <a:solidFill>
                <a:srgbClr val="EF7E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E8746ACB-3275-DB4F-E3F3-D2B671ABB246}"/>
                </a:ext>
              </a:extLst>
            </p:cNvPr>
            <p:cNvSpPr/>
            <p:nvPr/>
          </p:nvSpPr>
          <p:spPr>
            <a:xfrm>
              <a:off x="8997473" y="821441"/>
              <a:ext cx="301658" cy="30165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D7CDDC2-8E9D-3A95-435E-3852B858688B}"/>
                </a:ext>
              </a:extLst>
            </p:cNvPr>
            <p:cNvSpPr txBox="1"/>
            <p:nvPr/>
          </p:nvSpPr>
          <p:spPr>
            <a:xfrm>
              <a:off x="8939751" y="787604"/>
              <a:ext cx="4171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+5</a:t>
              </a:r>
              <a:endParaRPr lang="vi-VN" dirty="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837B69F-E51C-5CC7-5915-3F4E6CC22387}"/>
                </a:ext>
              </a:extLst>
            </p:cNvPr>
            <p:cNvSpPr/>
            <p:nvPr/>
          </p:nvSpPr>
          <p:spPr>
            <a:xfrm flipH="1" flipV="1">
              <a:off x="9373928" y="1069099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2DE8FAB-E424-E9BA-5762-8336A71EABE4}"/>
                </a:ext>
              </a:extLst>
            </p:cNvPr>
            <p:cNvSpPr/>
            <p:nvPr/>
          </p:nvSpPr>
          <p:spPr>
            <a:xfrm>
              <a:off x="8605069" y="422617"/>
              <a:ext cx="1078814" cy="1078814"/>
            </a:xfrm>
            <a:prstGeom prst="ellipse">
              <a:avLst/>
            </a:prstGeom>
            <a:noFill/>
            <a:ln w="19050">
              <a:solidFill>
                <a:srgbClr val="EF7E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39A911A-7101-BCEF-F456-46C6ECDABE73}"/>
                </a:ext>
              </a:extLst>
            </p:cNvPr>
            <p:cNvSpPr/>
            <p:nvPr/>
          </p:nvSpPr>
          <p:spPr>
            <a:xfrm flipH="1" flipV="1">
              <a:off x="9413034" y="1342651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1E39DA8-A13E-4675-E958-49A60B216576}"/>
                </a:ext>
              </a:extLst>
            </p:cNvPr>
            <p:cNvSpPr/>
            <p:nvPr/>
          </p:nvSpPr>
          <p:spPr>
            <a:xfrm flipH="1" flipV="1">
              <a:off x="8758930" y="473296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0E2E3401-BE2F-CF69-F84F-DABA67C9A50F}"/>
                </a:ext>
              </a:extLst>
            </p:cNvPr>
            <p:cNvSpPr/>
            <p:nvPr/>
          </p:nvSpPr>
          <p:spPr>
            <a:xfrm flipH="1" flipV="1">
              <a:off x="8805349" y="889221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736373C3-D7EC-8034-A268-FBA238F47332}"/>
                </a:ext>
              </a:extLst>
            </p:cNvPr>
            <p:cNvSpPr/>
            <p:nvPr/>
          </p:nvSpPr>
          <p:spPr>
            <a:xfrm flipH="1" flipV="1">
              <a:off x="9373928" y="45111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F077A93-AB0A-AB59-71C8-818D07329E16}"/>
              </a:ext>
            </a:extLst>
          </p:cNvPr>
          <p:cNvGrpSpPr/>
          <p:nvPr/>
        </p:nvGrpSpPr>
        <p:grpSpPr>
          <a:xfrm>
            <a:off x="9904618" y="3559014"/>
            <a:ext cx="1078814" cy="1078814"/>
            <a:chOff x="10385382" y="442780"/>
            <a:chExt cx="1078814" cy="1078814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1576321-C2C5-637A-3D67-FA6FED89F765}"/>
                </a:ext>
              </a:extLst>
            </p:cNvPr>
            <p:cNvSpPr/>
            <p:nvPr/>
          </p:nvSpPr>
          <p:spPr>
            <a:xfrm>
              <a:off x="10619921" y="683739"/>
              <a:ext cx="617388" cy="617388"/>
            </a:xfrm>
            <a:prstGeom prst="ellipse">
              <a:avLst/>
            </a:prstGeom>
            <a:noFill/>
            <a:ln w="19050">
              <a:solidFill>
                <a:srgbClr val="EF7E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827489E-F541-A452-7673-458C1361618D}"/>
                </a:ext>
              </a:extLst>
            </p:cNvPr>
            <p:cNvSpPr/>
            <p:nvPr/>
          </p:nvSpPr>
          <p:spPr>
            <a:xfrm>
              <a:off x="10777786" y="841604"/>
              <a:ext cx="301658" cy="30165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6DD324F-ECFE-267F-2E22-B39094337C86}"/>
                </a:ext>
              </a:extLst>
            </p:cNvPr>
            <p:cNvSpPr txBox="1"/>
            <p:nvPr/>
          </p:nvSpPr>
          <p:spPr>
            <a:xfrm>
              <a:off x="10720064" y="807767"/>
              <a:ext cx="4171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+6</a:t>
              </a:r>
              <a:endParaRPr lang="vi-VN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F8F1A4A2-ACF9-0051-D6F4-A61A36010CF5}"/>
                </a:ext>
              </a:extLst>
            </p:cNvPr>
            <p:cNvSpPr/>
            <p:nvPr/>
          </p:nvSpPr>
          <p:spPr>
            <a:xfrm flipH="1" flipV="1">
              <a:off x="11154241" y="1089262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B2DC14C-6B43-B196-822F-7BCDA213CF41}"/>
                </a:ext>
              </a:extLst>
            </p:cNvPr>
            <p:cNvSpPr/>
            <p:nvPr/>
          </p:nvSpPr>
          <p:spPr>
            <a:xfrm>
              <a:off x="10385382" y="442780"/>
              <a:ext cx="1078814" cy="1078814"/>
            </a:xfrm>
            <a:prstGeom prst="ellipse">
              <a:avLst/>
            </a:prstGeom>
            <a:noFill/>
            <a:ln w="19050">
              <a:solidFill>
                <a:srgbClr val="EF7E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CE5304F-3DAC-842D-F6FD-89FB312B669A}"/>
                </a:ext>
              </a:extLst>
            </p:cNvPr>
            <p:cNvSpPr/>
            <p:nvPr/>
          </p:nvSpPr>
          <p:spPr>
            <a:xfrm flipH="1" flipV="1">
              <a:off x="11193347" y="1362814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C6E3EC5F-D909-F3EF-AB19-85CA045EBFFD}"/>
                </a:ext>
              </a:extLst>
            </p:cNvPr>
            <p:cNvSpPr/>
            <p:nvPr/>
          </p:nvSpPr>
          <p:spPr>
            <a:xfrm flipH="1" flipV="1">
              <a:off x="10539243" y="493459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23196B8-1072-1027-E62A-6662A061CFB0}"/>
                </a:ext>
              </a:extLst>
            </p:cNvPr>
            <p:cNvSpPr/>
            <p:nvPr/>
          </p:nvSpPr>
          <p:spPr>
            <a:xfrm flipH="1" flipV="1">
              <a:off x="10585662" y="909384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E4D97A4C-D0F4-A943-ED84-953A62B54958}"/>
                </a:ext>
              </a:extLst>
            </p:cNvPr>
            <p:cNvSpPr/>
            <p:nvPr/>
          </p:nvSpPr>
          <p:spPr>
            <a:xfrm flipH="1" flipV="1">
              <a:off x="11154241" y="471280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BF23E0A8-DF18-C351-5171-68CE25C0099F}"/>
                </a:ext>
              </a:extLst>
            </p:cNvPr>
            <p:cNvSpPr/>
            <p:nvPr/>
          </p:nvSpPr>
          <p:spPr>
            <a:xfrm flipH="1" flipV="1">
              <a:off x="10647243" y="1411574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aphicFrame>
        <p:nvGraphicFramePr>
          <p:cNvPr id="64" name="Object 63">
            <a:extLst>
              <a:ext uri="{FF2B5EF4-FFF2-40B4-BE49-F238E27FC236}">
                <a16:creationId xmlns:a16="http://schemas.microsoft.com/office/drawing/2014/main" id="{9AAEDC05-7489-71EC-FAAF-72F4DF2295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0607259"/>
              </p:ext>
            </p:extLst>
          </p:nvPr>
        </p:nvGraphicFramePr>
        <p:xfrm>
          <a:off x="3339132" y="549780"/>
          <a:ext cx="7078663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2" name="Bitmap Image" r:id="rId7" imgW="7079040" imgH="2209680" progId="Paint.Picture">
                  <p:embed/>
                </p:oleObj>
              </mc:Choice>
              <mc:Fallback>
                <p:oleObj name="Bitmap Image" r:id="rId7" imgW="7079040" imgH="22096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339132" y="549780"/>
                        <a:ext cx="7078663" cy="220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TextBox 64">
            <a:extLst>
              <a:ext uri="{FF2B5EF4-FFF2-40B4-BE49-F238E27FC236}">
                <a16:creationId xmlns:a16="http://schemas.microsoft.com/office/drawing/2014/main" id="{A3E6006B-595C-C660-A0D1-1EBFAF68B123}"/>
              </a:ext>
            </a:extLst>
          </p:cNvPr>
          <p:cNvSpPr txBox="1"/>
          <p:nvPr/>
        </p:nvSpPr>
        <p:spPr>
          <a:xfrm>
            <a:off x="3194526" y="4587048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endParaRPr lang="vi-VN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65C7FC3-845A-2C83-D535-14D76ACD7314}"/>
              </a:ext>
            </a:extLst>
          </p:cNvPr>
          <p:cNvSpPr txBox="1"/>
          <p:nvPr/>
        </p:nvSpPr>
        <p:spPr>
          <a:xfrm>
            <a:off x="4229729" y="4569896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</a:t>
            </a:r>
            <a:endParaRPr lang="vi-VN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98A2AE7-F890-0256-440F-6AF9DE658528}"/>
              </a:ext>
            </a:extLst>
          </p:cNvPr>
          <p:cNvSpPr txBox="1"/>
          <p:nvPr/>
        </p:nvSpPr>
        <p:spPr>
          <a:xfrm>
            <a:off x="5646302" y="4683080"/>
            <a:ext cx="33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</a:t>
            </a:r>
            <a:endParaRPr lang="vi-VN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4980E6C-69A3-A2E3-C5F2-9B29F353BD8E}"/>
              </a:ext>
            </a:extLst>
          </p:cNvPr>
          <p:cNvSpPr txBox="1"/>
          <p:nvPr/>
        </p:nvSpPr>
        <p:spPr>
          <a:xfrm>
            <a:off x="7139500" y="4692474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</a:t>
            </a:r>
            <a:endParaRPr lang="vi-VN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E4319FF-3CD8-8303-7699-EED8A93A310A}"/>
              </a:ext>
            </a:extLst>
          </p:cNvPr>
          <p:cNvSpPr txBox="1"/>
          <p:nvPr/>
        </p:nvSpPr>
        <p:spPr>
          <a:xfrm>
            <a:off x="8692206" y="4692474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  <a:endParaRPr lang="vi-VN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85D7769-592D-8EAD-461A-92BB9DBDA693}"/>
              </a:ext>
            </a:extLst>
          </p:cNvPr>
          <p:cNvSpPr txBox="1"/>
          <p:nvPr/>
        </p:nvSpPr>
        <p:spPr>
          <a:xfrm>
            <a:off x="10303121" y="4692474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16632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AA4FD93-62DA-4CB4-BC5D-B3A0A7876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9D7DA4-5C15-44C2-A25A-9A120D81DA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04160" y="5303520"/>
            <a:ext cx="8371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chu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chu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580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0" y="2072640"/>
            <a:ext cx="5892800" cy="4785360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 rot="10800000" flipV="1">
            <a:off x="705166" y="2025908"/>
            <a:ext cx="5594034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Chu kì 1 gồm 2 nguyên tố là H và He. Nguyên tử của các nguyên tố này có 1 lớp electron. Điện tích hạt nhân tăng từ H là +1 đến He là +2 (hình 3.2).</a:t>
            </a:r>
            <a:endParaRPr kumimoji="0" lang="en-US" altLang="en-US" sz="4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90" y="507735"/>
            <a:ext cx="11846450" cy="142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72161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126"/>
            <a:ext cx="12192000" cy="1376247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 rot="10800000" flipV="1">
            <a:off x="278446" y="2092093"/>
            <a:ext cx="5980114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Chu kì 2 gồm 8 nguyên tố từ Li đến Ne. Nguyên tử của các nguyên tố này có 2 lớp electron. Điện tích hạt nhân tăng dần từ Li là +3 đến Ne là +10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(hình 3.3)</a:t>
            </a:r>
            <a:endParaRPr kumimoji="0" lang="en-US" altLang="en-US" sz="4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560" y="2187861"/>
            <a:ext cx="5608320" cy="39632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44640" y="6277855"/>
            <a:ext cx="4937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949440" y="5669280"/>
            <a:ext cx="4917440" cy="9779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3.3. Mô hình cấu tạo nguyên tử Lithium và Neon</a:t>
            </a: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9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787" y="2025908"/>
            <a:ext cx="6407213" cy="4679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638"/>
            <a:ext cx="12192000" cy="1574482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 rot="10800000" flipV="1">
            <a:off x="258126" y="2025908"/>
            <a:ext cx="5980114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Chu kì 3 gồm 8 nguyên tố từ Na đến Ar. Nguyên tử của các nguyên tố này có 3 lớp electron. Điện tích hạt nhân tăng dần từ Na là +11 đến Ar là +18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(hình 3.4)</a:t>
            </a:r>
            <a:endParaRPr kumimoji="0" lang="en-US" altLang="en-US" sz="4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33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28D358-D4DC-478F-9989-636DF789576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6446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46880" y="3901440"/>
            <a:ext cx="6644640" cy="2600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880" y="3962400"/>
            <a:ext cx="6644640" cy="26822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E5C518-EB8C-C153-442F-94077585EBB4}"/>
              </a:ext>
            </a:extLst>
          </p:cNvPr>
          <p:cNvSpPr/>
          <p:nvPr/>
        </p:nvSpPr>
        <p:spPr>
          <a:xfrm>
            <a:off x="4326903" y="274639"/>
            <a:ext cx="6457361" cy="1987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5A31FC-F8B2-BDBE-2CEF-C1E329D8E257}"/>
              </a:ext>
            </a:extLst>
          </p:cNvPr>
          <p:cNvSpPr/>
          <p:nvPr/>
        </p:nvSpPr>
        <p:spPr>
          <a:xfrm>
            <a:off x="4326903" y="2262433"/>
            <a:ext cx="6457361" cy="957846"/>
          </a:xfrm>
          <a:prstGeom prst="rect">
            <a:avLst/>
          </a:prstGeom>
          <a:solidFill>
            <a:srgbClr val="FEF1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1E147D-4A27-5C92-424C-EA67039F2FAC}"/>
              </a:ext>
            </a:extLst>
          </p:cNvPr>
          <p:cNvSpPr txBox="1"/>
          <p:nvPr/>
        </p:nvSpPr>
        <p:spPr>
          <a:xfrm>
            <a:off x="4246880" y="213359"/>
            <a:ext cx="65373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4.3 (SGK – 27)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Carbon? 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A8F5C392-1F7B-13BC-27D5-C6815B4F69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0741441"/>
              </p:ext>
            </p:extLst>
          </p:nvPr>
        </p:nvGraphicFramePr>
        <p:xfrm>
          <a:off x="6463924" y="2391971"/>
          <a:ext cx="1470025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8" name="Bitmap Image" r:id="rId5" imgW="1470600" imgH="548640" progId="Paint.Picture">
                  <p:embed/>
                </p:oleObj>
              </mc:Choice>
              <mc:Fallback>
                <p:oleObj name="Bitmap Image" r:id="rId5" imgW="1470600" imgH="5486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63924" y="2391971"/>
                        <a:ext cx="1470025" cy="549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B6DD0D6C-FF80-D040-29F6-F3E9D4447C76}"/>
              </a:ext>
            </a:extLst>
          </p:cNvPr>
          <p:cNvSpPr/>
          <p:nvPr/>
        </p:nvSpPr>
        <p:spPr>
          <a:xfrm>
            <a:off x="4158791" y="3211562"/>
            <a:ext cx="6804581" cy="3433077"/>
          </a:xfrm>
          <a:prstGeom prst="rect">
            <a:avLst/>
          </a:prstGeom>
          <a:solidFill>
            <a:srgbClr val="FEF1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73A6338-2798-0328-0B27-BA1D981095D3}"/>
              </a:ext>
            </a:extLst>
          </p:cNvPr>
          <p:cNvSpPr/>
          <p:nvPr/>
        </p:nvSpPr>
        <p:spPr>
          <a:xfrm>
            <a:off x="4326902" y="2893481"/>
            <a:ext cx="6457361" cy="3751158"/>
          </a:xfrm>
          <a:prstGeom prst="rect">
            <a:avLst/>
          </a:prstGeom>
          <a:solidFill>
            <a:srgbClr val="FFFF7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6D0E11-1950-2639-D1E5-DC4506DC0CC2}"/>
              </a:ext>
            </a:extLst>
          </p:cNvPr>
          <p:cNvSpPr txBox="1"/>
          <p:nvPr/>
        </p:nvSpPr>
        <p:spPr>
          <a:xfrm>
            <a:off x="4336433" y="2922400"/>
            <a:ext cx="653738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Carbon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Boron;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B;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+5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Carbon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Nitrogen;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N;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+7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Carbon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Silicon;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Si;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+14</a:t>
            </a:r>
            <a:endParaRPr lang="vi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6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4C6218-1359-48FC-86B3-299ECE993C5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00912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0015EB2-494F-AE14-81F1-37322A415504}"/>
              </a:ext>
            </a:extLst>
          </p:cNvPr>
          <p:cNvSpPr/>
          <p:nvPr/>
        </p:nvSpPr>
        <p:spPr>
          <a:xfrm>
            <a:off x="1461155" y="631595"/>
            <a:ext cx="6240544" cy="3836709"/>
          </a:xfrm>
          <a:prstGeom prst="rect">
            <a:avLst/>
          </a:prstGeom>
          <a:solidFill>
            <a:srgbClr val="FEF1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EB7895-D025-9F26-8D3A-563311893BBA}"/>
              </a:ext>
            </a:extLst>
          </p:cNvPr>
          <p:cNvSpPr/>
          <p:nvPr/>
        </p:nvSpPr>
        <p:spPr>
          <a:xfrm>
            <a:off x="886120" y="3770722"/>
            <a:ext cx="772998" cy="452486"/>
          </a:xfrm>
          <a:prstGeom prst="rect">
            <a:avLst/>
          </a:prstGeom>
          <a:solidFill>
            <a:srgbClr val="FEF1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7CF3A03-BF5A-42CD-0627-5BF08D546640}"/>
              </a:ext>
            </a:extLst>
          </p:cNvPr>
          <p:cNvGrpSpPr/>
          <p:nvPr/>
        </p:nvGrpSpPr>
        <p:grpSpPr>
          <a:xfrm>
            <a:off x="1461155" y="1473988"/>
            <a:ext cx="6447934" cy="1138498"/>
            <a:chOff x="1352851" y="104878"/>
            <a:chExt cx="6537384" cy="113849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49AB47F-A543-4EE8-27F2-B2CF008F35AB}"/>
                </a:ext>
              </a:extLst>
            </p:cNvPr>
            <p:cNvSpPr/>
            <p:nvPr/>
          </p:nvSpPr>
          <p:spPr>
            <a:xfrm>
              <a:off x="1432874" y="166158"/>
              <a:ext cx="6457361" cy="10772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FCC3199-BC03-DB4A-5B59-6B0CB153342E}"/>
                </a:ext>
              </a:extLst>
            </p:cNvPr>
            <p:cNvSpPr txBox="1"/>
            <p:nvPr/>
          </p:nvSpPr>
          <p:spPr>
            <a:xfrm>
              <a:off x="1352851" y="104878"/>
              <a:ext cx="653738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eletron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tử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chu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kỳ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  <a:endParaRPr lang="vi-VN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C13B579C-650B-9A02-F26D-11298CD3C080}"/>
              </a:ext>
            </a:extLst>
          </p:cNvPr>
          <p:cNvSpPr/>
          <p:nvPr/>
        </p:nvSpPr>
        <p:spPr>
          <a:xfrm>
            <a:off x="689728" y="4857603"/>
            <a:ext cx="7323056" cy="1835427"/>
          </a:xfrm>
          <a:prstGeom prst="rect">
            <a:avLst/>
          </a:prstGeom>
          <a:solidFill>
            <a:srgbClr val="FEF1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CBED177-343B-B4E5-C50F-6D23D92A3C88}"/>
              </a:ext>
            </a:extLst>
          </p:cNvPr>
          <p:cNvSpPr/>
          <p:nvPr/>
        </p:nvSpPr>
        <p:spPr>
          <a:xfrm>
            <a:off x="2055045" y="6226405"/>
            <a:ext cx="1593128" cy="1256128"/>
          </a:xfrm>
          <a:prstGeom prst="ellipse">
            <a:avLst/>
          </a:prstGeom>
          <a:solidFill>
            <a:srgbClr val="FFE8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BBBF4CE-9633-1C88-DE4C-3ADB357F3D3A}"/>
              </a:ext>
            </a:extLst>
          </p:cNvPr>
          <p:cNvGrpSpPr/>
          <p:nvPr/>
        </p:nvGrpSpPr>
        <p:grpSpPr>
          <a:xfrm>
            <a:off x="1038520" y="3676266"/>
            <a:ext cx="6447934" cy="1138498"/>
            <a:chOff x="1352851" y="104878"/>
            <a:chExt cx="6537384" cy="113849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A461AFF-42A6-5EB9-F3DA-265B38E0A7D7}"/>
                </a:ext>
              </a:extLst>
            </p:cNvPr>
            <p:cNvSpPr/>
            <p:nvPr/>
          </p:nvSpPr>
          <p:spPr>
            <a:xfrm>
              <a:off x="1432874" y="166158"/>
              <a:ext cx="6457361" cy="10772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90E1FAC-DC20-595B-8464-B9DB5AB9E5BC}"/>
                </a:ext>
              </a:extLst>
            </p:cNvPr>
            <p:cNvSpPr txBox="1"/>
            <p:nvPr/>
          </p:nvSpPr>
          <p:spPr>
            <a:xfrm>
              <a:off x="1352851" y="104878"/>
              <a:ext cx="653738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Chu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kỳ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gồm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tử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eletron</a:t>
              </a:r>
              <a:endParaRPr lang="vi-VN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65F6EDFA-1382-EA5A-D044-FF193EE858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0376146"/>
              </p:ext>
            </p:extLst>
          </p:nvPr>
        </p:nvGraphicFramePr>
        <p:xfrm>
          <a:off x="3149771" y="2956616"/>
          <a:ext cx="1744663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2" name="Bitmap Image" r:id="rId4" imgW="1744920" imgH="487800" progId="Paint.Picture">
                  <p:embed/>
                </p:oleObj>
              </mc:Choice>
              <mc:Fallback>
                <p:oleObj name="Bitmap Image" r:id="rId4" imgW="1744920" imgH="487800" progId="Paint.Picture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DEDA53A4-F488-E697-17FC-0117BA6EA1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49771" y="2956616"/>
                        <a:ext cx="1744663" cy="487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1083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B665B9-8D93-4C02-8AED-A5E83ADA90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3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A7341F-6314-8829-3940-46FBDB194D52}"/>
              </a:ext>
            </a:extLst>
          </p:cNvPr>
          <p:cNvSpPr/>
          <p:nvPr/>
        </p:nvSpPr>
        <p:spPr>
          <a:xfrm>
            <a:off x="0" y="0"/>
            <a:ext cx="2286000" cy="6858000"/>
          </a:xfrm>
          <a:prstGeom prst="rect">
            <a:avLst/>
          </a:prstGeom>
          <a:solidFill>
            <a:srgbClr val="C2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aphicFrame>
        <p:nvGraphicFramePr>
          <p:cNvPr id="56" name="Object 55">
            <a:extLst>
              <a:ext uri="{FF2B5EF4-FFF2-40B4-BE49-F238E27FC236}">
                <a16:creationId xmlns:a16="http://schemas.microsoft.com/office/drawing/2014/main" id="{440E664E-E044-2348-5EC7-D94EB981EC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6624209"/>
              </p:ext>
            </p:extLst>
          </p:nvPr>
        </p:nvGraphicFramePr>
        <p:xfrm>
          <a:off x="294472" y="2852841"/>
          <a:ext cx="1638300" cy="1455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2" name="Bitmap Image" r:id="rId3" imgW="1638360" imgH="1455480" progId="Paint.Picture">
                  <p:embed/>
                </p:oleObj>
              </mc:Choice>
              <mc:Fallback>
                <p:oleObj name="Bitmap Image" r:id="rId3" imgW="1638360" imgH="14554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4472" y="2852841"/>
                        <a:ext cx="1638300" cy="1455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" name="Object 105">
            <a:extLst>
              <a:ext uri="{FF2B5EF4-FFF2-40B4-BE49-F238E27FC236}">
                <a16:creationId xmlns:a16="http://schemas.microsoft.com/office/drawing/2014/main" id="{2D91EEB2-8F81-4DD6-B2F2-B770DDB426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8575361"/>
              </p:ext>
            </p:extLst>
          </p:nvPr>
        </p:nvGraphicFramePr>
        <p:xfrm>
          <a:off x="2542765" y="4704503"/>
          <a:ext cx="6535248" cy="16585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3" name="Bitmap Image" r:id="rId5" imgW="6705720" imgH="1196280" progId="Paint.Picture">
                  <p:embed/>
                </p:oleObj>
              </mc:Choice>
              <mc:Fallback>
                <p:oleObj name="Bitmap Image" r:id="rId5" imgW="6705720" imgH="11962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42765" y="4704503"/>
                        <a:ext cx="6535248" cy="16585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7" name="Object 106">
            <a:extLst>
              <a:ext uri="{FF2B5EF4-FFF2-40B4-BE49-F238E27FC236}">
                <a16:creationId xmlns:a16="http://schemas.microsoft.com/office/drawing/2014/main" id="{24C1599F-8927-4A78-9C74-B47BAC5D1F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0972084"/>
              </p:ext>
            </p:extLst>
          </p:nvPr>
        </p:nvGraphicFramePr>
        <p:xfrm>
          <a:off x="9196387" y="0"/>
          <a:ext cx="2995613" cy="662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4" name="Bitmap Image" r:id="rId7" imgW="2994840" imgH="6629400" progId="Paint.Picture">
                  <p:embed/>
                </p:oleObj>
              </mc:Choice>
              <mc:Fallback>
                <p:oleObj name="Bitmap Image" r:id="rId7" imgW="2994840" imgH="66294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196387" y="0"/>
                        <a:ext cx="2995613" cy="662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6" name="Group 115">
            <a:extLst>
              <a:ext uri="{FF2B5EF4-FFF2-40B4-BE49-F238E27FC236}">
                <a16:creationId xmlns:a16="http://schemas.microsoft.com/office/drawing/2014/main" id="{E76AE3B4-37DF-3069-F414-FF6F8761ECCF}"/>
              </a:ext>
            </a:extLst>
          </p:cNvPr>
          <p:cNvGrpSpPr/>
          <p:nvPr/>
        </p:nvGrpSpPr>
        <p:grpSpPr>
          <a:xfrm>
            <a:off x="3324483" y="569240"/>
            <a:ext cx="1078814" cy="1173242"/>
            <a:chOff x="3324483" y="569240"/>
            <a:chExt cx="1078814" cy="1173242"/>
          </a:xfrm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0A78A605-F33C-7B72-165E-D86352191325}"/>
                </a:ext>
              </a:extLst>
            </p:cNvPr>
            <p:cNvSpPr/>
            <p:nvPr/>
          </p:nvSpPr>
          <p:spPr>
            <a:xfrm>
              <a:off x="3559022" y="831290"/>
              <a:ext cx="617388" cy="671428"/>
            </a:xfrm>
            <a:prstGeom prst="ellipse">
              <a:avLst/>
            </a:prstGeom>
            <a:noFill/>
            <a:ln w="19050">
              <a:solidFill>
                <a:srgbClr val="EF7E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34AF6CEF-A191-9375-B8DA-9A44CE25C3EE}"/>
                </a:ext>
              </a:extLst>
            </p:cNvPr>
            <p:cNvSpPr/>
            <p:nvPr/>
          </p:nvSpPr>
          <p:spPr>
            <a:xfrm>
              <a:off x="3716887" y="1002973"/>
              <a:ext cx="301658" cy="328062"/>
            </a:xfrm>
            <a:prstGeom prst="ellipse">
              <a:avLst/>
            </a:prstGeom>
            <a:solidFill>
              <a:srgbClr val="EF7E3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F103DDF2-394D-7717-8AB0-F4E8BCF5F650}"/>
                </a:ext>
              </a:extLst>
            </p:cNvPr>
            <p:cNvSpPr txBox="1"/>
            <p:nvPr/>
          </p:nvSpPr>
          <p:spPr>
            <a:xfrm>
              <a:off x="3617631" y="983605"/>
              <a:ext cx="417102" cy="4016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+3</a:t>
              </a:r>
              <a:endParaRPr lang="vi-VN" dirty="0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76D29801-EE68-11A0-6E3C-0228CED56DAC}"/>
                </a:ext>
              </a:extLst>
            </p:cNvPr>
            <p:cNvSpPr/>
            <p:nvPr/>
          </p:nvSpPr>
          <p:spPr>
            <a:xfrm flipH="1" flipV="1">
              <a:off x="4093342" y="1272308"/>
              <a:ext cx="108000" cy="11745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BFCA03D-A1AF-3E34-03A7-459F3955EDE8}"/>
                </a:ext>
              </a:extLst>
            </p:cNvPr>
            <p:cNvSpPr/>
            <p:nvPr/>
          </p:nvSpPr>
          <p:spPr>
            <a:xfrm>
              <a:off x="3324483" y="569240"/>
              <a:ext cx="1078814" cy="1173242"/>
            </a:xfrm>
            <a:prstGeom prst="ellipse">
              <a:avLst/>
            </a:prstGeom>
            <a:noFill/>
            <a:ln w="19050">
              <a:solidFill>
                <a:srgbClr val="EF7E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A5414FA9-9EA4-B12D-64C7-7B3D3C50F89D}"/>
                </a:ext>
              </a:extLst>
            </p:cNvPr>
            <p:cNvSpPr/>
            <p:nvPr/>
          </p:nvSpPr>
          <p:spPr>
            <a:xfrm flipH="1" flipV="1">
              <a:off x="4132448" y="1569804"/>
              <a:ext cx="108000" cy="11745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E5F5F062-6DF3-80CB-F62F-81F839B2FAB9}"/>
                </a:ext>
              </a:extLst>
            </p:cNvPr>
            <p:cNvSpPr/>
            <p:nvPr/>
          </p:nvSpPr>
          <p:spPr>
            <a:xfrm flipH="1" flipV="1">
              <a:off x="3640140" y="848721"/>
              <a:ext cx="108000" cy="11745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BC71C0BC-6054-2EAD-274F-395EA66ACA79}"/>
              </a:ext>
            </a:extLst>
          </p:cNvPr>
          <p:cNvGrpSpPr/>
          <p:nvPr/>
        </p:nvGrpSpPr>
        <p:grpSpPr>
          <a:xfrm>
            <a:off x="5251789" y="414061"/>
            <a:ext cx="1437232" cy="1563032"/>
            <a:chOff x="5251789" y="414061"/>
            <a:chExt cx="1437232" cy="1563032"/>
          </a:xfrm>
        </p:grpSpPr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D93CB4F6-1CCB-FDC6-D730-1C0D0186F457}"/>
                </a:ext>
              </a:extLst>
            </p:cNvPr>
            <p:cNvSpPr/>
            <p:nvPr/>
          </p:nvSpPr>
          <p:spPr>
            <a:xfrm>
              <a:off x="5676319" y="859863"/>
              <a:ext cx="617388" cy="671428"/>
            </a:xfrm>
            <a:prstGeom prst="ellipse">
              <a:avLst/>
            </a:prstGeom>
            <a:noFill/>
            <a:ln w="19050">
              <a:solidFill>
                <a:srgbClr val="EF7E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A2111226-C471-8F6F-1EC7-F24168EDDBF8}"/>
                </a:ext>
              </a:extLst>
            </p:cNvPr>
            <p:cNvSpPr/>
            <p:nvPr/>
          </p:nvSpPr>
          <p:spPr>
            <a:xfrm>
              <a:off x="5834184" y="1031546"/>
              <a:ext cx="301658" cy="328062"/>
            </a:xfrm>
            <a:prstGeom prst="ellipse">
              <a:avLst/>
            </a:prstGeom>
            <a:solidFill>
              <a:srgbClr val="EF7E3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3BDAA4DB-6D2F-4F9E-7C24-62708EFCBE0D}"/>
                </a:ext>
              </a:extLst>
            </p:cNvPr>
            <p:cNvSpPr txBox="1"/>
            <p:nvPr/>
          </p:nvSpPr>
          <p:spPr>
            <a:xfrm>
              <a:off x="5691066" y="983605"/>
              <a:ext cx="5586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+11</a:t>
              </a:r>
              <a:endParaRPr lang="vi-VN" dirty="0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4705CDC7-A70A-048D-633E-916662C4AFDE}"/>
                </a:ext>
              </a:extLst>
            </p:cNvPr>
            <p:cNvSpPr/>
            <p:nvPr/>
          </p:nvSpPr>
          <p:spPr>
            <a:xfrm flipH="1" flipV="1">
              <a:off x="6210639" y="1300881"/>
              <a:ext cx="108000" cy="11745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5671B0B5-D583-1191-DE38-CE3B318433CE}"/>
                </a:ext>
              </a:extLst>
            </p:cNvPr>
            <p:cNvSpPr/>
            <p:nvPr/>
          </p:nvSpPr>
          <p:spPr>
            <a:xfrm>
              <a:off x="5441780" y="597813"/>
              <a:ext cx="1078814" cy="1173242"/>
            </a:xfrm>
            <a:prstGeom prst="ellipse">
              <a:avLst/>
            </a:prstGeom>
            <a:noFill/>
            <a:ln w="19050">
              <a:solidFill>
                <a:srgbClr val="EF7E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D73A1BC9-EE0F-954D-C9A5-8414EC0E8FD2}"/>
                </a:ext>
              </a:extLst>
            </p:cNvPr>
            <p:cNvSpPr/>
            <p:nvPr/>
          </p:nvSpPr>
          <p:spPr>
            <a:xfrm flipH="1" flipV="1">
              <a:off x="6249745" y="1598377"/>
              <a:ext cx="108000" cy="11745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4FA4AC06-983D-2B4D-8CA1-E8BB299AB8DC}"/>
                </a:ext>
              </a:extLst>
            </p:cNvPr>
            <p:cNvSpPr/>
            <p:nvPr/>
          </p:nvSpPr>
          <p:spPr>
            <a:xfrm flipH="1" flipV="1">
              <a:off x="5757437" y="877294"/>
              <a:ext cx="108000" cy="11745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EE7616F9-BC7C-DEAC-455E-7764C3BC923F}"/>
                </a:ext>
              </a:extLst>
            </p:cNvPr>
            <p:cNvSpPr/>
            <p:nvPr/>
          </p:nvSpPr>
          <p:spPr>
            <a:xfrm>
              <a:off x="5251789" y="414061"/>
              <a:ext cx="1437232" cy="1563032"/>
            </a:xfrm>
            <a:prstGeom prst="ellipse">
              <a:avLst/>
            </a:prstGeom>
            <a:noFill/>
            <a:ln w="19050">
              <a:solidFill>
                <a:srgbClr val="EF7E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250F4DA4-4B40-83F4-326D-69A6F7686286}"/>
                </a:ext>
              </a:extLst>
            </p:cNvPr>
            <p:cNvSpPr/>
            <p:nvPr/>
          </p:nvSpPr>
          <p:spPr>
            <a:xfrm flipH="1" flipV="1">
              <a:off x="6210639" y="610133"/>
              <a:ext cx="108000" cy="11745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0D65BDE0-5A3C-AB39-8919-BDD6DC3FCAFD}"/>
                </a:ext>
              </a:extLst>
            </p:cNvPr>
            <p:cNvSpPr/>
            <p:nvPr/>
          </p:nvSpPr>
          <p:spPr>
            <a:xfrm flipH="1" flipV="1">
              <a:off x="6413380" y="885520"/>
              <a:ext cx="108000" cy="11745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8D95D190-8314-3ED3-DB4B-A171A6F5E95C}"/>
                </a:ext>
              </a:extLst>
            </p:cNvPr>
            <p:cNvSpPr/>
            <p:nvPr/>
          </p:nvSpPr>
          <p:spPr>
            <a:xfrm flipH="1" flipV="1">
              <a:off x="5862405" y="550157"/>
              <a:ext cx="108000" cy="11745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3D7F4624-4B29-B37F-A715-A34A8FC15732}"/>
                </a:ext>
              </a:extLst>
            </p:cNvPr>
            <p:cNvSpPr/>
            <p:nvPr/>
          </p:nvSpPr>
          <p:spPr>
            <a:xfrm flipH="1" flipV="1">
              <a:off x="5468639" y="861340"/>
              <a:ext cx="108000" cy="11745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5F0B4174-82B6-6091-1634-DEC38D7C1D7D}"/>
                </a:ext>
              </a:extLst>
            </p:cNvPr>
            <p:cNvSpPr/>
            <p:nvPr/>
          </p:nvSpPr>
          <p:spPr>
            <a:xfrm flipH="1" flipV="1">
              <a:off x="5417126" y="1326537"/>
              <a:ext cx="108000" cy="11745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E7E293C9-49E0-65D4-9A2D-CCDF3F99DBED}"/>
                </a:ext>
              </a:extLst>
            </p:cNvPr>
            <p:cNvSpPr/>
            <p:nvPr/>
          </p:nvSpPr>
          <p:spPr>
            <a:xfrm flipH="1" flipV="1">
              <a:off x="5780184" y="1670722"/>
              <a:ext cx="108000" cy="11745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50697F97-945D-7CD6-4041-68472E617469}"/>
                </a:ext>
              </a:extLst>
            </p:cNvPr>
            <p:cNvSpPr/>
            <p:nvPr/>
          </p:nvSpPr>
          <p:spPr>
            <a:xfrm flipH="1" flipV="1">
              <a:off x="5523790" y="491430"/>
              <a:ext cx="108000" cy="11745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705BD99A-51BD-351D-6940-98F1A6959CCD}"/>
                </a:ext>
              </a:extLst>
            </p:cNvPr>
            <p:cNvSpPr/>
            <p:nvPr/>
          </p:nvSpPr>
          <p:spPr>
            <a:xfrm flipH="1" flipV="1">
              <a:off x="6466987" y="1263951"/>
              <a:ext cx="108000" cy="11745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sp>
        <p:nvSpPr>
          <p:cNvPr id="137" name="Oval 136">
            <a:extLst>
              <a:ext uri="{FF2B5EF4-FFF2-40B4-BE49-F238E27FC236}">
                <a16:creationId xmlns:a16="http://schemas.microsoft.com/office/drawing/2014/main" id="{687D4EC6-AC77-81AA-5653-7504F471E90A}"/>
              </a:ext>
            </a:extLst>
          </p:cNvPr>
          <p:cNvSpPr/>
          <p:nvPr/>
        </p:nvSpPr>
        <p:spPr>
          <a:xfrm>
            <a:off x="3521314" y="3250586"/>
            <a:ext cx="617388" cy="671428"/>
          </a:xfrm>
          <a:prstGeom prst="ellipse">
            <a:avLst/>
          </a:prstGeom>
          <a:noFill/>
          <a:ln w="19050">
            <a:solidFill>
              <a:srgbClr val="EF7E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BAE93B77-D6A2-FE0A-3A0B-367A1991B66F}"/>
              </a:ext>
            </a:extLst>
          </p:cNvPr>
          <p:cNvSpPr/>
          <p:nvPr/>
        </p:nvSpPr>
        <p:spPr>
          <a:xfrm>
            <a:off x="3679179" y="3422269"/>
            <a:ext cx="301658" cy="328062"/>
          </a:xfrm>
          <a:prstGeom prst="ellipse">
            <a:avLst/>
          </a:prstGeom>
          <a:solidFill>
            <a:srgbClr val="EF7E3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3CF100B2-94AF-F955-950B-CD511CF31F0E}"/>
              </a:ext>
            </a:extLst>
          </p:cNvPr>
          <p:cNvSpPr txBox="1"/>
          <p:nvPr/>
        </p:nvSpPr>
        <p:spPr>
          <a:xfrm>
            <a:off x="3579923" y="3402901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+9</a:t>
            </a:r>
            <a:endParaRPr lang="vi-VN" dirty="0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AB130C90-EE63-8307-01E3-9990278F57F4}"/>
              </a:ext>
            </a:extLst>
          </p:cNvPr>
          <p:cNvSpPr/>
          <p:nvPr/>
        </p:nvSpPr>
        <p:spPr>
          <a:xfrm flipH="1" flipV="1">
            <a:off x="4055634" y="3691604"/>
            <a:ext cx="108000" cy="117453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9273FDDD-473C-A6EE-9319-122A37AF1740}"/>
              </a:ext>
            </a:extLst>
          </p:cNvPr>
          <p:cNvSpPr/>
          <p:nvPr/>
        </p:nvSpPr>
        <p:spPr>
          <a:xfrm>
            <a:off x="3286775" y="2988536"/>
            <a:ext cx="1078814" cy="1173242"/>
          </a:xfrm>
          <a:prstGeom prst="ellipse">
            <a:avLst/>
          </a:prstGeom>
          <a:noFill/>
          <a:ln w="19050">
            <a:solidFill>
              <a:srgbClr val="EF7E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219A8B69-CA10-F8DD-7C52-45176FF081C8}"/>
              </a:ext>
            </a:extLst>
          </p:cNvPr>
          <p:cNvSpPr/>
          <p:nvPr/>
        </p:nvSpPr>
        <p:spPr>
          <a:xfrm flipH="1" flipV="1">
            <a:off x="4094740" y="3989100"/>
            <a:ext cx="108000" cy="117453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0C0AF1CE-B645-DBDD-158E-3B72BF282913}"/>
              </a:ext>
            </a:extLst>
          </p:cNvPr>
          <p:cNvSpPr/>
          <p:nvPr/>
        </p:nvSpPr>
        <p:spPr>
          <a:xfrm flipH="1" flipV="1">
            <a:off x="3602432" y="3268017"/>
            <a:ext cx="108000" cy="117453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15ECB7A3-FD53-CE76-84EC-AB0ACD5AB9D8}"/>
              </a:ext>
            </a:extLst>
          </p:cNvPr>
          <p:cNvSpPr/>
          <p:nvPr/>
        </p:nvSpPr>
        <p:spPr>
          <a:xfrm flipH="1" flipV="1">
            <a:off x="3324483" y="3871680"/>
            <a:ext cx="108000" cy="117453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961BFC2C-8C16-5965-60B9-D20ED4FEE91D}"/>
              </a:ext>
            </a:extLst>
          </p:cNvPr>
          <p:cNvSpPr/>
          <p:nvPr/>
        </p:nvSpPr>
        <p:spPr>
          <a:xfrm flipH="1" flipV="1">
            <a:off x="4155652" y="3133133"/>
            <a:ext cx="108000" cy="117453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9ABAACA3-01F6-AA75-6F97-008C65B84D6F}"/>
              </a:ext>
            </a:extLst>
          </p:cNvPr>
          <p:cNvSpPr/>
          <p:nvPr/>
        </p:nvSpPr>
        <p:spPr>
          <a:xfrm flipH="1" flipV="1">
            <a:off x="3413314" y="3047313"/>
            <a:ext cx="108000" cy="117453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45512D51-D2CC-256A-5297-7CA123153157}"/>
              </a:ext>
            </a:extLst>
          </p:cNvPr>
          <p:cNvSpPr/>
          <p:nvPr/>
        </p:nvSpPr>
        <p:spPr>
          <a:xfrm flipH="1" flipV="1">
            <a:off x="3640140" y="4114003"/>
            <a:ext cx="108000" cy="117453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7C3233D0-1066-D2FD-531F-96324BBEA0B4}"/>
              </a:ext>
            </a:extLst>
          </p:cNvPr>
          <p:cNvSpPr/>
          <p:nvPr/>
        </p:nvSpPr>
        <p:spPr>
          <a:xfrm flipH="1" flipV="1">
            <a:off x="4316198" y="3527573"/>
            <a:ext cx="108000" cy="117453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C7386968-E0EC-4778-7672-61691D01C6DD}"/>
              </a:ext>
            </a:extLst>
          </p:cNvPr>
          <p:cNvSpPr/>
          <p:nvPr/>
        </p:nvSpPr>
        <p:spPr>
          <a:xfrm flipH="1" flipV="1">
            <a:off x="3232775" y="3444319"/>
            <a:ext cx="108000" cy="117453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DA1DE9AD-F3DA-0116-12D8-F2C581AA482E}"/>
              </a:ext>
            </a:extLst>
          </p:cNvPr>
          <p:cNvSpPr/>
          <p:nvPr/>
        </p:nvSpPr>
        <p:spPr>
          <a:xfrm>
            <a:off x="5667092" y="3174079"/>
            <a:ext cx="617388" cy="671428"/>
          </a:xfrm>
          <a:prstGeom prst="ellipse">
            <a:avLst/>
          </a:prstGeom>
          <a:noFill/>
          <a:ln w="19050">
            <a:solidFill>
              <a:srgbClr val="EF7E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29B16C72-34D4-7E62-7153-54908DE102CC}"/>
              </a:ext>
            </a:extLst>
          </p:cNvPr>
          <p:cNvSpPr/>
          <p:nvPr/>
        </p:nvSpPr>
        <p:spPr>
          <a:xfrm>
            <a:off x="5824957" y="3345762"/>
            <a:ext cx="301658" cy="328062"/>
          </a:xfrm>
          <a:prstGeom prst="ellipse">
            <a:avLst/>
          </a:prstGeom>
          <a:solidFill>
            <a:srgbClr val="EF7E3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84906F26-4559-E9B6-A1DD-51653C4056AE}"/>
              </a:ext>
            </a:extLst>
          </p:cNvPr>
          <p:cNvSpPr txBox="1"/>
          <p:nvPr/>
        </p:nvSpPr>
        <p:spPr>
          <a:xfrm>
            <a:off x="5681839" y="3297821"/>
            <a:ext cx="602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+17</a:t>
            </a:r>
            <a:endParaRPr lang="vi-VN" dirty="0"/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DC54184E-D08E-D5CB-A34B-13C02A08AB7B}"/>
              </a:ext>
            </a:extLst>
          </p:cNvPr>
          <p:cNvSpPr/>
          <p:nvPr/>
        </p:nvSpPr>
        <p:spPr>
          <a:xfrm flipH="1" flipV="1">
            <a:off x="6201412" y="3615097"/>
            <a:ext cx="108000" cy="117453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9252D37A-5FBA-F117-646A-00B940BDBB73}"/>
              </a:ext>
            </a:extLst>
          </p:cNvPr>
          <p:cNvSpPr/>
          <p:nvPr/>
        </p:nvSpPr>
        <p:spPr>
          <a:xfrm>
            <a:off x="5432553" y="2912029"/>
            <a:ext cx="1078814" cy="1173242"/>
          </a:xfrm>
          <a:prstGeom prst="ellipse">
            <a:avLst/>
          </a:prstGeom>
          <a:noFill/>
          <a:ln w="19050">
            <a:solidFill>
              <a:srgbClr val="EF7E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940659F4-AD31-2466-7CF8-D98545B68F77}"/>
              </a:ext>
            </a:extLst>
          </p:cNvPr>
          <p:cNvSpPr/>
          <p:nvPr/>
        </p:nvSpPr>
        <p:spPr>
          <a:xfrm flipH="1" flipV="1">
            <a:off x="6240518" y="3912593"/>
            <a:ext cx="108000" cy="117453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F4591737-E918-C320-7C80-6280F0A777BE}"/>
              </a:ext>
            </a:extLst>
          </p:cNvPr>
          <p:cNvSpPr/>
          <p:nvPr/>
        </p:nvSpPr>
        <p:spPr>
          <a:xfrm flipH="1" flipV="1">
            <a:off x="5748210" y="3191510"/>
            <a:ext cx="108000" cy="117453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9C121FEB-AC1F-DE5D-1D77-245B516D3F29}"/>
              </a:ext>
            </a:extLst>
          </p:cNvPr>
          <p:cNvSpPr/>
          <p:nvPr/>
        </p:nvSpPr>
        <p:spPr>
          <a:xfrm>
            <a:off x="5242562" y="2728277"/>
            <a:ext cx="1437232" cy="1563032"/>
          </a:xfrm>
          <a:prstGeom prst="ellipse">
            <a:avLst/>
          </a:prstGeom>
          <a:noFill/>
          <a:ln w="19050">
            <a:solidFill>
              <a:srgbClr val="EF7E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DDB0DFD6-EA8B-8811-72C8-D2F7AD411D34}"/>
              </a:ext>
            </a:extLst>
          </p:cNvPr>
          <p:cNvSpPr/>
          <p:nvPr/>
        </p:nvSpPr>
        <p:spPr>
          <a:xfrm flipH="1" flipV="1">
            <a:off x="6201412" y="2924349"/>
            <a:ext cx="108000" cy="117453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AC0995B0-4782-71CF-97CF-07269C0DB866}"/>
              </a:ext>
            </a:extLst>
          </p:cNvPr>
          <p:cNvSpPr/>
          <p:nvPr/>
        </p:nvSpPr>
        <p:spPr>
          <a:xfrm flipH="1" flipV="1">
            <a:off x="6404153" y="3199736"/>
            <a:ext cx="108000" cy="117453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DF8E1B9E-5475-14AE-C20C-6C2828BF5479}"/>
              </a:ext>
            </a:extLst>
          </p:cNvPr>
          <p:cNvSpPr/>
          <p:nvPr/>
        </p:nvSpPr>
        <p:spPr>
          <a:xfrm flipH="1" flipV="1">
            <a:off x="5853178" y="2864373"/>
            <a:ext cx="108000" cy="117453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563C4378-2142-F764-5492-920F268D172F}"/>
              </a:ext>
            </a:extLst>
          </p:cNvPr>
          <p:cNvSpPr/>
          <p:nvPr/>
        </p:nvSpPr>
        <p:spPr>
          <a:xfrm flipH="1" flipV="1">
            <a:off x="5459412" y="3175556"/>
            <a:ext cx="108000" cy="117453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1E54C05B-FA0E-FBDD-D572-1C2EA0050897}"/>
              </a:ext>
            </a:extLst>
          </p:cNvPr>
          <p:cNvSpPr/>
          <p:nvPr/>
        </p:nvSpPr>
        <p:spPr>
          <a:xfrm flipH="1" flipV="1">
            <a:off x="5407899" y="3640753"/>
            <a:ext cx="108000" cy="117453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3DF53B4C-13E8-8944-7DD7-C18D72172AAB}"/>
              </a:ext>
            </a:extLst>
          </p:cNvPr>
          <p:cNvSpPr/>
          <p:nvPr/>
        </p:nvSpPr>
        <p:spPr>
          <a:xfrm flipH="1" flipV="1">
            <a:off x="5770957" y="3984938"/>
            <a:ext cx="108000" cy="117453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86D530CF-B4E1-3135-057F-D4F31F09EA67}"/>
              </a:ext>
            </a:extLst>
          </p:cNvPr>
          <p:cNvSpPr/>
          <p:nvPr/>
        </p:nvSpPr>
        <p:spPr>
          <a:xfrm flipH="1" flipV="1">
            <a:off x="5514563" y="2805646"/>
            <a:ext cx="108000" cy="117453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08A0D35E-E5DB-B9FF-5E74-3BF5CABCB180}"/>
              </a:ext>
            </a:extLst>
          </p:cNvPr>
          <p:cNvSpPr/>
          <p:nvPr/>
        </p:nvSpPr>
        <p:spPr>
          <a:xfrm flipH="1" flipV="1">
            <a:off x="6457760" y="3578167"/>
            <a:ext cx="108000" cy="117453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68" name="Oval 167">
            <a:extLst>
              <a:ext uri="{FF2B5EF4-FFF2-40B4-BE49-F238E27FC236}">
                <a16:creationId xmlns:a16="http://schemas.microsoft.com/office/drawing/2014/main" id="{2B8B72E9-F75B-DCD0-97D0-2087855B2C61}"/>
              </a:ext>
            </a:extLst>
          </p:cNvPr>
          <p:cNvSpPr/>
          <p:nvPr/>
        </p:nvSpPr>
        <p:spPr>
          <a:xfrm flipH="1" flipV="1">
            <a:off x="5248957" y="3732550"/>
            <a:ext cx="108000" cy="117453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id="{0F4D30A2-B79C-9A3D-3A15-3486ABA2F2D7}"/>
              </a:ext>
            </a:extLst>
          </p:cNvPr>
          <p:cNvSpPr/>
          <p:nvPr/>
        </p:nvSpPr>
        <p:spPr>
          <a:xfrm flipH="1" flipV="1">
            <a:off x="6625225" y="3468846"/>
            <a:ext cx="108000" cy="117453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A37C29DD-6146-6CE5-40B5-7A3B4042124E}"/>
              </a:ext>
            </a:extLst>
          </p:cNvPr>
          <p:cNvSpPr/>
          <p:nvPr/>
        </p:nvSpPr>
        <p:spPr>
          <a:xfrm flipH="1" flipV="1">
            <a:off x="6303745" y="2772737"/>
            <a:ext cx="108000" cy="117453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40974FA3-FCEC-93FF-A0A9-08BABD5863AC}"/>
              </a:ext>
            </a:extLst>
          </p:cNvPr>
          <p:cNvSpPr/>
          <p:nvPr/>
        </p:nvSpPr>
        <p:spPr>
          <a:xfrm flipH="1" flipV="1">
            <a:off x="6493864" y="3879372"/>
            <a:ext cx="108000" cy="117453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A02656E8-D015-66C8-A1BC-F2BAEA32C35E}"/>
              </a:ext>
            </a:extLst>
          </p:cNvPr>
          <p:cNvSpPr/>
          <p:nvPr/>
        </p:nvSpPr>
        <p:spPr>
          <a:xfrm flipH="1" flipV="1">
            <a:off x="5650530" y="4158821"/>
            <a:ext cx="108000" cy="117453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1A4FEC70-4016-8CFE-CAD2-7C787FC67005}"/>
              </a:ext>
            </a:extLst>
          </p:cNvPr>
          <p:cNvSpPr/>
          <p:nvPr/>
        </p:nvSpPr>
        <p:spPr>
          <a:xfrm flipH="1" flipV="1">
            <a:off x="6081842" y="4199974"/>
            <a:ext cx="108000" cy="117453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52706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030FBB4-3737-B7E2-8ED6-67D344A06E4C}"/>
              </a:ext>
            </a:extLst>
          </p:cNvPr>
          <p:cNvSpPr/>
          <p:nvPr/>
        </p:nvSpPr>
        <p:spPr>
          <a:xfrm>
            <a:off x="-856035" y="2227634"/>
            <a:ext cx="5272391" cy="4630366"/>
          </a:xfrm>
          <a:prstGeom prst="ellipse">
            <a:avLst/>
          </a:prstGeom>
          <a:solidFill>
            <a:srgbClr val="C5E2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5FEC1539-A6E6-8859-C78C-85EF177049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9736121"/>
              </p:ext>
            </p:extLst>
          </p:nvPr>
        </p:nvGraphicFramePr>
        <p:xfrm>
          <a:off x="-64515" y="498474"/>
          <a:ext cx="1844675" cy="220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8" name="Bitmap Image" r:id="rId3" imgW="1843920" imgH="2202120" progId="Paint.Picture">
                  <p:embed/>
                </p:oleObj>
              </mc:Choice>
              <mc:Fallback>
                <p:oleObj name="Bitmap Image" r:id="rId3" imgW="1843920" imgH="2202120" progId="Paint.Picture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84C305C-CC2C-39CF-A0B0-3F6E37C8C3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64515" y="498474"/>
                        <a:ext cx="1844675" cy="2201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436723D2-E7DD-3CCF-0B37-923B313D93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1794212"/>
              </p:ext>
            </p:extLst>
          </p:nvPr>
        </p:nvGraphicFramePr>
        <p:xfrm>
          <a:off x="2000122" y="1358498"/>
          <a:ext cx="7802563" cy="2141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9" name="Bitmap Image" r:id="rId5" imgW="7803000" imgH="2141280" progId="Paint.Picture">
                  <p:embed/>
                </p:oleObj>
              </mc:Choice>
              <mc:Fallback>
                <p:oleObj name="Bitmap Image" r:id="rId5" imgW="7803000" imgH="2141280" progId="Paint.Picture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B115DE69-C3E2-DA85-3C66-54BAC386AA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00122" y="1358498"/>
                        <a:ext cx="7802563" cy="2141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0768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ACD5F-35DF-B665-1905-95161A529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7B3767-DC8B-08EA-3918-06C0317ED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74171"/>
            <a:ext cx="12366171" cy="77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88F21E8-2FC6-9EAE-6D76-83D164570842}"/>
              </a:ext>
            </a:extLst>
          </p:cNvPr>
          <p:cNvSpPr/>
          <p:nvPr/>
        </p:nvSpPr>
        <p:spPr>
          <a:xfrm>
            <a:off x="8380429" y="150829"/>
            <a:ext cx="3940404" cy="1027522"/>
          </a:xfrm>
          <a:prstGeom prst="rect">
            <a:avLst/>
          </a:prstGeom>
          <a:solidFill>
            <a:srgbClr val="FEF1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73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B1E5DD3-6555-4E24-828F-039C79CA0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E4E109-7434-4F72-9769-0AD126952D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4054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85C609C-1C9E-4845-85AB-6681128A8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B544EA-D9F0-44A7-B3FB-331C0FCE61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695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5B82CCD-53EA-40AF-9CCF-D3BBE1D9D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C921E6-A2DC-4CBF-A995-172ED7C0F3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4544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276CC6D-4952-4BF2-8E4D-AC685C03F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83FDBC-AE75-43ED-9A25-7445886DE0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261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6EC087F-BB91-4092-B396-84B84C4B7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FC3789-3EA5-4C71-984A-6AEF3BDF1D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4593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5B19059-46B4-46EC-BE9C-D38E16AB8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59DE0F-6798-44BA-A84C-85BEDB736A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0199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5BC6185-BA6F-47B5-906E-C6A6C696A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A0C274-5DDF-4A42-BBC8-48B6B7E4AB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3165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B85A443-5978-48F9-9632-F41783331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C25D96-3D22-456E-B4AA-DF4C453A11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366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05C6A35-3040-4035-A555-1F5D61EB8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8136E4-6F14-4390-B334-6B6AFB49C1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4535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F484EB6-4C0A-41B7-8EE5-A0037882A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765525-D87F-4FEF-A886-F70D580062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2966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2251F2C-2CFF-433E-893A-306E6C269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C5FF02-F253-43B6-AE6E-3265A7EB15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1490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D47CA6-893C-48A3-A411-62324A94F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7250B0-FB43-46F7-B5E3-D6DCC34A6F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1899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8407676-E8E4-45EA-A819-4AE69A430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spcBef>
                <a:spcPts val="0"/>
              </a:spcBef>
            </a:pPr>
            <a:r>
              <a:rPr lang="vi-VN" sz="4300">
                <a:solidFill>
                  <a:schemeClr val="accent3"/>
                </a:solidFill>
                <a:latin typeface="+mn-lt"/>
              </a:rPr>
              <a:t>VẬN DỤNG</a:t>
            </a:r>
            <a:endParaRPr lang="vi-VN" sz="4300" dirty="0">
              <a:solidFill>
                <a:schemeClr val="accent3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5D07C0-6890-8EAC-12AF-7138F94B290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00912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BE40984-A2A9-AFEC-B6F0-F66F2736F134}"/>
              </a:ext>
            </a:extLst>
          </p:cNvPr>
          <p:cNvSpPr/>
          <p:nvPr/>
        </p:nvSpPr>
        <p:spPr>
          <a:xfrm>
            <a:off x="1461155" y="631595"/>
            <a:ext cx="6240544" cy="3836709"/>
          </a:xfrm>
          <a:prstGeom prst="rect">
            <a:avLst/>
          </a:prstGeom>
          <a:solidFill>
            <a:srgbClr val="FEF1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1824ED-6090-AAE3-13A6-D2169F987A1D}"/>
              </a:ext>
            </a:extLst>
          </p:cNvPr>
          <p:cNvSpPr/>
          <p:nvPr/>
        </p:nvSpPr>
        <p:spPr>
          <a:xfrm>
            <a:off x="886120" y="3770722"/>
            <a:ext cx="772998" cy="452486"/>
          </a:xfrm>
          <a:prstGeom prst="rect">
            <a:avLst/>
          </a:prstGeom>
          <a:solidFill>
            <a:srgbClr val="FEF1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0D4D3A-8E39-5350-86A7-AC02AE12556A}"/>
              </a:ext>
            </a:extLst>
          </p:cNvPr>
          <p:cNvSpPr/>
          <p:nvPr/>
        </p:nvSpPr>
        <p:spPr>
          <a:xfrm>
            <a:off x="1540083" y="1187776"/>
            <a:ext cx="6369006" cy="1424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33022A-A9C7-38BB-4548-29163AEDF856}"/>
              </a:ext>
            </a:extLst>
          </p:cNvPr>
          <p:cNvSpPr txBox="1"/>
          <p:nvPr/>
        </p:nvSpPr>
        <p:spPr>
          <a:xfrm>
            <a:off x="1461155" y="1288730"/>
            <a:ext cx="65516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số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eletron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 và S?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A25EE4-C0F5-6447-F805-CFFEC9CAADD1}"/>
              </a:ext>
            </a:extLst>
          </p:cNvPr>
          <p:cNvSpPr/>
          <p:nvPr/>
        </p:nvSpPr>
        <p:spPr>
          <a:xfrm>
            <a:off x="689728" y="4857603"/>
            <a:ext cx="7323056" cy="1835427"/>
          </a:xfrm>
          <a:prstGeom prst="rect">
            <a:avLst/>
          </a:prstGeom>
          <a:solidFill>
            <a:srgbClr val="FEF1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7D12FF7-46E1-0E25-3728-69FB3E2A6E9F}"/>
              </a:ext>
            </a:extLst>
          </p:cNvPr>
          <p:cNvGrpSpPr/>
          <p:nvPr/>
        </p:nvGrpSpPr>
        <p:grpSpPr>
          <a:xfrm>
            <a:off x="1038520" y="3676266"/>
            <a:ext cx="6447934" cy="1138498"/>
            <a:chOff x="1352851" y="104878"/>
            <a:chExt cx="6537384" cy="11384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CA292E7-E91B-C713-3E78-3418448AD5F9}"/>
                </a:ext>
              </a:extLst>
            </p:cNvPr>
            <p:cNvSpPr/>
            <p:nvPr/>
          </p:nvSpPr>
          <p:spPr>
            <a:xfrm>
              <a:off x="1432874" y="166158"/>
              <a:ext cx="6457361" cy="10772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117C0E7-838D-ECA4-EC4E-3A29C0286F98}"/>
                </a:ext>
              </a:extLst>
            </p:cNvPr>
            <p:cNvSpPr txBox="1"/>
            <p:nvPr/>
          </p:nvSpPr>
          <p:spPr>
            <a:xfrm>
              <a:off x="1352851" y="104878"/>
              <a:ext cx="653738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Al ở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IIIA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BTH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eletron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ngoài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endParaRPr lang="vi-VN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CBB4A578-F568-D91D-48E4-9FA6F13218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9191822"/>
              </p:ext>
            </p:extLst>
          </p:nvPr>
        </p:nvGraphicFramePr>
        <p:xfrm>
          <a:off x="3149771" y="2956616"/>
          <a:ext cx="1744663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0" name="Bitmap Image" r:id="rId4" imgW="1744920" imgH="487800" progId="Paint.Picture">
                  <p:embed/>
                </p:oleObj>
              </mc:Choice>
              <mc:Fallback>
                <p:oleObj name="Bitmap Image" r:id="rId4" imgW="1744920" imgH="487800" progId="Paint.Picture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65F6EDFA-1382-EA5A-D044-FF193EE858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49771" y="2956616"/>
                        <a:ext cx="1744663" cy="487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036EACB2-B4AC-16D5-D789-D6AF202F6C25}"/>
              </a:ext>
            </a:extLst>
          </p:cNvPr>
          <p:cNvSpPr/>
          <p:nvPr/>
        </p:nvSpPr>
        <p:spPr>
          <a:xfrm>
            <a:off x="1662446" y="6160365"/>
            <a:ext cx="2856321" cy="697635"/>
          </a:xfrm>
          <a:prstGeom prst="triangle">
            <a:avLst/>
          </a:prstGeom>
          <a:solidFill>
            <a:srgbClr val="FFE8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C519849-B955-94A0-B1A5-0495D557BDD6}"/>
              </a:ext>
            </a:extLst>
          </p:cNvPr>
          <p:cNvGrpSpPr/>
          <p:nvPr/>
        </p:nvGrpSpPr>
        <p:grpSpPr>
          <a:xfrm>
            <a:off x="1540083" y="5295750"/>
            <a:ext cx="6447934" cy="1138498"/>
            <a:chOff x="1352851" y="104878"/>
            <a:chExt cx="6537384" cy="113849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38DCC98-2F06-2533-984F-72E016737673}"/>
                </a:ext>
              </a:extLst>
            </p:cNvPr>
            <p:cNvSpPr/>
            <p:nvPr/>
          </p:nvSpPr>
          <p:spPr>
            <a:xfrm>
              <a:off x="1432874" y="166158"/>
              <a:ext cx="6457361" cy="10772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A797870-123E-F250-6817-7FDDD063F0B9}"/>
                </a:ext>
              </a:extLst>
            </p:cNvPr>
            <p:cNvSpPr txBox="1"/>
            <p:nvPr/>
          </p:nvSpPr>
          <p:spPr>
            <a:xfrm>
              <a:off x="1352851" y="104878"/>
              <a:ext cx="653738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 ở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VIA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BTH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6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eletron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ngoài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endParaRPr lang="vi-VN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45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8407676-E8E4-45EA-A819-4AE69A430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spcBef>
                <a:spcPts val="0"/>
              </a:spcBef>
            </a:pPr>
            <a:r>
              <a:rPr lang="vi-VN" sz="4300">
                <a:solidFill>
                  <a:schemeClr val="accent3"/>
                </a:solidFill>
                <a:latin typeface="+mn-lt"/>
              </a:rPr>
              <a:t>VẬN DỤNG</a:t>
            </a:r>
            <a:endParaRPr lang="vi-VN" sz="4300" dirty="0">
              <a:solidFill>
                <a:schemeClr val="accent3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5D07C0-6890-8EAC-12AF-7138F94B290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00912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BE40984-A2A9-AFEC-B6F0-F66F2736F134}"/>
              </a:ext>
            </a:extLst>
          </p:cNvPr>
          <p:cNvSpPr/>
          <p:nvPr/>
        </p:nvSpPr>
        <p:spPr>
          <a:xfrm>
            <a:off x="1461155" y="631595"/>
            <a:ext cx="6240544" cy="3836709"/>
          </a:xfrm>
          <a:prstGeom prst="rect">
            <a:avLst/>
          </a:prstGeom>
          <a:solidFill>
            <a:srgbClr val="FEF1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1824ED-6090-AAE3-13A6-D2169F987A1D}"/>
              </a:ext>
            </a:extLst>
          </p:cNvPr>
          <p:cNvSpPr/>
          <p:nvPr/>
        </p:nvSpPr>
        <p:spPr>
          <a:xfrm>
            <a:off x="886120" y="3770722"/>
            <a:ext cx="772998" cy="452486"/>
          </a:xfrm>
          <a:prstGeom prst="rect">
            <a:avLst/>
          </a:prstGeom>
          <a:solidFill>
            <a:srgbClr val="FEF1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0D4D3A-8E39-5350-86A7-AC02AE12556A}"/>
              </a:ext>
            </a:extLst>
          </p:cNvPr>
          <p:cNvSpPr/>
          <p:nvPr/>
        </p:nvSpPr>
        <p:spPr>
          <a:xfrm>
            <a:off x="1540083" y="1187776"/>
            <a:ext cx="6369006" cy="1424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33022A-A9C7-38BB-4548-29163AEDF856}"/>
              </a:ext>
            </a:extLst>
          </p:cNvPr>
          <p:cNvSpPr txBox="1"/>
          <p:nvPr/>
        </p:nvSpPr>
        <p:spPr>
          <a:xfrm>
            <a:off x="1461155" y="1100531"/>
            <a:ext cx="65516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Beryllium?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A25EE4-C0F5-6447-F805-CFFEC9CAADD1}"/>
              </a:ext>
            </a:extLst>
          </p:cNvPr>
          <p:cNvSpPr/>
          <p:nvPr/>
        </p:nvSpPr>
        <p:spPr>
          <a:xfrm>
            <a:off x="689728" y="4857603"/>
            <a:ext cx="7323056" cy="1835427"/>
          </a:xfrm>
          <a:prstGeom prst="rect">
            <a:avLst/>
          </a:prstGeom>
          <a:solidFill>
            <a:srgbClr val="FEF1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826EC33-A6D5-DC97-D980-2244545ED74F}"/>
              </a:ext>
            </a:extLst>
          </p:cNvPr>
          <p:cNvGrpSpPr/>
          <p:nvPr/>
        </p:nvGrpSpPr>
        <p:grpSpPr>
          <a:xfrm>
            <a:off x="1038520" y="3737545"/>
            <a:ext cx="6447934" cy="1758282"/>
            <a:chOff x="1038520" y="3737545"/>
            <a:chExt cx="6447934" cy="175828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CA292E7-E91B-C713-3E78-3418448AD5F9}"/>
                </a:ext>
              </a:extLst>
            </p:cNvPr>
            <p:cNvSpPr/>
            <p:nvPr/>
          </p:nvSpPr>
          <p:spPr>
            <a:xfrm>
              <a:off x="1117448" y="3737545"/>
              <a:ext cx="6369006" cy="17582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117C0E7-838D-ECA4-EC4E-3A29C0286F98}"/>
                </a:ext>
              </a:extLst>
            </p:cNvPr>
            <p:cNvSpPr txBox="1"/>
            <p:nvPr/>
          </p:nvSpPr>
          <p:spPr>
            <a:xfrm>
              <a:off x="1038520" y="3770719"/>
              <a:ext cx="644793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chu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kỳ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và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Beryllium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Magnesium (Mg)</a:t>
              </a:r>
              <a:endParaRPr lang="vi-VN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CBB4A578-F568-D91D-48E4-9FA6F13218E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49771" y="2956616"/>
          <a:ext cx="1744663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4" name="Bitmap Image" r:id="rId4" imgW="1744920" imgH="487800" progId="Paint.Picture">
                  <p:embed/>
                </p:oleObj>
              </mc:Choice>
              <mc:Fallback>
                <p:oleObj name="Bitmap Image" r:id="rId4" imgW="1744920" imgH="487800" progId="Paint.Picture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CBB4A578-F568-D91D-48E4-9FA6F13218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49771" y="2956616"/>
                        <a:ext cx="1744663" cy="487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036EACB2-B4AC-16D5-D789-D6AF202F6C25}"/>
              </a:ext>
            </a:extLst>
          </p:cNvPr>
          <p:cNvSpPr/>
          <p:nvPr/>
        </p:nvSpPr>
        <p:spPr>
          <a:xfrm>
            <a:off x="1662446" y="6160365"/>
            <a:ext cx="2856321" cy="697635"/>
          </a:xfrm>
          <a:prstGeom prst="triangle">
            <a:avLst/>
          </a:prstGeom>
          <a:solidFill>
            <a:srgbClr val="FFE8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510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0688EB8-72D3-42EE-91A8-B7416482E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A10E56C-92D8-B754-D14A-4128595289C0}"/>
              </a:ext>
            </a:extLst>
          </p:cNvPr>
          <p:cNvSpPr/>
          <p:nvPr/>
        </p:nvSpPr>
        <p:spPr>
          <a:xfrm>
            <a:off x="8154186" y="0"/>
            <a:ext cx="4037814" cy="895546"/>
          </a:xfrm>
          <a:prstGeom prst="rect">
            <a:avLst/>
          </a:prstGeom>
          <a:solidFill>
            <a:srgbClr val="FEF1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732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176AD10-CA82-DD1D-2CE3-62CC01D0AE77}"/>
              </a:ext>
            </a:extLst>
          </p:cNvPr>
          <p:cNvSpPr/>
          <p:nvPr/>
        </p:nvSpPr>
        <p:spPr>
          <a:xfrm>
            <a:off x="1047750" y="-180975"/>
            <a:ext cx="2880000" cy="2880000"/>
          </a:xfrm>
          <a:prstGeom prst="ellipse">
            <a:avLst/>
          </a:prstGeom>
          <a:solidFill>
            <a:srgbClr val="C5E2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4F6428D-5750-148A-6070-B892FED7029A}"/>
              </a:ext>
            </a:extLst>
          </p:cNvPr>
          <p:cNvSpPr/>
          <p:nvPr/>
        </p:nvSpPr>
        <p:spPr>
          <a:xfrm>
            <a:off x="1047750" y="4158976"/>
            <a:ext cx="2880000" cy="2880000"/>
          </a:xfrm>
          <a:prstGeom prst="ellipse">
            <a:avLst/>
          </a:prstGeom>
          <a:solidFill>
            <a:srgbClr val="FFCA7E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787950F-4F6F-2F79-971A-D24CB8344C74}"/>
              </a:ext>
            </a:extLst>
          </p:cNvPr>
          <p:cNvSpPr/>
          <p:nvPr/>
        </p:nvSpPr>
        <p:spPr>
          <a:xfrm>
            <a:off x="1047750" y="1989001"/>
            <a:ext cx="2880000" cy="2880000"/>
          </a:xfrm>
          <a:prstGeom prst="ellipse">
            <a:avLst/>
          </a:prstGeom>
          <a:solidFill>
            <a:srgbClr val="FFE8A4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D4F1DDD-5E19-54A9-B4D9-4935F34BA3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3750150"/>
              </p:ext>
            </p:extLst>
          </p:nvPr>
        </p:nvGraphicFramePr>
        <p:xfrm>
          <a:off x="10469563" y="225736"/>
          <a:ext cx="1722437" cy="135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8" name="Bitmap Image" r:id="rId3" imgW="1722240" imgH="1356480" progId="Paint.Picture">
                  <p:embed/>
                </p:oleObj>
              </mc:Choice>
              <mc:Fallback>
                <p:oleObj name="Bitmap Image" r:id="rId3" imgW="1722240" imgH="1356480" progId="Paint.Picture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79259CAB-8188-B868-FB61-DAE0B0EDF4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469563" y="225736"/>
                        <a:ext cx="1722437" cy="1355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560D10A-3F5C-2A76-F01A-4E5031D281BE}"/>
              </a:ext>
            </a:extLst>
          </p:cNvPr>
          <p:cNvSpPr txBox="1"/>
          <p:nvPr/>
        </p:nvSpPr>
        <p:spPr>
          <a:xfrm>
            <a:off x="3927750" y="561819"/>
            <a:ext cx="135165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dirty="0">
                <a:solidFill>
                  <a:srgbClr val="01B0F1"/>
                </a:solidFill>
                <a:latin typeface=".VnArial Narrow" panose="020B7200000000000000" pitchFamily="34" charset="0"/>
                <a:cs typeface="Times New Roman" panose="02020603050405020304" pitchFamily="18" charset="0"/>
              </a:rPr>
              <a:t>III.</a:t>
            </a:r>
            <a:endParaRPr lang="vi-VN" sz="10000" b="1" dirty="0">
              <a:solidFill>
                <a:srgbClr val="01B0F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FE6BA6-B206-E3E5-C0A4-AA33A8B03A2B}"/>
              </a:ext>
            </a:extLst>
          </p:cNvPr>
          <p:cNvSpPr txBox="1"/>
          <p:nvPr/>
        </p:nvSpPr>
        <p:spPr>
          <a:xfrm>
            <a:off x="3217844" y="2397069"/>
            <a:ext cx="82751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1B0F1"/>
                </a:solidFill>
                <a:latin typeface=".VnArial NarrowH" panose="020B7200000000000000" pitchFamily="34" charset="0"/>
              </a:rPr>
              <a:t>VÞ TRÝ C¸C </a:t>
            </a:r>
            <a:r>
              <a:rPr lang="en-US" sz="6000" b="1" dirty="0" err="1">
                <a:solidFill>
                  <a:srgbClr val="01B0F1"/>
                </a:solidFill>
                <a:latin typeface=".VnArial NarrowH" panose="020B7200000000000000" pitchFamily="34" charset="0"/>
              </a:rPr>
              <a:t>NHãM</a:t>
            </a:r>
            <a:r>
              <a:rPr lang="en-US" sz="6000" b="1" dirty="0">
                <a:solidFill>
                  <a:srgbClr val="01B0F1"/>
                </a:solidFill>
                <a:latin typeface=".VnArial NarrowH" panose="020B7200000000000000" pitchFamily="34" charset="0"/>
              </a:rPr>
              <a:t> NGUY£N </a:t>
            </a:r>
            <a:r>
              <a:rPr lang="en-US" sz="6000" b="1" dirty="0" err="1">
                <a:solidFill>
                  <a:srgbClr val="01B0F1"/>
                </a:solidFill>
                <a:latin typeface=".VnArial NarrowH" panose="020B7200000000000000" pitchFamily="34" charset="0"/>
              </a:rPr>
              <a:t>Tè</a:t>
            </a:r>
            <a:r>
              <a:rPr lang="en-US" sz="6000" b="1" dirty="0">
                <a:solidFill>
                  <a:srgbClr val="01B0F1"/>
                </a:solidFill>
                <a:latin typeface=".VnArial NarrowH" panose="020B7200000000000000" pitchFamily="34" charset="0"/>
              </a:rPr>
              <a:t> KIM LO¹I, PHI KIM Vµ KHÝ HIÕM TRONG B¶NG TUÇN </a:t>
            </a:r>
            <a:r>
              <a:rPr lang="en-US" sz="6000" b="1" dirty="0" err="1">
                <a:solidFill>
                  <a:srgbClr val="01B0F1"/>
                </a:solidFill>
                <a:latin typeface=".VnArial NarrowH" panose="020B7200000000000000" pitchFamily="34" charset="0"/>
              </a:rPr>
              <a:t>HoµN</a:t>
            </a:r>
            <a:endParaRPr lang="vi-VN" sz="6000" b="1" dirty="0">
              <a:solidFill>
                <a:srgbClr val="01B0F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05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56E1DC6-A9D1-2AEF-9995-BBE6EC98FC5A}"/>
              </a:ext>
            </a:extLst>
          </p:cNvPr>
          <p:cNvSpPr/>
          <p:nvPr/>
        </p:nvSpPr>
        <p:spPr>
          <a:xfrm>
            <a:off x="2215299" y="5363852"/>
            <a:ext cx="9976701" cy="1494148"/>
          </a:xfrm>
          <a:prstGeom prst="rect">
            <a:avLst/>
          </a:prstGeom>
          <a:solidFill>
            <a:srgbClr val="D5BDC2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25789D7-1DEF-215B-CB08-0222EAC0118E}"/>
              </a:ext>
            </a:extLst>
          </p:cNvPr>
          <p:cNvGrpSpPr/>
          <p:nvPr/>
        </p:nvGrpSpPr>
        <p:grpSpPr>
          <a:xfrm>
            <a:off x="0" y="0"/>
            <a:ext cx="2286000" cy="6858000"/>
            <a:chOff x="0" y="0"/>
            <a:chExt cx="2286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809B4CA-5DC1-2D46-D179-036CD5AB337F}"/>
                </a:ext>
              </a:extLst>
            </p:cNvPr>
            <p:cNvSpPr/>
            <p:nvPr/>
          </p:nvSpPr>
          <p:spPr>
            <a:xfrm>
              <a:off x="0" y="0"/>
              <a:ext cx="2286000" cy="6858000"/>
            </a:xfrm>
            <a:prstGeom prst="rect">
              <a:avLst/>
            </a:prstGeom>
            <a:solidFill>
              <a:srgbClr val="C2E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94FE38A-2883-CEB9-75CD-FEE485BA4022}"/>
                </a:ext>
              </a:extLst>
            </p:cNvPr>
            <p:cNvSpPr txBox="1"/>
            <p:nvPr/>
          </p:nvSpPr>
          <p:spPr>
            <a:xfrm>
              <a:off x="141402" y="1998482"/>
              <a:ext cx="2144597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FE504D"/>
                  </a:solidFill>
                  <a:latin typeface=".VnArial Narrow" panose="020B7200000000000000" pitchFamily="34" charset="0"/>
                </a:rPr>
                <a:t>1. </a:t>
              </a:r>
              <a:r>
                <a:rPr lang="en-US" sz="4400" b="1" dirty="0" err="1" smtClean="0">
                  <a:solidFill>
                    <a:srgbClr val="FE504D"/>
                  </a:solidFill>
                  <a:latin typeface=".VnArial Narrow" panose="020B7200000000000000" pitchFamily="34" charset="0"/>
                </a:rPr>
                <a:t>Các</a:t>
              </a:r>
              <a:r>
                <a:rPr lang="en-US" sz="4400" b="1" dirty="0" smtClean="0">
                  <a:solidFill>
                    <a:srgbClr val="FE504D"/>
                  </a:solidFill>
                  <a:latin typeface=".VnArial Narrow" panose="020B7200000000000000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FE504D"/>
                  </a:solidFill>
                  <a:latin typeface=".VnArial Narrow" panose="020B7200000000000000" pitchFamily="34" charset="0"/>
                </a:rPr>
                <a:t>nguyên</a:t>
              </a:r>
              <a:r>
                <a:rPr lang="en-US" sz="4400" b="1" dirty="0" smtClean="0">
                  <a:solidFill>
                    <a:srgbClr val="FE504D"/>
                  </a:solidFill>
                  <a:latin typeface=".VnArial Narrow" panose="020B7200000000000000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FE504D"/>
                  </a:solidFill>
                  <a:latin typeface=".VnArial Narrow" panose="020B7200000000000000" pitchFamily="34" charset="0"/>
                </a:rPr>
                <a:t>tố</a:t>
              </a:r>
              <a:r>
                <a:rPr lang="en-US" sz="4400" b="1" dirty="0" smtClean="0">
                  <a:solidFill>
                    <a:srgbClr val="FE504D"/>
                  </a:solidFill>
                  <a:latin typeface=".VnArial Narrow" panose="020B7200000000000000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FE504D"/>
                  </a:solidFill>
                  <a:latin typeface=".VnArial Narrow" panose="020B7200000000000000" pitchFamily="34" charset="0"/>
                </a:rPr>
                <a:t>kim</a:t>
              </a:r>
              <a:r>
                <a:rPr lang="en-US" sz="4400" b="1" dirty="0" smtClean="0">
                  <a:solidFill>
                    <a:srgbClr val="FE504D"/>
                  </a:solidFill>
                  <a:latin typeface=".VnArial Narrow" panose="020B7200000000000000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FE504D"/>
                  </a:solidFill>
                  <a:latin typeface=".VnArial Narrow" panose="020B7200000000000000" pitchFamily="34" charset="0"/>
                </a:rPr>
                <a:t>loại</a:t>
              </a:r>
              <a:endParaRPr lang="vi-VN" sz="4400" b="1" dirty="0">
                <a:solidFill>
                  <a:srgbClr val="FE504D"/>
                </a:solidFill>
              </a:endParaRPr>
            </a:p>
          </p:txBody>
        </p:sp>
      </p:grp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08AA29F0-59BE-399B-2CAD-D3FC9BF3BD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7182606"/>
              </p:ext>
            </p:extLst>
          </p:nvPr>
        </p:nvGraphicFramePr>
        <p:xfrm>
          <a:off x="2516957" y="74384"/>
          <a:ext cx="9464511" cy="4724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2" name="Bitmap Image" r:id="rId3" imgW="9464040" imgH="4312800" progId="Paint.Picture">
                  <p:embed/>
                </p:oleObj>
              </mc:Choice>
              <mc:Fallback>
                <p:oleObj name="Bitmap Image" r:id="rId3" imgW="9464040" imgH="43128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16957" y="74384"/>
                        <a:ext cx="9464511" cy="47248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FC353779-DB3B-171D-3ED2-E917AF9052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1538" y1="10615" x2="51538" y2="10615"/>
                        <a14:foregroundMark x1="54615" y1="27846" x2="54615" y2="27846"/>
                        <a14:foregroundMark x1="54308" y1="12462" x2="54308" y2="124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7839" y="4259442"/>
            <a:ext cx="2856322" cy="28563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AC9302-3465-C9E3-2899-670B08CFBF81}"/>
              </a:ext>
            </a:extLst>
          </p:cNvPr>
          <p:cNvSpPr txBox="1"/>
          <p:nvPr/>
        </p:nvSpPr>
        <p:spPr>
          <a:xfrm>
            <a:off x="2691352" y="5572317"/>
            <a:ext cx="9115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36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Delay 2">
            <a:extLst>
              <a:ext uri="{FF2B5EF4-FFF2-40B4-BE49-F238E27FC236}">
                <a16:creationId xmlns:a16="http://schemas.microsoft.com/office/drawing/2014/main" id="{CC80727D-D741-6E26-190D-756D5B757A50}"/>
              </a:ext>
            </a:extLst>
          </p:cNvPr>
          <p:cNvSpPr/>
          <p:nvPr/>
        </p:nvSpPr>
        <p:spPr>
          <a:xfrm>
            <a:off x="0" y="3091992"/>
            <a:ext cx="3733014" cy="3766008"/>
          </a:xfrm>
          <a:prstGeom prst="flowChartDelay">
            <a:avLst/>
          </a:prstGeom>
          <a:solidFill>
            <a:srgbClr val="C2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C2E9750-EE5F-1FD3-7995-6AA94981E72C}"/>
              </a:ext>
            </a:extLst>
          </p:cNvPr>
          <p:cNvGrpSpPr/>
          <p:nvPr/>
        </p:nvGrpSpPr>
        <p:grpSpPr>
          <a:xfrm>
            <a:off x="2738935" y="1598615"/>
            <a:ext cx="8663234" cy="3766008"/>
            <a:chOff x="2738935" y="1598615"/>
            <a:chExt cx="8663234" cy="376600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9A7F038-FD88-BE98-600A-0BC3B0753CD3}"/>
                </a:ext>
              </a:extLst>
            </p:cNvPr>
            <p:cNvSpPr/>
            <p:nvPr/>
          </p:nvSpPr>
          <p:spPr>
            <a:xfrm>
              <a:off x="2738935" y="1598615"/>
              <a:ext cx="8663234" cy="3766008"/>
            </a:xfrm>
            <a:prstGeom prst="rect">
              <a:avLst/>
            </a:prstGeom>
            <a:solidFill>
              <a:srgbClr val="FFE8A4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4434D89-4B06-81B2-2C7D-6DB51134122A}"/>
                </a:ext>
              </a:extLst>
            </p:cNvPr>
            <p:cNvSpPr/>
            <p:nvPr/>
          </p:nvSpPr>
          <p:spPr>
            <a:xfrm>
              <a:off x="2965179" y="1812303"/>
              <a:ext cx="8220173" cy="32653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7AB0C1E-E3D2-D436-3200-571DD207F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3897"/>
            <a:ext cx="3982405" cy="31626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A672D1-76B3-28C8-7F1F-3F71E45EB1DD}"/>
              </a:ext>
            </a:extLst>
          </p:cNvPr>
          <p:cNvSpPr txBox="1"/>
          <p:nvPr/>
        </p:nvSpPr>
        <p:spPr>
          <a:xfrm>
            <a:off x="2894926" y="2039823"/>
            <a:ext cx="829042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IA;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IIA;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IIIA và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số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IVA; VA và VIA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IB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VIIIB,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lanthanide và actinide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25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00832F5-DBDC-C595-4EE4-7FAFBEA87628}"/>
              </a:ext>
            </a:extLst>
          </p:cNvPr>
          <p:cNvGrpSpPr/>
          <p:nvPr/>
        </p:nvGrpSpPr>
        <p:grpSpPr>
          <a:xfrm>
            <a:off x="0" y="0"/>
            <a:ext cx="2286000" cy="6858000"/>
            <a:chOff x="0" y="0"/>
            <a:chExt cx="2286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5B53105-5238-B705-F6DA-F3C655625B6B}"/>
                </a:ext>
              </a:extLst>
            </p:cNvPr>
            <p:cNvSpPr/>
            <p:nvPr/>
          </p:nvSpPr>
          <p:spPr>
            <a:xfrm>
              <a:off x="0" y="0"/>
              <a:ext cx="2286000" cy="6858000"/>
            </a:xfrm>
            <a:prstGeom prst="rect">
              <a:avLst/>
            </a:prstGeom>
            <a:solidFill>
              <a:srgbClr val="C2E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9056A68-BD15-BA96-4244-2B70D735FFEE}"/>
                </a:ext>
              </a:extLst>
            </p:cNvPr>
            <p:cNvSpPr txBox="1"/>
            <p:nvPr/>
          </p:nvSpPr>
          <p:spPr>
            <a:xfrm>
              <a:off x="141402" y="1998482"/>
              <a:ext cx="2144597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E504D"/>
                  </a:solidFill>
                  <a:latin typeface=".VnArial Narrow" panose="020B7200000000000000" pitchFamily="34" charset="0"/>
                </a:rPr>
                <a:t>1. </a:t>
              </a:r>
              <a:r>
                <a:rPr lang="en-US" sz="4400" b="1" dirty="0" err="1" smtClean="0">
                  <a:solidFill>
                    <a:srgbClr val="FE504D"/>
                  </a:solidFill>
                  <a:latin typeface=".VnArial Narrow" panose="020B7200000000000000" pitchFamily="34" charset="0"/>
                </a:rPr>
                <a:t>Các</a:t>
              </a:r>
              <a:r>
                <a:rPr lang="en-US" sz="4400" b="1" dirty="0" smtClean="0">
                  <a:solidFill>
                    <a:srgbClr val="FE504D"/>
                  </a:solidFill>
                  <a:latin typeface=".VnArial Narrow" panose="020B7200000000000000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FE504D"/>
                  </a:solidFill>
                  <a:latin typeface=".VnArial Narrow" panose="020B7200000000000000" pitchFamily="34" charset="0"/>
                </a:rPr>
                <a:t>nguyên</a:t>
              </a:r>
              <a:r>
                <a:rPr lang="en-US" sz="4400" b="1" dirty="0" smtClean="0">
                  <a:solidFill>
                    <a:srgbClr val="FE504D"/>
                  </a:solidFill>
                  <a:latin typeface=".VnArial Narrow" panose="020B7200000000000000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FE504D"/>
                  </a:solidFill>
                  <a:latin typeface=".VnArial Narrow" panose="020B7200000000000000" pitchFamily="34" charset="0"/>
                </a:rPr>
                <a:t>tố</a:t>
              </a:r>
              <a:r>
                <a:rPr lang="en-US" sz="4400" b="1" dirty="0" smtClean="0">
                  <a:solidFill>
                    <a:srgbClr val="FE504D"/>
                  </a:solidFill>
                  <a:latin typeface=".VnArial Narrow" panose="020B7200000000000000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FE504D"/>
                  </a:solidFill>
                  <a:latin typeface=".VnArial Narrow" panose="020B7200000000000000" pitchFamily="34" charset="0"/>
                </a:rPr>
                <a:t>kim</a:t>
              </a:r>
              <a:r>
                <a:rPr lang="en-US" sz="4400" b="1" dirty="0" smtClean="0">
                  <a:solidFill>
                    <a:srgbClr val="FE504D"/>
                  </a:solidFill>
                  <a:latin typeface=".VnArial Narrow" panose="020B7200000000000000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FE504D"/>
                  </a:solidFill>
                  <a:latin typeface=".VnArial Narrow" panose="020B7200000000000000" pitchFamily="34" charset="0"/>
                </a:rPr>
                <a:t>loại</a:t>
              </a:r>
              <a:endParaRPr lang="vi-VN" sz="4400" b="1" dirty="0">
                <a:solidFill>
                  <a:srgbClr val="FE504D"/>
                </a:solidFill>
              </a:endParaRPr>
            </a:p>
          </p:txBody>
        </p:sp>
      </p:grp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DA1BB10F-2642-CD34-A452-81CDFDCF83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0488189"/>
              </p:ext>
            </p:extLst>
          </p:nvPr>
        </p:nvGraphicFramePr>
        <p:xfrm>
          <a:off x="2507923" y="130045"/>
          <a:ext cx="9489822" cy="59879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6" name="Bitmap Image" r:id="rId3" imgW="6629400" imgH="4183560" progId="Paint.Picture">
                  <p:embed/>
                </p:oleObj>
              </mc:Choice>
              <mc:Fallback>
                <p:oleObj name="Bitmap Image" r:id="rId3" imgW="6629400" imgH="41835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07923" y="130045"/>
                        <a:ext cx="9489822" cy="59879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5705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70E91B-2138-4982-B9C6-25B3DD167F0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00912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A9F4F43-B19C-4A8B-A7C6-89B5D5ECC6C7}"/>
              </a:ext>
            </a:extLst>
          </p:cNvPr>
          <p:cNvSpPr/>
          <p:nvPr/>
        </p:nvSpPr>
        <p:spPr>
          <a:xfrm>
            <a:off x="1461155" y="631595"/>
            <a:ext cx="6240544" cy="3836709"/>
          </a:xfrm>
          <a:prstGeom prst="rect">
            <a:avLst/>
          </a:prstGeom>
          <a:solidFill>
            <a:srgbClr val="FEF1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17ADDB-60D3-AE15-38B5-84F6FC6B02ED}"/>
              </a:ext>
            </a:extLst>
          </p:cNvPr>
          <p:cNvSpPr/>
          <p:nvPr/>
        </p:nvSpPr>
        <p:spPr>
          <a:xfrm>
            <a:off x="886120" y="3770722"/>
            <a:ext cx="772998" cy="452486"/>
          </a:xfrm>
          <a:prstGeom prst="rect">
            <a:avLst/>
          </a:prstGeom>
          <a:solidFill>
            <a:srgbClr val="FEF1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EF4410-EFA8-52C4-D496-82A17CBCEFB9}"/>
              </a:ext>
            </a:extLst>
          </p:cNvPr>
          <p:cNvSpPr/>
          <p:nvPr/>
        </p:nvSpPr>
        <p:spPr>
          <a:xfrm>
            <a:off x="1540083" y="1187776"/>
            <a:ext cx="6369006" cy="1424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F2B4AE-9906-D0AA-95A0-68D5A93BBE58}"/>
              </a:ext>
            </a:extLst>
          </p:cNvPr>
          <p:cNvSpPr txBox="1"/>
          <p:nvPr/>
        </p:nvSpPr>
        <p:spPr>
          <a:xfrm>
            <a:off x="1461155" y="1100531"/>
            <a:ext cx="65516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(số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chu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Al; Ca; Na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DD98BE-9FE3-FFAD-3FC8-47A356386FE3}"/>
              </a:ext>
            </a:extLst>
          </p:cNvPr>
          <p:cNvSpPr/>
          <p:nvPr/>
        </p:nvSpPr>
        <p:spPr>
          <a:xfrm>
            <a:off x="689728" y="4857603"/>
            <a:ext cx="7323056" cy="1835427"/>
          </a:xfrm>
          <a:prstGeom prst="rect">
            <a:avLst/>
          </a:prstGeom>
          <a:solidFill>
            <a:srgbClr val="FEF1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F4710A6A-153D-A3B2-5D81-8BA2B3A868C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49771" y="2956616"/>
          <a:ext cx="1744663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0" name="Bitmap Image" r:id="rId4" imgW="1744920" imgH="487800" progId="Paint.Picture">
                  <p:embed/>
                </p:oleObj>
              </mc:Choice>
              <mc:Fallback>
                <p:oleObj name="Bitmap Image" r:id="rId4" imgW="1744920" imgH="487800" progId="Paint.Picture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CBB4A578-F568-D91D-48E4-9FA6F13218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49771" y="2956616"/>
                        <a:ext cx="1744663" cy="487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561C3895-58CA-7B9D-0F45-625B4A0BDBDC}"/>
              </a:ext>
            </a:extLst>
          </p:cNvPr>
          <p:cNvSpPr/>
          <p:nvPr/>
        </p:nvSpPr>
        <p:spPr>
          <a:xfrm>
            <a:off x="1662446" y="6160365"/>
            <a:ext cx="2856321" cy="697635"/>
          </a:xfrm>
          <a:prstGeom prst="triangle">
            <a:avLst/>
          </a:prstGeom>
          <a:solidFill>
            <a:srgbClr val="FFE8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D3EBA24F-8351-82D5-B36C-6634BBFC4B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9357529"/>
              </p:ext>
            </p:extLst>
          </p:nvPr>
        </p:nvGraphicFramePr>
        <p:xfrm>
          <a:off x="1174259" y="3804499"/>
          <a:ext cx="6689016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2254">
                  <a:extLst>
                    <a:ext uri="{9D8B030D-6E8A-4147-A177-3AD203B41FA5}">
                      <a16:colId xmlns:a16="http://schemas.microsoft.com/office/drawing/2014/main" val="3532051251"/>
                    </a:ext>
                  </a:extLst>
                </a:gridCol>
                <a:gridCol w="1672254">
                  <a:extLst>
                    <a:ext uri="{9D8B030D-6E8A-4147-A177-3AD203B41FA5}">
                      <a16:colId xmlns:a16="http://schemas.microsoft.com/office/drawing/2014/main" val="2720677163"/>
                    </a:ext>
                  </a:extLst>
                </a:gridCol>
                <a:gridCol w="1672254">
                  <a:extLst>
                    <a:ext uri="{9D8B030D-6E8A-4147-A177-3AD203B41FA5}">
                      <a16:colId xmlns:a16="http://schemas.microsoft.com/office/drawing/2014/main" val="478259797"/>
                    </a:ext>
                  </a:extLst>
                </a:gridCol>
                <a:gridCol w="1672254">
                  <a:extLst>
                    <a:ext uri="{9D8B030D-6E8A-4147-A177-3AD203B41FA5}">
                      <a16:colId xmlns:a16="http://schemas.microsoft.com/office/drawing/2014/main" val="3480504730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+mj-lt"/>
                        </a:rPr>
                        <a:t>Nguyên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+mj-lt"/>
                        </a:rPr>
                        <a:t>tố</a:t>
                      </a:r>
                      <a:endParaRPr lang="vi-VN" sz="2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+mj-lt"/>
                        </a:rPr>
                        <a:t>Vị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+mj-lt"/>
                        </a:rPr>
                        <a:t>trí</a:t>
                      </a:r>
                      <a:endParaRPr lang="vi-VN" sz="2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1249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vi-VN" sz="2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+mj-lt"/>
                        </a:rPr>
                        <a:t>STT</a:t>
                      </a:r>
                      <a:endParaRPr lang="vi-VN" sz="2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+mj-lt"/>
                        </a:rPr>
                        <a:t>Chu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+mj-lt"/>
                        </a:rPr>
                        <a:t>kỳ</a:t>
                      </a:r>
                      <a:endParaRPr lang="vi-VN" sz="2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+mj-lt"/>
                        </a:rPr>
                        <a:t>Nhóm</a:t>
                      </a:r>
                      <a:endParaRPr lang="vi-VN" sz="2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2822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+mj-lt"/>
                        </a:rPr>
                        <a:t>Al</a:t>
                      </a:r>
                      <a:endParaRPr lang="vi-VN" sz="2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+mj-lt"/>
                        </a:rPr>
                        <a:t>13</a:t>
                      </a:r>
                      <a:endParaRPr lang="vi-VN" sz="2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+mj-lt"/>
                        </a:rPr>
                        <a:t>3</a:t>
                      </a:r>
                      <a:endParaRPr lang="vi-VN" sz="2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+mj-lt"/>
                        </a:rPr>
                        <a:t>IIIA</a:t>
                      </a:r>
                      <a:endParaRPr lang="vi-VN" sz="2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58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+mj-lt"/>
                        </a:rPr>
                        <a:t>Ca</a:t>
                      </a:r>
                      <a:endParaRPr lang="vi-VN" sz="2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+mj-lt"/>
                        </a:rPr>
                        <a:t>20</a:t>
                      </a:r>
                      <a:endParaRPr lang="vi-VN" sz="2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+mj-lt"/>
                        </a:rPr>
                        <a:t>4</a:t>
                      </a:r>
                      <a:endParaRPr lang="vi-VN" sz="2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+mj-lt"/>
                        </a:rPr>
                        <a:t>IIA</a:t>
                      </a:r>
                      <a:endParaRPr lang="vi-VN" sz="2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37349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+mj-lt"/>
                        </a:rPr>
                        <a:t>Na</a:t>
                      </a:r>
                      <a:endParaRPr lang="vi-VN" sz="2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+mj-lt"/>
                        </a:rPr>
                        <a:t>11</a:t>
                      </a:r>
                      <a:endParaRPr lang="vi-VN" sz="2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+mj-lt"/>
                        </a:rPr>
                        <a:t>3</a:t>
                      </a:r>
                      <a:endParaRPr lang="vi-VN" sz="2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+mj-lt"/>
                        </a:rPr>
                        <a:t>IA</a:t>
                      </a:r>
                      <a:endParaRPr lang="vi-VN" sz="2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3124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137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155AE0C-E426-486B-8411-78B09570C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2133A7-7873-4BF5-A104-6F58E07562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612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D4AFD1-6D14-2D57-9D1F-2D16AB2F728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00912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C423FA-FC86-AC8D-58BA-FFEF39396A44}"/>
              </a:ext>
            </a:extLst>
          </p:cNvPr>
          <p:cNvSpPr/>
          <p:nvPr/>
        </p:nvSpPr>
        <p:spPr>
          <a:xfrm>
            <a:off x="1461155" y="631595"/>
            <a:ext cx="6240544" cy="3836709"/>
          </a:xfrm>
          <a:prstGeom prst="rect">
            <a:avLst/>
          </a:prstGeom>
          <a:solidFill>
            <a:srgbClr val="FEF1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67E9D9-F6D8-ABC9-1C45-00FD1FA8150A}"/>
              </a:ext>
            </a:extLst>
          </p:cNvPr>
          <p:cNvSpPr/>
          <p:nvPr/>
        </p:nvSpPr>
        <p:spPr>
          <a:xfrm>
            <a:off x="886120" y="3770722"/>
            <a:ext cx="772998" cy="452486"/>
          </a:xfrm>
          <a:prstGeom prst="rect">
            <a:avLst/>
          </a:prstGeom>
          <a:solidFill>
            <a:srgbClr val="FEF1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6AE9B3-B144-EE50-494F-52D7162AE81D}"/>
              </a:ext>
            </a:extLst>
          </p:cNvPr>
          <p:cNvSpPr/>
          <p:nvPr/>
        </p:nvSpPr>
        <p:spPr>
          <a:xfrm>
            <a:off x="1540083" y="1187776"/>
            <a:ext cx="6369006" cy="1424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0AB5EF-D627-B568-F75E-01BF3D396B66}"/>
              </a:ext>
            </a:extLst>
          </p:cNvPr>
          <p:cNvSpPr txBox="1"/>
          <p:nvPr/>
        </p:nvSpPr>
        <p:spPr>
          <a:xfrm>
            <a:off x="1461155" y="1100531"/>
            <a:ext cx="65516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4.6?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72588E-5EE0-BCC0-AA06-6B522148C1CB}"/>
              </a:ext>
            </a:extLst>
          </p:cNvPr>
          <p:cNvSpPr/>
          <p:nvPr/>
        </p:nvSpPr>
        <p:spPr>
          <a:xfrm>
            <a:off x="689728" y="4857603"/>
            <a:ext cx="7323056" cy="1835427"/>
          </a:xfrm>
          <a:prstGeom prst="rect">
            <a:avLst/>
          </a:prstGeom>
          <a:solidFill>
            <a:srgbClr val="FEF1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C2D55CCC-2479-8B4A-2A6E-AE4A95EF02F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49771" y="2956616"/>
          <a:ext cx="1744663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2" name="Bitmap Image" r:id="rId4" imgW="1744920" imgH="487800" progId="Paint.Picture">
                  <p:embed/>
                </p:oleObj>
              </mc:Choice>
              <mc:Fallback>
                <p:oleObj name="Bitmap Image" r:id="rId4" imgW="1744920" imgH="487800" progId="Paint.Picture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F4710A6A-153D-A3B2-5D81-8BA2B3A868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49771" y="2956616"/>
                        <a:ext cx="1744663" cy="487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D58669ED-FB99-3211-AC99-2740CD2710C9}"/>
              </a:ext>
            </a:extLst>
          </p:cNvPr>
          <p:cNvSpPr/>
          <p:nvPr/>
        </p:nvSpPr>
        <p:spPr>
          <a:xfrm>
            <a:off x="1662446" y="6160365"/>
            <a:ext cx="2856321" cy="697635"/>
          </a:xfrm>
          <a:prstGeom prst="triangle">
            <a:avLst/>
          </a:prstGeom>
          <a:solidFill>
            <a:srgbClr val="FFE8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6A919FB-D4D3-F0BB-D869-DEEC2476AE1C}"/>
              </a:ext>
            </a:extLst>
          </p:cNvPr>
          <p:cNvGrpSpPr/>
          <p:nvPr/>
        </p:nvGrpSpPr>
        <p:grpSpPr>
          <a:xfrm>
            <a:off x="1010239" y="3920756"/>
            <a:ext cx="6447934" cy="1758282"/>
            <a:chOff x="1038520" y="3737545"/>
            <a:chExt cx="6447934" cy="175828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1EB4D58-76FF-E9EF-69C4-7B97A96E9307}"/>
                </a:ext>
              </a:extLst>
            </p:cNvPr>
            <p:cNvSpPr/>
            <p:nvPr/>
          </p:nvSpPr>
          <p:spPr>
            <a:xfrm>
              <a:off x="1117448" y="3737545"/>
              <a:ext cx="6369006" cy="17582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5D20A48-5B24-BD5B-D8A3-68C25BFEC215}"/>
                </a:ext>
              </a:extLst>
            </p:cNvPr>
            <p:cNvSpPr txBox="1"/>
            <p:nvPr/>
          </p:nvSpPr>
          <p:spPr>
            <a:xfrm>
              <a:off x="1038520" y="3770719"/>
              <a:ext cx="64479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vi-VN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5868FCA0-9E65-BA83-F44C-94B5BC70D3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3073266"/>
              </p:ext>
            </p:extLst>
          </p:nvPr>
        </p:nvGraphicFramePr>
        <p:xfrm>
          <a:off x="970962" y="3939015"/>
          <a:ext cx="6938127" cy="2041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3" name="Bitmap Image" r:id="rId6" imgW="5448240" imgH="1470600" progId="Paint.Picture">
                  <p:embed/>
                </p:oleObj>
              </mc:Choice>
              <mc:Fallback>
                <p:oleObj name="Bitmap Image" r:id="rId6" imgW="5448240" imgH="14706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70962" y="3939015"/>
                        <a:ext cx="6938127" cy="2041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1478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72A11-D599-4D3B-A671-C17A131D0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7B3F68-17D3-FBE3-7ECF-45C587C8C057}"/>
              </a:ext>
            </a:extLst>
          </p:cNvPr>
          <p:cNvSpPr/>
          <p:nvPr/>
        </p:nvSpPr>
        <p:spPr>
          <a:xfrm>
            <a:off x="2215299" y="5363852"/>
            <a:ext cx="9976701" cy="1494148"/>
          </a:xfrm>
          <a:prstGeom prst="rect">
            <a:avLst/>
          </a:prstGeom>
          <a:solidFill>
            <a:srgbClr val="D5BDC2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7238510-FD73-E21D-1687-FA4873D12A2A}"/>
              </a:ext>
            </a:extLst>
          </p:cNvPr>
          <p:cNvGrpSpPr/>
          <p:nvPr/>
        </p:nvGrpSpPr>
        <p:grpSpPr>
          <a:xfrm>
            <a:off x="0" y="0"/>
            <a:ext cx="2286000" cy="6858000"/>
            <a:chOff x="0" y="0"/>
            <a:chExt cx="22860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E7F8731-9E50-ED7B-C664-857352F17A60}"/>
                </a:ext>
              </a:extLst>
            </p:cNvPr>
            <p:cNvSpPr/>
            <p:nvPr/>
          </p:nvSpPr>
          <p:spPr>
            <a:xfrm>
              <a:off x="0" y="0"/>
              <a:ext cx="2286000" cy="6858000"/>
            </a:xfrm>
            <a:prstGeom prst="rect">
              <a:avLst/>
            </a:prstGeom>
            <a:solidFill>
              <a:srgbClr val="C2E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C783BEA-AEEC-0FCE-8C90-01D96D2EFB00}"/>
                </a:ext>
              </a:extLst>
            </p:cNvPr>
            <p:cNvSpPr txBox="1"/>
            <p:nvPr/>
          </p:nvSpPr>
          <p:spPr>
            <a:xfrm>
              <a:off x="141402" y="1998482"/>
              <a:ext cx="2144597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FE504D"/>
                  </a:solidFill>
                  <a:latin typeface=".VnArial Narrow" panose="020B7200000000000000" pitchFamily="34" charset="0"/>
                </a:rPr>
                <a:t>2. </a:t>
              </a:r>
              <a:r>
                <a:rPr lang="en-US" sz="4400" b="1" dirty="0" err="1" smtClean="0">
                  <a:solidFill>
                    <a:srgbClr val="FE504D"/>
                  </a:solidFill>
                  <a:latin typeface=".VnArial Narrow" panose="020B7200000000000000" pitchFamily="34" charset="0"/>
                </a:rPr>
                <a:t>Các</a:t>
              </a:r>
              <a:r>
                <a:rPr lang="en-US" sz="4400" b="1" dirty="0" smtClean="0">
                  <a:solidFill>
                    <a:srgbClr val="FE504D"/>
                  </a:solidFill>
                  <a:latin typeface=".VnArial Narrow" panose="020B7200000000000000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FE504D"/>
                  </a:solidFill>
                  <a:latin typeface=".VnArial Narrow" panose="020B7200000000000000" pitchFamily="34" charset="0"/>
                </a:rPr>
                <a:t>nguyên</a:t>
              </a:r>
              <a:r>
                <a:rPr lang="en-US" sz="4400" b="1" dirty="0" smtClean="0">
                  <a:solidFill>
                    <a:srgbClr val="FE504D"/>
                  </a:solidFill>
                  <a:latin typeface=".VnArial Narrow" panose="020B7200000000000000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FE504D"/>
                  </a:solidFill>
                  <a:latin typeface=".VnArial Narrow" panose="020B7200000000000000" pitchFamily="34" charset="0"/>
                </a:rPr>
                <a:t>tố</a:t>
              </a:r>
              <a:r>
                <a:rPr lang="en-US" sz="4400" b="1" dirty="0" smtClean="0">
                  <a:solidFill>
                    <a:srgbClr val="FE504D"/>
                  </a:solidFill>
                  <a:latin typeface=".VnArial Narrow" panose="020B7200000000000000" pitchFamily="34" charset="0"/>
                </a:rPr>
                <a:t> phi </a:t>
              </a:r>
              <a:r>
                <a:rPr lang="en-US" sz="4400" b="1" dirty="0" err="1" smtClean="0">
                  <a:solidFill>
                    <a:srgbClr val="FE504D"/>
                  </a:solidFill>
                  <a:latin typeface=".VnArial Narrow" panose="020B7200000000000000" pitchFamily="34" charset="0"/>
                </a:rPr>
                <a:t>kim</a:t>
              </a:r>
              <a:endParaRPr lang="vi-VN" sz="4400" b="1" dirty="0">
                <a:solidFill>
                  <a:srgbClr val="FE504D"/>
                </a:solidFill>
              </a:endParaRPr>
            </a:p>
          </p:txBody>
        </p:sp>
      </p:grp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04164F73-3A49-D526-DEF2-6182ABF11C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5015386"/>
              </p:ext>
            </p:extLst>
          </p:nvPr>
        </p:nvGraphicFramePr>
        <p:xfrm>
          <a:off x="2516957" y="74384"/>
          <a:ext cx="9464511" cy="4724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8" name="Bitmap Image" r:id="rId3" imgW="9464040" imgH="4312800" progId="Paint.Picture">
                  <p:embed/>
                </p:oleObj>
              </mc:Choice>
              <mc:Fallback>
                <p:oleObj name="Bitmap Image" r:id="rId3" imgW="9464040" imgH="4312800" progId="Paint.Picture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08AA29F0-59BE-399B-2CAD-D3FC9BF3BD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16957" y="74384"/>
                        <a:ext cx="9464511" cy="47248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2AE525F8-4324-205A-393D-BFE481F8E0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1538" y1="10615" x2="51538" y2="10615"/>
                        <a14:foregroundMark x1="54615" y1="27846" x2="54615" y2="27846"/>
                        <a14:foregroundMark x1="54308" y1="12462" x2="54308" y2="124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7839" y="4259442"/>
            <a:ext cx="2856322" cy="28563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4150B-6F16-5690-0919-887B5BF73740}"/>
              </a:ext>
            </a:extLst>
          </p:cNvPr>
          <p:cNvSpPr txBox="1"/>
          <p:nvPr/>
        </p:nvSpPr>
        <p:spPr>
          <a:xfrm>
            <a:off x="2691352" y="5572317"/>
            <a:ext cx="9115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08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Delay 2">
            <a:extLst>
              <a:ext uri="{FF2B5EF4-FFF2-40B4-BE49-F238E27FC236}">
                <a16:creationId xmlns:a16="http://schemas.microsoft.com/office/drawing/2014/main" id="{5BFFB39C-9D9E-35A7-22A3-1721FF89BFC8}"/>
              </a:ext>
            </a:extLst>
          </p:cNvPr>
          <p:cNvSpPr/>
          <p:nvPr/>
        </p:nvSpPr>
        <p:spPr>
          <a:xfrm>
            <a:off x="0" y="3091992"/>
            <a:ext cx="3733014" cy="3766008"/>
          </a:xfrm>
          <a:prstGeom prst="flowChartDelay">
            <a:avLst/>
          </a:prstGeom>
          <a:solidFill>
            <a:srgbClr val="C2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7C980FF-BFCC-4E61-5F29-D13219A9BFF4}"/>
              </a:ext>
            </a:extLst>
          </p:cNvPr>
          <p:cNvGrpSpPr/>
          <p:nvPr/>
        </p:nvGrpSpPr>
        <p:grpSpPr>
          <a:xfrm>
            <a:off x="2738935" y="1598615"/>
            <a:ext cx="8663234" cy="3766008"/>
            <a:chOff x="2738935" y="1598615"/>
            <a:chExt cx="8663234" cy="376600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F8830C1-FC2D-E9D6-8C77-2D8E497F6EC7}"/>
                </a:ext>
              </a:extLst>
            </p:cNvPr>
            <p:cNvSpPr/>
            <p:nvPr/>
          </p:nvSpPr>
          <p:spPr>
            <a:xfrm>
              <a:off x="2738935" y="1598615"/>
              <a:ext cx="8663234" cy="3766008"/>
            </a:xfrm>
            <a:prstGeom prst="rect">
              <a:avLst/>
            </a:prstGeom>
            <a:solidFill>
              <a:srgbClr val="FFE8A4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1E0F66D-F207-A5F1-34F3-1060C09AADB9}"/>
                </a:ext>
              </a:extLst>
            </p:cNvPr>
            <p:cNvSpPr/>
            <p:nvPr/>
          </p:nvSpPr>
          <p:spPr>
            <a:xfrm>
              <a:off x="2965179" y="1812303"/>
              <a:ext cx="8220173" cy="32653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F15078D-D383-01BD-E877-6E94F937E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3897"/>
            <a:ext cx="3982405" cy="31626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720B9C-CF29-9E39-7AC5-F1D26E3C1297}"/>
              </a:ext>
            </a:extLst>
          </p:cNvPr>
          <p:cNvSpPr txBox="1"/>
          <p:nvPr/>
        </p:nvSpPr>
        <p:spPr>
          <a:xfrm>
            <a:off x="2894926" y="2039823"/>
            <a:ext cx="82904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VIIA; VIA và VA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số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IVA và IIIA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0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E10F3B2-37E7-885B-EF83-BF457E9F8E5D}"/>
              </a:ext>
            </a:extLst>
          </p:cNvPr>
          <p:cNvGrpSpPr/>
          <p:nvPr/>
        </p:nvGrpSpPr>
        <p:grpSpPr>
          <a:xfrm>
            <a:off x="0" y="0"/>
            <a:ext cx="2286000" cy="6858000"/>
            <a:chOff x="0" y="0"/>
            <a:chExt cx="2286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6B760B4-3E3F-11F9-124D-E362C3900033}"/>
                </a:ext>
              </a:extLst>
            </p:cNvPr>
            <p:cNvSpPr/>
            <p:nvPr/>
          </p:nvSpPr>
          <p:spPr>
            <a:xfrm>
              <a:off x="0" y="0"/>
              <a:ext cx="2286000" cy="6858000"/>
            </a:xfrm>
            <a:prstGeom prst="rect">
              <a:avLst/>
            </a:prstGeom>
            <a:solidFill>
              <a:srgbClr val="C2E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28BBA02-D85E-AB5E-E2C9-9F396F69696E}"/>
                </a:ext>
              </a:extLst>
            </p:cNvPr>
            <p:cNvSpPr txBox="1"/>
            <p:nvPr/>
          </p:nvSpPr>
          <p:spPr>
            <a:xfrm>
              <a:off x="141402" y="1998482"/>
              <a:ext cx="2144597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FE504D"/>
                  </a:solidFill>
                  <a:latin typeface=".VnArial Narrow" panose="020B7200000000000000" pitchFamily="34" charset="0"/>
                </a:rPr>
                <a:t>2. </a:t>
              </a:r>
              <a:r>
                <a:rPr lang="en-US" sz="4400" b="1" dirty="0" err="1" smtClean="0">
                  <a:solidFill>
                    <a:srgbClr val="FE504D"/>
                  </a:solidFill>
                  <a:latin typeface=".VnArial Narrow" panose="020B7200000000000000" pitchFamily="34" charset="0"/>
                </a:rPr>
                <a:t>Các</a:t>
              </a:r>
              <a:r>
                <a:rPr lang="en-US" sz="4400" b="1" dirty="0" smtClean="0">
                  <a:solidFill>
                    <a:srgbClr val="FE504D"/>
                  </a:solidFill>
                  <a:latin typeface=".VnArial Narrow" panose="020B7200000000000000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FE504D"/>
                  </a:solidFill>
                  <a:latin typeface=".VnArial Narrow" panose="020B7200000000000000" pitchFamily="34" charset="0"/>
                </a:rPr>
                <a:t>nguyên</a:t>
              </a:r>
              <a:r>
                <a:rPr lang="en-US" sz="4400" b="1" dirty="0" smtClean="0">
                  <a:solidFill>
                    <a:srgbClr val="FE504D"/>
                  </a:solidFill>
                  <a:latin typeface=".VnArial Narrow" panose="020B7200000000000000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FE504D"/>
                  </a:solidFill>
                  <a:latin typeface=".VnArial Narrow" panose="020B7200000000000000" pitchFamily="34" charset="0"/>
                </a:rPr>
                <a:t>tố</a:t>
              </a:r>
              <a:r>
                <a:rPr lang="en-US" sz="4400" b="1" dirty="0" smtClean="0">
                  <a:solidFill>
                    <a:srgbClr val="FE504D"/>
                  </a:solidFill>
                  <a:latin typeface=".VnArial Narrow" panose="020B7200000000000000" pitchFamily="34" charset="0"/>
                </a:rPr>
                <a:t> phi </a:t>
              </a:r>
              <a:r>
                <a:rPr lang="en-US" sz="4400" b="1" dirty="0" err="1" smtClean="0">
                  <a:solidFill>
                    <a:srgbClr val="FE504D"/>
                  </a:solidFill>
                  <a:latin typeface=".VnArial Narrow" panose="020B7200000000000000" pitchFamily="34" charset="0"/>
                </a:rPr>
                <a:t>kim</a:t>
              </a:r>
              <a:endParaRPr lang="vi-VN" sz="4400" b="1" dirty="0">
                <a:solidFill>
                  <a:srgbClr val="FE504D"/>
                </a:solidFill>
              </a:endParaRPr>
            </a:p>
          </p:txBody>
        </p:sp>
      </p:grp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9F08EF84-30EF-4A32-99E1-FCC02425B0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3357158"/>
              </p:ext>
            </p:extLst>
          </p:nvPr>
        </p:nvGraphicFramePr>
        <p:xfrm>
          <a:off x="2651910" y="233772"/>
          <a:ext cx="9122168" cy="549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2" name="Bitmap Image" r:id="rId3" imgW="6735960" imgH="4785480" progId="Paint.Picture">
                  <p:embed/>
                </p:oleObj>
              </mc:Choice>
              <mc:Fallback>
                <p:oleObj name="Bitmap Image" r:id="rId3" imgW="6735960" imgH="47854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51910" y="233772"/>
                        <a:ext cx="9122168" cy="5497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081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3D6CC-18BF-439A-9025-9AE20CFA7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5F2C28-7A2C-0298-5112-EFF8CC04BF6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00912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448A633-9D4D-E6A4-266A-37E21F4A6D8A}"/>
              </a:ext>
            </a:extLst>
          </p:cNvPr>
          <p:cNvSpPr/>
          <p:nvPr/>
        </p:nvSpPr>
        <p:spPr>
          <a:xfrm>
            <a:off x="1461155" y="631595"/>
            <a:ext cx="6240544" cy="3836709"/>
          </a:xfrm>
          <a:prstGeom prst="rect">
            <a:avLst/>
          </a:prstGeom>
          <a:solidFill>
            <a:srgbClr val="FEF1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116C4D-3EA3-4FA7-48B5-56795A78A28B}"/>
              </a:ext>
            </a:extLst>
          </p:cNvPr>
          <p:cNvSpPr/>
          <p:nvPr/>
        </p:nvSpPr>
        <p:spPr>
          <a:xfrm>
            <a:off x="886120" y="3770722"/>
            <a:ext cx="772998" cy="452486"/>
          </a:xfrm>
          <a:prstGeom prst="rect">
            <a:avLst/>
          </a:prstGeom>
          <a:solidFill>
            <a:srgbClr val="FEF1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B2865F-E2D5-CEAE-81A7-9E331DF3E8AD}"/>
              </a:ext>
            </a:extLst>
          </p:cNvPr>
          <p:cNvSpPr/>
          <p:nvPr/>
        </p:nvSpPr>
        <p:spPr>
          <a:xfrm>
            <a:off x="1540083" y="1187776"/>
            <a:ext cx="6369006" cy="1424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B4263E-8064-0C83-FE89-2A18050CD898}"/>
              </a:ext>
            </a:extLst>
          </p:cNvPr>
          <p:cNvSpPr txBox="1"/>
          <p:nvPr/>
        </p:nvSpPr>
        <p:spPr>
          <a:xfrm>
            <a:off x="1461155" y="1100531"/>
            <a:ext cx="65516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(số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chu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4.7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C9A424-AD6F-4967-8F99-1B63F974C17C}"/>
              </a:ext>
            </a:extLst>
          </p:cNvPr>
          <p:cNvSpPr/>
          <p:nvPr/>
        </p:nvSpPr>
        <p:spPr>
          <a:xfrm>
            <a:off x="689728" y="4857603"/>
            <a:ext cx="7323056" cy="1835427"/>
          </a:xfrm>
          <a:prstGeom prst="rect">
            <a:avLst/>
          </a:prstGeom>
          <a:solidFill>
            <a:srgbClr val="FEF1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9FB27E82-B6B5-BDAD-4CB5-E3778FF0D7E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49771" y="2956616"/>
          <a:ext cx="1744663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6" name="Bitmap Image" r:id="rId4" imgW="1744920" imgH="487800" progId="Paint.Picture">
                  <p:embed/>
                </p:oleObj>
              </mc:Choice>
              <mc:Fallback>
                <p:oleObj name="Bitmap Image" r:id="rId4" imgW="1744920" imgH="487800" progId="Paint.Picture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F4710A6A-153D-A3B2-5D81-8BA2B3A868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49771" y="2956616"/>
                        <a:ext cx="1744663" cy="487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15D96AB4-75C2-5280-E8C7-CA20B0AA7281}"/>
              </a:ext>
            </a:extLst>
          </p:cNvPr>
          <p:cNvSpPr/>
          <p:nvPr/>
        </p:nvSpPr>
        <p:spPr>
          <a:xfrm>
            <a:off x="1662446" y="6160365"/>
            <a:ext cx="2856321" cy="697635"/>
          </a:xfrm>
          <a:prstGeom prst="triangle">
            <a:avLst/>
          </a:prstGeom>
          <a:solidFill>
            <a:srgbClr val="FFE8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aphicFrame>
        <p:nvGraphicFramePr>
          <p:cNvPr id="11" name="Table 15">
            <a:extLst>
              <a:ext uri="{FF2B5EF4-FFF2-40B4-BE49-F238E27FC236}">
                <a16:creationId xmlns:a16="http://schemas.microsoft.com/office/drawing/2014/main" id="{CAC019F0-0303-C14A-287B-A289D15D5B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9433700"/>
              </p:ext>
            </p:extLst>
          </p:nvPr>
        </p:nvGraphicFramePr>
        <p:xfrm>
          <a:off x="1174259" y="3656787"/>
          <a:ext cx="6689016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2254">
                  <a:extLst>
                    <a:ext uri="{9D8B030D-6E8A-4147-A177-3AD203B41FA5}">
                      <a16:colId xmlns:a16="http://schemas.microsoft.com/office/drawing/2014/main" val="3532051251"/>
                    </a:ext>
                  </a:extLst>
                </a:gridCol>
                <a:gridCol w="1672254">
                  <a:extLst>
                    <a:ext uri="{9D8B030D-6E8A-4147-A177-3AD203B41FA5}">
                      <a16:colId xmlns:a16="http://schemas.microsoft.com/office/drawing/2014/main" val="2720677163"/>
                    </a:ext>
                  </a:extLst>
                </a:gridCol>
                <a:gridCol w="1672254">
                  <a:extLst>
                    <a:ext uri="{9D8B030D-6E8A-4147-A177-3AD203B41FA5}">
                      <a16:colId xmlns:a16="http://schemas.microsoft.com/office/drawing/2014/main" val="478259797"/>
                    </a:ext>
                  </a:extLst>
                </a:gridCol>
                <a:gridCol w="1672254">
                  <a:extLst>
                    <a:ext uri="{9D8B030D-6E8A-4147-A177-3AD203B41FA5}">
                      <a16:colId xmlns:a16="http://schemas.microsoft.com/office/drawing/2014/main" val="3480504730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+mj-lt"/>
                        </a:rPr>
                        <a:t>Nguyên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+mj-lt"/>
                        </a:rPr>
                        <a:t>tố</a:t>
                      </a:r>
                      <a:endParaRPr lang="vi-VN" sz="2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+mj-lt"/>
                        </a:rPr>
                        <a:t>Vị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+mj-lt"/>
                        </a:rPr>
                        <a:t>trí</a:t>
                      </a:r>
                      <a:endParaRPr lang="vi-VN" sz="2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1249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vi-VN" sz="2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+mj-lt"/>
                        </a:rPr>
                        <a:t>STT</a:t>
                      </a:r>
                      <a:endParaRPr lang="vi-VN" sz="2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+mj-lt"/>
                        </a:rPr>
                        <a:t>Chu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+mj-lt"/>
                        </a:rPr>
                        <a:t>kỳ</a:t>
                      </a:r>
                      <a:endParaRPr lang="vi-VN" sz="2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+mj-lt"/>
                        </a:rPr>
                        <a:t>Nhóm</a:t>
                      </a:r>
                      <a:endParaRPr lang="vi-VN" sz="2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2822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+mj-lt"/>
                        </a:rPr>
                        <a:t>O</a:t>
                      </a:r>
                      <a:endParaRPr lang="vi-VN" sz="2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+mj-lt"/>
                        </a:rPr>
                        <a:t>8</a:t>
                      </a:r>
                      <a:endParaRPr lang="vi-VN" sz="2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+mj-lt"/>
                        </a:rPr>
                        <a:t>2</a:t>
                      </a:r>
                      <a:endParaRPr lang="vi-VN" sz="2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+mj-lt"/>
                        </a:rPr>
                        <a:t>VIA</a:t>
                      </a:r>
                      <a:endParaRPr lang="vi-VN" sz="2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58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+mj-lt"/>
                        </a:rPr>
                        <a:t>S</a:t>
                      </a:r>
                      <a:endParaRPr lang="vi-VN" sz="2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+mj-lt"/>
                        </a:rPr>
                        <a:t>16</a:t>
                      </a:r>
                      <a:endParaRPr lang="vi-VN" sz="2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+mj-lt"/>
                        </a:rPr>
                        <a:t>3</a:t>
                      </a:r>
                      <a:endParaRPr lang="vi-VN" sz="2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+mj-lt"/>
                        </a:rPr>
                        <a:t>VIA</a:t>
                      </a:r>
                      <a:endParaRPr lang="vi-VN" sz="2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37349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+mj-lt"/>
                        </a:rPr>
                        <a:t>Cl</a:t>
                      </a:r>
                      <a:endParaRPr lang="vi-VN" sz="2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+mj-lt"/>
                        </a:rPr>
                        <a:t>17</a:t>
                      </a:r>
                      <a:endParaRPr lang="vi-VN" sz="2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+mj-lt"/>
                        </a:rPr>
                        <a:t>3</a:t>
                      </a:r>
                      <a:endParaRPr lang="vi-VN" sz="2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+mj-lt"/>
                        </a:rPr>
                        <a:t>VIIA</a:t>
                      </a:r>
                      <a:endParaRPr lang="vi-VN" sz="2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312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+mj-lt"/>
                        </a:rPr>
                        <a:t>Br</a:t>
                      </a:r>
                      <a:endParaRPr lang="vi-VN" sz="2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+mj-lt"/>
                        </a:rPr>
                        <a:t>35</a:t>
                      </a:r>
                      <a:endParaRPr lang="vi-VN" sz="2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+mj-lt"/>
                        </a:rPr>
                        <a:t>4</a:t>
                      </a:r>
                      <a:endParaRPr lang="vi-VN" sz="2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+mj-lt"/>
                        </a:rPr>
                        <a:t>VIIA</a:t>
                      </a:r>
                      <a:endParaRPr lang="vi-VN" sz="2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41500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981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FA3BC-D467-DFC1-A53C-F8C1B3B0F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C1FF9A-F366-81A2-F968-BABE483B3EBA}"/>
              </a:ext>
            </a:extLst>
          </p:cNvPr>
          <p:cNvSpPr/>
          <p:nvPr/>
        </p:nvSpPr>
        <p:spPr>
          <a:xfrm>
            <a:off x="2215299" y="5363852"/>
            <a:ext cx="9976701" cy="1494148"/>
          </a:xfrm>
          <a:prstGeom prst="rect">
            <a:avLst/>
          </a:prstGeom>
          <a:solidFill>
            <a:srgbClr val="D5BDC2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2BC8881-32D1-1398-4881-1B2D981D33E5}"/>
              </a:ext>
            </a:extLst>
          </p:cNvPr>
          <p:cNvGrpSpPr/>
          <p:nvPr/>
        </p:nvGrpSpPr>
        <p:grpSpPr>
          <a:xfrm>
            <a:off x="0" y="0"/>
            <a:ext cx="2286000" cy="6858000"/>
            <a:chOff x="0" y="0"/>
            <a:chExt cx="22860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699FDD9-AB03-79E9-43F2-9C7375ED1EFC}"/>
                </a:ext>
              </a:extLst>
            </p:cNvPr>
            <p:cNvSpPr/>
            <p:nvPr/>
          </p:nvSpPr>
          <p:spPr>
            <a:xfrm>
              <a:off x="0" y="0"/>
              <a:ext cx="2286000" cy="6858000"/>
            </a:xfrm>
            <a:prstGeom prst="rect">
              <a:avLst/>
            </a:prstGeom>
            <a:solidFill>
              <a:srgbClr val="C2E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A8F3861-79CD-8A15-2735-45C4D62871F9}"/>
                </a:ext>
              </a:extLst>
            </p:cNvPr>
            <p:cNvSpPr txBox="1"/>
            <p:nvPr/>
          </p:nvSpPr>
          <p:spPr>
            <a:xfrm>
              <a:off x="141402" y="1998482"/>
              <a:ext cx="2144597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FE504D"/>
                  </a:solidFill>
                  <a:latin typeface=".VnArial Narrow" panose="020B7200000000000000" pitchFamily="34" charset="0"/>
                </a:rPr>
                <a:t>3. </a:t>
              </a:r>
              <a:r>
                <a:rPr lang="en-US" sz="4400" b="1" dirty="0" err="1" smtClean="0">
                  <a:solidFill>
                    <a:srgbClr val="FE504D"/>
                  </a:solidFill>
                  <a:latin typeface=".VnArial Narrow" panose="020B7200000000000000" pitchFamily="34" charset="0"/>
                </a:rPr>
                <a:t>Các</a:t>
              </a:r>
              <a:r>
                <a:rPr lang="en-US" sz="4400" b="1" dirty="0" smtClean="0">
                  <a:solidFill>
                    <a:srgbClr val="FE504D"/>
                  </a:solidFill>
                  <a:latin typeface=".VnArial Narrow" panose="020B7200000000000000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FE504D"/>
                  </a:solidFill>
                  <a:latin typeface=".VnArial Narrow" panose="020B7200000000000000" pitchFamily="34" charset="0"/>
                </a:rPr>
                <a:t>nguyên</a:t>
              </a:r>
              <a:r>
                <a:rPr lang="en-US" sz="4400" b="1" dirty="0" smtClean="0">
                  <a:solidFill>
                    <a:srgbClr val="FE504D"/>
                  </a:solidFill>
                  <a:latin typeface=".VnArial Narrow" panose="020B7200000000000000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FE504D"/>
                  </a:solidFill>
                  <a:latin typeface=".VnArial Narrow" panose="020B7200000000000000" pitchFamily="34" charset="0"/>
                </a:rPr>
                <a:t>tố</a:t>
              </a:r>
              <a:r>
                <a:rPr lang="en-US" sz="4400" b="1" dirty="0" smtClean="0">
                  <a:solidFill>
                    <a:srgbClr val="FE504D"/>
                  </a:solidFill>
                  <a:latin typeface=".VnArial Narrow" panose="020B7200000000000000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FE504D"/>
                  </a:solidFill>
                  <a:latin typeface=".VnArial Narrow" panose="020B7200000000000000" pitchFamily="34" charset="0"/>
                </a:rPr>
                <a:t>khí</a:t>
              </a:r>
              <a:r>
                <a:rPr lang="en-US" sz="4400" b="1" dirty="0" smtClean="0">
                  <a:solidFill>
                    <a:srgbClr val="FE504D"/>
                  </a:solidFill>
                  <a:latin typeface=".VnArial Narrow" panose="020B7200000000000000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FE504D"/>
                  </a:solidFill>
                  <a:latin typeface=".VnArial Narrow" panose="020B7200000000000000" pitchFamily="34" charset="0"/>
                </a:rPr>
                <a:t>hiếm</a:t>
              </a:r>
              <a:endParaRPr lang="vi-VN" sz="4400" b="1" dirty="0">
                <a:solidFill>
                  <a:srgbClr val="FE504D"/>
                </a:solidFill>
              </a:endParaRPr>
            </a:p>
          </p:txBody>
        </p:sp>
      </p:grp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58CFCDB1-8B02-BDFA-E8A3-517E183903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8807681"/>
              </p:ext>
            </p:extLst>
          </p:nvPr>
        </p:nvGraphicFramePr>
        <p:xfrm>
          <a:off x="2516957" y="74384"/>
          <a:ext cx="9464511" cy="4724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0" name="Bitmap Image" r:id="rId3" imgW="9464040" imgH="4312800" progId="Paint.Picture">
                  <p:embed/>
                </p:oleObj>
              </mc:Choice>
              <mc:Fallback>
                <p:oleObj name="Bitmap Image" r:id="rId3" imgW="9464040" imgH="4312800" progId="Paint.Picture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04164F73-3A49-D526-DEF2-6182ABF11C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16957" y="74384"/>
                        <a:ext cx="9464511" cy="47248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C8C7D97E-970F-F8B0-ED59-A66D47E266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1538" y1="10615" x2="51538" y2="10615"/>
                        <a14:foregroundMark x1="54615" y1="27846" x2="54615" y2="27846"/>
                        <a14:foregroundMark x1="54308" y1="12462" x2="54308" y2="124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7839" y="4259442"/>
            <a:ext cx="2856322" cy="28563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36F4B3-B5CB-86EE-015F-417FFA8AC86C}"/>
              </a:ext>
            </a:extLst>
          </p:cNvPr>
          <p:cNvSpPr txBox="1"/>
          <p:nvPr/>
        </p:nvSpPr>
        <p:spPr>
          <a:xfrm>
            <a:off x="2691352" y="5572317"/>
            <a:ext cx="9115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0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Delay 2">
            <a:extLst>
              <a:ext uri="{FF2B5EF4-FFF2-40B4-BE49-F238E27FC236}">
                <a16:creationId xmlns:a16="http://schemas.microsoft.com/office/drawing/2014/main" id="{EB03FB02-4EBD-0966-3F58-1332071A2509}"/>
              </a:ext>
            </a:extLst>
          </p:cNvPr>
          <p:cNvSpPr/>
          <p:nvPr/>
        </p:nvSpPr>
        <p:spPr>
          <a:xfrm>
            <a:off x="0" y="3091992"/>
            <a:ext cx="3733014" cy="3766008"/>
          </a:xfrm>
          <a:prstGeom prst="flowChartDelay">
            <a:avLst/>
          </a:prstGeom>
          <a:solidFill>
            <a:srgbClr val="C2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D0FD8F-1B4E-9AFC-DB99-09315BE57A21}"/>
              </a:ext>
            </a:extLst>
          </p:cNvPr>
          <p:cNvGrpSpPr/>
          <p:nvPr/>
        </p:nvGrpSpPr>
        <p:grpSpPr>
          <a:xfrm>
            <a:off x="2738935" y="1598615"/>
            <a:ext cx="8663234" cy="3766008"/>
            <a:chOff x="2738935" y="1598615"/>
            <a:chExt cx="8663234" cy="376600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B1749F8-4D03-95B4-4E7C-E6ACD491F491}"/>
                </a:ext>
              </a:extLst>
            </p:cNvPr>
            <p:cNvSpPr/>
            <p:nvPr/>
          </p:nvSpPr>
          <p:spPr>
            <a:xfrm>
              <a:off x="2738935" y="1598615"/>
              <a:ext cx="8663234" cy="3766008"/>
            </a:xfrm>
            <a:prstGeom prst="rect">
              <a:avLst/>
            </a:prstGeom>
            <a:solidFill>
              <a:srgbClr val="FFE8A4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C11CF6D-0C8D-D35D-2A8F-319555244DD9}"/>
                </a:ext>
              </a:extLst>
            </p:cNvPr>
            <p:cNvSpPr/>
            <p:nvPr/>
          </p:nvSpPr>
          <p:spPr>
            <a:xfrm>
              <a:off x="2965179" y="1812303"/>
              <a:ext cx="8220173" cy="32653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64DA27F-3058-8528-037F-4A4EA3709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3897"/>
            <a:ext cx="3982405" cy="31626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7E9525-1F1B-4804-5008-5F278CDF3A43}"/>
              </a:ext>
            </a:extLst>
          </p:cNvPr>
          <p:cNvSpPr txBox="1"/>
          <p:nvPr/>
        </p:nvSpPr>
        <p:spPr>
          <a:xfrm>
            <a:off x="2965179" y="2691092"/>
            <a:ext cx="82904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VIIIA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23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2CC94E2-DC21-AB61-5DBF-663A0830C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436818-0585-4FF0-293F-6AF1A6E3E0C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00912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1FB6A16-C87A-87DF-D97F-167BFAF257C7}"/>
              </a:ext>
            </a:extLst>
          </p:cNvPr>
          <p:cNvSpPr/>
          <p:nvPr/>
        </p:nvSpPr>
        <p:spPr>
          <a:xfrm>
            <a:off x="1461155" y="631595"/>
            <a:ext cx="6240544" cy="3836709"/>
          </a:xfrm>
          <a:prstGeom prst="rect">
            <a:avLst/>
          </a:prstGeom>
          <a:solidFill>
            <a:srgbClr val="FEF1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441397-8AA7-1BEA-E3FF-ECC5AE44D1BF}"/>
              </a:ext>
            </a:extLst>
          </p:cNvPr>
          <p:cNvSpPr/>
          <p:nvPr/>
        </p:nvSpPr>
        <p:spPr>
          <a:xfrm>
            <a:off x="886120" y="3770722"/>
            <a:ext cx="772998" cy="452486"/>
          </a:xfrm>
          <a:prstGeom prst="rect">
            <a:avLst/>
          </a:prstGeom>
          <a:solidFill>
            <a:srgbClr val="FEF1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4DB828-EECD-DF7F-8CB9-3BA6B540F8F2}"/>
              </a:ext>
            </a:extLst>
          </p:cNvPr>
          <p:cNvSpPr/>
          <p:nvPr/>
        </p:nvSpPr>
        <p:spPr>
          <a:xfrm>
            <a:off x="1540083" y="1187776"/>
            <a:ext cx="6369006" cy="1424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6B2B34-5A3B-6EB5-75CF-0B934B0606A5}"/>
              </a:ext>
            </a:extLst>
          </p:cNvPr>
          <p:cNvSpPr txBox="1"/>
          <p:nvPr/>
        </p:nvSpPr>
        <p:spPr>
          <a:xfrm>
            <a:off x="1461155" y="1100531"/>
            <a:ext cx="65516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(số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chu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Helium; Neon; Argon?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07DC47-D82A-1383-ED27-D9383063AB03}"/>
              </a:ext>
            </a:extLst>
          </p:cNvPr>
          <p:cNvSpPr/>
          <p:nvPr/>
        </p:nvSpPr>
        <p:spPr>
          <a:xfrm>
            <a:off x="689728" y="4857603"/>
            <a:ext cx="7323056" cy="1835427"/>
          </a:xfrm>
          <a:prstGeom prst="rect">
            <a:avLst/>
          </a:prstGeom>
          <a:solidFill>
            <a:srgbClr val="FEF1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39904C06-CF08-0F2C-2CAE-15B1E6AB86B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49771" y="2956616"/>
          <a:ext cx="1744663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4" name="Bitmap Image" r:id="rId4" imgW="1744920" imgH="487800" progId="Paint.Picture">
                  <p:embed/>
                </p:oleObj>
              </mc:Choice>
              <mc:Fallback>
                <p:oleObj name="Bitmap Image" r:id="rId4" imgW="1744920" imgH="487800" progId="Paint.Picture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9FB27E82-B6B5-BDAD-4CB5-E3778FF0D7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49771" y="2956616"/>
                        <a:ext cx="1744663" cy="487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6B8A4B82-6912-12A9-E8D5-A5B92A86F3A3}"/>
              </a:ext>
            </a:extLst>
          </p:cNvPr>
          <p:cNvSpPr/>
          <p:nvPr/>
        </p:nvSpPr>
        <p:spPr>
          <a:xfrm>
            <a:off x="1662446" y="6160365"/>
            <a:ext cx="2856321" cy="697635"/>
          </a:xfrm>
          <a:prstGeom prst="triangle">
            <a:avLst/>
          </a:prstGeom>
          <a:solidFill>
            <a:srgbClr val="FFE8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aphicFrame>
        <p:nvGraphicFramePr>
          <p:cNvPr id="12" name="Table 15">
            <a:extLst>
              <a:ext uri="{FF2B5EF4-FFF2-40B4-BE49-F238E27FC236}">
                <a16:creationId xmlns:a16="http://schemas.microsoft.com/office/drawing/2014/main" id="{DD0D430A-8A84-0690-174A-92843A1021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8987585"/>
              </p:ext>
            </p:extLst>
          </p:nvPr>
        </p:nvGraphicFramePr>
        <p:xfrm>
          <a:off x="1174259" y="3656787"/>
          <a:ext cx="6689016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2254">
                  <a:extLst>
                    <a:ext uri="{9D8B030D-6E8A-4147-A177-3AD203B41FA5}">
                      <a16:colId xmlns:a16="http://schemas.microsoft.com/office/drawing/2014/main" val="3532051251"/>
                    </a:ext>
                  </a:extLst>
                </a:gridCol>
                <a:gridCol w="1672254">
                  <a:extLst>
                    <a:ext uri="{9D8B030D-6E8A-4147-A177-3AD203B41FA5}">
                      <a16:colId xmlns:a16="http://schemas.microsoft.com/office/drawing/2014/main" val="2720677163"/>
                    </a:ext>
                  </a:extLst>
                </a:gridCol>
                <a:gridCol w="1672254">
                  <a:extLst>
                    <a:ext uri="{9D8B030D-6E8A-4147-A177-3AD203B41FA5}">
                      <a16:colId xmlns:a16="http://schemas.microsoft.com/office/drawing/2014/main" val="478259797"/>
                    </a:ext>
                  </a:extLst>
                </a:gridCol>
                <a:gridCol w="1672254">
                  <a:extLst>
                    <a:ext uri="{9D8B030D-6E8A-4147-A177-3AD203B41FA5}">
                      <a16:colId xmlns:a16="http://schemas.microsoft.com/office/drawing/2014/main" val="3480504730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+mj-lt"/>
                        </a:rPr>
                        <a:t>Nguyên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+mj-lt"/>
                        </a:rPr>
                        <a:t>tố</a:t>
                      </a:r>
                      <a:endParaRPr lang="vi-VN" sz="2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+mj-lt"/>
                        </a:rPr>
                        <a:t>Vị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+mj-lt"/>
                        </a:rPr>
                        <a:t>trí</a:t>
                      </a:r>
                      <a:endParaRPr lang="vi-VN" sz="2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1249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vi-VN" sz="2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+mj-lt"/>
                        </a:rPr>
                        <a:t>STT</a:t>
                      </a:r>
                      <a:endParaRPr lang="vi-VN" sz="2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+mj-lt"/>
                        </a:rPr>
                        <a:t>Chu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+mj-lt"/>
                        </a:rPr>
                        <a:t>kỳ</a:t>
                      </a:r>
                      <a:endParaRPr lang="vi-VN" sz="2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+mj-lt"/>
                        </a:rPr>
                        <a:t>Nhóm</a:t>
                      </a:r>
                      <a:endParaRPr lang="vi-VN" sz="2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2822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+mj-lt"/>
                        </a:rPr>
                        <a:t>He </a:t>
                      </a:r>
                      <a:endParaRPr lang="vi-VN" sz="2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+mj-lt"/>
                        </a:rPr>
                        <a:t>2</a:t>
                      </a:r>
                      <a:endParaRPr lang="vi-VN" sz="2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+mj-lt"/>
                        </a:rPr>
                        <a:t>1</a:t>
                      </a:r>
                      <a:endParaRPr lang="vi-VN" sz="2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+mj-lt"/>
                        </a:rPr>
                        <a:t>VIIIA</a:t>
                      </a:r>
                      <a:endParaRPr lang="vi-VN" sz="2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58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+mj-lt"/>
                        </a:rPr>
                        <a:t>Ne</a:t>
                      </a:r>
                      <a:endParaRPr lang="vi-VN" sz="2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+mj-lt"/>
                        </a:rPr>
                        <a:t>10</a:t>
                      </a:r>
                      <a:endParaRPr lang="vi-VN" sz="2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+mj-lt"/>
                        </a:rPr>
                        <a:t>2</a:t>
                      </a:r>
                      <a:endParaRPr lang="vi-VN" sz="2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+mj-lt"/>
                        </a:rPr>
                        <a:t>VIIIA</a:t>
                      </a:r>
                      <a:endParaRPr lang="vi-VN" sz="2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37349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+mj-lt"/>
                        </a:rPr>
                        <a:t>Ar</a:t>
                      </a:r>
                      <a:endParaRPr lang="vi-VN" sz="2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+mj-lt"/>
                        </a:rPr>
                        <a:t>18</a:t>
                      </a:r>
                      <a:endParaRPr lang="vi-VN" sz="2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+mj-lt"/>
                        </a:rPr>
                        <a:t>3</a:t>
                      </a:r>
                      <a:endParaRPr lang="vi-VN" sz="2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+mj-lt"/>
                        </a:rPr>
                        <a:t>VIIIA</a:t>
                      </a:r>
                      <a:endParaRPr lang="vi-VN" sz="2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3124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457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84E58-ED2B-C514-7AB7-58354D6EB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446EE5-F7A6-2533-EBCC-9661FF6870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0912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01A4EEC-AEEE-A9EC-4562-8081E633FC3F}"/>
              </a:ext>
            </a:extLst>
          </p:cNvPr>
          <p:cNvSpPr/>
          <p:nvPr/>
        </p:nvSpPr>
        <p:spPr>
          <a:xfrm>
            <a:off x="1461155" y="631595"/>
            <a:ext cx="6240544" cy="3836709"/>
          </a:xfrm>
          <a:prstGeom prst="rect">
            <a:avLst/>
          </a:prstGeom>
          <a:solidFill>
            <a:srgbClr val="FEF1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A6C93A-4C27-59DF-A100-B0C8F13E0E96}"/>
              </a:ext>
            </a:extLst>
          </p:cNvPr>
          <p:cNvSpPr/>
          <p:nvPr/>
        </p:nvSpPr>
        <p:spPr>
          <a:xfrm>
            <a:off x="886120" y="3770722"/>
            <a:ext cx="772998" cy="452486"/>
          </a:xfrm>
          <a:prstGeom prst="rect">
            <a:avLst/>
          </a:prstGeom>
          <a:solidFill>
            <a:srgbClr val="FEF1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34CC04-ADAA-C428-D284-EDCF4D1FF0FD}"/>
              </a:ext>
            </a:extLst>
          </p:cNvPr>
          <p:cNvSpPr/>
          <p:nvPr/>
        </p:nvSpPr>
        <p:spPr>
          <a:xfrm>
            <a:off x="1540083" y="1187776"/>
            <a:ext cx="6369006" cy="9899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BAD972-3931-458A-123D-5420450007C6}"/>
              </a:ext>
            </a:extLst>
          </p:cNvPr>
          <p:cNvSpPr txBox="1"/>
          <p:nvPr/>
        </p:nvSpPr>
        <p:spPr>
          <a:xfrm>
            <a:off x="1461155" y="1100531"/>
            <a:ext cx="65516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600D68-A6C0-E994-3883-022017FC4785}"/>
              </a:ext>
            </a:extLst>
          </p:cNvPr>
          <p:cNvSpPr/>
          <p:nvPr/>
        </p:nvSpPr>
        <p:spPr>
          <a:xfrm>
            <a:off x="689728" y="4857603"/>
            <a:ext cx="7323056" cy="1835427"/>
          </a:xfrm>
          <a:prstGeom prst="rect">
            <a:avLst/>
          </a:prstGeom>
          <a:solidFill>
            <a:srgbClr val="FEF1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706EC676-6B1E-4A59-F822-809C5F03CCCB}"/>
              </a:ext>
            </a:extLst>
          </p:cNvPr>
          <p:cNvSpPr/>
          <p:nvPr/>
        </p:nvSpPr>
        <p:spPr>
          <a:xfrm>
            <a:off x="1662446" y="6160365"/>
            <a:ext cx="2856321" cy="697635"/>
          </a:xfrm>
          <a:prstGeom prst="triangle">
            <a:avLst/>
          </a:prstGeom>
          <a:solidFill>
            <a:srgbClr val="FFE8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00C73A8-C499-003E-E46D-C94D6A0F9616}"/>
              </a:ext>
            </a:extLst>
          </p:cNvPr>
          <p:cNvSpPr/>
          <p:nvPr/>
        </p:nvSpPr>
        <p:spPr>
          <a:xfrm>
            <a:off x="886120" y="2630078"/>
            <a:ext cx="3393649" cy="914400"/>
          </a:xfrm>
          <a:prstGeom prst="roundRect">
            <a:avLst>
              <a:gd name="adj" fmla="val 50000"/>
            </a:avLst>
          </a:prstGeom>
          <a:solidFill>
            <a:srgbClr val="B5EAD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1AF04CC-2DFD-7DE2-2380-7105AC092BA7}"/>
              </a:ext>
            </a:extLst>
          </p:cNvPr>
          <p:cNvSpPr/>
          <p:nvPr/>
        </p:nvSpPr>
        <p:spPr>
          <a:xfrm>
            <a:off x="5109016" y="2603276"/>
            <a:ext cx="3393648" cy="914400"/>
          </a:xfrm>
          <a:prstGeom prst="roundRect">
            <a:avLst>
              <a:gd name="adj" fmla="val 50000"/>
            </a:avLst>
          </a:prstGeom>
          <a:solidFill>
            <a:srgbClr val="B5EAD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6D27BCC-8156-2E81-8F8E-08FAC7D9DE99}"/>
              </a:ext>
            </a:extLst>
          </p:cNvPr>
          <p:cNvSpPr/>
          <p:nvPr/>
        </p:nvSpPr>
        <p:spPr>
          <a:xfrm>
            <a:off x="886120" y="3979431"/>
            <a:ext cx="3393649" cy="914400"/>
          </a:xfrm>
          <a:prstGeom prst="roundRect">
            <a:avLst>
              <a:gd name="adj" fmla="val 50000"/>
            </a:avLst>
          </a:prstGeom>
          <a:solidFill>
            <a:srgbClr val="B5EAD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F645895-A128-291D-EF1D-80293F950FE7}"/>
              </a:ext>
            </a:extLst>
          </p:cNvPr>
          <p:cNvSpPr/>
          <p:nvPr/>
        </p:nvSpPr>
        <p:spPr>
          <a:xfrm>
            <a:off x="5109016" y="3952629"/>
            <a:ext cx="3393648" cy="914400"/>
          </a:xfrm>
          <a:prstGeom prst="roundRect">
            <a:avLst>
              <a:gd name="adj" fmla="val 50000"/>
            </a:avLst>
          </a:prstGeom>
          <a:solidFill>
            <a:srgbClr val="B5EAD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1434D5-FC3F-A61F-D7F6-B256A2493B00}"/>
              </a:ext>
            </a:extLst>
          </p:cNvPr>
          <p:cNvSpPr txBox="1"/>
          <p:nvPr/>
        </p:nvSpPr>
        <p:spPr>
          <a:xfrm>
            <a:off x="862467" y="2812144"/>
            <a:ext cx="329769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Kim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Phi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endParaRPr lang="vi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5F8C74-7E1B-3CFA-8919-BB644D2B8778}"/>
              </a:ext>
            </a:extLst>
          </p:cNvPr>
          <p:cNvSpPr txBox="1"/>
          <p:nvPr/>
        </p:nvSpPr>
        <p:spPr>
          <a:xfrm>
            <a:off x="5165889" y="2803623"/>
            <a:ext cx="32800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Phi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endParaRPr lang="vi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BFCA3B-4A9E-A2F0-8608-01C665B6214D}"/>
              </a:ext>
            </a:extLst>
          </p:cNvPr>
          <p:cNvSpPr txBox="1"/>
          <p:nvPr/>
        </p:nvSpPr>
        <p:spPr>
          <a:xfrm>
            <a:off x="942911" y="4162140"/>
            <a:ext cx="340830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Kim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endParaRPr lang="vi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BAC4AE-7B78-EB00-F8E8-3F58C0616FB4}"/>
              </a:ext>
            </a:extLst>
          </p:cNvPr>
          <p:cNvSpPr txBox="1"/>
          <p:nvPr/>
        </p:nvSpPr>
        <p:spPr>
          <a:xfrm>
            <a:off x="5165889" y="3972241"/>
            <a:ext cx="31812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Kim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Phi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endParaRPr lang="vi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6228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104CF4F-6030-2EEA-07B4-D9B2B389B064}"/>
              </a:ext>
            </a:extLst>
          </p:cNvPr>
          <p:cNvSpPr/>
          <p:nvPr/>
        </p:nvSpPr>
        <p:spPr>
          <a:xfrm>
            <a:off x="0" y="5583677"/>
            <a:ext cx="12192000" cy="1274323"/>
          </a:xfrm>
          <a:prstGeom prst="rect">
            <a:avLst/>
          </a:prstGeom>
          <a:solidFill>
            <a:srgbClr val="B5E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8F1451-02E6-5F16-A4AF-7F3BEA5350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6" b="96333" l="3431" r="96913">
                        <a14:foregroundMark x1="31046" y1="8778" x2="42024" y2="8889"/>
                        <a14:foregroundMark x1="28816" y1="3667" x2="40309" y2="3556"/>
                        <a14:foregroundMark x1="40309" y1="3556" x2="48370" y2="3556"/>
                        <a14:foregroundMark x1="15094" y1="7000" x2="7376" y2="15889"/>
                        <a14:foregroundMark x1="7376" y1="15889" x2="6518" y2="22667"/>
                        <a14:foregroundMark x1="38422" y1="33333" x2="47856" y2="33667"/>
                        <a14:foregroundMark x1="33619" y1="34333" x2="45111" y2="36444"/>
                        <a14:foregroundMark x1="45111" y1="36444" x2="46141" y2="36444"/>
                        <a14:foregroundMark x1="76329" y1="34444" x2="81304" y2="34000"/>
                        <a14:foregroundMark x1="79417" y1="31444" x2="79760" y2="40000"/>
                        <a14:foregroundMark x1="79760" y1="40000" x2="89708" y2="37889"/>
                        <a14:foregroundMark x1="75986" y1="32889" x2="74443" y2="41222"/>
                        <a14:foregroundMark x1="74443" y1="41222" x2="77015" y2="52778"/>
                        <a14:foregroundMark x1="77015" y1="52778" x2="92110" y2="46111"/>
                        <a14:foregroundMark x1="92110" y1="46111" x2="92624" y2="33333"/>
                        <a14:foregroundMark x1="92624" y1="33333" x2="87307" y2="33889"/>
                        <a14:foregroundMark x1="77015" y1="32778" x2="72899" y2="39222"/>
                        <a14:foregroundMark x1="72899" y1="39222" x2="73928" y2="50556"/>
                        <a14:foregroundMark x1="73928" y1="50556" x2="86449" y2="55111"/>
                        <a14:foregroundMark x1="86449" y1="55111" x2="92796" y2="51667"/>
                        <a14:foregroundMark x1="94168" y1="31111" x2="96913" y2="45333"/>
                        <a14:foregroundMark x1="96913" y1="45333" x2="95197" y2="49778"/>
                        <a14:foregroundMark x1="29846" y1="91222" x2="29846" y2="91222"/>
                        <a14:foregroundMark x1="29331" y1="93444" x2="29331" y2="93444"/>
                        <a14:foregroundMark x1="43053" y1="93667" x2="43053" y2="93667"/>
                        <a14:foregroundMark x1="25386" y1="96444" x2="25386" y2="96444"/>
                        <a14:foregroundMark x1="3431" y1="53889" x2="3431" y2="53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255" y="819851"/>
            <a:ext cx="3382064" cy="52210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C4FDC6-A455-F4EE-F834-53902D6B32A8}"/>
              </a:ext>
            </a:extLst>
          </p:cNvPr>
          <p:cNvSpPr txBox="1"/>
          <p:nvPr/>
        </p:nvSpPr>
        <p:spPr>
          <a:xfrm>
            <a:off x="2182158" y="2574889"/>
            <a:ext cx="1361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E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KẾT</a:t>
            </a:r>
            <a:endParaRPr lang="vi-VN" sz="2800" b="1" dirty="0">
              <a:solidFill>
                <a:srgbClr val="FE50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63B9B04-EDFE-B9C7-ABA1-2D0E756F584E}"/>
              </a:ext>
            </a:extLst>
          </p:cNvPr>
          <p:cNvGrpSpPr/>
          <p:nvPr/>
        </p:nvGrpSpPr>
        <p:grpSpPr>
          <a:xfrm>
            <a:off x="3438877" y="291830"/>
            <a:ext cx="914400" cy="914400"/>
            <a:chOff x="3715965" y="291830"/>
            <a:chExt cx="914400" cy="914400"/>
          </a:xfrm>
        </p:grpSpPr>
        <p:sp>
          <p:nvSpPr>
            <p:cNvPr id="7" name="Teardrop 6">
              <a:extLst>
                <a:ext uri="{FF2B5EF4-FFF2-40B4-BE49-F238E27FC236}">
                  <a16:creationId xmlns:a16="http://schemas.microsoft.com/office/drawing/2014/main" id="{1AA58EF9-B705-7660-28A8-49BC8C5EDF2F}"/>
                </a:ext>
              </a:extLst>
            </p:cNvPr>
            <p:cNvSpPr/>
            <p:nvPr/>
          </p:nvSpPr>
          <p:spPr>
            <a:xfrm>
              <a:off x="3715965" y="291830"/>
              <a:ext cx="914400" cy="914400"/>
            </a:xfrm>
            <a:prstGeom prst="teardrop">
              <a:avLst/>
            </a:prstGeom>
            <a:solidFill>
              <a:srgbClr val="FF9AA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9" name="Graphic 8" descr="Paint brush">
              <a:extLst>
                <a:ext uri="{FF2B5EF4-FFF2-40B4-BE49-F238E27FC236}">
                  <a16:creationId xmlns:a16="http://schemas.microsoft.com/office/drawing/2014/main" id="{53BF0C33-40CB-D5EE-7FDD-8692FD926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3893495" y="369652"/>
              <a:ext cx="559340" cy="55934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44AE6A8-11C7-186F-E9CF-74BF11E1DDD9}"/>
              </a:ext>
            </a:extLst>
          </p:cNvPr>
          <p:cNvSpPr txBox="1"/>
          <p:nvPr/>
        </p:nvSpPr>
        <p:spPr>
          <a:xfrm>
            <a:off x="4615922" y="219686"/>
            <a:ext cx="72989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23C651-9833-4258-4C1B-E41D51088157}"/>
              </a:ext>
            </a:extLst>
          </p:cNvPr>
          <p:cNvSpPr txBox="1"/>
          <p:nvPr/>
        </p:nvSpPr>
        <p:spPr>
          <a:xfrm>
            <a:off x="5343895" y="1551200"/>
            <a:ext cx="6848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số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eletron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AB42CF0-0CFE-BD30-00A8-73D748938CF1}"/>
              </a:ext>
            </a:extLst>
          </p:cNvPr>
          <p:cNvGrpSpPr/>
          <p:nvPr/>
        </p:nvGrpSpPr>
        <p:grpSpPr>
          <a:xfrm>
            <a:off x="4371130" y="1623344"/>
            <a:ext cx="914400" cy="914400"/>
            <a:chOff x="4528242" y="1660489"/>
            <a:chExt cx="914400" cy="914400"/>
          </a:xfrm>
        </p:grpSpPr>
        <p:sp>
          <p:nvSpPr>
            <p:cNvPr id="12" name="Teardrop 11">
              <a:extLst>
                <a:ext uri="{FF2B5EF4-FFF2-40B4-BE49-F238E27FC236}">
                  <a16:creationId xmlns:a16="http://schemas.microsoft.com/office/drawing/2014/main" id="{A75ECC25-FB2D-6884-7B83-2A1985867FC4}"/>
                </a:ext>
              </a:extLst>
            </p:cNvPr>
            <p:cNvSpPr/>
            <p:nvPr/>
          </p:nvSpPr>
          <p:spPr>
            <a:xfrm>
              <a:off x="4528242" y="1660489"/>
              <a:ext cx="914400" cy="914400"/>
            </a:xfrm>
            <a:prstGeom prst="teardrop">
              <a:avLst/>
            </a:prstGeom>
            <a:solidFill>
              <a:srgbClr val="FF9AA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14" name="Graphic 13" descr="Paint brush">
              <a:extLst>
                <a:ext uri="{FF2B5EF4-FFF2-40B4-BE49-F238E27FC236}">
                  <a16:creationId xmlns:a16="http://schemas.microsoft.com/office/drawing/2014/main" id="{D9F95E7F-D719-C49B-5130-FE536E2FE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4734955" y="1724173"/>
              <a:ext cx="559340" cy="559340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88BD036-996B-A6A5-33F8-6820B832B741}"/>
              </a:ext>
            </a:extLst>
          </p:cNvPr>
          <p:cNvSpPr txBox="1"/>
          <p:nvPr/>
        </p:nvSpPr>
        <p:spPr>
          <a:xfrm>
            <a:off x="5474390" y="2928478"/>
            <a:ext cx="6279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chu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3C0FFA8-B50F-7C40-33FD-2C1BA727D628}"/>
              </a:ext>
            </a:extLst>
          </p:cNvPr>
          <p:cNvGrpSpPr/>
          <p:nvPr/>
        </p:nvGrpSpPr>
        <p:grpSpPr>
          <a:xfrm>
            <a:off x="4501625" y="3000622"/>
            <a:ext cx="914400" cy="914400"/>
            <a:chOff x="4528242" y="1660489"/>
            <a:chExt cx="914400" cy="914400"/>
          </a:xfrm>
        </p:grpSpPr>
        <p:sp>
          <p:nvSpPr>
            <p:cNvPr id="19" name="Teardrop 18">
              <a:extLst>
                <a:ext uri="{FF2B5EF4-FFF2-40B4-BE49-F238E27FC236}">
                  <a16:creationId xmlns:a16="http://schemas.microsoft.com/office/drawing/2014/main" id="{FFFE0CBA-7D18-3008-E522-A6FD6B0F6E4E}"/>
                </a:ext>
              </a:extLst>
            </p:cNvPr>
            <p:cNvSpPr/>
            <p:nvPr/>
          </p:nvSpPr>
          <p:spPr>
            <a:xfrm>
              <a:off x="4528242" y="1660489"/>
              <a:ext cx="914400" cy="914400"/>
            </a:xfrm>
            <a:prstGeom prst="teardrop">
              <a:avLst/>
            </a:prstGeom>
            <a:solidFill>
              <a:srgbClr val="FF9AA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20" name="Graphic 19" descr="Paint brush">
              <a:extLst>
                <a:ext uri="{FF2B5EF4-FFF2-40B4-BE49-F238E27FC236}">
                  <a16:creationId xmlns:a16="http://schemas.microsoft.com/office/drawing/2014/main" id="{7F89CFD5-670F-1322-7E2E-DB540F896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4734955" y="1724173"/>
              <a:ext cx="559340" cy="559340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43476F6-7D89-16B6-C004-5FE92EDA426C}"/>
              </a:ext>
            </a:extLst>
          </p:cNvPr>
          <p:cNvSpPr txBox="1"/>
          <p:nvPr/>
        </p:nvSpPr>
        <p:spPr>
          <a:xfrm>
            <a:off x="4406974" y="4232310"/>
            <a:ext cx="77235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BTH,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IA; IIA; IIIA và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VA; VIA; VIIA,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VIIA 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085A24B-49D8-3CB8-925F-DED9A8760918}"/>
              </a:ext>
            </a:extLst>
          </p:cNvPr>
          <p:cNvGrpSpPr/>
          <p:nvPr/>
        </p:nvGrpSpPr>
        <p:grpSpPr>
          <a:xfrm>
            <a:off x="3438877" y="4483040"/>
            <a:ext cx="914400" cy="914400"/>
            <a:chOff x="4528242" y="1660489"/>
            <a:chExt cx="914400" cy="914400"/>
          </a:xfrm>
        </p:grpSpPr>
        <p:sp>
          <p:nvSpPr>
            <p:cNvPr id="23" name="Teardrop 22">
              <a:extLst>
                <a:ext uri="{FF2B5EF4-FFF2-40B4-BE49-F238E27FC236}">
                  <a16:creationId xmlns:a16="http://schemas.microsoft.com/office/drawing/2014/main" id="{A9862F02-0438-68A8-8495-0BC0BEE0E98F}"/>
                </a:ext>
              </a:extLst>
            </p:cNvPr>
            <p:cNvSpPr/>
            <p:nvPr/>
          </p:nvSpPr>
          <p:spPr>
            <a:xfrm>
              <a:off x="4528242" y="1660489"/>
              <a:ext cx="914400" cy="914400"/>
            </a:xfrm>
            <a:prstGeom prst="teardrop">
              <a:avLst/>
            </a:prstGeom>
            <a:solidFill>
              <a:srgbClr val="FF9AA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24" name="Graphic 23" descr="Paint brush">
              <a:extLst>
                <a:ext uri="{FF2B5EF4-FFF2-40B4-BE49-F238E27FC236}">
                  <a16:creationId xmlns:a16="http://schemas.microsoft.com/office/drawing/2014/main" id="{D0AE3AD6-E751-DFCF-153F-32503DB41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4734955" y="1724173"/>
              <a:ext cx="559340" cy="5593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4012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5012BD3-91D0-4AAD-A4C8-8CB14A051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4349D5-0AA5-4386-853A-067587545C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1883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5" descr="Picture1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7559">
            <a:off x="2133601" y="1371600"/>
            <a:ext cx="166846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7" name="Text Box 7"/>
          <p:cNvSpPr txBox="1">
            <a:spLocks noChangeArrowheads="1"/>
          </p:cNvSpPr>
          <p:nvPr/>
        </p:nvSpPr>
        <p:spPr bwMode="auto">
          <a:xfrm rot="21066248">
            <a:off x="3059114" y="3143250"/>
            <a:ext cx="67770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3333FF"/>
                </a:solidFill>
                <a:latin typeface="VNI-Thufap2" pitchFamily="2" charset="0"/>
              </a:rPr>
              <a:t>Chúc các em học tốt</a:t>
            </a:r>
          </a:p>
        </p:txBody>
      </p:sp>
    </p:spTree>
    <p:extLst>
      <p:ext uri="{BB962C8B-B14F-4D97-AF65-F5344CB8AC3E}">
        <p14:creationId xmlns:p14="http://schemas.microsoft.com/office/powerpoint/2010/main" val="31586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5E846C1-60A8-43C6-90C0-05DD5EFE9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D2A1BB-7890-414D-AC0F-476A3AD81E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331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91A4DE9-E872-4B11-9181-8B24F9F19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A56A21-A5A6-4181-A755-4E6076867D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182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B9213A-74B6-4B53-B1CC-9D199C684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84F190-513E-4F32-8B08-818C6A2217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959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BAB51DA-8379-44CE-921D-5A1A2AE96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14E6C5-D9FA-45D8-93C0-141D6E1013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106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874</TotalTime>
  <Words>1007</Words>
  <Application>Microsoft Office PowerPoint</Application>
  <PresentationFormat>Widescreen</PresentationFormat>
  <Paragraphs>124</Paragraphs>
  <Slides>50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3" baseType="lpstr">
      <vt:lpstr>.VnArial Narrow</vt:lpstr>
      <vt:lpstr>.VnArial NarrowH</vt:lpstr>
      <vt:lpstr>Arial</vt:lpstr>
      <vt:lpstr>Calibri</vt:lpstr>
      <vt:lpstr>Calibri Light</vt:lpstr>
      <vt:lpstr>Times New Roman</vt:lpstr>
      <vt:lpstr>VNI-Thufap2</vt:lpstr>
      <vt:lpstr>Wingdings</vt:lpstr>
      <vt:lpstr>Default Design</vt:lpstr>
      <vt:lpstr>2_Office Theme</vt:lpstr>
      <vt:lpstr>Office Theme</vt:lpstr>
      <vt:lpstr>6_Office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54</cp:revision>
  <dcterms:created xsi:type="dcterms:W3CDTF">2022-06-20T14:43:20Z</dcterms:created>
  <dcterms:modified xsi:type="dcterms:W3CDTF">2024-03-16T17:21:08Z</dcterms:modified>
</cp:coreProperties>
</file>