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8556" r:id="rId2"/>
  </p:sldMasterIdLst>
  <p:notesMasterIdLst>
    <p:notesMasterId r:id="rId23"/>
  </p:notesMasterIdLst>
  <p:sldIdLst>
    <p:sldId id="333" r:id="rId3"/>
    <p:sldId id="353" r:id="rId4"/>
    <p:sldId id="354" r:id="rId5"/>
    <p:sldId id="355" r:id="rId6"/>
    <p:sldId id="359" r:id="rId7"/>
    <p:sldId id="361" r:id="rId8"/>
    <p:sldId id="362" r:id="rId9"/>
    <p:sldId id="360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2" r:id="rId18"/>
    <p:sldId id="370" r:id="rId19"/>
    <p:sldId id="371" r:id="rId20"/>
    <p:sldId id="356" r:id="rId21"/>
    <p:sldId id="3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CF77-8CC2-4973-B4B0-6AA29A646DA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D4E2-0BCC-4F5D-AE1D-792F5BB8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1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3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5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7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8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8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87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5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18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05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6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3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57" r:id="rId1"/>
    <p:sldLayoutId id="2147488558" r:id="rId2"/>
    <p:sldLayoutId id="2147488559" r:id="rId3"/>
    <p:sldLayoutId id="2147488560" r:id="rId4"/>
    <p:sldLayoutId id="2147488561" r:id="rId5"/>
    <p:sldLayoutId id="2147488562" r:id="rId6"/>
    <p:sldLayoutId id="2147488563" r:id="rId7"/>
    <p:sldLayoutId id="2147488564" r:id="rId8"/>
    <p:sldLayoutId id="2147488565" r:id="rId9"/>
    <p:sldLayoutId id="2147488566" r:id="rId10"/>
    <p:sldLayoutId id="214748856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9653" y="1710895"/>
            <a:ext cx="110526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54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54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54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E12DF9-FA0E-FB6C-45EF-5C739542E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487" y="2928376"/>
            <a:ext cx="36290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A67F9-4774-A7E6-1B4F-318A8101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3" y="994230"/>
            <a:ext cx="2886075" cy="120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D0E6BE-E348-793C-E9C7-733D9BE7D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83" y="2194380"/>
            <a:ext cx="4114800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EEF0B-E943-0781-EECB-8B35EB309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931" y="3429000"/>
            <a:ext cx="94202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A67F9-4774-A7E6-1B4F-318A8101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3" y="994230"/>
            <a:ext cx="2886075" cy="120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9E2F99-A9D6-A8F5-FC01-95FA6CFF6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1" y="2138058"/>
            <a:ext cx="3743325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CF0998-5A08-6270-AC76-B382E751E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514" y="3111045"/>
            <a:ext cx="82010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A67F9-4774-A7E6-1B4F-318A8101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3" y="994230"/>
            <a:ext cx="2886075" cy="120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16CB77-BA41-CDD1-B01C-0B17893CB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53" y="2208898"/>
            <a:ext cx="3200400" cy="447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BC3BF5-8011-474E-17D2-9140D0F49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37" y="3067170"/>
            <a:ext cx="4181475" cy="3381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B201A2-DCCC-66DA-8B8E-8E9DE9156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938" y="2569726"/>
            <a:ext cx="48482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A67F9-4774-A7E6-1B4F-318A8101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3" y="994230"/>
            <a:ext cx="2886075" cy="120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07850C-42F3-9BC8-981F-5F47F0B91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53" y="2071798"/>
            <a:ext cx="9467850" cy="504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F717A-B0F4-E5AE-60E7-079274DC7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21" y="2576623"/>
            <a:ext cx="3533775" cy="430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A67A28-2AE9-1A21-8907-FBDDADFFB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4380" y="2523615"/>
            <a:ext cx="37719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A67F9-4774-A7E6-1B4F-318A8101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3" y="994230"/>
            <a:ext cx="2886075" cy="120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247C1D-BCAB-4AD8-3638-9731D63FC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" y="2252662"/>
            <a:ext cx="102203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B34972-03CE-8705-946F-9DCBA462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77" y="409455"/>
            <a:ext cx="3257550" cy="857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66D946-3C04-5F9D-2A5D-52BD2D770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87" y="1940615"/>
            <a:ext cx="102774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B34972-03CE-8705-946F-9DCBA462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77" y="409455"/>
            <a:ext cx="3257550" cy="857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A783B4-461C-4344-7F93-62BE9E27D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2" y="2271712"/>
            <a:ext cx="102012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B34972-03CE-8705-946F-9DCBA462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77" y="409455"/>
            <a:ext cx="3257550" cy="857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2FFF5C-1320-CC02-EB17-69042150F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281" y="1522758"/>
            <a:ext cx="103155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B34972-03CE-8705-946F-9DCBA462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77" y="409455"/>
            <a:ext cx="3257550" cy="857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768DF1-8771-EDCC-EA74-9C52374FE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" y="2249142"/>
            <a:ext cx="102584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2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497D2C-A45D-3484-3CF6-2F20FFED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517" y="551317"/>
            <a:ext cx="3028950" cy="88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39E3D6-90BB-9D91-7100-988572600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26" y="1738933"/>
            <a:ext cx="104394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7BD532-FABB-EB94-01DA-025150D39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2143125"/>
            <a:ext cx="92011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BA8D5E-ED6F-DC9C-3FC5-9A5C70D5E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517" y="551317"/>
            <a:ext cx="3028950" cy="885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590EBA-6CA1-F1DC-AA3E-AE9A22BA6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924050"/>
            <a:ext cx="104203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FDAA7-0D10-FB58-BB1B-F2E72429E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1933575"/>
            <a:ext cx="105632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A67F9-4774-A7E6-1B4F-318A8101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3" y="994230"/>
            <a:ext cx="2886075" cy="1200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C0CBB3-D650-1E69-E051-959364664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40" y="2194380"/>
            <a:ext cx="5895975" cy="42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F08074-B37E-3A49-DC14-36B4832E1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177" y="2930070"/>
            <a:ext cx="99726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A67F9-4774-A7E6-1B4F-318A8101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3" y="994230"/>
            <a:ext cx="2886075" cy="120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992150-B63F-33A3-F305-8C3857A82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53" y="2312844"/>
            <a:ext cx="6115050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4F89E7-8B88-9251-7A20-57B91B655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33" y="2789094"/>
            <a:ext cx="99917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A67F9-4774-A7E6-1B4F-318A8101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3" y="994230"/>
            <a:ext cx="2886075" cy="120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992150-B63F-33A3-F305-8C3857A82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53" y="2312844"/>
            <a:ext cx="6115050" cy="47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9E079D-BB49-AB90-B287-0E4D37E1E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380" y="2842103"/>
            <a:ext cx="100203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A67F9-4774-A7E6-1B4F-318A8101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3" y="994230"/>
            <a:ext cx="2886075" cy="120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992150-B63F-33A3-F305-8C3857A82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53" y="2312844"/>
            <a:ext cx="6115050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68BB5F-921F-4897-5CED-D1B6E9E8F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95" y="2877741"/>
            <a:ext cx="7096125" cy="361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EF1843-F136-343C-41A6-02A07D9B8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662" y="3496429"/>
            <a:ext cx="95631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A67F9-4774-A7E6-1B4F-318A8101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3" y="994230"/>
            <a:ext cx="2886075" cy="120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C0AEC9-2F55-337D-E1B6-88176A1FE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53" y="2194380"/>
            <a:ext cx="7029450" cy="809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3C587E-A748-FD60-56A1-2BD8E9024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512" y="3429000"/>
            <a:ext cx="93249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6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6453" y="409455"/>
            <a:ext cx="9459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32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32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QUẢN LÍ TIỀN</a:t>
            </a:r>
            <a:endParaRPr lang="en-SG" altLang="en-US" sz="32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A67F9-4774-A7E6-1B4F-318A8101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3" y="994230"/>
            <a:ext cx="2886075" cy="120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25B93C-E3DA-163D-033B-DD896E3CF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03" y="2191068"/>
            <a:ext cx="5429250" cy="390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E1961-1AD0-D44D-7246-BB7633EA1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265" y="2633383"/>
            <a:ext cx="96297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6873</TotalTime>
  <Words>120</Words>
  <Application>Microsoft Office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微软雅黑</vt:lpstr>
      <vt:lpstr>#9Slide05 Fourth</vt:lpstr>
      <vt:lpstr>Arial</vt:lpstr>
      <vt:lpstr>Calibri</vt:lpstr>
      <vt:lpstr>Calibri Light</vt:lpstr>
      <vt:lpstr>Helvetica Neue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162</cp:revision>
  <dcterms:created xsi:type="dcterms:W3CDTF">2021-06-28T15:32:15Z</dcterms:created>
  <dcterms:modified xsi:type="dcterms:W3CDTF">2024-03-17T03:29:38Z</dcterms:modified>
</cp:coreProperties>
</file>