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48"/>
  </p:notesMasterIdLst>
  <p:sldIdLst>
    <p:sldId id="259" r:id="rId2"/>
    <p:sldId id="298" r:id="rId3"/>
    <p:sldId id="300" r:id="rId4"/>
    <p:sldId id="301" r:id="rId5"/>
    <p:sldId id="304" r:id="rId6"/>
    <p:sldId id="305" r:id="rId7"/>
    <p:sldId id="294" r:id="rId8"/>
    <p:sldId id="290" r:id="rId9"/>
    <p:sldId id="417" r:id="rId10"/>
    <p:sldId id="293" r:id="rId11"/>
    <p:sldId id="418" r:id="rId12"/>
    <p:sldId id="407" r:id="rId13"/>
    <p:sldId id="408" r:id="rId14"/>
    <p:sldId id="291" r:id="rId15"/>
    <p:sldId id="311" r:id="rId16"/>
    <p:sldId id="383" r:id="rId17"/>
    <p:sldId id="412" r:id="rId18"/>
    <p:sldId id="413" r:id="rId19"/>
    <p:sldId id="409" r:id="rId20"/>
    <p:sldId id="390" r:id="rId21"/>
    <p:sldId id="296" r:id="rId22"/>
    <p:sldId id="437" r:id="rId23"/>
    <p:sldId id="438" r:id="rId24"/>
    <p:sldId id="415" r:id="rId25"/>
    <p:sldId id="416" r:id="rId26"/>
    <p:sldId id="439" r:id="rId27"/>
    <p:sldId id="441" r:id="rId28"/>
    <p:sldId id="440" r:id="rId29"/>
    <p:sldId id="421" r:id="rId30"/>
    <p:sldId id="420" r:id="rId31"/>
    <p:sldId id="419" r:id="rId32"/>
    <p:sldId id="423" r:id="rId33"/>
    <p:sldId id="426" r:id="rId34"/>
    <p:sldId id="424" r:id="rId35"/>
    <p:sldId id="425" r:id="rId36"/>
    <p:sldId id="429" r:id="rId37"/>
    <p:sldId id="427" r:id="rId38"/>
    <p:sldId id="428" r:id="rId39"/>
    <p:sldId id="431" r:id="rId40"/>
    <p:sldId id="430" r:id="rId41"/>
    <p:sldId id="432" r:id="rId42"/>
    <p:sldId id="433" r:id="rId43"/>
    <p:sldId id="434" r:id="rId44"/>
    <p:sldId id="435" r:id="rId45"/>
    <p:sldId id="436" r:id="rId46"/>
    <p:sldId id="292" r:id="rId47"/>
  </p:sldIdLst>
  <p:sldSz cx="9144000" cy="5143500" type="screen16x9"/>
  <p:notesSz cx="6858000" cy="9144000"/>
  <p:embeddedFontLst>
    <p:embeddedFont>
      <p:font typeface="#9Slide05 SVNCookie" panose="020B0606040200020203" charset="0"/>
      <p:regular r:id="rId49"/>
    </p:embeddedFont>
    <p:embeddedFont>
      <p:font typeface="#9Slide03 Ample" panose="020B0604020202020204" charset="0"/>
      <p:regular r:id="rId50"/>
    </p:embeddedFont>
    <p:embeddedFont>
      <p:font typeface=".VnPresent" panose="020B7200000000000000" pitchFamily="34" charset="0"/>
      <p:regular r:id="rId51"/>
    </p:embeddedFont>
    <p:embeddedFont>
      <p:font typeface="#9Slide05 SVNAnthem" panose="020B0604020202020204" charset="0"/>
      <p:regular r:id="rId52"/>
    </p:embeddedFont>
    <p:embeddedFont>
      <p:font typeface="#9Slide07 IcielPony" panose="020B0604020202020204" charset="0"/>
      <p:regular r:id="rId53"/>
    </p:embeddedFont>
    <p:embeddedFont>
      <p:font typeface="Fira Sans Condensed Medium" panose="020B0604020202020204" charset="0"/>
      <p:regular r:id="rId54"/>
      <p:bold r:id="rId55"/>
      <p:italic r:id="rId56"/>
      <p:boldItalic r:id="rId57"/>
    </p:embeddedFont>
    <p:embeddedFont>
      <p:font typeface="#9Slide07 Crocante" panose="020B0604020202020204" charset="0"/>
      <p:regular r:id="rId58"/>
    </p:embeddedFont>
    <p:embeddedFont>
      <p:font typeface="#9Slide05 SVNBulgary" panose="020B0604020202020204" charset="0"/>
      <p:regular r:id="rId59"/>
    </p:embeddedFont>
    <p:embeddedFont>
      <p:font typeface="Work Sans" panose="020B0604020202020204" charset="0"/>
      <p:regular r:id="rId60"/>
      <p:bold r:id="rId61"/>
      <p:italic r:id="rId62"/>
      <p:boldItalic r:id="rId63"/>
    </p:embeddedFont>
    <p:embeddedFont>
      <p:font typeface="Concert One" panose="020B0604020202020204" charset="0"/>
      <p:regular r:id="rId64"/>
    </p:embeddedFont>
    <p:embeddedFont>
      <p:font typeface="#9Slide07 Dorayaki" panose="020B0604020202020204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#9Slide05 Braxton Regular" panose="020B0604020202020204" charset="0"/>
      <p:regular r:id="rId70"/>
    </p:embeddedFont>
    <p:embeddedFont>
      <p:font typeface="#9Slide03 AmpleSoft" panose="020B0604020202020204" charset="0"/>
      <p:regular r:id="rId71"/>
    </p:embeddedFont>
    <p:embeddedFont>
      <p:font typeface="#9Slide03 Sofia Pro Soft Bold" panose="020B0604020202020204" charset="0"/>
      <p:bold r:id="rId72"/>
    </p:embeddedFont>
    <p:embeddedFont>
      <p:font typeface="#9Slide03 Arima Madurai" panose="020B0604020202020204" charset="0"/>
      <p:regular r:id="rId73"/>
    </p:embeddedFont>
    <p:embeddedFont>
      <p:font typeface="Cairo" panose="020B0604020202020204" charset="-78"/>
      <p:regular r:id="rId74"/>
      <p:bold r:id="rId75"/>
    </p:embeddedFont>
    <p:embeddedFont>
      <p:font typeface="#9Slide07 IcielKoni" panose="020B0604020202020204" charset="0"/>
      <p:bold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EBF6DE"/>
    <a:srgbClr val="C1FFDD"/>
    <a:srgbClr val="01705D"/>
    <a:srgbClr val="FBE5D6"/>
    <a:srgbClr val="E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92062E-8D1F-4B74-8016-D94E378A2159}">
  <a:tblStyle styleId="{2A92062E-8D1F-4B74-8016-D94E378A21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79374" autoAdjust="0"/>
  </p:normalViewPr>
  <p:slideViewPr>
    <p:cSldViewPr snapToGrid="0">
      <p:cViewPr varScale="1">
        <p:scale>
          <a:sx n="96" d="100"/>
          <a:sy n="96" d="100"/>
        </p:scale>
        <p:origin x="3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font" Target="fonts/font26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gad914cc014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9" name="Google Shape;3419;gad914cc014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04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87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859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36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344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1 </a:t>
            </a:r>
            <a:r>
              <a:rPr lang="en-US" dirty="0" err="1"/>
              <a:t>chút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Ta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,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1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2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33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83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07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893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4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Chòm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Sư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hay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Sư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con </a:t>
            </a:r>
            <a:r>
              <a:rPr lang="en-US" dirty="0" err="1"/>
              <a:t>Sư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,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mẽ</a:t>
            </a:r>
            <a:r>
              <a:rPr lang="en-US" dirty="0"/>
              <a:t>, </a:t>
            </a:r>
            <a:r>
              <a:rPr lang="en-US" dirty="0" err="1"/>
              <a:t>kiêu</a:t>
            </a:r>
            <a:r>
              <a:rPr lang="en-US" dirty="0"/>
              <a:t> </a:t>
            </a:r>
            <a:r>
              <a:rPr lang="en-US" dirty="0" err="1"/>
              <a:t>hãnh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6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58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25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75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3088"/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+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Điệp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trâu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tôi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” 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Sự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gắn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bó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trâu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–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nhà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nông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sym typeface="Wingdings" panose="05000000000000000000" pitchFamily="2" charset="2"/>
            </a:endParaRPr>
          </a:p>
          <a:p>
            <a:pPr marL="573088"/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+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Nhân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hóa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trâu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tôi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đi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đủng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đỉnh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”  an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nhiên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thong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thả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sau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1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ngày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dài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trên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cánh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đồng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quê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sym typeface="Wingdings" panose="05000000000000000000" pitchFamily="2" charset="2"/>
            </a:endParaRPr>
          </a:p>
          <a:p>
            <a:pPr marL="573088"/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+ So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sánh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như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bước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giữa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ngàn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sao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” 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Liên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tưởng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thú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vị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độc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đáo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 “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Tôi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”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quan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sát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tinh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tế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có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tâm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hồn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mơ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mộng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sym typeface="Wingdings" panose="05000000000000000000" pitchFamily="2" charset="2"/>
            </a:endParaRPr>
          </a:p>
          <a:p>
            <a:pPr marL="573088"/>
            <a:endParaRPr lang="en-US" sz="11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sym typeface="Wingdings" panose="05000000000000000000" pitchFamily="2" charset="2"/>
            </a:endParaRPr>
          </a:p>
          <a:p>
            <a:pPr marL="573088"/>
            <a:endParaRPr lang="en-US" sz="11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573088"/>
            <a:endParaRPr lang="en-US" sz="11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36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74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48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289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quạt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 </a:t>
            </a:r>
            <a:r>
              <a:rPr lang="en-US" dirty="0" err="1"/>
              <a:t>phe</a:t>
            </a:r>
            <a:r>
              <a:rPr lang="en-US" dirty="0"/>
              <a:t> </a:t>
            </a:r>
            <a:r>
              <a:rPr lang="en-US" dirty="0" err="1"/>
              <a:t>phẩy</a:t>
            </a:r>
            <a:r>
              <a:rPr lang="en-US" dirty="0"/>
              <a:t> =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muôn</a:t>
            </a:r>
            <a:r>
              <a:rPr lang="en-US" dirty="0"/>
              <a:t> </a:t>
            </a:r>
            <a:r>
              <a:rPr lang="en-US" dirty="0" err="1"/>
              <a:t>vàn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ngơi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0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528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54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Chòm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Mã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59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50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105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7480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393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25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084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06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115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218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76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382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978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59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0805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564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799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2694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Google Shape;3266;gad78a7a3a5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7" name="Google Shape;3267;gad78a7a3a5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6746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048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249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Google Shape;3266;gad78a7a3a5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7" name="Google Shape;3267;gad78a7a3a5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5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chòm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kia.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,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đêm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lung </a:t>
            </a:r>
            <a:r>
              <a:rPr lang="en-US" dirty="0" err="1"/>
              <a:t>linh</a:t>
            </a:r>
            <a:r>
              <a:rPr lang="en-US" dirty="0"/>
              <a:t>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“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nay”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chòm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,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.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158750" indent="0">
              <a:buNone/>
            </a:pP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biện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: 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–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.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đêm</a:t>
            </a:r>
            <a:r>
              <a:rPr lang="en-US" dirty="0"/>
              <a:t> </a:t>
            </a:r>
            <a:r>
              <a:rPr lang="en-US" dirty="0" err="1"/>
              <a:t>lấp</a:t>
            </a:r>
            <a:r>
              <a:rPr lang="en-US" dirty="0"/>
              <a:t> </a:t>
            </a:r>
            <a:r>
              <a:rPr lang="en-US" dirty="0" err="1"/>
              <a:t>lánh</a:t>
            </a:r>
            <a:r>
              <a:rPr lang="en-US" dirty="0"/>
              <a:t> kia,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xôi</a:t>
            </a:r>
            <a:r>
              <a:rPr lang="en-US" dirty="0"/>
              <a:t>,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gũi</a:t>
            </a:r>
            <a:r>
              <a:rPr lang="en-US" dirty="0"/>
              <a:t>. </a:t>
            </a:r>
          </a:p>
          <a:p>
            <a:pPr marL="15875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72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94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91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0000" flipH="1">
            <a:off x="7374993" y="2991454"/>
            <a:ext cx="2491275" cy="1890143"/>
          </a:xfrm>
          <a:custGeom>
            <a:avLst/>
            <a:gdLst/>
            <a:ahLst/>
            <a:cxnLst/>
            <a:rect l="l" t="t" r="r" b="b"/>
            <a:pathLst>
              <a:path w="25819" h="19589" extrusionOk="0">
                <a:moveTo>
                  <a:pt x="0" y="1"/>
                </a:moveTo>
                <a:lnTo>
                  <a:pt x="0" y="19588"/>
                </a:lnTo>
                <a:cubicBezTo>
                  <a:pt x="25818" y="7194"/>
                  <a:pt x="23110" y="200"/>
                  <a:pt x="23110" y="20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5246219">
            <a:off x="-751574" y="531283"/>
            <a:ext cx="2498218" cy="1155279"/>
          </a:xfrm>
          <a:custGeom>
            <a:avLst/>
            <a:gdLst/>
            <a:ahLst/>
            <a:cxnLst/>
            <a:rect l="l" t="t" r="r" b="b"/>
            <a:pathLst>
              <a:path w="46021" h="21282" extrusionOk="0">
                <a:moveTo>
                  <a:pt x="0" y="1"/>
                </a:moveTo>
                <a:cubicBezTo>
                  <a:pt x="1116" y="10714"/>
                  <a:pt x="5618" y="21281"/>
                  <a:pt x="19424" y="21281"/>
                </a:cubicBezTo>
                <a:cubicBezTo>
                  <a:pt x="21033" y="21281"/>
                  <a:pt x="22768" y="21138"/>
                  <a:pt x="24639" y="20835"/>
                </a:cubicBezTo>
                <a:cubicBezTo>
                  <a:pt x="37232" y="18824"/>
                  <a:pt x="43612" y="10235"/>
                  <a:pt x="460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5184802">
            <a:off x="8044699" y="-588576"/>
            <a:ext cx="1713616" cy="2564703"/>
          </a:xfrm>
          <a:custGeom>
            <a:avLst/>
            <a:gdLst/>
            <a:ahLst/>
            <a:cxnLst/>
            <a:rect l="l" t="t" r="r" b="b"/>
            <a:pathLst>
              <a:path w="23809" h="35634" extrusionOk="0">
                <a:moveTo>
                  <a:pt x="1" y="1"/>
                </a:moveTo>
                <a:lnTo>
                  <a:pt x="1" y="33644"/>
                </a:lnTo>
                <a:cubicBezTo>
                  <a:pt x="2462" y="34826"/>
                  <a:pt x="5199" y="35633"/>
                  <a:pt x="7815" y="35633"/>
                </a:cubicBezTo>
                <a:cubicBezTo>
                  <a:pt x="10126" y="35633"/>
                  <a:pt x="12342" y="35003"/>
                  <a:pt x="14189" y="33445"/>
                </a:cubicBezTo>
                <a:cubicBezTo>
                  <a:pt x="17445" y="30737"/>
                  <a:pt x="19107" y="26035"/>
                  <a:pt x="20286" y="22081"/>
                </a:cubicBezTo>
                <a:cubicBezTo>
                  <a:pt x="22496" y="15020"/>
                  <a:pt x="23543" y="7477"/>
                  <a:pt x="238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65875" y="4134600"/>
            <a:ext cx="1783365" cy="1094651"/>
          </a:xfrm>
          <a:custGeom>
            <a:avLst/>
            <a:gdLst/>
            <a:ahLst/>
            <a:cxnLst/>
            <a:rect l="l" t="t" r="r" b="b"/>
            <a:pathLst>
              <a:path w="38691" h="23749" extrusionOk="0">
                <a:moveTo>
                  <a:pt x="14248" y="1"/>
                </a:moveTo>
                <a:cubicBezTo>
                  <a:pt x="7744" y="1"/>
                  <a:pt x="2143" y="1320"/>
                  <a:pt x="2143" y="1320"/>
                </a:cubicBezTo>
                <a:lnTo>
                  <a:pt x="0" y="23748"/>
                </a:lnTo>
                <a:lnTo>
                  <a:pt x="32397" y="23748"/>
                </a:lnTo>
                <a:cubicBezTo>
                  <a:pt x="38690" y="3732"/>
                  <a:pt x="25190" y="1"/>
                  <a:pt x="142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301002" y="350960"/>
            <a:ext cx="6541850" cy="4434075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grpSp>
        <p:nvGrpSpPr>
          <p:cNvPr id="14" name="Google Shape;14;p2"/>
          <p:cNvGrpSpPr/>
          <p:nvPr/>
        </p:nvGrpSpPr>
        <p:grpSpPr>
          <a:xfrm rot="9655926">
            <a:off x="7561394" y="194763"/>
            <a:ext cx="1927986" cy="1151024"/>
            <a:chOff x="1684650" y="2006650"/>
            <a:chExt cx="1377325" cy="822275"/>
          </a:xfrm>
        </p:grpSpPr>
        <p:sp>
          <p:nvSpPr>
            <p:cNvPr id="15" name="Google Shape;15;p2"/>
            <p:cNvSpPr/>
            <p:nvPr/>
          </p:nvSpPr>
          <p:spPr>
            <a:xfrm>
              <a:off x="1684650" y="2654175"/>
              <a:ext cx="84750" cy="84750"/>
            </a:xfrm>
            <a:custGeom>
              <a:avLst/>
              <a:gdLst/>
              <a:ahLst/>
              <a:cxnLst/>
              <a:rect l="l" t="t" r="r" b="b"/>
              <a:pathLst>
                <a:path w="3390" h="3390" extrusionOk="0">
                  <a:moveTo>
                    <a:pt x="1446" y="1"/>
                  </a:moveTo>
                  <a:lnTo>
                    <a:pt x="1164" y="964"/>
                  </a:lnTo>
                  <a:lnTo>
                    <a:pt x="134" y="831"/>
                  </a:lnTo>
                  <a:lnTo>
                    <a:pt x="748" y="1662"/>
                  </a:lnTo>
                  <a:lnTo>
                    <a:pt x="1" y="2343"/>
                  </a:lnTo>
                  <a:lnTo>
                    <a:pt x="1031" y="2343"/>
                  </a:lnTo>
                  <a:lnTo>
                    <a:pt x="1031" y="3390"/>
                  </a:lnTo>
                  <a:lnTo>
                    <a:pt x="1729" y="2626"/>
                  </a:lnTo>
                  <a:lnTo>
                    <a:pt x="2559" y="3257"/>
                  </a:lnTo>
                  <a:lnTo>
                    <a:pt x="2410" y="2210"/>
                  </a:lnTo>
                  <a:lnTo>
                    <a:pt x="3390" y="1928"/>
                  </a:lnTo>
                  <a:lnTo>
                    <a:pt x="2493" y="1446"/>
                  </a:lnTo>
                  <a:lnTo>
                    <a:pt x="2908" y="482"/>
                  </a:lnTo>
                  <a:lnTo>
                    <a:pt x="1928" y="898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43300" y="2465600"/>
              <a:ext cx="86825" cy="84775"/>
            </a:xfrm>
            <a:custGeom>
              <a:avLst/>
              <a:gdLst/>
              <a:ahLst/>
              <a:cxnLst/>
              <a:rect l="l" t="t" r="r" b="b"/>
              <a:pathLst>
                <a:path w="3473" h="3391" extrusionOk="0">
                  <a:moveTo>
                    <a:pt x="1529" y="1"/>
                  </a:moveTo>
                  <a:lnTo>
                    <a:pt x="1246" y="964"/>
                  </a:lnTo>
                  <a:lnTo>
                    <a:pt x="216" y="748"/>
                  </a:lnTo>
                  <a:lnTo>
                    <a:pt x="831" y="1662"/>
                  </a:lnTo>
                  <a:lnTo>
                    <a:pt x="0" y="2277"/>
                  </a:lnTo>
                  <a:lnTo>
                    <a:pt x="1113" y="2343"/>
                  </a:lnTo>
                  <a:lnTo>
                    <a:pt x="1113" y="3390"/>
                  </a:lnTo>
                  <a:lnTo>
                    <a:pt x="1811" y="2626"/>
                  </a:lnTo>
                  <a:lnTo>
                    <a:pt x="2642" y="3241"/>
                  </a:lnTo>
                  <a:lnTo>
                    <a:pt x="2426" y="2211"/>
                  </a:lnTo>
                  <a:lnTo>
                    <a:pt x="3473" y="1928"/>
                  </a:lnTo>
                  <a:lnTo>
                    <a:pt x="2575" y="1446"/>
                  </a:lnTo>
                  <a:lnTo>
                    <a:pt x="2991" y="483"/>
                  </a:lnTo>
                  <a:lnTo>
                    <a:pt x="2011" y="89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26275" y="245687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66" y="1"/>
                  </a:moveTo>
                  <a:lnTo>
                    <a:pt x="483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32" y="1247"/>
                  </a:lnTo>
                  <a:lnTo>
                    <a:pt x="765" y="1729"/>
                  </a:lnTo>
                  <a:lnTo>
                    <a:pt x="981" y="1247"/>
                  </a:lnTo>
                  <a:lnTo>
                    <a:pt x="1463" y="1513"/>
                  </a:lnTo>
                  <a:lnTo>
                    <a:pt x="1247" y="965"/>
                  </a:lnTo>
                  <a:lnTo>
                    <a:pt x="1729" y="765"/>
                  </a:lnTo>
                  <a:lnTo>
                    <a:pt x="1247" y="616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02275" y="2730175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9" y="1"/>
                  </a:moveTo>
                  <a:lnTo>
                    <a:pt x="549" y="483"/>
                  </a:lnTo>
                  <a:lnTo>
                    <a:pt x="0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32" y="1247"/>
                  </a:lnTo>
                  <a:lnTo>
                    <a:pt x="765" y="1729"/>
                  </a:lnTo>
                  <a:lnTo>
                    <a:pt x="1047" y="1247"/>
                  </a:lnTo>
                  <a:lnTo>
                    <a:pt x="1529" y="1463"/>
                  </a:lnTo>
                  <a:lnTo>
                    <a:pt x="1313" y="964"/>
                  </a:lnTo>
                  <a:lnTo>
                    <a:pt x="1795" y="765"/>
                  </a:lnTo>
                  <a:lnTo>
                    <a:pt x="1246" y="632"/>
                  </a:lnTo>
                  <a:lnTo>
                    <a:pt x="1379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165625" y="2706100"/>
              <a:ext cx="43225" cy="44875"/>
            </a:xfrm>
            <a:custGeom>
              <a:avLst/>
              <a:gdLst/>
              <a:ahLst/>
              <a:cxnLst/>
              <a:rect l="l" t="t" r="r" b="b"/>
              <a:pathLst>
                <a:path w="1729" h="1795" extrusionOk="0">
                  <a:moveTo>
                    <a:pt x="549" y="0"/>
                  </a:moveTo>
                  <a:lnTo>
                    <a:pt x="549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67" y="1379"/>
                  </a:lnTo>
                  <a:lnTo>
                    <a:pt x="67" y="1379"/>
                  </a:lnTo>
                  <a:lnTo>
                    <a:pt x="615" y="1246"/>
                  </a:lnTo>
                  <a:lnTo>
                    <a:pt x="765" y="1795"/>
                  </a:lnTo>
                  <a:lnTo>
                    <a:pt x="964" y="1313"/>
                  </a:lnTo>
                  <a:lnTo>
                    <a:pt x="1529" y="1512"/>
                  </a:lnTo>
                  <a:lnTo>
                    <a:pt x="1529" y="1512"/>
                  </a:lnTo>
                  <a:lnTo>
                    <a:pt x="1246" y="1030"/>
                  </a:lnTo>
                  <a:lnTo>
                    <a:pt x="1728" y="765"/>
                  </a:lnTo>
                  <a:lnTo>
                    <a:pt x="1246" y="615"/>
                  </a:lnTo>
                  <a:lnTo>
                    <a:pt x="1313" y="133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36675" y="2709425"/>
              <a:ext cx="45300" cy="43225"/>
            </a:xfrm>
            <a:custGeom>
              <a:avLst/>
              <a:gdLst/>
              <a:ahLst/>
              <a:cxnLst/>
              <a:rect l="l" t="t" r="r" b="b"/>
              <a:pathLst>
                <a:path w="1812" h="1729" extrusionOk="0">
                  <a:moveTo>
                    <a:pt x="565" y="0"/>
                  </a:moveTo>
                  <a:lnTo>
                    <a:pt x="565" y="482"/>
                  </a:lnTo>
                  <a:lnTo>
                    <a:pt x="0" y="548"/>
                  </a:lnTo>
                  <a:lnTo>
                    <a:pt x="416" y="897"/>
                  </a:lnTo>
                  <a:lnTo>
                    <a:pt x="150" y="1313"/>
                  </a:lnTo>
                  <a:lnTo>
                    <a:pt x="150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1047" y="1246"/>
                  </a:lnTo>
                  <a:lnTo>
                    <a:pt x="1529" y="1462"/>
                  </a:lnTo>
                  <a:lnTo>
                    <a:pt x="1313" y="964"/>
                  </a:lnTo>
                  <a:lnTo>
                    <a:pt x="1811" y="764"/>
                  </a:lnTo>
                  <a:lnTo>
                    <a:pt x="1246" y="632"/>
                  </a:lnTo>
                  <a:lnTo>
                    <a:pt x="1396" y="67"/>
                  </a:lnTo>
                  <a:lnTo>
                    <a:pt x="897" y="349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987450" y="2333950"/>
              <a:ext cx="43200" cy="43225"/>
            </a:xfrm>
            <a:custGeom>
              <a:avLst/>
              <a:gdLst/>
              <a:ahLst/>
              <a:cxnLst/>
              <a:rect l="l" t="t" r="r" b="b"/>
              <a:pathLst>
                <a:path w="1728" h="1729" extrusionOk="0">
                  <a:moveTo>
                    <a:pt x="548" y="0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7"/>
                  </a:lnTo>
                  <a:lnTo>
                    <a:pt x="67" y="1313"/>
                  </a:lnTo>
                  <a:lnTo>
                    <a:pt x="615" y="1246"/>
                  </a:lnTo>
                  <a:lnTo>
                    <a:pt x="764" y="1728"/>
                  </a:lnTo>
                  <a:lnTo>
                    <a:pt x="964" y="1313"/>
                  </a:lnTo>
                  <a:lnTo>
                    <a:pt x="1512" y="1529"/>
                  </a:lnTo>
                  <a:lnTo>
                    <a:pt x="1246" y="1030"/>
                  </a:lnTo>
                  <a:lnTo>
                    <a:pt x="1728" y="765"/>
                  </a:lnTo>
                  <a:lnTo>
                    <a:pt x="1246" y="615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7" y="416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738225" y="2496750"/>
              <a:ext cx="86425" cy="169500"/>
            </a:xfrm>
            <a:custGeom>
              <a:avLst/>
              <a:gdLst/>
              <a:ahLst/>
              <a:cxnLst/>
              <a:rect l="l" t="t" r="r" b="b"/>
              <a:pathLst>
                <a:path w="3457" h="6780" fill="none" extrusionOk="0">
                  <a:moveTo>
                    <a:pt x="1" y="6779"/>
                  </a:moveTo>
                  <a:lnTo>
                    <a:pt x="3457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40400" y="2500075"/>
              <a:ext cx="12075" cy="198975"/>
            </a:xfrm>
            <a:custGeom>
              <a:avLst/>
              <a:gdLst/>
              <a:ahLst/>
              <a:cxnLst/>
              <a:rect l="l" t="t" r="r" b="b"/>
              <a:pathLst>
                <a:path w="483" h="7959" fill="none" extrusionOk="0">
                  <a:moveTo>
                    <a:pt x="1" y="1"/>
                  </a:moveTo>
                  <a:lnTo>
                    <a:pt x="483" y="795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755275" y="2716475"/>
              <a:ext cx="78100" cy="13725"/>
            </a:xfrm>
            <a:custGeom>
              <a:avLst/>
              <a:gdLst/>
              <a:ahLst/>
              <a:cxnLst/>
              <a:rect l="l" t="t" r="r" b="b"/>
              <a:pathLst>
                <a:path w="3124" h="549" fill="none" extrusionOk="0">
                  <a:moveTo>
                    <a:pt x="0" y="1"/>
                  </a:moveTo>
                  <a:lnTo>
                    <a:pt x="3123" y="54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54125" y="2358025"/>
              <a:ext cx="124625" cy="97225"/>
            </a:xfrm>
            <a:custGeom>
              <a:avLst/>
              <a:gdLst/>
              <a:ahLst/>
              <a:cxnLst/>
              <a:rect l="l" t="t" r="r" b="b"/>
              <a:pathLst>
                <a:path w="4985" h="3889" fill="none" extrusionOk="0">
                  <a:moveTo>
                    <a:pt x="0" y="3889"/>
                  </a:moveTo>
                  <a:lnTo>
                    <a:pt x="4984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81950" y="2473925"/>
              <a:ext cx="365100" cy="33250"/>
            </a:xfrm>
            <a:custGeom>
              <a:avLst/>
              <a:gdLst/>
              <a:ahLst/>
              <a:cxnLst/>
              <a:rect l="l" t="t" r="r" b="b"/>
              <a:pathLst>
                <a:path w="14604" h="1330" fill="none" extrusionOk="0">
                  <a:moveTo>
                    <a:pt x="0" y="0"/>
                  </a:moveTo>
                  <a:lnTo>
                    <a:pt x="14604" y="132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30625" y="2365100"/>
              <a:ext cx="212700" cy="117575"/>
            </a:xfrm>
            <a:custGeom>
              <a:avLst/>
              <a:gdLst/>
              <a:ahLst/>
              <a:cxnLst/>
              <a:rect l="l" t="t" r="r" b="b"/>
              <a:pathLst>
                <a:path w="8508" h="4703" fill="none" extrusionOk="0">
                  <a:moveTo>
                    <a:pt x="8507" y="4702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203825" y="2555325"/>
              <a:ext cx="64000" cy="145400"/>
            </a:xfrm>
            <a:custGeom>
              <a:avLst/>
              <a:gdLst/>
              <a:ahLst/>
              <a:cxnLst/>
              <a:rect l="l" t="t" r="r" b="b"/>
              <a:pathLst>
                <a:path w="2560" h="5816" fill="none" extrusionOk="0">
                  <a:moveTo>
                    <a:pt x="1" y="5815"/>
                  </a:moveTo>
                  <a:lnTo>
                    <a:pt x="2559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95200" y="2548675"/>
              <a:ext cx="29525" cy="176550"/>
            </a:xfrm>
            <a:custGeom>
              <a:avLst/>
              <a:gdLst/>
              <a:ahLst/>
              <a:cxnLst/>
              <a:rect l="l" t="t" r="r" b="b"/>
              <a:pathLst>
                <a:path w="1181" h="7062" fill="none" extrusionOk="0">
                  <a:moveTo>
                    <a:pt x="1" y="1"/>
                  </a:moveTo>
                  <a:lnTo>
                    <a:pt x="1181" y="706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208825" y="2735575"/>
              <a:ext cx="90150" cy="13750"/>
            </a:xfrm>
            <a:custGeom>
              <a:avLst/>
              <a:gdLst/>
              <a:ahLst/>
              <a:cxnLst/>
              <a:rect l="l" t="t" r="r" b="b"/>
              <a:pathLst>
                <a:path w="3606" h="550" fill="none" extrusionOk="0">
                  <a:moveTo>
                    <a:pt x="3605" y="549"/>
                  </a:moveTo>
                  <a:lnTo>
                    <a:pt x="0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97375" y="2006650"/>
              <a:ext cx="372175" cy="472700"/>
            </a:xfrm>
            <a:custGeom>
              <a:avLst/>
              <a:gdLst/>
              <a:ahLst/>
              <a:cxnLst/>
              <a:rect l="l" t="t" r="r" b="b"/>
              <a:pathLst>
                <a:path w="14887" h="18908" fill="none" extrusionOk="0">
                  <a:moveTo>
                    <a:pt x="5135" y="1"/>
                  </a:moveTo>
                  <a:cubicBezTo>
                    <a:pt x="3257" y="1"/>
                    <a:pt x="1529" y="565"/>
                    <a:pt x="1" y="1463"/>
                  </a:cubicBezTo>
                  <a:lnTo>
                    <a:pt x="416" y="1463"/>
                  </a:lnTo>
                  <a:cubicBezTo>
                    <a:pt x="4919" y="1463"/>
                    <a:pt x="8524" y="5134"/>
                    <a:pt x="8524" y="9637"/>
                  </a:cubicBezTo>
                  <a:cubicBezTo>
                    <a:pt x="8524" y="12610"/>
                    <a:pt x="6929" y="15235"/>
                    <a:pt x="4503" y="16697"/>
                  </a:cubicBezTo>
                  <a:cubicBezTo>
                    <a:pt x="3889" y="17113"/>
                    <a:pt x="3191" y="17445"/>
                    <a:pt x="2360" y="17728"/>
                  </a:cubicBezTo>
                  <a:cubicBezTo>
                    <a:pt x="2144" y="17794"/>
                    <a:pt x="1878" y="17860"/>
                    <a:pt x="1662" y="18010"/>
                  </a:cubicBezTo>
                  <a:cubicBezTo>
                    <a:pt x="1729" y="18076"/>
                    <a:pt x="1812" y="18143"/>
                    <a:pt x="1878" y="18143"/>
                  </a:cubicBezTo>
                  <a:cubicBezTo>
                    <a:pt x="3191" y="18691"/>
                    <a:pt x="4570" y="18907"/>
                    <a:pt x="5965" y="18774"/>
                  </a:cubicBezTo>
                  <a:cubicBezTo>
                    <a:pt x="7826" y="18625"/>
                    <a:pt x="9421" y="17944"/>
                    <a:pt x="10866" y="16764"/>
                  </a:cubicBezTo>
                  <a:cubicBezTo>
                    <a:pt x="13508" y="14621"/>
                    <a:pt x="14887" y="11298"/>
                    <a:pt x="14604" y="7975"/>
                  </a:cubicBezTo>
                  <a:cubicBezTo>
                    <a:pt x="13857" y="3473"/>
                    <a:pt x="9903" y="1"/>
                    <a:pt x="5135" y="1"/>
                  </a:cubicBezTo>
                  <a:close/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37025" y="2487600"/>
              <a:ext cx="9300" cy="6725"/>
            </a:xfrm>
            <a:custGeom>
              <a:avLst/>
              <a:gdLst/>
              <a:ahLst/>
              <a:cxnLst/>
              <a:rect l="l" t="t" r="r" b="b"/>
              <a:pathLst>
                <a:path w="372" h="269" extrusionOk="0">
                  <a:moveTo>
                    <a:pt x="216" y="0"/>
                  </a:moveTo>
                  <a:cubicBezTo>
                    <a:pt x="124" y="0"/>
                    <a:pt x="1" y="109"/>
                    <a:pt x="55" y="217"/>
                  </a:cubicBezTo>
                  <a:cubicBezTo>
                    <a:pt x="87" y="253"/>
                    <a:pt x="123" y="268"/>
                    <a:pt x="159" y="268"/>
                  </a:cubicBezTo>
                  <a:cubicBezTo>
                    <a:pt x="271" y="268"/>
                    <a:pt x="372" y="119"/>
                    <a:pt x="271" y="18"/>
                  </a:cubicBezTo>
                  <a:cubicBezTo>
                    <a:pt x="256" y="6"/>
                    <a:pt x="236" y="0"/>
                    <a:pt x="21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290650" y="2765450"/>
              <a:ext cx="9025" cy="6000"/>
            </a:xfrm>
            <a:custGeom>
              <a:avLst/>
              <a:gdLst/>
              <a:ahLst/>
              <a:cxnLst/>
              <a:rect l="l" t="t" r="r" b="b"/>
              <a:pathLst>
                <a:path w="361" h="240" extrusionOk="0">
                  <a:moveTo>
                    <a:pt x="189" y="0"/>
                  </a:moveTo>
                  <a:cubicBezTo>
                    <a:pt x="100" y="0"/>
                    <a:pt x="0" y="135"/>
                    <a:pt x="50" y="185"/>
                  </a:cubicBezTo>
                  <a:cubicBezTo>
                    <a:pt x="89" y="224"/>
                    <a:pt x="135" y="240"/>
                    <a:pt x="177" y="240"/>
                  </a:cubicBezTo>
                  <a:cubicBezTo>
                    <a:pt x="280" y="240"/>
                    <a:pt x="360" y="146"/>
                    <a:pt x="266" y="52"/>
                  </a:cubicBezTo>
                  <a:cubicBezTo>
                    <a:pt x="245" y="15"/>
                    <a:pt x="218" y="0"/>
                    <a:pt x="18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17900" y="2789850"/>
              <a:ext cx="16900" cy="11475"/>
            </a:xfrm>
            <a:custGeom>
              <a:avLst/>
              <a:gdLst/>
              <a:ahLst/>
              <a:cxnLst/>
              <a:rect l="l" t="t" r="r" b="b"/>
              <a:pathLst>
                <a:path w="676" h="459" extrusionOk="0">
                  <a:moveTo>
                    <a:pt x="334" y="0"/>
                  </a:moveTo>
                  <a:cubicBezTo>
                    <a:pt x="162" y="0"/>
                    <a:pt x="0" y="230"/>
                    <a:pt x="98" y="388"/>
                  </a:cubicBezTo>
                  <a:cubicBezTo>
                    <a:pt x="151" y="438"/>
                    <a:pt x="217" y="459"/>
                    <a:pt x="283" y="459"/>
                  </a:cubicBezTo>
                  <a:cubicBezTo>
                    <a:pt x="481" y="459"/>
                    <a:pt x="675" y="268"/>
                    <a:pt x="513" y="106"/>
                  </a:cubicBezTo>
                  <a:cubicBezTo>
                    <a:pt x="460" y="31"/>
                    <a:pt x="396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63050" y="2274925"/>
              <a:ext cx="16050" cy="11725"/>
            </a:xfrm>
            <a:custGeom>
              <a:avLst/>
              <a:gdLst/>
              <a:ahLst/>
              <a:cxnLst/>
              <a:rect l="l" t="t" r="r" b="b"/>
              <a:pathLst>
                <a:path w="642" h="469" extrusionOk="0">
                  <a:moveTo>
                    <a:pt x="368" y="0"/>
                  </a:moveTo>
                  <a:cubicBezTo>
                    <a:pt x="203" y="0"/>
                    <a:pt x="0" y="200"/>
                    <a:pt x="151" y="351"/>
                  </a:cubicBezTo>
                  <a:cubicBezTo>
                    <a:pt x="215" y="434"/>
                    <a:pt x="288" y="468"/>
                    <a:pt x="355" y="468"/>
                  </a:cubicBezTo>
                  <a:cubicBezTo>
                    <a:pt x="517" y="468"/>
                    <a:pt x="641" y="268"/>
                    <a:pt x="500" y="69"/>
                  </a:cubicBezTo>
                  <a:cubicBezTo>
                    <a:pt x="468" y="21"/>
                    <a:pt x="420" y="0"/>
                    <a:pt x="36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53350" y="2650150"/>
              <a:ext cx="21875" cy="15825"/>
            </a:xfrm>
            <a:custGeom>
              <a:avLst/>
              <a:gdLst/>
              <a:ahLst/>
              <a:cxnLst/>
              <a:rect l="l" t="t" r="r" b="b"/>
              <a:pathLst>
                <a:path w="875" h="633" extrusionOk="0">
                  <a:moveTo>
                    <a:pt x="500" y="1"/>
                  </a:moveTo>
                  <a:cubicBezTo>
                    <a:pt x="254" y="1"/>
                    <a:pt x="1" y="294"/>
                    <a:pt x="166" y="510"/>
                  </a:cubicBezTo>
                  <a:cubicBezTo>
                    <a:pt x="239" y="597"/>
                    <a:pt x="326" y="633"/>
                    <a:pt x="411" y="633"/>
                  </a:cubicBezTo>
                  <a:cubicBezTo>
                    <a:pt x="652" y="633"/>
                    <a:pt x="874" y="341"/>
                    <a:pt x="714" y="95"/>
                  </a:cubicBezTo>
                  <a:cubicBezTo>
                    <a:pt x="652" y="29"/>
                    <a:pt x="576" y="1"/>
                    <a:pt x="50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036175" y="2510775"/>
              <a:ext cx="25800" cy="23500"/>
            </a:xfrm>
            <a:custGeom>
              <a:avLst/>
              <a:gdLst/>
              <a:ahLst/>
              <a:cxnLst/>
              <a:rect l="l" t="t" r="r" b="b"/>
              <a:pathLst>
                <a:path w="1032" h="940" extrusionOk="0">
                  <a:moveTo>
                    <a:pt x="529" y="1"/>
                  </a:moveTo>
                  <a:cubicBezTo>
                    <a:pt x="427" y="1"/>
                    <a:pt x="329" y="38"/>
                    <a:pt x="267" y="121"/>
                  </a:cubicBezTo>
                  <a:cubicBezTo>
                    <a:pt x="67" y="271"/>
                    <a:pt x="1" y="536"/>
                    <a:pt x="200" y="752"/>
                  </a:cubicBezTo>
                  <a:cubicBezTo>
                    <a:pt x="287" y="868"/>
                    <a:pt x="413" y="939"/>
                    <a:pt x="546" y="939"/>
                  </a:cubicBezTo>
                  <a:cubicBezTo>
                    <a:pt x="642" y="939"/>
                    <a:pt x="741" y="902"/>
                    <a:pt x="832" y="819"/>
                  </a:cubicBezTo>
                  <a:cubicBezTo>
                    <a:pt x="1031" y="686"/>
                    <a:pt x="1031" y="404"/>
                    <a:pt x="898" y="188"/>
                  </a:cubicBezTo>
                  <a:cubicBezTo>
                    <a:pt x="821" y="72"/>
                    <a:pt x="671" y="1"/>
                    <a:pt x="52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37225" y="2524725"/>
              <a:ext cx="34500" cy="30200"/>
            </a:xfrm>
            <a:custGeom>
              <a:avLst/>
              <a:gdLst/>
              <a:ahLst/>
              <a:cxnLst/>
              <a:rect l="l" t="t" r="r" b="b"/>
              <a:pathLst>
                <a:path w="1380" h="1208" extrusionOk="0">
                  <a:moveTo>
                    <a:pt x="663" y="0"/>
                  </a:moveTo>
                  <a:cubicBezTo>
                    <a:pt x="539" y="0"/>
                    <a:pt x="420" y="41"/>
                    <a:pt x="333" y="128"/>
                  </a:cubicBezTo>
                  <a:cubicBezTo>
                    <a:pt x="67" y="327"/>
                    <a:pt x="1" y="743"/>
                    <a:pt x="200" y="959"/>
                  </a:cubicBezTo>
                  <a:cubicBezTo>
                    <a:pt x="331" y="1120"/>
                    <a:pt x="535" y="1207"/>
                    <a:pt x="720" y="1207"/>
                  </a:cubicBezTo>
                  <a:cubicBezTo>
                    <a:pt x="840" y="1207"/>
                    <a:pt x="952" y="1170"/>
                    <a:pt x="1031" y="1092"/>
                  </a:cubicBezTo>
                  <a:cubicBezTo>
                    <a:pt x="1313" y="876"/>
                    <a:pt x="1380" y="460"/>
                    <a:pt x="1164" y="261"/>
                  </a:cubicBezTo>
                  <a:cubicBezTo>
                    <a:pt x="1045" y="92"/>
                    <a:pt x="848" y="0"/>
                    <a:pt x="6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482125" y="2656275"/>
              <a:ext cx="33250" cy="30300"/>
            </a:xfrm>
            <a:custGeom>
              <a:avLst/>
              <a:gdLst/>
              <a:ahLst/>
              <a:cxnLst/>
              <a:rect l="l" t="t" r="r" b="b"/>
              <a:pathLst>
                <a:path w="1330" h="1212" extrusionOk="0">
                  <a:moveTo>
                    <a:pt x="601" y="1"/>
                  </a:moveTo>
                  <a:cubicBezTo>
                    <a:pt x="481" y="1"/>
                    <a:pt x="367" y="38"/>
                    <a:pt x="283" y="116"/>
                  </a:cubicBezTo>
                  <a:cubicBezTo>
                    <a:pt x="0" y="332"/>
                    <a:pt x="0" y="747"/>
                    <a:pt x="216" y="947"/>
                  </a:cubicBezTo>
                  <a:cubicBezTo>
                    <a:pt x="297" y="1119"/>
                    <a:pt x="484" y="1211"/>
                    <a:pt x="681" y="1211"/>
                  </a:cubicBezTo>
                  <a:cubicBezTo>
                    <a:pt x="807" y="1211"/>
                    <a:pt x="937" y="1174"/>
                    <a:pt x="1047" y="1096"/>
                  </a:cubicBezTo>
                  <a:cubicBezTo>
                    <a:pt x="1246" y="880"/>
                    <a:pt x="1329" y="465"/>
                    <a:pt x="1113" y="265"/>
                  </a:cubicBezTo>
                  <a:cubicBezTo>
                    <a:pt x="992" y="93"/>
                    <a:pt x="78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005025" y="2410500"/>
              <a:ext cx="37825" cy="33825"/>
            </a:xfrm>
            <a:custGeom>
              <a:avLst/>
              <a:gdLst/>
              <a:ahLst/>
              <a:cxnLst/>
              <a:rect l="l" t="t" r="r" b="b"/>
              <a:pathLst>
                <a:path w="1513" h="1353" extrusionOk="0">
                  <a:moveTo>
                    <a:pt x="724" y="0"/>
                  </a:moveTo>
                  <a:cubicBezTo>
                    <a:pt x="587" y="0"/>
                    <a:pt x="457" y="41"/>
                    <a:pt x="350" y="128"/>
                  </a:cubicBezTo>
                  <a:cubicBezTo>
                    <a:pt x="67" y="394"/>
                    <a:pt x="1" y="809"/>
                    <a:pt x="200" y="1092"/>
                  </a:cubicBezTo>
                  <a:cubicBezTo>
                    <a:pt x="369" y="1261"/>
                    <a:pt x="586" y="1353"/>
                    <a:pt x="793" y="1353"/>
                  </a:cubicBezTo>
                  <a:cubicBezTo>
                    <a:pt x="932" y="1353"/>
                    <a:pt x="1067" y="1311"/>
                    <a:pt x="1181" y="1225"/>
                  </a:cubicBezTo>
                  <a:cubicBezTo>
                    <a:pt x="1446" y="959"/>
                    <a:pt x="1513" y="543"/>
                    <a:pt x="1313" y="261"/>
                  </a:cubicBezTo>
                  <a:cubicBezTo>
                    <a:pt x="1144" y="92"/>
                    <a:pt x="928" y="0"/>
                    <a:pt x="72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430125" y="2817375"/>
              <a:ext cx="16275" cy="11550"/>
            </a:xfrm>
            <a:custGeom>
              <a:avLst/>
              <a:gdLst/>
              <a:ahLst/>
              <a:cxnLst/>
              <a:rect l="l" t="t" r="r" b="b"/>
              <a:pathLst>
                <a:path w="651" h="462" extrusionOk="0">
                  <a:moveTo>
                    <a:pt x="294" y="1"/>
                  </a:moveTo>
                  <a:cubicBezTo>
                    <a:pt x="129" y="1"/>
                    <a:pt x="1" y="196"/>
                    <a:pt x="153" y="384"/>
                  </a:cubicBezTo>
                  <a:cubicBezTo>
                    <a:pt x="204" y="439"/>
                    <a:pt x="264" y="462"/>
                    <a:pt x="323" y="462"/>
                  </a:cubicBezTo>
                  <a:cubicBezTo>
                    <a:pt x="494" y="462"/>
                    <a:pt x="651" y="267"/>
                    <a:pt x="502" y="118"/>
                  </a:cubicBezTo>
                  <a:cubicBezTo>
                    <a:pt x="438" y="35"/>
                    <a:pt x="363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828125" y="2487775"/>
              <a:ext cx="16000" cy="11750"/>
            </a:xfrm>
            <a:custGeom>
              <a:avLst/>
              <a:gdLst/>
              <a:ahLst/>
              <a:cxnLst/>
              <a:rect l="l" t="t" r="r" b="b"/>
              <a:pathLst>
                <a:path w="640" h="470" extrusionOk="0">
                  <a:moveTo>
                    <a:pt x="322" y="0"/>
                  </a:moveTo>
                  <a:cubicBezTo>
                    <a:pt x="148" y="0"/>
                    <a:pt x="0" y="199"/>
                    <a:pt x="149" y="360"/>
                  </a:cubicBezTo>
                  <a:cubicBezTo>
                    <a:pt x="212" y="437"/>
                    <a:pt x="285" y="470"/>
                    <a:pt x="351" y="470"/>
                  </a:cubicBezTo>
                  <a:cubicBezTo>
                    <a:pt x="513" y="470"/>
                    <a:pt x="639" y="278"/>
                    <a:pt x="498" y="77"/>
                  </a:cubicBezTo>
                  <a:cubicBezTo>
                    <a:pt x="443" y="23"/>
                    <a:pt x="381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585000" y="2587900"/>
              <a:ext cx="28100" cy="20025"/>
            </a:xfrm>
            <a:custGeom>
              <a:avLst/>
              <a:gdLst/>
              <a:ahLst/>
              <a:cxnLst/>
              <a:rect l="l" t="t" r="r" b="b"/>
              <a:pathLst>
                <a:path w="1124" h="801" extrusionOk="0">
                  <a:moveTo>
                    <a:pt x="559" y="0"/>
                  </a:moveTo>
                  <a:cubicBezTo>
                    <a:pt x="267" y="0"/>
                    <a:pt x="0" y="338"/>
                    <a:pt x="255" y="641"/>
                  </a:cubicBezTo>
                  <a:cubicBezTo>
                    <a:pt x="349" y="754"/>
                    <a:pt x="463" y="800"/>
                    <a:pt x="572" y="800"/>
                  </a:cubicBezTo>
                  <a:cubicBezTo>
                    <a:pt x="866" y="800"/>
                    <a:pt x="1124" y="462"/>
                    <a:pt x="869" y="159"/>
                  </a:cubicBezTo>
                  <a:cubicBezTo>
                    <a:pt x="779" y="47"/>
                    <a:pt x="667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594675" y="2755125"/>
              <a:ext cx="39900" cy="34875"/>
            </a:xfrm>
            <a:custGeom>
              <a:avLst/>
              <a:gdLst/>
              <a:ahLst/>
              <a:cxnLst/>
              <a:rect l="l" t="t" r="r" b="b"/>
              <a:pathLst>
                <a:path w="1596" h="1395" extrusionOk="0">
                  <a:moveTo>
                    <a:pt x="799" y="1"/>
                  </a:moveTo>
                  <a:cubicBezTo>
                    <a:pt x="638" y="1"/>
                    <a:pt x="474" y="58"/>
                    <a:pt x="349" y="182"/>
                  </a:cubicBezTo>
                  <a:cubicBezTo>
                    <a:pt x="67" y="382"/>
                    <a:pt x="1" y="797"/>
                    <a:pt x="283" y="1146"/>
                  </a:cubicBezTo>
                  <a:cubicBezTo>
                    <a:pt x="394" y="1304"/>
                    <a:pt x="599" y="1394"/>
                    <a:pt x="804" y="1394"/>
                  </a:cubicBezTo>
                  <a:cubicBezTo>
                    <a:pt x="966" y="1394"/>
                    <a:pt x="1129" y="1337"/>
                    <a:pt x="1247" y="1213"/>
                  </a:cubicBezTo>
                  <a:cubicBezTo>
                    <a:pt x="1529" y="1013"/>
                    <a:pt x="1595" y="531"/>
                    <a:pt x="1313" y="249"/>
                  </a:cubicBezTo>
                  <a:cubicBezTo>
                    <a:pt x="1202" y="91"/>
                    <a:pt x="1003" y="1"/>
                    <a:pt x="7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 rot="-5050424">
            <a:off x="314993" y="3095774"/>
            <a:ext cx="1729736" cy="1787864"/>
            <a:chOff x="3683300" y="239775"/>
            <a:chExt cx="1235675" cy="1277200"/>
          </a:xfrm>
        </p:grpSpPr>
        <p:sp>
          <p:nvSpPr>
            <p:cNvPr id="46" name="Google Shape;46;p2"/>
            <p:cNvSpPr/>
            <p:nvPr/>
          </p:nvSpPr>
          <p:spPr>
            <a:xfrm>
              <a:off x="4515650" y="421700"/>
              <a:ext cx="86825" cy="86400"/>
            </a:xfrm>
            <a:custGeom>
              <a:avLst/>
              <a:gdLst/>
              <a:ahLst/>
              <a:cxnLst/>
              <a:rect l="l" t="t" r="r" b="b"/>
              <a:pathLst>
                <a:path w="3473" h="3456" extrusionOk="0">
                  <a:moveTo>
                    <a:pt x="1529" y="0"/>
                  </a:moveTo>
                  <a:lnTo>
                    <a:pt x="1246" y="1030"/>
                  </a:lnTo>
                  <a:lnTo>
                    <a:pt x="216" y="831"/>
                  </a:lnTo>
                  <a:lnTo>
                    <a:pt x="831" y="1662"/>
                  </a:lnTo>
                  <a:lnTo>
                    <a:pt x="0" y="2343"/>
                  </a:lnTo>
                  <a:lnTo>
                    <a:pt x="1047" y="2426"/>
                  </a:lnTo>
                  <a:lnTo>
                    <a:pt x="1113" y="3456"/>
                  </a:lnTo>
                  <a:lnTo>
                    <a:pt x="1811" y="2692"/>
                  </a:lnTo>
                  <a:lnTo>
                    <a:pt x="2642" y="3257"/>
                  </a:lnTo>
                  <a:lnTo>
                    <a:pt x="2426" y="2276"/>
                  </a:lnTo>
                  <a:lnTo>
                    <a:pt x="3473" y="2011"/>
                  </a:lnTo>
                  <a:lnTo>
                    <a:pt x="2492" y="1512"/>
                  </a:lnTo>
                  <a:lnTo>
                    <a:pt x="2908" y="549"/>
                  </a:lnTo>
                  <a:lnTo>
                    <a:pt x="2011" y="964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0175" y="239775"/>
              <a:ext cx="43225" cy="45300"/>
            </a:xfrm>
            <a:custGeom>
              <a:avLst/>
              <a:gdLst/>
              <a:ahLst/>
              <a:cxnLst/>
              <a:rect l="l" t="t" r="r" b="b"/>
              <a:pathLst>
                <a:path w="1729" h="1812" extrusionOk="0">
                  <a:moveTo>
                    <a:pt x="549" y="0"/>
                  </a:moveTo>
                  <a:lnTo>
                    <a:pt x="482" y="565"/>
                  </a:lnTo>
                  <a:lnTo>
                    <a:pt x="0" y="565"/>
                  </a:lnTo>
                  <a:lnTo>
                    <a:pt x="416" y="898"/>
                  </a:lnTo>
                  <a:lnTo>
                    <a:pt x="67" y="1396"/>
                  </a:lnTo>
                  <a:lnTo>
                    <a:pt x="632" y="1246"/>
                  </a:lnTo>
                  <a:lnTo>
                    <a:pt x="765" y="1811"/>
                  </a:lnTo>
                  <a:lnTo>
                    <a:pt x="964" y="1313"/>
                  </a:lnTo>
                  <a:lnTo>
                    <a:pt x="1462" y="1529"/>
                  </a:lnTo>
                  <a:lnTo>
                    <a:pt x="1247" y="1047"/>
                  </a:lnTo>
                  <a:lnTo>
                    <a:pt x="1728" y="765"/>
                  </a:lnTo>
                  <a:lnTo>
                    <a:pt x="1247" y="632"/>
                  </a:lnTo>
                  <a:lnTo>
                    <a:pt x="1313" y="150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517300" y="667175"/>
              <a:ext cx="45300" cy="43625"/>
            </a:xfrm>
            <a:custGeom>
              <a:avLst/>
              <a:gdLst/>
              <a:ahLst/>
              <a:cxnLst/>
              <a:rect l="l" t="t" r="r" b="b"/>
              <a:pathLst>
                <a:path w="1812" h="1745" extrusionOk="0">
                  <a:moveTo>
                    <a:pt x="566" y="0"/>
                  </a:moveTo>
                  <a:lnTo>
                    <a:pt x="566" y="498"/>
                  </a:lnTo>
                  <a:lnTo>
                    <a:pt x="1" y="565"/>
                  </a:lnTo>
                  <a:lnTo>
                    <a:pt x="416" y="914"/>
                  </a:lnTo>
                  <a:lnTo>
                    <a:pt x="84" y="1329"/>
                  </a:lnTo>
                  <a:lnTo>
                    <a:pt x="632" y="1180"/>
                  </a:lnTo>
                  <a:lnTo>
                    <a:pt x="765" y="1745"/>
                  </a:lnTo>
                  <a:lnTo>
                    <a:pt x="1047" y="1246"/>
                  </a:lnTo>
                  <a:lnTo>
                    <a:pt x="1529" y="1462"/>
                  </a:lnTo>
                  <a:lnTo>
                    <a:pt x="1330" y="980"/>
                  </a:lnTo>
                  <a:lnTo>
                    <a:pt x="1812" y="698"/>
                  </a:lnTo>
                  <a:lnTo>
                    <a:pt x="1247" y="565"/>
                  </a:lnTo>
                  <a:lnTo>
                    <a:pt x="1330" y="83"/>
                  </a:lnTo>
                  <a:lnTo>
                    <a:pt x="915" y="349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75750" y="2850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15" y="1246"/>
                  </a:lnTo>
                  <a:lnTo>
                    <a:pt x="765" y="1728"/>
                  </a:lnTo>
                  <a:lnTo>
                    <a:pt x="964" y="1313"/>
                  </a:lnTo>
                  <a:lnTo>
                    <a:pt x="1529" y="1512"/>
                  </a:lnTo>
                  <a:lnTo>
                    <a:pt x="1313" y="1030"/>
                  </a:lnTo>
                  <a:lnTo>
                    <a:pt x="1728" y="748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12850" y="4719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1"/>
                  </a:moveTo>
                  <a:lnTo>
                    <a:pt x="483" y="482"/>
                  </a:lnTo>
                  <a:lnTo>
                    <a:pt x="1" y="549"/>
                  </a:lnTo>
                  <a:lnTo>
                    <a:pt x="350" y="898"/>
                  </a:lnTo>
                  <a:lnTo>
                    <a:pt x="67" y="1313"/>
                  </a:lnTo>
                  <a:lnTo>
                    <a:pt x="549" y="1247"/>
                  </a:lnTo>
                  <a:lnTo>
                    <a:pt x="699" y="1728"/>
                  </a:lnTo>
                  <a:lnTo>
                    <a:pt x="964" y="1247"/>
                  </a:lnTo>
                  <a:lnTo>
                    <a:pt x="1463" y="1446"/>
                  </a:lnTo>
                  <a:lnTo>
                    <a:pt x="1247" y="964"/>
                  </a:lnTo>
                  <a:lnTo>
                    <a:pt x="1729" y="682"/>
                  </a:lnTo>
                  <a:lnTo>
                    <a:pt x="1180" y="549"/>
                  </a:lnTo>
                  <a:lnTo>
                    <a:pt x="1313" y="67"/>
                  </a:lnTo>
                  <a:lnTo>
                    <a:pt x="898" y="333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90425" y="282975"/>
              <a:ext cx="326900" cy="173225"/>
            </a:xfrm>
            <a:custGeom>
              <a:avLst/>
              <a:gdLst/>
              <a:ahLst/>
              <a:cxnLst/>
              <a:rect l="l" t="t" r="r" b="b"/>
              <a:pathLst>
                <a:path w="13076" h="6929" fill="none" extrusionOk="0">
                  <a:moveTo>
                    <a:pt x="1" y="0"/>
                  </a:moveTo>
                  <a:lnTo>
                    <a:pt x="13076" y="6928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171325" y="298750"/>
              <a:ext cx="55275" cy="164500"/>
            </a:xfrm>
            <a:custGeom>
              <a:avLst/>
              <a:gdLst/>
              <a:ahLst/>
              <a:cxnLst/>
              <a:rect l="l" t="t" r="r" b="b"/>
              <a:pathLst>
                <a:path w="2211" h="6580" fill="none" extrusionOk="0">
                  <a:moveTo>
                    <a:pt x="1" y="1"/>
                  </a:moveTo>
                  <a:lnTo>
                    <a:pt x="2210" y="65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56050" y="509750"/>
              <a:ext cx="261275" cy="159525"/>
            </a:xfrm>
            <a:custGeom>
              <a:avLst/>
              <a:gdLst/>
              <a:ahLst/>
              <a:cxnLst/>
              <a:rect l="l" t="t" r="r" b="b"/>
              <a:pathLst>
                <a:path w="10451" h="6381" fill="none" extrusionOk="0">
                  <a:moveTo>
                    <a:pt x="1" y="0"/>
                  </a:moveTo>
                  <a:lnTo>
                    <a:pt x="10451" y="63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62575" y="329900"/>
              <a:ext cx="320250" cy="341025"/>
            </a:xfrm>
            <a:custGeom>
              <a:avLst/>
              <a:gdLst/>
              <a:ahLst/>
              <a:cxnLst/>
              <a:rect l="l" t="t" r="r" b="b"/>
              <a:pathLst>
                <a:path w="12810" h="13641" fill="none" extrusionOk="0">
                  <a:moveTo>
                    <a:pt x="1" y="13641"/>
                  </a:moveTo>
                  <a:lnTo>
                    <a:pt x="12810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593725" y="316200"/>
              <a:ext cx="278725" cy="138325"/>
            </a:xfrm>
            <a:custGeom>
              <a:avLst/>
              <a:gdLst/>
              <a:ahLst/>
              <a:cxnLst/>
              <a:rect l="l" t="t" r="r" b="b"/>
              <a:pathLst>
                <a:path w="11149" h="5533" fill="none" extrusionOk="0">
                  <a:moveTo>
                    <a:pt x="11149" y="0"/>
                  </a:moveTo>
                  <a:lnTo>
                    <a:pt x="1" y="553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754325" y="1115725"/>
              <a:ext cx="86400" cy="84775"/>
            </a:xfrm>
            <a:custGeom>
              <a:avLst/>
              <a:gdLst/>
              <a:ahLst/>
              <a:cxnLst/>
              <a:rect l="l" t="t" r="r" b="b"/>
              <a:pathLst>
                <a:path w="3456" h="3391" extrusionOk="0">
                  <a:moveTo>
                    <a:pt x="1529" y="1"/>
                  </a:moveTo>
                  <a:lnTo>
                    <a:pt x="1246" y="1031"/>
                  </a:lnTo>
                  <a:lnTo>
                    <a:pt x="200" y="832"/>
                  </a:lnTo>
                  <a:lnTo>
                    <a:pt x="200" y="832"/>
                  </a:lnTo>
                  <a:lnTo>
                    <a:pt x="831" y="1662"/>
                  </a:lnTo>
                  <a:lnTo>
                    <a:pt x="0" y="2344"/>
                  </a:lnTo>
                  <a:lnTo>
                    <a:pt x="1030" y="2344"/>
                  </a:lnTo>
                  <a:lnTo>
                    <a:pt x="1113" y="3390"/>
                  </a:lnTo>
                  <a:lnTo>
                    <a:pt x="1795" y="2626"/>
                  </a:lnTo>
                  <a:lnTo>
                    <a:pt x="2625" y="3241"/>
                  </a:lnTo>
                  <a:lnTo>
                    <a:pt x="2426" y="2211"/>
                  </a:lnTo>
                  <a:lnTo>
                    <a:pt x="3456" y="1928"/>
                  </a:lnTo>
                  <a:lnTo>
                    <a:pt x="2492" y="1446"/>
                  </a:lnTo>
                  <a:lnTo>
                    <a:pt x="2974" y="483"/>
                  </a:lnTo>
                  <a:lnTo>
                    <a:pt x="2011" y="89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04675" y="1160600"/>
              <a:ext cx="45300" cy="43225"/>
            </a:xfrm>
            <a:custGeom>
              <a:avLst/>
              <a:gdLst/>
              <a:ahLst/>
              <a:cxnLst/>
              <a:rect l="l" t="t" r="r" b="b"/>
              <a:pathLst>
                <a:path w="1812" h="1729" extrusionOk="0">
                  <a:moveTo>
                    <a:pt x="565" y="0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150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1047" y="1246"/>
                  </a:lnTo>
                  <a:lnTo>
                    <a:pt x="1529" y="1529"/>
                  </a:lnTo>
                  <a:lnTo>
                    <a:pt x="1330" y="964"/>
                  </a:lnTo>
                  <a:lnTo>
                    <a:pt x="1811" y="765"/>
                  </a:lnTo>
                  <a:lnTo>
                    <a:pt x="1246" y="615"/>
                  </a:lnTo>
                  <a:lnTo>
                    <a:pt x="1396" y="67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96475" y="1105350"/>
              <a:ext cx="43200" cy="43225"/>
            </a:xfrm>
            <a:custGeom>
              <a:avLst/>
              <a:gdLst/>
              <a:ahLst/>
              <a:cxnLst/>
              <a:rect l="l" t="t" r="r" b="b"/>
              <a:pathLst>
                <a:path w="1728" h="1729" extrusionOk="0">
                  <a:moveTo>
                    <a:pt x="565" y="1"/>
                  </a:moveTo>
                  <a:lnTo>
                    <a:pt x="482" y="482"/>
                  </a:lnTo>
                  <a:lnTo>
                    <a:pt x="0" y="549"/>
                  </a:lnTo>
                  <a:lnTo>
                    <a:pt x="349" y="898"/>
                  </a:lnTo>
                  <a:lnTo>
                    <a:pt x="67" y="1313"/>
                  </a:lnTo>
                  <a:lnTo>
                    <a:pt x="631" y="1164"/>
                  </a:lnTo>
                  <a:lnTo>
                    <a:pt x="764" y="1728"/>
                  </a:lnTo>
                  <a:lnTo>
                    <a:pt x="980" y="1247"/>
                  </a:lnTo>
                  <a:lnTo>
                    <a:pt x="1462" y="1446"/>
                  </a:lnTo>
                  <a:lnTo>
                    <a:pt x="1246" y="964"/>
                  </a:lnTo>
                  <a:lnTo>
                    <a:pt x="1728" y="682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897" y="33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42375" y="1369925"/>
              <a:ext cx="43625" cy="44875"/>
            </a:xfrm>
            <a:custGeom>
              <a:avLst/>
              <a:gdLst/>
              <a:ahLst/>
              <a:cxnLst/>
              <a:rect l="l" t="t" r="r" b="b"/>
              <a:pathLst>
                <a:path w="1745" h="1795" extrusionOk="0">
                  <a:moveTo>
                    <a:pt x="565" y="1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964"/>
                  </a:lnTo>
                  <a:lnTo>
                    <a:pt x="83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981" y="1313"/>
                  </a:lnTo>
                  <a:lnTo>
                    <a:pt x="1529" y="1529"/>
                  </a:lnTo>
                  <a:lnTo>
                    <a:pt x="1329" y="1047"/>
                  </a:lnTo>
                  <a:lnTo>
                    <a:pt x="1745" y="765"/>
                  </a:lnTo>
                  <a:lnTo>
                    <a:pt x="1246" y="632"/>
                  </a:lnTo>
                  <a:lnTo>
                    <a:pt x="1329" y="134"/>
                  </a:lnTo>
                  <a:lnTo>
                    <a:pt x="914" y="416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68550" y="1472100"/>
              <a:ext cx="43200" cy="44875"/>
            </a:xfrm>
            <a:custGeom>
              <a:avLst/>
              <a:gdLst/>
              <a:ahLst/>
              <a:cxnLst/>
              <a:rect l="l" t="t" r="r" b="b"/>
              <a:pathLst>
                <a:path w="1728" h="1795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964"/>
                  </a:lnTo>
                  <a:lnTo>
                    <a:pt x="67" y="1380"/>
                  </a:lnTo>
                  <a:lnTo>
                    <a:pt x="67" y="1380"/>
                  </a:lnTo>
                  <a:lnTo>
                    <a:pt x="615" y="1247"/>
                  </a:lnTo>
                  <a:lnTo>
                    <a:pt x="764" y="1795"/>
                  </a:lnTo>
                  <a:lnTo>
                    <a:pt x="1030" y="1313"/>
                  </a:lnTo>
                  <a:lnTo>
                    <a:pt x="1529" y="1529"/>
                  </a:lnTo>
                  <a:lnTo>
                    <a:pt x="1313" y="1031"/>
                  </a:lnTo>
                  <a:lnTo>
                    <a:pt x="1728" y="765"/>
                  </a:lnTo>
                  <a:lnTo>
                    <a:pt x="1246" y="615"/>
                  </a:lnTo>
                  <a:lnTo>
                    <a:pt x="1313" y="134"/>
                  </a:lnTo>
                  <a:lnTo>
                    <a:pt x="897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695350" y="1314700"/>
              <a:ext cx="143725" cy="65625"/>
            </a:xfrm>
            <a:custGeom>
              <a:avLst/>
              <a:gdLst/>
              <a:ahLst/>
              <a:cxnLst/>
              <a:rect l="l" t="t" r="r" b="b"/>
              <a:pathLst>
                <a:path w="5749" h="2625" fill="none" extrusionOk="0">
                  <a:moveTo>
                    <a:pt x="0" y="0"/>
                  </a:moveTo>
                  <a:cubicBezTo>
                    <a:pt x="1877" y="831"/>
                    <a:pt x="3805" y="1728"/>
                    <a:pt x="5748" y="2625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93675" y="1127775"/>
              <a:ext cx="60675" cy="25775"/>
            </a:xfrm>
            <a:custGeom>
              <a:avLst/>
              <a:gdLst/>
              <a:ahLst/>
              <a:cxnLst/>
              <a:rect l="l" t="t" r="r" b="b"/>
              <a:pathLst>
                <a:path w="2427" h="1031" fill="none" extrusionOk="0">
                  <a:moveTo>
                    <a:pt x="1" y="1"/>
                  </a:moveTo>
                  <a:cubicBezTo>
                    <a:pt x="831" y="350"/>
                    <a:pt x="1662" y="682"/>
                    <a:pt x="2426" y="1031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37400" y="1178050"/>
              <a:ext cx="62325" cy="3325"/>
            </a:xfrm>
            <a:custGeom>
              <a:avLst/>
              <a:gdLst/>
              <a:ahLst/>
              <a:cxnLst/>
              <a:rect l="l" t="t" r="r" b="b"/>
              <a:pathLst>
                <a:path w="2493" h="133" fill="none" extrusionOk="0">
                  <a:moveTo>
                    <a:pt x="0" y="0"/>
                  </a:moveTo>
                  <a:lnTo>
                    <a:pt x="2492" y="13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948275" y="1141500"/>
              <a:ext cx="41575" cy="26175"/>
            </a:xfrm>
            <a:custGeom>
              <a:avLst/>
              <a:gdLst/>
              <a:ahLst/>
              <a:cxnLst/>
              <a:rect l="l" t="t" r="r" b="b"/>
              <a:pathLst>
                <a:path w="1663" h="1047" fill="none" extrusionOk="0">
                  <a:moveTo>
                    <a:pt x="1" y="1047"/>
                  </a:moveTo>
                  <a:lnTo>
                    <a:pt x="1662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870200" y="1207125"/>
              <a:ext cx="44875" cy="161175"/>
            </a:xfrm>
            <a:custGeom>
              <a:avLst/>
              <a:gdLst/>
              <a:ahLst/>
              <a:cxnLst/>
              <a:rect l="l" t="t" r="r" b="b"/>
              <a:pathLst>
                <a:path w="1795" h="6447" fill="none" extrusionOk="0">
                  <a:moveTo>
                    <a:pt x="1795" y="0"/>
                  </a:moveTo>
                  <a:lnTo>
                    <a:pt x="1" y="644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70200" y="1416850"/>
              <a:ext cx="8750" cy="51950"/>
            </a:xfrm>
            <a:custGeom>
              <a:avLst/>
              <a:gdLst/>
              <a:ahLst/>
              <a:cxnLst/>
              <a:rect l="l" t="t" r="r" b="b"/>
              <a:pathLst>
                <a:path w="350" h="2078" fill="none" extrusionOk="0">
                  <a:moveTo>
                    <a:pt x="1" y="1"/>
                  </a:moveTo>
                  <a:lnTo>
                    <a:pt x="349" y="2078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730225" y="468225"/>
              <a:ext cx="86425" cy="86825"/>
            </a:xfrm>
            <a:custGeom>
              <a:avLst/>
              <a:gdLst/>
              <a:ahLst/>
              <a:cxnLst/>
              <a:rect l="l" t="t" r="r" b="b"/>
              <a:pathLst>
                <a:path w="3457" h="3473" extrusionOk="0">
                  <a:moveTo>
                    <a:pt x="1513" y="0"/>
                  </a:moveTo>
                  <a:lnTo>
                    <a:pt x="1247" y="1047"/>
                  </a:lnTo>
                  <a:lnTo>
                    <a:pt x="200" y="831"/>
                  </a:lnTo>
                  <a:lnTo>
                    <a:pt x="831" y="1661"/>
                  </a:lnTo>
                  <a:lnTo>
                    <a:pt x="1" y="2359"/>
                  </a:lnTo>
                  <a:lnTo>
                    <a:pt x="1031" y="2426"/>
                  </a:lnTo>
                  <a:lnTo>
                    <a:pt x="1097" y="3472"/>
                  </a:lnTo>
                  <a:lnTo>
                    <a:pt x="1795" y="2642"/>
                  </a:lnTo>
                  <a:lnTo>
                    <a:pt x="2626" y="3256"/>
                  </a:lnTo>
                  <a:lnTo>
                    <a:pt x="2410" y="2226"/>
                  </a:lnTo>
                  <a:lnTo>
                    <a:pt x="3456" y="1944"/>
                  </a:lnTo>
                  <a:lnTo>
                    <a:pt x="2493" y="1462"/>
                  </a:lnTo>
                  <a:lnTo>
                    <a:pt x="2908" y="565"/>
                  </a:lnTo>
                  <a:lnTo>
                    <a:pt x="1994" y="980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83300" y="535925"/>
              <a:ext cx="50275" cy="25"/>
            </a:xfrm>
            <a:custGeom>
              <a:avLst/>
              <a:gdLst/>
              <a:ahLst/>
              <a:cxnLst/>
              <a:rect l="l" t="t" r="r" b="b"/>
              <a:pathLst>
                <a:path w="2011" h="1" fill="none" extrusionOk="0">
                  <a:moveTo>
                    <a:pt x="2011" y="0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835725" y="430425"/>
              <a:ext cx="8750" cy="6675"/>
            </a:xfrm>
            <a:custGeom>
              <a:avLst/>
              <a:gdLst/>
              <a:ahLst/>
              <a:cxnLst/>
              <a:rect l="l" t="t" r="r" b="b"/>
              <a:pathLst>
                <a:path w="350" h="267" extrusionOk="0">
                  <a:moveTo>
                    <a:pt x="133" y="0"/>
                  </a:moveTo>
                  <a:cubicBezTo>
                    <a:pt x="1" y="0"/>
                    <a:pt x="1" y="266"/>
                    <a:pt x="133" y="266"/>
                  </a:cubicBezTo>
                  <a:cubicBezTo>
                    <a:pt x="349" y="266"/>
                    <a:pt x="349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99700" y="675875"/>
              <a:ext cx="29500" cy="29525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48" y="1"/>
                  </a:moveTo>
                  <a:cubicBezTo>
                    <a:pt x="283" y="1"/>
                    <a:pt x="0" y="283"/>
                    <a:pt x="0" y="566"/>
                  </a:cubicBezTo>
                  <a:cubicBezTo>
                    <a:pt x="0" y="898"/>
                    <a:pt x="199" y="1181"/>
                    <a:pt x="548" y="1181"/>
                  </a:cubicBezTo>
                  <a:cubicBezTo>
                    <a:pt x="897" y="1181"/>
                    <a:pt x="1180" y="898"/>
                    <a:pt x="1180" y="566"/>
                  </a:cubicBezTo>
                  <a:cubicBezTo>
                    <a:pt x="1180" y="283"/>
                    <a:pt x="897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763050" y="757300"/>
              <a:ext cx="12050" cy="8750"/>
            </a:xfrm>
            <a:custGeom>
              <a:avLst/>
              <a:gdLst/>
              <a:ahLst/>
              <a:cxnLst/>
              <a:rect l="l" t="t" r="r" b="b"/>
              <a:pathLst>
                <a:path w="482" h="350" extrusionOk="0">
                  <a:moveTo>
                    <a:pt x="266" y="0"/>
                  </a:moveTo>
                  <a:cubicBezTo>
                    <a:pt x="0" y="0"/>
                    <a:pt x="0" y="349"/>
                    <a:pt x="266" y="349"/>
                  </a:cubicBezTo>
                  <a:cubicBezTo>
                    <a:pt x="482" y="349"/>
                    <a:pt x="482" y="0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086600" y="613575"/>
              <a:ext cx="34500" cy="34925"/>
            </a:xfrm>
            <a:custGeom>
              <a:avLst/>
              <a:gdLst/>
              <a:ahLst/>
              <a:cxnLst/>
              <a:rect l="l" t="t" r="r" b="b"/>
              <a:pathLst>
                <a:path w="1380" h="1397" extrusionOk="0">
                  <a:moveTo>
                    <a:pt x="698" y="1"/>
                  </a:moveTo>
                  <a:cubicBezTo>
                    <a:pt x="349" y="1"/>
                    <a:pt x="0" y="283"/>
                    <a:pt x="0" y="699"/>
                  </a:cubicBezTo>
                  <a:cubicBezTo>
                    <a:pt x="67" y="1048"/>
                    <a:pt x="349" y="1396"/>
                    <a:pt x="698" y="1396"/>
                  </a:cubicBezTo>
                  <a:cubicBezTo>
                    <a:pt x="1030" y="1396"/>
                    <a:pt x="1379" y="1048"/>
                    <a:pt x="1379" y="699"/>
                  </a:cubicBezTo>
                  <a:cubicBezTo>
                    <a:pt x="1379" y="283"/>
                    <a:pt x="1113" y="1"/>
                    <a:pt x="6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816625" y="663850"/>
              <a:ext cx="15400" cy="12050"/>
            </a:xfrm>
            <a:custGeom>
              <a:avLst/>
              <a:gdLst/>
              <a:ahLst/>
              <a:cxnLst/>
              <a:rect l="l" t="t" r="r" b="b"/>
              <a:pathLst>
                <a:path w="616" h="482" extrusionOk="0">
                  <a:moveTo>
                    <a:pt x="283" y="0"/>
                  </a:moveTo>
                  <a:cubicBezTo>
                    <a:pt x="0" y="0"/>
                    <a:pt x="0" y="482"/>
                    <a:pt x="283" y="482"/>
                  </a:cubicBezTo>
                  <a:cubicBezTo>
                    <a:pt x="615" y="482"/>
                    <a:pt x="61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75600" y="492725"/>
              <a:ext cx="25775" cy="18700"/>
            </a:xfrm>
            <a:custGeom>
              <a:avLst/>
              <a:gdLst/>
              <a:ahLst/>
              <a:cxnLst/>
              <a:rect l="l" t="t" r="r" b="b"/>
              <a:pathLst>
                <a:path w="1031" h="748" extrusionOk="0">
                  <a:moveTo>
                    <a:pt x="549" y="0"/>
                  </a:moveTo>
                  <a:cubicBezTo>
                    <a:pt x="0" y="0"/>
                    <a:pt x="0" y="748"/>
                    <a:pt x="549" y="748"/>
                  </a:cubicBezTo>
                  <a:cubicBezTo>
                    <a:pt x="1031" y="748"/>
                    <a:pt x="1031" y="0"/>
                    <a:pt x="5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013900" y="461575"/>
              <a:ext cx="24125" cy="20775"/>
            </a:xfrm>
            <a:custGeom>
              <a:avLst/>
              <a:gdLst/>
              <a:ahLst/>
              <a:cxnLst/>
              <a:rect l="l" t="t" r="r" b="b"/>
              <a:pathLst>
                <a:path w="965" h="831" extrusionOk="0">
                  <a:moveTo>
                    <a:pt x="483" y="0"/>
                  </a:moveTo>
                  <a:cubicBezTo>
                    <a:pt x="1" y="0"/>
                    <a:pt x="1" y="831"/>
                    <a:pt x="483" y="831"/>
                  </a:cubicBezTo>
                  <a:cubicBezTo>
                    <a:pt x="964" y="831"/>
                    <a:pt x="964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2"/>
          <p:cNvGrpSpPr/>
          <p:nvPr/>
        </p:nvGrpSpPr>
        <p:grpSpPr>
          <a:xfrm rot="-414068">
            <a:off x="7902959" y="3495300"/>
            <a:ext cx="932645" cy="1233191"/>
            <a:chOff x="5403650" y="539250"/>
            <a:chExt cx="666250" cy="880950"/>
          </a:xfrm>
        </p:grpSpPr>
        <p:sp>
          <p:nvSpPr>
            <p:cNvPr id="77" name="Google Shape;77;p2"/>
            <p:cNvSpPr/>
            <p:nvPr/>
          </p:nvSpPr>
          <p:spPr>
            <a:xfrm>
              <a:off x="5451825" y="1333800"/>
              <a:ext cx="85175" cy="86400"/>
            </a:xfrm>
            <a:custGeom>
              <a:avLst/>
              <a:gdLst/>
              <a:ahLst/>
              <a:cxnLst/>
              <a:rect l="l" t="t" r="r" b="b"/>
              <a:pathLst>
                <a:path w="3407" h="3456" extrusionOk="0">
                  <a:moveTo>
                    <a:pt x="1463" y="0"/>
                  </a:moveTo>
                  <a:lnTo>
                    <a:pt x="1180" y="1030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1" y="2343"/>
                  </a:lnTo>
                  <a:lnTo>
                    <a:pt x="1048" y="2409"/>
                  </a:lnTo>
                  <a:lnTo>
                    <a:pt x="1114" y="3456"/>
                  </a:lnTo>
                  <a:lnTo>
                    <a:pt x="1745" y="2692"/>
                  </a:lnTo>
                  <a:lnTo>
                    <a:pt x="2642" y="3240"/>
                  </a:lnTo>
                  <a:lnTo>
                    <a:pt x="2426" y="2276"/>
                  </a:lnTo>
                  <a:lnTo>
                    <a:pt x="3407" y="1994"/>
                  </a:lnTo>
                  <a:lnTo>
                    <a:pt x="2493" y="1512"/>
                  </a:lnTo>
                  <a:lnTo>
                    <a:pt x="2908" y="548"/>
                  </a:lnTo>
                  <a:lnTo>
                    <a:pt x="2908" y="548"/>
                  </a:lnTo>
                  <a:lnTo>
                    <a:pt x="1945" y="964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983475" y="1264425"/>
              <a:ext cx="86425" cy="84750"/>
            </a:xfrm>
            <a:custGeom>
              <a:avLst/>
              <a:gdLst/>
              <a:ahLst/>
              <a:cxnLst/>
              <a:rect l="l" t="t" r="r" b="b"/>
              <a:pathLst>
                <a:path w="3457" h="3390" extrusionOk="0">
                  <a:moveTo>
                    <a:pt x="1446" y="1"/>
                  </a:moveTo>
                  <a:lnTo>
                    <a:pt x="1247" y="964"/>
                  </a:lnTo>
                  <a:lnTo>
                    <a:pt x="200" y="765"/>
                  </a:lnTo>
                  <a:lnTo>
                    <a:pt x="831" y="1662"/>
                  </a:lnTo>
                  <a:lnTo>
                    <a:pt x="1" y="2277"/>
                  </a:lnTo>
                  <a:lnTo>
                    <a:pt x="1031" y="2360"/>
                  </a:lnTo>
                  <a:lnTo>
                    <a:pt x="1097" y="3390"/>
                  </a:lnTo>
                  <a:lnTo>
                    <a:pt x="1795" y="2626"/>
                  </a:lnTo>
                  <a:lnTo>
                    <a:pt x="2626" y="3257"/>
                  </a:lnTo>
                  <a:lnTo>
                    <a:pt x="2410" y="2210"/>
                  </a:lnTo>
                  <a:lnTo>
                    <a:pt x="3456" y="1945"/>
                  </a:lnTo>
                  <a:lnTo>
                    <a:pt x="2493" y="1446"/>
                  </a:lnTo>
                  <a:lnTo>
                    <a:pt x="2908" y="483"/>
                  </a:lnTo>
                  <a:lnTo>
                    <a:pt x="1994" y="898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545275" y="1254050"/>
              <a:ext cx="45300" cy="44875"/>
            </a:xfrm>
            <a:custGeom>
              <a:avLst/>
              <a:gdLst/>
              <a:ahLst/>
              <a:cxnLst/>
              <a:rect l="l" t="t" r="r" b="b"/>
              <a:pathLst>
                <a:path w="1812" h="1795" extrusionOk="0">
                  <a:moveTo>
                    <a:pt x="566" y="0"/>
                  </a:moveTo>
                  <a:lnTo>
                    <a:pt x="566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84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8" y="1313"/>
                  </a:lnTo>
                  <a:lnTo>
                    <a:pt x="1529" y="1529"/>
                  </a:lnTo>
                  <a:lnTo>
                    <a:pt x="1330" y="1030"/>
                  </a:lnTo>
                  <a:lnTo>
                    <a:pt x="1812" y="765"/>
                  </a:lnTo>
                  <a:lnTo>
                    <a:pt x="1247" y="615"/>
                  </a:lnTo>
                  <a:lnTo>
                    <a:pt x="1330" y="67"/>
                  </a:lnTo>
                  <a:lnTo>
                    <a:pt x="915" y="416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879650" y="1113650"/>
              <a:ext cx="43200" cy="45300"/>
            </a:xfrm>
            <a:custGeom>
              <a:avLst/>
              <a:gdLst/>
              <a:ahLst/>
              <a:cxnLst/>
              <a:rect l="l" t="t" r="r" b="b"/>
              <a:pathLst>
                <a:path w="1728" h="1812" extrusionOk="0">
                  <a:moveTo>
                    <a:pt x="548" y="1"/>
                  </a:moveTo>
                  <a:lnTo>
                    <a:pt x="482" y="566"/>
                  </a:lnTo>
                  <a:lnTo>
                    <a:pt x="0" y="566"/>
                  </a:lnTo>
                  <a:lnTo>
                    <a:pt x="415" y="981"/>
                  </a:lnTo>
                  <a:lnTo>
                    <a:pt x="67" y="1396"/>
                  </a:lnTo>
                  <a:lnTo>
                    <a:pt x="615" y="1247"/>
                  </a:lnTo>
                  <a:lnTo>
                    <a:pt x="748" y="1812"/>
                  </a:lnTo>
                  <a:lnTo>
                    <a:pt x="964" y="1330"/>
                  </a:lnTo>
                  <a:lnTo>
                    <a:pt x="1445" y="1529"/>
                  </a:lnTo>
                  <a:lnTo>
                    <a:pt x="1246" y="1048"/>
                  </a:lnTo>
                  <a:lnTo>
                    <a:pt x="1728" y="765"/>
                  </a:lnTo>
                  <a:lnTo>
                    <a:pt x="1246" y="632"/>
                  </a:lnTo>
                  <a:lnTo>
                    <a:pt x="1313" y="150"/>
                  </a:lnTo>
                  <a:lnTo>
                    <a:pt x="897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822325" y="1293925"/>
              <a:ext cx="43225" cy="44875"/>
            </a:xfrm>
            <a:custGeom>
              <a:avLst/>
              <a:gdLst/>
              <a:ahLst/>
              <a:cxnLst/>
              <a:rect l="l" t="t" r="r" b="b"/>
              <a:pathLst>
                <a:path w="1729" h="1795" extrusionOk="0">
                  <a:moveTo>
                    <a:pt x="549" y="0"/>
                  </a:moveTo>
                  <a:lnTo>
                    <a:pt x="549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67" y="1379"/>
                  </a:lnTo>
                  <a:lnTo>
                    <a:pt x="67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12"/>
                  </a:lnTo>
                  <a:lnTo>
                    <a:pt x="1313" y="1030"/>
                  </a:lnTo>
                  <a:lnTo>
                    <a:pt x="1728" y="765"/>
                  </a:lnTo>
                  <a:lnTo>
                    <a:pt x="1246" y="615"/>
                  </a:lnTo>
                  <a:lnTo>
                    <a:pt x="1313" y="133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827725" y="1174300"/>
              <a:ext cx="44875" cy="45300"/>
            </a:xfrm>
            <a:custGeom>
              <a:avLst/>
              <a:gdLst/>
              <a:ahLst/>
              <a:cxnLst/>
              <a:rect l="l" t="t" r="r" b="b"/>
              <a:pathLst>
                <a:path w="1795" h="1812" extrusionOk="0">
                  <a:moveTo>
                    <a:pt x="549" y="1"/>
                  </a:moveTo>
                  <a:lnTo>
                    <a:pt x="549" y="565"/>
                  </a:lnTo>
                  <a:lnTo>
                    <a:pt x="0" y="565"/>
                  </a:lnTo>
                  <a:lnTo>
                    <a:pt x="416" y="898"/>
                  </a:lnTo>
                  <a:lnTo>
                    <a:pt x="133" y="1396"/>
                  </a:lnTo>
                  <a:lnTo>
                    <a:pt x="615" y="1247"/>
                  </a:lnTo>
                  <a:lnTo>
                    <a:pt x="748" y="1811"/>
                  </a:lnTo>
                  <a:lnTo>
                    <a:pt x="1030" y="1313"/>
                  </a:lnTo>
                  <a:lnTo>
                    <a:pt x="1512" y="1529"/>
                  </a:lnTo>
                  <a:lnTo>
                    <a:pt x="1313" y="1047"/>
                  </a:lnTo>
                  <a:lnTo>
                    <a:pt x="1795" y="765"/>
                  </a:lnTo>
                  <a:lnTo>
                    <a:pt x="1246" y="632"/>
                  </a:lnTo>
                  <a:lnTo>
                    <a:pt x="1379" y="150"/>
                  </a:lnTo>
                  <a:lnTo>
                    <a:pt x="964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804875" y="1091225"/>
              <a:ext cx="43650" cy="43225"/>
            </a:xfrm>
            <a:custGeom>
              <a:avLst/>
              <a:gdLst/>
              <a:ahLst/>
              <a:cxnLst/>
              <a:rect l="l" t="t" r="r" b="b"/>
              <a:pathLst>
                <a:path w="1746" h="1729" extrusionOk="0">
                  <a:moveTo>
                    <a:pt x="565" y="1"/>
                  </a:moveTo>
                  <a:lnTo>
                    <a:pt x="565" y="483"/>
                  </a:lnTo>
                  <a:lnTo>
                    <a:pt x="1" y="566"/>
                  </a:lnTo>
                  <a:lnTo>
                    <a:pt x="416" y="898"/>
                  </a:lnTo>
                  <a:lnTo>
                    <a:pt x="84" y="1313"/>
                  </a:lnTo>
                  <a:lnTo>
                    <a:pt x="632" y="1247"/>
                  </a:lnTo>
                  <a:lnTo>
                    <a:pt x="765" y="1729"/>
                  </a:lnTo>
                  <a:lnTo>
                    <a:pt x="1047" y="1247"/>
                  </a:lnTo>
                  <a:lnTo>
                    <a:pt x="1529" y="1463"/>
                  </a:lnTo>
                  <a:lnTo>
                    <a:pt x="1529" y="1463"/>
                  </a:lnTo>
                  <a:lnTo>
                    <a:pt x="1330" y="981"/>
                  </a:lnTo>
                  <a:lnTo>
                    <a:pt x="1745" y="765"/>
                  </a:lnTo>
                  <a:lnTo>
                    <a:pt x="1247" y="632"/>
                  </a:lnTo>
                  <a:lnTo>
                    <a:pt x="1330" y="67"/>
                  </a:lnTo>
                  <a:lnTo>
                    <a:pt x="914" y="350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403650" y="1101625"/>
              <a:ext cx="43225" cy="45300"/>
            </a:xfrm>
            <a:custGeom>
              <a:avLst/>
              <a:gdLst/>
              <a:ahLst/>
              <a:cxnLst/>
              <a:rect l="l" t="t" r="r" b="b"/>
              <a:pathLst>
                <a:path w="1729" h="1812" extrusionOk="0">
                  <a:moveTo>
                    <a:pt x="549" y="0"/>
                  </a:moveTo>
                  <a:lnTo>
                    <a:pt x="549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96"/>
                  </a:lnTo>
                  <a:lnTo>
                    <a:pt x="67" y="1396"/>
                  </a:lnTo>
                  <a:lnTo>
                    <a:pt x="615" y="1246"/>
                  </a:lnTo>
                  <a:lnTo>
                    <a:pt x="765" y="1811"/>
                  </a:lnTo>
                  <a:lnTo>
                    <a:pt x="964" y="1313"/>
                  </a:lnTo>
                  <a:lnTo>
                    <a:pt x="1513" y="1529"/>
                  </a:lnTo>
                  <a:lnTo>
                    <a:pt x="1247" y="1047"/>
                  </a:lnTo>
                  <a:lnTo>
                    <a:pt x="1729" y="764"/>
                  </a:lnTo>
                  <a:lnTo>
                    <a:pt x="1247" y="631"/>
                  </a:lnTo>
                  <a:lnTo>
                    <a:pt x="1313" y="150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739250" y="102727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632" y="0"/>
                  </a:moveTo>
                  <a:lnTo>
                    <a:pt x="549" y="548"/>
                  </a:lnTo>
                  <a:lnTo>
                    <a:pt x="1" y="548"/>
                  </a:lnTo>
                  <a:lnTo>
                    <a:pt x="416" y="897"/>
                  </a:lnTo>
                  <a:lnTo>
                    <a:pt x="134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29"/>
                  </a:lnTo>
                  <a:lnTo>
                    <a:pt x="1313" y="1047"/>
                  </a:lnTo>
                  <a:lnTo>
                    <a:pt x="1795" y="764"/>
                  </a:lnTo>
                  <a:lnTo>
                    <a:pt x="1247" y="632"/>
                  </a:lnTo>
                  <a:lnTo>
                    <a:pt x="1380" y="133"/>
                  </a:lnTo>
                  <a:lnTo>
                    <a:pt x="964" y="416"/>
                  </a:lnTo>
                  <a:lnTo>
                    <a:pt x="63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839775" y="1215825"/>
              <a:ext cx="6650" cy="78125"/>
            </a:xfrm>
            <a:custGeom>
              <a:avLst/>
              <a:gdLst/>
              <a:ahLst/>
              <a:cxnLst/>
              <a:rect l="l" t="t" r="r" b="b"/>
              <a:pathLst>
                <a:path w="266" h="3125" fill="none" extrusionOk="0">
                  <a:moveTo>
                    <a:pt x="266" y="3124"/>
                  </a:moveTo>
                  <a:lnTo>
                    <a:pt x="0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853475" y="1148550"/>
              <a:ext cx="22450" cy="22450"/>
            </a:xfrm>
            <a:custGeom>
              <a:avLst/>
              <a:gdLst/>
              <a:ahLst/>
              <a:cxnLst/>
              <a:rect l="l" t="t" r="r" b="b"/>
              <a:pathLst>
                <a:path w="898" h="898" fill="none" extrusionOk="0">
                  <a:moveTo>
                    <a:pt x="0" y="898"/>
                  </a:moveTo>
                  <a:lnTo>
                    <a:pt x="898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844750" y="1119050"/>
              <a:ext cx="32825" cy="5025"/>
            </a:xfrm>
            <a:custGeom>
              <a:avLst/>
              <a:gdLst/>
              <a:ahLst/>
              <a:cxnLst/>
              <a:rect l="l" t="t" r="r" b="b"/>
              <a:pathLst>
                <a:path w="1313" h="201" fill="none" extrusionOk="0">
                  <a:moveTo>
                    <a:pt x="1" y="1"/>
                  </a:moveTo>
                  <a:lnTo>
                    <a:pt x="1313" y="20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784100" y="1061750"/>
              <a:ext cx="26200" cy="33250"/>
            </a:xfrm>
            <a:custGeom>
              <a:avLst/>
              <a:gdLst/>
              <a:ahLst/>
              <a:cxnLst/>
              <a:rect l="l" t="t" r="r" b="b"/>
              <a:pathLst>
                <a:path w="1048" h="1330" fill="none" extrusionOk="0">
                  <a:moveTo>
                    <a:pt x="1" y="0"/>
                  </a:moveTo>
                  <a:lnTo>
                    <a:pt x="1048" y="132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908725" y="1157275"/>
              <a:ext cx="100525" cy="122550"/>
            </a:xfrm>
            <a:custGeom>
              <a:avLst/>
              <a:gdLst/>
              <a:ahLst/>
              <a:cxnLst/>
              <a:rect l="l" t="t" r="r" b="b"/>
              <a:pathLst>
                <a:path w="4021" h="4902" fill="none" extrusionOk="0">
                  <a:moveTo>
                    <a:pt x="0" y="0"/>
                  </a:moveTo>
                  <a:lnTo>
                    <a:pt x="4021" y="490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446850" y="1051350"/>
              <a:ext cx="290775" cy="60675"/>
            </a:xfrm>
            <a:custGeom>
              <a:avLst/>
              <a:gdLst/>
              <a:ahLst/>
              <a:cxnLst/>
              <a:rect l="l" t="t" r="r" b="b"/>
              <a:pathLst>
                <a:path w="11631" h="2427" fill="none" extrusionOk="0">
                  <a:moveTo>
                    <a:pt x="11630" y="1"/>
                  </a:moveTo>
                  <a:lnTo>
                    <a:pt x="1" y="242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446850" y="1143150"/>
              <a:ext cx="107175" cy="103850"/>
            </a:xfrm>
            <a:custGeom>
              <a:avLst/>
              <a:gdLst/>
              <a:ahLst/>
              <a:cxnLst/>
              <a:rect l="l" t="t" r="r" b="b"/>
              <a:pathLst>
                <a:path w="4287" h="4154" fill="none" extrusionOk="0">
                  <a:moveTo>
                    <a:pt x="1" y="0"/>
                  </a:moveTo>
                  <a:lnTo>
                    <a:pt x="4287" y="415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526600" y="1295575"/>
              <a:ext cx="29100" cy="44900"/>
            </a:xfrm>
            <a:custGeom>
              <a:avLst/>
              <a:gdLst/>
              <a:ahLst/>
              <a:cxnLst/>
              <a:rect l="l" t="t" r="r" b="b"/>
              <a:pathLst>
                <a:path w="1164" h="1796" fill="none" extrusionOk="0">
                  <a:moveTo>
                    <a:pt x="1163" y="1"/>
                  </a:moveTo>
                  <a:lnTo>
                    <a:pt x="0" y="1795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623375" y="575800"/>
              <a:ext cx="226800" cy="74350"/>
            </a:xfrm>
            <a:custGeom>
              <a:avLst/>
              <a:gdLst/>
              <a:ahLst/>
              <a:cxnLst/>
              <a:rect l="l" t="t" r="r" b="b"/>
              <a:pathLst>
                <a:path w="9072" h="2974" fill="none" extrusionOk="0">
                  <a:moveTo>
                    <a:pt x="0" y="0"/>
                  </a:moveTo>
                  <a:cubicBezTo>
                    <a:pt x="3041" y="2974"/>
                    <a:pt x="6098" y="2974"/>
                    <a:pt x="9072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630425" y="617325"/>
              <a:ext cx="212700" cy="53600"/>
            </a:xfrm>
            <a:custGeom>
              <a:avLst/>
              <a:gdLst/>
              <a:ahLst/>
              <a:cxnLst/>
              <a:rect l="l" t="t" r="r" b="b"/>
              <a:pathLst>
                <a:path w="8508" h="2144" fill="none" extrusionOk="0">
                  <a:moveTo>
                    <a:pt x="1" y="0"/>
                  </a:moveTo>
                  <a:cubicBezTo>
                    <a:pt x="2825" y="2144"/>
                    <a:pt x="5666" y="2144"/>
                    <a:pt x="8507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735925" y="656775"/>
              <a:ext cx="25" cy="31175"/>
            </a:xfrm>
            <a:custGeom>
              <a:avLst/>
              <a:gdLst/>
              <a:ahLst/>
              <a:cxnLst/>
              <a:rect l="l" t="t" r="r" b="b"/>
              <a:pathLst>
                <a:path w="1" h="1247" fill="none" extrusionOk="0">
                  <a:moveTo>
                    <a:pt x="1" y="1"/>
                  </a:moveTo>
                  <a:lnTo>
                    <a:pt x="1" y="1247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777475" y="651800"/>
              <a:ext cx="15375" cy="27850"/>
            </a:xfrm>
            <a:custGeom>
              <a:avLst/>
              <a:gdLst/>
              <a:ahLst/>
              <a:cxnLst/>
              <a:rect l="l" t="t" r="r" b="b"/>
              <a:pathLst>
                <a:path w="615" h="1114" fill="none" extrusionOk="0">
                  <a:moveTo>
                    <a:pt x="0" y="0"/>
                  </a:moveTo>
                  <a:lnTo>
                    <a:pt x="615" y="111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820650" y="632700"/>
              <a:ext cx="25775" cy="15800"/>
            </a:xfrm>
            <a:custGeom>
              <a:avLst/>
              <a:gdLst/>
              <a:ahLst/>
              <a:cxnLst/>
              <a:rect l="l" t="t" r="r" b="b"/>
              <a:pathLst>
                <a:path w="1031" h="632" fill="none" extrusionOk="0">
                  <a:moveTo>
                    <a:pt x="1" y="0"/>
                  </a:moveTo>
                  <a:lnTo>
                    <a:pt x="1031" y="63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628350" y="632700"/>
              <a:ext cx="24525" cy="15800"/>
            </a:xfrm>
            <a:custGeom>
              <a:avLst/>
              <a:gdLst/>
              <a:ahLst/>
              <a:cxnLst/>
              <a:rect l="l" t="t" r="r" b="b"/>
              <a:pathLst>
                <a:path w="981" h="632" fill="none" extrusionOk="0">
                  <a:moveTo>
                    <a:pt x="1" y="631"/>
                  </a:moveTo>
                  <a:lnTo>
                    <a:pt x="981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678625" y="651800"/>
              <a:ext cx="14125" cy="27850"/>
            </a:xfrm>
            <a:custGeom>
              <a:avLst/>
              <a:gdLst/>
              <a:ahLst/>
              <a:cxnLst/>
              <a:rect l="l" t="t" r="r" b="b"/>
              <a:pathLst>
                <a:path w="565" h="1114" fill="none" extrusionOk="0">
                  <a:moveTo>
                    <a:pt x="0" y="1113"/>
                  </a:moveTo>
                  <a:lnTo>
                    <a:pt x="565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732200" y="596550"/>
              <a:ext cx="7075" cy="6675"/>
            </a:xfrm>
            <a:custGeom>
              <a:avLst/>
              <a:gdLst/>
              <a:ahLst/>
              <a:cxnLst/>
              <a:rect l="l" t="t" r="r" b="b"/>
              <a:pathLst>
                <a:path w="283" h="267" extrusionOk="0">
                  <a:moveTo>
                    <a:pt x="150" y="1"/>
                  </a:moveTo>
                  <a:cubicBezTo>
                    <a:pt x="0" y="1"/>
                    <a:pt x="0" y="67"/>
                    <a:pt x="0" y="134"/>
                  </a:cubicBezTo>
                  <a:cubicBezTo>
                    <a:pt x="0" y="200"/>
                    <a:pt x="0" y="267"/>
                    <a:pt x="150" y="267"/>
                  </a:cubicBezTo>
                  <a:cubicBezTo>
                    <a:pt x="216" y="267"/>
                    <a:pt x="283" y="200"/>
                    <a:pt x="283" y="134"/>
                  </a:cubicBezTo>
                  <a:cubicBezTo>
                    <a:pt x="283" y="67"/>
                    <a:pt x="216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732200" y="539250"/>
              <a:ext cx="7075" cy="7075"/>
            </a:xfrm>
            <a:custGeom>
              <a:avLst/>
              <a:gdLst/>
              <a:ahLst/>
              <a:cxnLst/>
              <a:rect l="l" t="t" r="r" b="b"/>
              <a:pathLst>
                <a:path w="283" h="283" extrusionOk="0">
                  <a:moveTo>
                    <a:pt x="150" y="0"/>
                  </a:moveTo>
                  <a:cubicBezTo>
                    <a:pt x="0" y="0"/>
                    <a:pt x="0" y="66"/>
                    <a:pt x="0" y="133"/>
                  </a:cubicBezTo>
                  <a:cubicBezTo>
                    <a:pt x="0" y="216"/>
                    <a:pt x="0" y="282"/>
                    <a:pt x="150" y="282"/>
                  </a:cubicBezTo>
                  <a:cubicBezTo>
                    <a:pt x="216" y="282"/>
                    <a:pt x="283" y="216"/>
                    <a:pt x="283" y="133"/>
                  </a:cubicBezTo>
                  <a:cubicBezTo>
                    <a:pt x="283" y="66"/>
                    <a:pt x="216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732200" y="567075"/>
              <a:ext cx="7075" cy="8750"/>
            </a:xfrm>
            <a:custGeom>
              <a:avLst/>
              <a:gdLst/>
              <a:ahLst/>
              <a:cxnLst/>
              <a:rect l="l" t="t" r="r" b="b"/>
              <a:pathLst>
                <a:path w="283" h="350" extrusionOk="0">
                  <a:moveTo>
                    <a:pt x="150" y="0"/>
                  </a:moveTo>
                  <a:cubicBezTo>
                    <a:pt x="0" y="0"/>
                    <a:pt x="0" y="67"/>
                    <a:pt x="0" y="200"/>
                  </a:cubicBezTo>
                  <a:cubicBezTo>
                    <a:pt x="0" y="266"/>
                    <a:pt x="0" y="349"/>
                    <a:pt x="150" y="349"/>
                  </a:cubicBezTo>
                  <a:cubicBezTo>
                    <a:pt x="216" y="349"/>
                    <a:pt x="283" y="266"/>
                    <a:pt x="283" y="200"/>
                  </a:cubicBezTo>
                  <a:cubicBezTo>
                    <a:pt x="283" y="67"/>
                    <a:pt x="216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 rot="4560089">
            <a:off x="2445572" y="-466883"/>
            <a:ext cx="450586" cy="1373735"/>
            <a:chOff x="1774375" y="3065875"/>
            <a:chExt cx="321900" cy="981400"/>
          </a:xfrm>
        </p:grpSpPr>
        <p:sp>
          <p:nvSpPr>
            <p:cNvPr id="105" name="Google Shape;105;p2"/>
            <p:cNvSpPr/>
            <p:nvPr/>
          </p:nvSpPr>
          <p:spPr>
            <a:xfrm>
              <a:off x="1815900" y="3846625"/>
              <a:ext cx="84750" cy="84775"/>
            </a:xfrm>
            <a:custGeom>
              <a:avLst/>
              <a:gdLst/>
              <a:ahLst/>
              <a:cxnLst/>
              <a:rect l="l" t="t" r="r" b="b"/>
              <a:pathLst>
                <a:path w="3390" h="3391" extrusionOk="0">
                  <a:moveTo>
                    <a:pt x="1463" y="1"/>
                  </a:moveTo>
                  <a:lnTo>
                    <a:pt x="1180" y="964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1" y="2343"/>
                  </a:lnTo>
                  <a:lnTo>
                    <a:pt x="1047" y="2343"/>
                  </a:lnTo>
                  <a:lnTo>
                    <a:pt x="1047" y="3390"/>
                  </a:lnTo>
                  <a:lnTo>
                    <a:pt x="1728" y="2626"/>
                  </a:lnTo>
                  <a:lnTo>
                    <a:pt x="2642" y="3240"/>
                  </a:lnTo>
                  <a:lnTo>
                    <a:pt x="2426" y="2210"/>
                  </a:lnTo>
                  <a:lnTo>
                    <a:pt x="3390" y="1928"/>
                  </a:lnTo>
                  <a:lnTo>
                    <a:pt x="2493" y="1446"/>
                  </a:lnTo>
                  <a:lnTo>
                    <a:pt x="2908" y="483"/>
                  </a:lnTo>
                  <a:lnTo>
                    <a:pt x="1944" y="898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965000" y="3794725"/>
              <a:ext cx="43225" cy="44875"/>
            </a:xfrm>
            <a:custGeom>
              <a:avLst/>
              <a:gdLst/>
              <a:ahLst/>
              <a:cxnLst/>
              <a:rect l="l" t="t" r="r" b="b"/>
              <a:pathLst>
                <a:path w="1729" h="1795" extrusionOk="0">
                  <a:moveTo>
                    <a:pt x="549" y="0"/>
                  </a:moveTo>
                  <a:lnTo>
                    <a:pt x="549" y="548"/>
                  </a:lnTo>
                  <a:lnTo>
                    <a:pt x="1" y="548"/>
                  </a:lnTo>
                  <a:lnTo>
                    <a:pt x="416" y="897"/>
                  </a:lnTo>
                  <a:lnTo>
                    <a:pt x="67" y="1379"/>
                  </a:lnTo>
                  <a:lnTo>
                    <a:pt x="616" y="1246"/>
                  </a:lnTo>
                  <a:lnTo>
                    <a:pt x="749" y="1794"/>
                  </a:lnTo>
                  <a:lnTo>
                    <a:pt x="965" y="1313"/>
                  </a:lnTo>
                  <a:lnTo>
                    <a:pt x="1513" y="1512"/>
                  </a:lnTo>
                  <a:lnTo>
                    <a:pt x="1247" y="1030"/>
                  </a:lnTo>
                  <a:lnTo>
                    <a:pt x="1729" y="748"/>
                  </a:lnTo>
                  <a:lnTo>
                    <a:pt x="1247" y="615"/>
                  </a:lnTo>
                  <a:lnTo>
                    <a:pt x="1313" y="133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042675" y="388277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548"/>
                  </a:lnTo>
                  <a:lnTo>
                    <a:pt x="1" y="548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1047" y="1313"/>
                  </a:lnTo>
                  <a:lnTo>
                    <a:pt x="1529" y="1529"/>
                  </a:lnTo>
                  <a:lnTo>
                    <a:pt x="1313" y="1047"/>
                  </a:lnTo>
                  <a:lnTo>
                    <a:pt x="1729" y="764"/>
                  </a:lnTo>
                  <a:lnTo>
                    <a:pt x="1247" y="632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944250" y="3955450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9" y="1"/>
                  </a:moveTo>
                  <a:lnTo>
                    <a:pt x="549" y="482"/>
                  </a:lnTo>
                  <a:lnTo>
                    <a:pt x="0" y="549"/>
                  </a:lnTo>
                  <a:lnTo>
                    <a:pt x="416" y="898"/>
                  </a:lnTo>
                  <a:lnTo>
                    <a:pt x="133" y="1313"/>
                  </a:lnTo>
                  <a:lnTo>
                    <a:pt x="615" y="1180"/>
                  </a:lnTo>
                  <a:lnTo>
                    <a:pt x="748" y="1728"/>
                  </a:lnTo>
                  <a:lnTo>
                    <a:pt x="1030" y="1247"/>
                  </a:lnTo>
                  <a:lnTo>
                    <a:pt x="1512" y="1463"/>
                  </a:lnTo>
                  <a:lnTo>
                    <a:pt x="1313" y="964"/>
                  </a:lnTo>
                  <a:lnTo>
                    <a:pt x="1795" y="698"/>
                  </a:lnTo>
                  <a:lnTo>
                    <a:pt x="1246" y="549"/>
                  </a:lnTo>
                  <a:lnTo>
                    <a:pt x="1379" y="67"/>
                  </a:lnTo>
                  <a:lnTo>
                    <a:pt x="897" y="350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92325" y="3912250"/>
              <a:ext cx="48200" cy="48625"/>
            </a:xfrm>
            <a:custGeom>
              <a:avLst/>
              <a:gdLst/>
              <a:ahLst/>
              <a:cxnLst/>
              <a:rect l="l" t="t" r="r" b="b"/>
              <a:pathLst>
                <a:path w="1928" h="1945" fill="none" extrusionOk="0">
                  <a:moveTo>
                    <a:pt x="1" y="1"/>
                  </a:moveTo>
                  <a:lnTo>
                    <a:pt x="1928" y="1945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85775" y="3920975"/>
              <a:ext cx="53600" cy="41575"/>
            </a:xfrm>
            <a:custGeom>
              <a:avLst/>
              <a:gdLst/>
              <a:ahLst/>
              <a:cxnLst/>
              <a:rect l="l" t="t" r="r" b="b"/>
              <a:pathLst>
                <a:path w="2144" h="1663" fill="none" extrusionOk="0">
                  <a:moveTo>
                    <a:pt x="1" y="1662"/>
                  </a:moveTo>
                  <a:lnTo>
                    <a:pt x="2144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004475" y="3841225"/>
              <a:ext cx="41550" cy="44900"/>
            </a:xfrm>
            <a:custGeom>
              <a:avLst/>
              <a:gdLst/>
              <a:ahLst/>
              <a:cxnLst/>
              <a:rect l="l" t="t" r="r" b="b"/>
              <a:pathLst>
                <a:path w="1662" h="1796" fill="none" extrusionOk="0">
                  <a:moveTo>
                    <a:pt x="1662" y="1795"/>
                  </a:moveTo>
                  <a:lnTo>
                    <a:pt x="0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894000" y="3825875"/>
              <a:ext cx="62325" cy="44875"/>
            </a:xfrm>
            <a:custGeom>
              <a:avLst/>
              <a:gdLst/>
              <a:ahLst/>
              <a:cxnLst/>
              <a:rect l="l" t="t" r="r" b="b"/>
              <a:pathLst>
                <a:path w="2493" h="1795" fill="none" extrusionOk="0">
                  <a:moveTo>
                    <a:pt x="0" y="1794"/>
                  </a:moveTo>
                  <a:lnTo>
                    <a:pt x="2492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950900" y="4009025"/>
              <a:ext cx="7075" cy="38250"/>
            </a:xfrm>
            <a:custGeom>
              <a:avLst/>
              <a:gdLst/>
              <a:ahLst/>
              <a:cxnLst/>
              <a:rect l="l" t="t" r="r" b="b"/>
              <a:pathLst>
                <a:path w="283" h="1530" fill="none" extrusionOk="0">
                  <a:moveTo>
                    <a:pt x="283" y="1"/>
                  </a:moveTo>
                  <a:cubicBezTo>
                    <a:pt x="216" y="566"/>
                    <a:pt x="67" y="1047"/>
                    <a:pt x="0" y="1529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830025" y="3279675"/>
              <a:ext cx="5000" cy="5325"/>
            </a:xfrm>
            <a:custGeom>
              <a:avLst/>
              <a:gdLst/>
              <a:ahLst/>
              <a:cxnLst/>
              <a:rect l="l" t="t" r="r" b="b"/>
              <a:pathLst>
                <a:path w="200" h="213" extrusionOk="0">
                  <a:moveTo>
                    <a:pt x="100" y="1"/>
                  </a:moveTo>
                  <a:cubicBezTo>
                    <a:pt x="50" y="1"/>
                    <a:pt x="1" y="34"/>
                    <a:pt x="1" y="101"/>
                  </a:cubicBezTo>
                  <a:cubicBezTo>
                    <a:pt x="1" y="175"/>
                    <a:pt x="50" y="213"/>
                    <a:pt x="100" y="213"/>
                  </a:cubicBezTo>
                  <a:cubicBezTo>
                    <a:pt x="150" y="213"/>
                    <a:pt x="200" y="175"/>
                    <a:pt x="200" y="101"/>
                  </a:cubicBezTo>
                  <a:cubicBezTo>
                    <a:pt x="200" y="34"/>
                    <a:pt x="150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776025" y="3791900"/>
              <a:ext cx="7100" cy="6575"/>
            </a:xfrm>
            <a:custGeom>
              <a:avLst/>
              <a:gdLst/>
              <a:ahLst/>
              <a:cxnLst/>
              <a:rect l="l" t="t" r="r" b="b"/>
              <a:pathLst>
                <a:path w="284" h="263" extrusionOk="0">
                  <a:moveTo>
                    <a:pt x="142" y="1"/>
                  </a:moveTo>
                  <a:cubicBezTo>
                    <a:pt x="71" y="1"/>
                    <a:pt x="1" y="38"/>
                    <a:pt x="1" y="113"/>
                  </a:cubicBezTo>
                  <a:cubicBezTo>
                    <a:pt x="1" y="213"/>
                    <a:pt x="71" y="263"/>
                    <a:pt x="142" y="263"/>
                  </a:cubicBezTo>
                  <a:cubicBezTo>
                    <a:pt x="213" y="263"/>
                    <a:pt x="283" y="213"/>
                    <a:pt x="283" y="113"/>
                  </a:cubicBezTo>
                  <a:cubicBezTo>
                    <a:pt x="283" y="38"/>
                    <a:pt x="213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814250" y="3065875"/>
              <a:ext cx="10400" cy="11875"/>
            </a:xfrm>
            <a:custGeom>
              <a:avLst/>
              <a:gdLst/>
              <a:ahLst/>
              <a:cxnLst/>
              <a:rect l="l" t="t" r="r" b="b"/>
              <a:pathLst>
                <a:path w="416" h="475" extrusionOk="0">
                  <a:moveTo>
                    <a:pt x="208" y="1"/>
                  </a:moveTo>
                  <a:cubicBezTo>
                    <a:pt x="104" y="1"/>
                    <a:pt x="0" y="72"/>
                    <a:pt x="0" y="213"/>
                  </a:cubicBezTo>
                  <a:cubicBezTo>
                    <a:pt x="0" y="387"/>
                    <a:pt x="104" y="474"/>
                    <a:pt x="208" y="474"/>
                  </a:cubicBezTo>
                  <a:cubicBezTo>
                    <a:pt x="312" y="474"/>
                    <a:pt x="416" y="387"/>
                    <a:pt x="416" y="213"/>
                  </a:cubicBezTo>
                  <a:cubicBezTo>
                    <a:pt x="416" y="72"/>
                    <a:pt x="31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807175" y="3572200"/>
              <a:ext cx="15825" cy="15600"/>
            </a:xfrm>
            <a:custGeom>
              <a:avLst/>
              <a:gdLst/>
              <a:ahLst/>
              <a:cxnLst/>
              <a:rect l="l" t="t" r="r" b="b"/>
              <a:pathLst>
                <a:path w="633" h="624" extrusionOk="0">
                  <a:moveTo>
                    <a:pt x="316" y="0"/>
                  </a:moveTo>
                  <a:cubicBezTo>
                    <a:pt x="159" y="0"/>
                    <a:pt x="1" y="104"/>
                    <a:pt x="1" y="312"/>
                  </a:cubicBezTo>
                  <a:cubicBezTo>
                    <a:pt x="1" y="519"/>
                    <a:pt x="159" y="623"/>
                    <a:pt x="316" y="623"/>
                  </a:cubicBezTo>
                  <a:cubicBezTo>
                    <a:pt x="474" y="623"/>
                    <a:pt x="632" y="519"/>
                    <a:pt x="632" y="312"/>
                  </a:cubicBezTo>
                  <a:cubicBezTo>
                    <a:pt x="632" y="104"/>
                    <a:pt x="474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861175" y="3446400"/>
              <a:ext cx="22450" cy="22700"/>
            </a:xfrm>
            <a:custGeom>
              <a:avLst/>
              <a:gdLst/>
              <a:ahLst/>
              <a:cxnLst/>
              <a:rect l="l" t="t" r="r" b="b"/>
              <a:pathLst>
                <a:path w="898" h="908" extrusionOk="0">
                  <a:moveTo>
                    <a:pt x="495" y="1"/>
                  </a:moveTo>
                  <a:cubicBezTo>
                    <a:pt x="469" y="1"/>
                    <a:pt x="443" y="4"/>
                    <a:pt x="416" y="11"/>
                  </a:cubicBezTo>
                  <a:cubicBezTo>
                    <a:pt x="200" y="11"/>
                    <a:pt x="1" y="227"/>
                    <a:pt x="1" y="426"/>
                  </a:cubicBezTo>
                  <a:cubicBezTo>
                    <a:pt x="1" y="708"/>
                    <a:pt x="200" y="908"/>
                    <a:pt x="416" y="908"/>
                  </a:cubicBezTo>
                  <a:cubicBezTo>
                    <a:pt x="682" y="908"/>
                    <a:pt x="898" y="708"/>
                    <a:pt x="898" y="426"/>
                  </a:cubicBezTo>
                  <a:cubicBezTo>
                    <a:pt x="898" y="247"/>
                    <a:pt x="723" y="1"/>
                    <a:pt x="49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973325" y="3288400"/>
              <a:ext cx="7075" cy="6575"/>
            </a:xfrm>
            <a:custGeom>
              <a:avLst/>
              <a:gdLst/>
              <a:ahLst/>
              <a:cxnLst/>
              <a:rect l="l" t="t" r="r" b="b"/>
              <a:pathLst>
                <a:path w="283" h="263" extrusionOk="0">
                  <a:moveTo>
                    <a:pt x="141" y="1"/>
                  </a:moveTo>
                  <a:cubicBezTo>
                    <a:pt x="71" y="1"/>
                    <a:pt x="0" y="34"/>
                    <a:pt x="0" y="101"/>
                  </a:cubicBezTo>
                  <a:cubicBezTo>
                    <a:pt x="0" y="209"/>
                    <a:pt x="71" y="263"/>
                    <a:pt x="141" y="263"/>
                  </a:cubicBezTo>
                  <a:cubicBezTo>
                    <a:pt x="212" y="263"/>
                    <a:pt x="283" y="209"/>
                    <a:pt x="283" y="101"/>
                  </a:cubicBezTo>
                  <a:cubicBezTo>
                    <a:pt x="283" y="34"/>
                    <a:pt x="212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74375" y="3743625"/>
              <a:ext cx="7075" cy="6250"/>
            </a:xfrm>
            <a:custGeom>
              <a:avLst/>
              <a:gdLst/>
              <a:ahLst/>
              <a:cxnLst/>
              <a:rect l="l" t="t" r="r" b="b"/>
              <a:pathLst>
                <a:path w="283" h="250" extrusionOk="0">
                  <a:moveTo>
                    <a:pt x="141" y="1"/>
                  </a:moveTo>
                  <a:cubicBezTo>
                    <a:pt x="71" y="1"/>
                    <a:pt x="0" y="34"/>
                    <a:pt x="0" y="100"/>
                  </a:cubicBezTo>
                  <a:cubicBezTo>
                    <a:pt x="0" y="200"/>
                    <a:pt x="71" y="250"/>
                    <a:pt x="141" y="250"/>
                  </a:cubicBezTo>
                  <a:cubicBezTo>
                    <a:pt x="212" y="250"/>
                    <a:pt x="283" y="200"/>
                    <a:pt x="283" y="100"/>
                  </a:cubicBezTo>
                  <a:cubicBezTo>
                    <a:pt x="283" y="34"/>
                    <a:pt x="212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082550" y="3121850"/>
              <a:ext cx="13725" cy="12800"/>
            </a:xfrm>
            <a:custGeom>
              <a:avLst/>
              <a:gdLst/>
              <a:ahLst/>
              <a:cxnLst/>
              <a:rect l="l" t="t" r="r" b="b"/>
              <a:pathLst>
                <a:path w="549" h="512" extrusionOk="0">
                  <a:moveTo>
                    <a:pt x="275" y="1"/>
                  </a:moveTo>
                  <a:cubicBezTo>
                    <a:pt x="138" y="1"/>
                    <a:pt x="1" y="84"/>
                    <a:pt x="1" y="250"/>
                  </a:cubicBezTo>
                  <a:cubicBezTo>
                    <a:pt x="1" y="424"/>
                    <a:pt x="138" y="512"/>
                    <a:pt x="275" y="512"/>
                  </a:cubicBezTo>
                  <a:cubicBezTo>
                    <a:pt x="412" y="512"/>
                    <a:pt x="549" y="424"/>
                    <a:pt x="549" y="250"/>
                  </a:cubicBezTo>
                  <a:cubicBezTo>
                    <a:pt x="549" y="84"/>
                    <a:pt x="412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821300" y="3538450"/>
              <a:ext cx="25775" cy="27850"/>
            </a:xfrm>
            <a:custGeom>
              <a:avLst/>
              <a:gdLst/>
              <a:ahLst/>
              <a:cxnLst/>
              <a:rect l="l" t="t" r="r" b="b"/>
              <a:pathLst>
                <a:path w="1031" h="1114" extrusionOk="0">
                  <a:moveTo>
                    <a:pt x="482" y="0"/>
                  </a:moveTo>
                  <a:cubicBezTo>
                    <a:pt x="200" y="0"/>
                    <a:pt x="1" y="283"/>
                    <a:pt x="1" y="549"/>
                  </a:cubicBezTo>
                  <a:cubicBezTo>
                    <a:pt x="1" y="831"/>
                    <a:pt x="200" y="1113"/>
                    <a:pt x="482" y="1113"/>
                  </a:cubicBezTo>
                  <a:cubicBezTo>
                    <a:pt x="831" y="1113"/>
                    <a:pt x="1031" y="831"/>
                    <a:pt x="1031" y="549"/>
                  </a:cubicBezTo>
                  <a:cubicBezTo>
                    <a:pt x="1031" y="283"/>
                    <a:pt x="83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869475" y="3112450"/>
              <a:ext cx="27850" cy="26050"/>
            </a:xfrm>
            <a:custGeom>
              <a:avLst/>
              <a:gdLst/>
              <a:ahLst/>
              <a:cxnLst/>
              <a:rect l="l" t="t" r="r" b="b"/>
              <a:pathLst>
                <a:path w="1114" h="1042" extrusionOk="0">
                  <a:moveTo>
                    <a:pt x="650" y="1"/>
                  </a:moveTo>
                  <a:cubicBezTo>
                    <a:pt x="622" y="1"/>
                    <a:pt x="594" y="4"/>
                    <a:pt x="566" y="11"/>
                  </a:cubicBezTo>
                  <a:cubicBezTo>
                    <a:pt x="283" y="11"/>
                    <a:pt x="1" y="211"/>
                    <a:pt x="1" y="493"/>
                  </a:cubicBezTo>
                  <a:cubicBezTo>
                    <a:pt x="1" y="842"/>
                    <a:pt x="283" y="1041"/>
                    <a:pt x="566" y="1041"/>
                  </a:cubicBezTo>
                  <a:cubicBezTo>
                    <a:pt x="832" y="1041"/>
                    <a:pt x="1114" y="842"/>
                    <a:pt x="1114" y="493"/>
                  </a:cubicBezTo>
                  <a:cubicBezTo>
                    <a:pt x="1114" y="240"/>
                    <a:pt x="888" y="1"/>
                    <a:pt x="65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027325" y="3734075"/>
              <a:ext cx="34500" cy="34700"/>
            </a:xfrm>
            <a:custGeom>
              <a:avLst/>
              <a:gdLst/>
              <a:ahLst/>
              <a:cxnLst/>
              <a:rect l="l" t="t" r="r" b="b"/>
              <a:pathLst>
                <a:path w="1380" h="1388" extrusionOk="0">
                  <a:moveTo>
                    <a:pt x="681" y="0"/>
                  </a:moveTo>
                  <a:cubicBezTo>
                    <a:pt x="266" y="67"/>
                    <a:pt x="0" y="349"/>
                    <a:pt x="0" y="682"/>
                  </a:cubicBezTo>
                  <a:cubicBezTo>
                    <a:pt x="0" y="1063"/>
                    <a:pt x="224" y="1388"/>
                    <a:pt x="581" y="1388"/>
                  </a:cubicBezTo>
                  <a:cubicBezTo>
                    <a:pt x="613" y="1388"/>
                    <a:pt x="647" y="1385"/>
                    <a:pt x="681" y="1379"/>
                  </a:cubicBezTo>
                  <a:cubicBezTo>
                    <a:pt x="1030" y="1379"/>
                    <a:pt x="1379" y="1097"/>
                    <a:pt x="1379" y="682"/>
                  </a:cubicBezTo>
                  <a:cubicBezTo>
                    <a:pt x="1379" y="349"/>
                    <a:pt x="1030" y="0"/>
                    <a:pt x="68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 rot="5400000">
            <a:off x="2528266" y="4388369"/>
            <a:ext cx="738989" cy="1380868"/>
            <a:chOff x="3763050" y="3093600"/>
            <a:chExt cx="527925" cy="986475"/>
          </a:xfrm>
        </p:grpSpPr>
        <p:sp>
          <p:nvSpPr>
            <p:cNvPr id="126" name="Google Shape;126;p2"/>
            <p:cNvSpPr/>
            <p:nvPr/>
          </p:nvSpPr>
          <p:spPr>
            <a:xfrm>
              <a:off x="4205800" y="3538450"/>
              <a:ext cx="85175" cy="86425"/>
            </a:xfrm>
            <a:custGeom>
              <a:avLst/>
              <a:gdLst/>
              <a:ahLst/>
              <a:cxnLst/>
              <a:rect l="l" t="t" r="r" b="b"/>
              <a:pathLst>
                <a:path w="3407" h="3457" extrusionOk="0">
                  <a:moveTo>
                    <a:pt x="1462" y="0"/>
                  </a:moveTo>
                  <a:lnTo>
                    <a:pt x="1180" y="1030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0" y="2360"/>
                  </a:lnTo>
                  <a:lnTo>
                    <a:pt x="1047" y="2360"/>
                  </a:lnTo>
                  <a:lnTo>
                    <a:pt x="1047" y="3456"/>
                  </a:lnTo>
                  <a:lnTo>
                    <a:pt x="1745" y="2625"/>
                  </a:lnTo>
                  <a:lnTo>
                    <a:pt x="2576" y="3257"/>
                  </a:lnTo>
                  <a:lnTo>
                    <a:pt x="2360" y="2210"/>
                  </a:lnTo>
                  <a:lnTo>
                    <a:pt x="3406" y="1944"/>
                  </a:lnTo>
                  <a:lnTo>
                    <a:pt x="2493" y="1446"/>
                  </a:lnTo>
                  <a:lnTo>
                    <a:pt x="2908" y="482"/>
                  </a:lnTo>
                  <a:lnTo>
                    <a:pt x="1944" y="897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87750" y="3938000"/>
              <a:ext cx="43625" cy="43650"/>
            </a:xfrm>
            <a:custGeom>
              <a:avLst/>
              <a:gdLst/>
              <a:ahLst/>
              <a:cxnLst/>
              <a:rect l="l" t="t" r="r" b="b"/>
              <a:pathLst>
                <a:path w="1745" h="1746" extrusionOk="0">
                  <a:moveTo>
                    <a:pt x="565" y="1"/>
                  </a:moveTo>
                  <a:lnTo>
                    <a:pt x="499" y="566"/>
                  </a:lnTo>
                  <a:lnTo>
                    <a:pt x="0" y="566"/>
                  </a:lnTo>
                  <a:lnTo>
                    <a:pt x="349" y="915"/>
                  </a:lnTo>
                  <a:lnTo>
                    <a:pt x="83" y="1330"/>
                  </a:lnTo>
                  <a:lnTo>
                    <a:pt x="565" y="1247"/>
                  </a:lnTo>
                  <a:lnTo>
                    <a:pt x="698" y="1745"/>
                  </a:lnTo>
                  <a:lnTo>
                    <a:pt x="980" y="1247"/>
                  </a:lnTo>
                  <a:lnTo>
                    <a:pt x="1462" y="1529"/>
                  </a:lnTo>
                  <a:lnTo>
                    <a:pt x="1246" y="981"/>
                  </a:lnTo>
                  <a:lnTo>
                    <a:pt x="1745" y="765"/>
                  </a:lnTo>
                  <a:lnTo>
                    <a:pt x="1180" y="632"/>
                  </a:lnTo>
                  <a:lnTo>
                    <a:pt x="1329" y="84"/>
                  </a:lnTo>
                  <a:lnTo>
                    <a:pt x="1329" y="84"/>
                  </a:lnTo>
                  <a:lnTo>
                    <a:pt x="914" y="416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10675" y="3751100"/>
              <a:ext cx="45300" cy="43650"/>
            </a:xfrm>
            <a:custGeom>
              <a:avLst/>
              <a:gdLst/>
              <a:ahLst/>
              <a:cxnLst/>
              <a:rect l="l" t="t" r="r" b="b"/>
              <a:pathLst>
                <a:path w="1812" h="1746" extrusionOk="0">
                  <a:moveTo>
                    <a:pt x="566" y="1"/>
                  </a:moveTo>
                  <a:lnTo>
                    <a:pt x="566" y="499"/>
                  </a:lnTo>
                  <a:lnTo>
                    <a:pt x="1" y="565"/>
                  </a:lnTo>
                  <a:lnTo>
                    <a:pt x="416" y="914"/>
                  </a:lnTo>
                  <a:lnTo>
                    <a:pt x="150" y="1330"/>
                  </a:lnTo>
                  <a:lnTo>
                    <a:pt x="632" y="1247"/>
                  </a:lnTo>
                  <a:lnTo>
                    <a:pt x="765" y="1745"/>
                  </a:lnTo>
                  <a:lnTo>
                    <a:pt x="1048" y="1247"/>
                  </a:lnTo>
                  <a:lnTo>
                    <a:pt x="1529" y="1463"/>
                  </a:lnTo>
                  <a:lnTo>
                    <a:pt x="1313" y="981"/>
                  </a:lnTo>
                  <a:lnTo>
                    <a:pt x="1812" y="698"/>
                  </a:lnTo>
                  <a:lnTo>
                    <a:pt x="1247" y="565"/>
                  </a:lnTo>
                  <a:lnTo>
                    <a:pt x="1396" y="84"/>
                  </a:lnTo>
                  <a:lnTo>
                    <a:pt x="898" y="350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763050" y="3787650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8" y="1"/>
                  </a:moveTo>
                  <a:lnTo>
                    <a:pt x="548" y="482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133" y="1313"/>
                  </a:lnTo>
                  <a:lnTo>
                    <a:pt x="615" y="1247"/>
                  </a:lnTo>
                  <a:lnTo>
                    <a:pt x="764" y="1728"/>
                  </a:lnTo>
                  <a:lnTo>
                    <a:pt x="1030" y="1247"/>
                  </a:lnTo>
                  <a:lnTo>
                    <a:pt x="1512" y="1446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94" y="765"/>
                  </a:lnTo>
                  <a:lnTo>
                    <a:pt x="1246" y="549"/>
                  </a:lnTo>
                  <a:lnTo>
                    <a:pt x="1379" y="67"/>
                  </a:lnTo>
                  <a:lnTo>
                    <a:pt x="897" y="35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29275" y="3829200"/>
              <a:ext cx="43650" cy="44875"/>
            </a:xfrm>
            <a:custGeom>
              <a:avLst/>
              <a:gdLst/>
              <a:ahLst/>
              <a:cxnLst/>
              <a:rect l="l" t="t" r="r" b="b"/>
              <a:pathLst>
                <a:path w="1746" h="1795" extrusionOk="0">
                  <a:moveTo>
                    <a:pt x="565" y="0"/>
                  </a:moveTo>
                  <a:lnTo>
                    <a:pt x="565" y="548"/>
                  </a:lnTo>
                  <a:lnTo>
                    <a:pt x="1" y="548"/>
                  </a:lnTo>
                  <a:lnTo>
                    <a:pt x="416" y="897"/>
                  </a:lnTo>
                  <a:lnTo>
                    <a:pt x="84" y="1379"/>
                  </a:lnTo>
                  <a:lnTo>
                    <a:pt x="632" y="1246"/>
                  </a:lnTo>
                  <a:lnTo>
                    <a:pt x="765" y="1794"/>
                  </a:lnTo>
                  <a:lnTo>
                    <a:pt x="981" y="1313"/>
                  </a:lnTo>
                  <a:lnTo>
                    <a:pt x="1529" y="1528"/>
                  </a:lnTo>
                  <a:lnTo>
                    <a:pt x="1247" y="1030"/>
                  </a:lnTo>
                  <a:lnTo>
                    <a:pt x="1745" y="764"/>
                  </a:lnTo>
                  <a:lnTo>
                    <a:pt x="1247" y="615"/>
                  </a:lnTo>
                  <a:lnTo>
                    <a:pt x="1330" y="133"/>
                  </a:lnTo>
                  <a:lnTo>
                    <a:pt x="914" y="415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951600" y="4035200"/>
              <a:ext cx="43225" cy="44875"/>
            </a:xfrm>
            <a:custGeom>
              <a:avLst/>
              <a:gdLst/>
              <a:ahLst/>
              <a:cxnLst/>
              <a:rect l="l" t="t" r="r" b="b"/>
              <a:pathLst>
                <a:path w="1729" h="1795" extrusionOk="0">
                  <a:moveTo>
                    <a:pt x="549" y="0"/>
                  </a:moveTo>
                  <a:lnTo>
                    <a:pt x="483" y="549"/>
                  </a:lnTo>
                  <a:lnTo>
                    <a:pt x="1" y="549"/>
                  </a:lnTo>
                  <a:lnTo>
                    <a:pt x="350" y="898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549" y="1247"/>
                  </a:lnTo>
                  <a:lnTo>
                    <a:pt x="699" y="1795"/>
                  </a:lnTo>
                  <a:lnTo>
                    <a:pt x="964" y="1313"/>
                  </a:lnTo>
                  <a:lnTo>
                    <a:pt x="1446" y="1512"/>
                  </a:lnTo>
                  <a:lnTo>
                    <a:pt x="1247" y="1031"/>
                  </a:lnTo>
                  <a:lnTo>
                    <a:pt x="1729" y="765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975700" y="3979550"/>
              <a:ext cx="19125" cy="51925"/>
            </a:xfrm>
            <a:custGeom>
              <a:avLst/>
              <a:gdLst/>
              <a:ahLst/>
              <a:cxnLst/>
              <a:rect l="l" t="t" r="r" b="b"/>
              <a:pathLst>
                <a:path w="765" h="2077" fill="none" extrusionOk="0">
                  <a:moveTo>
                    <a:pt x="0" y="2077"/>
                  </a:moveTo>
                  <a:lnTo>
                    <a:pt x="765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807900" y="3813400"/>
              <a:ext cx="216425" cy="39900"/>
            </a:xfrm>
            <a:custGeom>
              <a:avLst/>
              <a:gdLst/>
              <a:ahLst/>
              <a:cxnLst/>
              <a:rect l="l" t="t" r="r" b="b"/>
              <a:pathLst>
                <a:path w="8657" h="1596" fill="none" extrusionOk="0">
                  <a:moveTo>
                    <a:pt x="0" y="1"/>
                  </a:moveTo>
                  <a:lnTo>
                    <a:pt x="8656" y="159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010575" y="3874050"/>
              <a:ext cx="27450" cy="62325"/>
            </a:xfrm>
            <a:custGeom>
              <a:avLst/>
              <a:gdLst/>
              <a:ahLst/>
              <a:cxnLst/>
              <a:rect l="l" t="t" r="r" b="b"/>
              <a:pathLst>
                <a:path w="1098" h="2493" fill="none" extrusionOk="0">
                  <a:moveTo>
                    <a:pt x="1097" y="0"/>
                  </a:moveTo>
                  <a:lnTo>
                    <a:pt x="1" y="249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069150" y="3787650"/>
              <a:ext cx="53600" cy="53600"/>
            </a:xfrm>
            <a:custGeom>
              <a:avLst/>
              <a:gdLst/>
              <a:ahLst/>
              <a:cxnLst/>
              <a:rect l="l" t="t" r="r" b="b"/>
              <a:pathLst>
                <a:path w="2144" h="2144" fill="none" extrusionOk="0">
                  <a:moveTo>
                    <a:pt x="1" y="2144"/>
                  </a:moveTo>
                  <a:lnTo>
                    <a:pt x="2144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147225" y="3605725"/>
              <a:ext cx="76050" cy="138750"/>
            </a:xfrm>
            <a:custGeom>
              <a:avLst/>
              <a:gdLst/>
              <a:ahLst/>
              <a:cxnLst/>
              <a:rect l="l" t="t" r="r" b="b"/>
              <a:pathLst>
                <a:path w="3042" h="5550" fill="none" extrusionOk="0">
                  <a:moveTo>
                    <a:pt x="3041" y="1"/>
                  </a:moveTo>
                  <a:lnTo>
                    <a:pt x="1" y="555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20975" y="3093600"/>
              <a:ext cx="115900" cy="115925"/>
            </a:xfrm>
            <a:custGeom>
              <a:avLst/>
              <a:gdLst/>
              <a:ahLst/>
              <a:cxnLst/>
              <a:rect l="l" t="t" r="r" b="b"/>
              <a:pathLst>
                <a:path w="4636" h="4637" extrusionOk="0">
                  <a:moveTo>
                    <a:pt x="2625" y="1"/>
                  </a:moveTo>
                  <a:lnTo>
                    <a:pt x="1994" y="1313"/>
                  </a:lnTo>
                  <a:lnTo>
                    <a:pt x="681" y="765"/>
                  </a:lnTo>
                  <a:lnTo>
                    <a:pt x="1246" y="2011"/>
                  </a:lnTo>
                  <a:lnTo>
                    <a:pt x="0" y="2709"/>
                  </a:lnTo>
                  <a:lnTo>
                    <a:pt x="1379" y="3041"/>
                  </a:lnTo>
                  <a:lnTo>
                    <a:pt x="1097" y="4437"/>
                  </a:lnTo>
                  <a:lnTo>
                    <a:pt x="1097" y="4437"/>
                  </a:lnTo>
                  <a:lnTo>
                    <a:pt x="2276" y="3606"/>
                  </a:lnTo>
                  <a:lnTo>
                    <a:pt x="3174" y="4636"/>
                  </a:lnTo>
                  <a:lnTo>
                    <a:pt x="3240" y="3257"/>
                  </a:lnTo>
                  <a:lnTo>
                    <a:pt x="4636" y="3191"/>
                  </a:lnTo>
                  <a:lnTo>
                    <a:pt x="3589" y="2294"/>
                  </a:lnTo>
                  <a:lnTo>
                    <a:pt x="4420" y="1114"/>
                  </a:lnTo>
                  <a:lnTo>
                    <a:pt x="3041" y="1380"/>
                  </a:lnTo>
                  <a:lnTo>
                    <a:pt x="262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2"/>
          <p:cNvGrpSpPr/>
          <p:nvPr/>
        </p:nvGrpSpPr>
        <p:grpSpPr>
          <a:xfrm rot="3476215">
            <a:off x="4441158" y="-99258"/>
            <a:ext cx="530288" cy="525599"/>
            <a:chOff x="5713500" y="3624850"/>
            <a:chExt cx="378825" cy="375475"/>
          </a:xfrm>
        </p:grpSpPr>
        <p:sp>
          <p:nvSpPr>
            <p:cNvPr id="139" name="Google Shape;139;p2"/>
            <p:cNvSpPr/>
            <p:nvPr/>
          </p:nvSpPr>
          <p:spPr>
            <a:xfrm>
              <a:off x="5713500" y="3913925"/>
              <a:ext cx="86425" cy="86400"/>
            </a:xfrm>
            <a:custGeom>
              <a:avLst/>
              <a:gdLst/>
              <a:ahLst/>
              <a:cxnLst/>
              <a:rect l="l" t="t" r="r" b="b"/>
              <a:pathLst>
                <a:path w="3457" h="3456" extrusionOk="0">
                  <a:moveTo>
                    <a:pt x="1446" y="0"/>
                  </a:moveTo>
                  <a:lnTo>
                    <a:pt x="1164" y="1047"/>
                  </a:lnTo>
                  <a:lnTo>
                    <a:pt x="200" y="831"/>
                  </a:lnTo>
                  <a:lnTo>
                    <a:pt x="831" y="1662"/>
                  </a:lnTo>
                  <a:lnTo>
                    <a:pt x="1" y="2359"/>
                  </a:lnTo>
                  <a:lnTo>
                    <a:pt x="1031" y="2426"/>
                  </a:lnTo>
                  <a:lnTo>
                    <a:pt x="1097" y="3456"/>
                  </a:lnTo>
                  <a:lnTo>
                    <a:pt x="1795" y="2625"/>
                  </a:lnTo>
                  <a:lnTo>
                    <a:pt x="2626" y="3257"/>
                  </a:lnTo>
                  <a:lnTo>
                    <a:pt x="2410" y="2293"/>
                  </a:lnTo>
                  <a:lnTo>
                    <a:pt x="3456" y="2011"/>
                  </a:lnTo>
                  <a:lnTo>
                    <a:pt x="2493" y="1529"/>
                  </a:lnTo>
                  <a:lnTo>
                    <a:pt x="2908" y="548"/>
                  </a:lnTo>
                  <a:lnTo>
                    <a:pt x="2908" y="548"/>
                  </a:lnTo>
                  <a:lnTo>
                    <a:pt x="1928" y="964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931550" y="3624850"/>
              <a:ext cx="44900" cy="43200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549" y="0"/>
                  </a:moveTo>
                  <a:lnTo>
                    <a:pt x="549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16" y="1246"/>
                  </a:lnTo>
                  <a:lnTo>
                    <a:pt x="748" y="1728"/>
                  </a:lnTo>
                  <a:lnTo>
                    <a:pt x="1031" y="1313"/>
                  </a:lnTo>
                  <a:lnTo>
                    <a:pt x="1513" y="1528"/>
                  </a:lnTo>
                  <a:lnTo>
                    <a:pt x="1313" y="1047"/>
                  </a:lnTo>
                  <a:lnTo>
                    <a:pt x="1795" y="764"/>
                  </a:lnTo>
                  <a:lnTo>
                    <a:pt x="1247" y="631"/>
                  </a:lnTo>
                  <a:lnTo>
                    <a:pt x="1380" y="66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63350" y="3746125"/>
              <a:ext cx="43625" cy="43225"/>
            </a:xfrm>
            <a:custGeom>
              <a:avLst/>
              <a:gdLst/>
              <a:ahLst/>
              <a:cxnLst/>
              <a:rect l="l" t="t" r="r" b="b"/>
              <a:pathLst>
                <a:path w="1745" h="1729" extrusionOk="0">
                  <a:moveTo>
                    <a:pt x="565" y="0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83" y="1313"/>
                  </a:lnTo>
                  <a:lnTo>
                    <a:pt x="632" y="1246"/>
                  </a:lnTo>
                  <a:lnTo>
                    <a:pt x="764" y="1728"/>
                  </a:lnTo>
                  <a:lnTo>
                    <a:pt x="980" y="1246"/>
                  </a:lnTo>
                  <a:lnTo>
                    <a:pt x="1462" y="1446"/>
                  </a:lnTo>
                  <a:lnTo>
                    <a:pt x="1462" y="1446"/>
                  </a:lnTo>
                  <a:lnTo>
                    <a:pt x="1246" y="964"/>
                  </a:lnTo>
                  <a:lnTo>
                    <a:pt x="1745" y="764"/>
                  </a:lnTo>
                  <a:lnTo>
                    <a:pt x="1246" y="615"/>
                  </a:lnTo>
                  <a:lnTo>
                    <a:pt x="1329" y="67"/>
                  </a:lnTo>
                  <a:lnTo>
                    <a:pt x="1329" y="67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047450" y="3704575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133" y="1313"/>
                  </a:lnTo>
                  <a:lnTo>
                    <a:pt x="615" y="1247"/>
                  </a:lnTo>
                  <a:lnTo>
                    <a:pt x="764" y="1729"/>
                  </a:lnTo>
                  <a:lnTo>
                    <a:pt x="1030" y="1313"/>
                  </a:lnTo>
                  <a:lnTo>
                    <a:pt x="1512" y="1529"/>
                  </a:lnTo>
                  <a:lnTo>
                    <a:pt x="1313" y="1031"/>
                  </a:lnTo>
                  <a:lnTo>
                    <a:pt x="1794" y="765"/>
                  </a:lnTo>
                  <a:lnTo>
                    <a:pt x="1246" y="616"/>
                  </a:lnTo>
                  <a:lnTo>
                    <a:pt x="1379" y="67"/>
                  </a:lnTo>
                  <a:lnTo>
                    <a:pt x="964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716825" y="3984950"/>
              <a:ext cx="13725" cy="15375"/>
            </a:xfrm>
            <a:custGeom>
              <a:avLst/>
              <a:gdLst/>
              <a:ahLst/>
              <a:cxnLst/>
              <a:rect l="l" t="t" r="r" b="b"/>
              <a:pathLst>
                <a:path w="549" h="615" fill="none" extrusionOk="0">
                  <a:moveTo>
                    <a:pt x="0" y="615"/>
                  </a:moveTo>
                  <a:cubicBezTo>
                    <a:pt x="200" y="416"/>
                    <a:pt x="349" y="200"/>
                    <a:pt x="549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01550" y="3649350"/>
              <a:ext cx="126300" cy="105525"/>
            </a:xfrm>
            <a:custGeom>
              <a:avLst/>
              <a:gdLst/>
              <a:ahLst/>
              <a:cxnLst/>
              <a:rect l="l" t="t" r="r" b="b"/>
              <a:pathLst>
                <a:path w="5052" h="4221" fill="none" extrusionOk="0">
                  <a:moveTo>
                    <a:pt x="5051" y="0"/>
                  </a:moveTo>
                  <a:lnTo>
                    <a:pt x="1" y="422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763350" y="3796375"/>
              <a:ext cx="15800" cy="129625"/>
            </a:xfrm>
            <a:custGeom>
              <a:avLst/>
              <a:gdLst/>
              <a:ahLst/>
              <a:cxnLst/>
              <a:rect l="l" t="t" r="r" b="b"/>
              <a:pathLst>
                <a:path w="632" h="5185" fill="none" extrusionOk="0">
                  <a:moveTo>
                    <a:pt x="632" y="1"/>
                  </a:moveTo>
                  <a:lnTo>
                    <a:pt x="0" y="518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794500" y="3740725"/>
              <a:ext cx="249225" cy="180275"/>
            </a:xfrm>
            <a:custGeom>
              <a:avLst/>
              <a:gdLst/>
              <a:ahLst/>
              <a:cxnLst/>
              <a:rect l="l" t="t" r="r" b="b"/>
              <a:pathLst>
                <a:path w="9969" h="7211" fill="none" extrusionOk="0">
                  <a:moveTo>
                    <a:pt x="0" y="7211"/>
                  </a:moveTo>
                  <a:lnTo>
                    <a:pt x="9969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2"/>
          <p:cNvGrpSpPr/>
          <p:nvPr/>
        </p:nvGrpSpPr>
        <p:grpSpPr>
          <a:xfrm rot="-6053503">
            <a:off x="7271412" y="2247147"/>
            <a:ext cx="1891922" cy="1247166"/>
            <a:chOff x="3046575" y="4241200"/>
            <a:chExt cx="1351550" cy="890950"/>
          </a:xfrm>
        </p:grpSpPr>
        <p:sp>
          <p:nvSpPr>
            <p:cNvPr id="148" name="Google Shape;148;p2"/>
            <p:cNvSpPr/>
            <p:nvPr/>
          </p:nvSpPr>
          <p:spPr>
            <a:xfrm>
              <a:off x="3169525" y="4898700"/>
              <a:ext cx="84750" cy="86425"/>
            </a:xfrm>
            <a:custGeom>
              <a:avLst/>
              <a:gdLst/>
              <a:ahLst/>
              <a:cxnLst/>
              <a:rect l="l" t="t" r="r" b="b"/>
              <a:pathLst>
                <a:path w="3390" h="3457" extrusionOk="0">
                  <a:moveTo>
                    <a:pt x="1379" y="1"/>
                  </a:moveTo>
                  <a:lnTo>
                    <a:pt x="1163" y="1031"/>
                  </a:lnTo>
                  <a:lnTo>
                    <a:pt x="133" y="898"/>
                  </a:lnTo>
                  <a:lnTo>
                    <a:pt x="748" y="1728"/>
                  </a:lnTo>
                  <a:lnTo>
                    <a:pt x="0" y="2426"/>
                  </a:lnTo>
                  <a:lnTo>
                    <a:pt x="1030" y="2426"/>
                  </a:lnTo>
                  <a:lnTo>
                    <a:pt x="1163" y="3456"/>
                  </a:lnTo>
                  <a:lnTo>
                    <a:pt x="1794" y="2626"/>
                  </a:lnTo>
                  <a:lnTo>
                    <a:pt x="2691" y="3190"/>
                  </a:lnTo>
                  <a:lnTo>
                    <a:pt x="2409" y="2210"/>
                  </a:lnTo>
                  <a:lnTo>
                    <a:pt x="3389" y="1861"/>
                  </a:lnTo>
                  <a:lnTo>
                    <a:pt x="2492" y="1446"/>
                  </a:lnTo>
                  <a:lnTo>
                    <a:pt x="2824" y="482"/>
                  </a:lnTo>
                  <a:lnTo>
                    <a:pt x="2824" y="482"/>
                  </a:lnTo>
                  <a:lnTo>
                    <a:pt x="1927" y="89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065675" y="492652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133" y="1380"/>
                  </a:lnTo>
                  <a:lnTo>
                    <a:pt x="682" y="1247"/>
                  </a:lnTo>
                  <a:lnTo>
                    <a:pt x="831" y="1795"/>
                  </a:lnTo>
                  <a:lnTo>
                    <a:pt x="1031" y="1313"/>
                  </a:lnTo>
                  <a:lnTo>
                    <a:pt x="1579" y="1446"/>
                  </a:lnTo>
                  <a:lnTo>
                    <a:pt x="1313" y="964"/>
                  </a:lnTo>
                  <a:lnTo>
                    <a:pt x="1795" y="682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046575" y="5087275"/>
              <a:ext cx="32825" cy="44875"/>
            </a:xfrm>
            <a:custGeom>
              <a:avLst/>
              <a:gdLst/>
              <a:ahLst/>
              <a:cxnLst/>
              <a:rect l="l" t="t" r="r" b="b"/>
              <a:pathLst>
                <a:path w="1313" h="1795" extrusionOk="0">
                  <a:moveTo>
                    <a:pt x="67" y="0"/>
                  </a:moveTo>
                  <a:lnTo>
                    <a:pt x="67" y="549"/>
                  </a:lnTo>
                  <a:lnTo>
                    <a:pt x="0" y="549"/>
                  </a:lnTo>
                  <a:lnTo>
                    <a:pt x="0" y="1313"/>
                  </a:lnTo>
                  <a:lnTo>
                    <a:pt x="200" y="1246"/>
                  </a:lnTo>
                  <a:lnTo>
                    <a:pt x="349" y="1795"/>
                  </a:lnTo>
                  <a:lnTo>
                    <a:pt x="615" y="1313"/>
                  </a:lnTo>
                  <a:lnTo>
                    <a:pt x="1097" y="1462"/>
                  </a:lnTo>
                  <a:lnTo>
                    <a:pt x="1097" y="1462"/>
                  </a:lnTo>
                  <a:lnTo>
                    <a:pt x="897" y="964"/>
                  </a:lnTo>
                  <a:lnTo>
                    <a:pt x="1313" y="698"/>
                  </a:lnTo>
                  <a:lnTo>
                    <a:pt x="831" y="632"/>
                  </a:lnTo>
                  <a:lnTo>
                    <a:pt x="897" y="67"/>
                  </a:lnTo>
                  <a:lnTo>
                    <a:pt x="482" y="41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10887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831" y="1795"/>
                  </a:lnTo>
                  <a:lnTo>
                    <a:pt x="1030" y="1313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95" y="699"/>
                  </a:lnTo>
                  <a:lnTo>
                    <a:pt x="1246" y="615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113850" y="4941900"/>
              <a:ext cx="59000" cy="8750"/>
            </a:xfrm>
            <a:custGeom>
              <a:avLst/>
              <a:gdLst/>
              <a:ahLst/>
              <a:cxnLst/>
              <a:rect l="l" t="t" r="r" b="b"/>
              <a:pathLst>
                <a:path w="2360" h="350" fill="none" extrusionOk="0">
                  <a:moveTo>
                    <a:pt x="2360" y="0"/>
                  </a:moveTo>
                  <a:lnTo>
                    <a:pt x="1" y="34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096825" y="4974700"/>
              <a:ext cx="18725" cy="41575"/>
            </a:xfrm>
            <a:custGeom>
              <a:avLst/>
              <a:gdLst/>
              <a:ahLst/>
              <a:cxnLst/>
              <a:rect l="l" t="t" r="r" b="b"/>
              <a:pathLst>
                <a:path w="749" h="1663" fill="none" extrusionOk="0">
                  <a:moveTo>
                    <a:pt x="1" y="1"/>
                  </a:moveTo>
                  <a:lnTo>
                    <a:pt x="748" y="166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077725" y="5064850"/>
              <a:ext cx="32825" cy="29500"/>
            </a:xfrm>
            <a:custGeom>
              <a:avLst/>
              <a:gdLst/>
              <a:ahLst/>
              <a:cxnLst/>
              <a:rect l="l" t="t" r="r" b="b"/>
              <a:pathLst>
                <a:path w="1313" h="1180" fill="none" extrusionOk="0">
                  <a:moveTo>
                    <a:pt x="1313" y="0"/>
                  </a:moveTo>
                  <a:lnTo>
                    <a:pt x="0" y="11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287200" y="4857175"/>
              <a:ext cx="84750" cy="86400"/>
            </a:xfrm>
            <a:custGeom>
              <a:avLst/>
              <a:gdLst/>
              <a:ahLst/>
              <a:cxnLst/>
              <a:rect l="l" t="t" r="r" b="b"/>
              <a:pathLst>
                <a:path w="3390" h="3456" extrusionOk="0">
                  <a:moveTo>
                    <a:pt x="1463" y="0"/>
                  </a:moveTo>
                  <a:lnTo>
                    <a:pt x="1180" y="1030"/>
                  </a:lnTo>
                  <a:lnTo>
                    <a:pt x="150" y="831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1" y="2359"/>
                  </a:lnTo>
                  <a:lnTo>
                    <a:pt x="1047" y="2426"/>
                  </a:lnTo>
                  <a:lnTo>
                    <a:pt x="1047" y="3456"/>
                  </a:lnTo>
                  <a:lnTo>
                    <a:pt x="1729" y="2625"/>
                  </a:lnTo>
                  <a:lnTo>
                    <a:pt x="2559" y="3257"/>
                  </a:lnTo>
                  <a:lnTo>
                    <a:pt x="2426" y="2210"/>
                  </a:lnTo>
                  <a:lnTo>
                    <a:pt x="3390" y="1944"/>
                  </a:lnTo>
                  <a:lnTo>
                    <a:pt x="2493" y="1446"/>
                  </a:lnTo>
                  <a:lnTo>
                    <a:pt x="2908" y="548"/>
                  </a:lnTo>
                  <a:lnTo>
                    <a:pt x="1945" y="964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832000" y="5037000"/>
              <a:ext cx="85150" cy="86850"/>
            </a:xfrm>
            <a:custGeom>
              <a:avLst/>
              <a:gdLst/>
              <a:ahLst/>
              <a:cxnLst/>
              <a:rect l="l" t="t" r="r" b="b"/>
              <a:pathLst>
                <a:path w="3406" h="3474" extrusionOk="0">
                  <a:moveTo>
                    <a:pt x="1462" y="1"/>
                  </a:moveTo>
                  <a:lnTo>
                    <a:pt x="1180" y="1048"/>
                  </a:lnTo>
                  <a:lnTo>
                    <a:pt x="150" y="832"/>
                  </a:lnTo>
                  <a:lnTo>
                    <a:pt x="764" y="1662"/>
                  </a:lnTo>
                  <a:lnTo>
                    <a:pt x="0" y="2360"/>
                  </a:lnTo>
                  <a:lnTo>
                    <a:pt x="1047" y="2427"/>
                  </a:lnTo>
                  <a:lnTo>
                    <a:pt x="1047" y="3473"/>
                  </a:lnTo>
                  <a:lnTo>
                    <a:pt x="1744" y="2643"/>
                  </a:lnTo>
                  <a:lnTo>
                    <a:pt x="2575" y="3257"/>
                  </a:lnTo>
                  <a:lnTo>
                    <a:pt x="2426" y="2294"/>
                  </a:lnTo>
                  <a:lnTo>
                    <a:pt x="3406" y="2011"/>
                  </a:lnTo>
                  <a:lnTo>
                    <a:pt x="2492" y="1529"/>
                  </a:lnTo>
                  <a:lnTo>
                    <a:pt x="2907" y="566"/>
                  </a:lnTo>
                  <a:lnTo>
                    <a:pt x="2907" y="566"/>
                  </a:lnTo>
                  <a:lnTo>
                    <a:pt x="1944" y="981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942875" y="4891650"/>
              <a:ext cx="43225" cy="43200"/>
            </a:xfrm>
            <a:custGeom>
              <a:avLst/>
              <a:gdLst/>
              <a:ahLst/>
              <a:cxnLst/>
              <a:rect l="l" t="t" r="r" b="b"/>
              <a:pathLst>
                <a:path w="1729" h="1728" extrusionOk="0">
                  <a:moveTo>
                    <a:pt x="549" y="0"/>
                  </a:moveTo>
                  <a:lnTo>
                    <a:pt x="483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5" y="1313"/>
                  </a:lnTo>
                  <a:lnTo>
                    <a:pt x="1463" y="1529"/>
                  </a:lnTo>
                  <a:lnTo>
                    <a:pt x="1247" y="1047"/>
                  </a:lnTo>
                  <a:lnTo>
                    <a:pt x="1729" y="764"/>
                  </a:lnTo>
                  <a:lnTo>
                    <a:pt x="1247" y="631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153875" y="468562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566" y="1"/>
                  </a:moveTo>
                  <a:lnTo>
                    <a:pt x="566" y="566"/>
                  </a:lnTo>
                  <a:lnTo>
                    <a:pt x="1" y="632"/>
                  </a:lnTo>
                  <a:lnTo>
                    <a:pt x="416" y="981"/>
                  </a:lnTo>
                  <a:lnTo>
                    <a:pt x="84" y="1396"/>
                  </a:lnTo>
                  <a:lnTo>
                    <a:pt x="632" y="1247"/>
                  </a:lnTo>
                  <a:lnTo>
                    <a:pt x="765" y="1812"/>
                  </a:lnTo>
                  <a:lnTo>
                    <a:pt x="1047" y="1330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30" y="1047"/>
                  </a:lnTo>
                  <a:lnTo>
                    <a:pt x="1812" y="765"/>
                  </a:lnTo>
                  <a:lnTo>
                    <a:pt x="1247" y="632"/>
                  </a:lnTo>
                  <a:lnTo>
                    <a:pt x="1396" y="150"/>
                  </a:lnTo>
                  <a:lnTo>
                    <a:pt x="1396" y="150"/>
                  </a:lnTo>
                  <a:lnTo>
                    <a:pt x="914" y="416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212850" y="480857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482"/>
                  </a:lnTo>
                  <a:lnTo>
                    <a:pt x="1" y="565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4" y="1246"/>
                  </a:lnTo>
                  <a:lnTo>
                    <a:pt x="1463" y="1462"/>
                  </a:lnTo>
                  <a:lnTo>
                    <a:pt x="1247" y="981"/>
                  </a:lnTo>
                  <a:lnTo>
                    <a:pt x="1729" y="765"/>
                  </a:lnTo>
                  <a:lnTo>
                    <a:pt x="1247" y="632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268100" y="4615025"/>
              <a:ext cx="45300" cy="44875"/>
            </a:xfrm>
            <a:custGeom>
              <a:avLst/>
              <a:gdLst/>
              <a:ahLst/>
              <a:cxnLst/>
              <a:rect l="l" t="t" r="r" b="b"/>
              <a:pathLst>
                <a:path w="1812" h="1795" extrusionOk="0">
                  <a:moveTo>
                    <a:pt x="565" y="0"/>
                  </a:moveTo>
                  <a:lnTo>
                    <a:pt x="565" y="549"/>
                  </a:lnTo>
                  <a:lnTo>
                    <a:pt x="1" y="549"/>
                  </a:lnTo>
                  <a:lnTo>
                    <a:pt x="416" y="964"/>
                  </a:lnTo>
                  <a:lnTo>
                    <a:pt x="150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12"/>
                  </a:lnTo>
                  <a:lnTo>
                    <a:pt x="1529" y="1512"/>
                  </a:lnTo>
                  <a:lnTo>
                    <a:pt x="1330" y="1030"/>
                  </a:lnTo>
                  <a:lnTo>
                    <a:pt x="1811" y="748"/>
                  </a:lnTo>
                  <a:lnTo>
                    <a:pt x="1247" y="615"/>
                  </a:lnTo>
                  <a:lnTo>
                    <a:pt x="1396" y="133"/>
                  </a:lnTo>
                  <a:lnTo>
                    <a:pt x="1396" y="133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353250" y="46997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549"/>
                  </a:lnTo>
                  <a:lnTo>
                    <a:pt x="416" y="964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748" y="1795"/>
                  </a:lnTo>
                  <a:lnTo>
                    <a:pt x="1030" y="1313"/>
                  </a:lnTo>
                  <a:lnTo>
                    <a:pt x="1512" y="1512"/>
                  </a:lnTo>
                  <a:lnTo>
                    <a:pt x="1512" y="1512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6" y="615"/>
                  </a:lnTo>
                  <a:lnTo>
                    <a:pt x="1379" y="133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024300" y="500960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8" y="0"/>
                  </a:moveTo>
                  <a:lnTo>
                    <a:pt x="482" y="482"/>
                  </a:lnTo>
                  <a:lnTo>
                    <a:pt x="0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15" y="1163"/>
                  </a:lnTo>
                  <a:lnTo>
                    <a:pt x="764" y="1728"/>
                  </a:lnTo>
                  <a:lnTo>
                    <a:pt x="964" y="1247"/>
                  </a:lnTo>
                  <a:lnTo>
                    <a:pt x="1446" y="1446"/>
                  </a:lnTo>
                  <a:lnTo>
                    <a:pt x="1246" y="964"/>
                  </a:lnTo>
                  <a:lnTo>
                    <a:pt x="1728" y="748"/>
                  </a:lnTo>
                  <a:lnTo>
                    <a:pt x="1728" y="682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897" y="333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29592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632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964"/>
                  </a:lnTo>
                  <a:lnTo>
                    <a:pt x="134" y="1380"/>
                  </a:lnTo>
                  <a:lnTo>
                    <a:pt x="134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29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134"/>
                  </a:lnTo>
                  <a:lnTo>
                    <a:pt x="964" y="4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885975" y="4938575"/>
              <a:ext cx="64000" cy="112575"/>
            </a:xfrm>
            <a:custGeom>
              <a:avLst/>
              <a:gdLst/>
              <a:ahLst/>
              <a:cxnLst/>
              <a:rect l="l" t="t" r="r" b="b"/>
              <a:pathLst>
                <a:path w="2560" h="4503" fill="none" extrusionOk="0">
                  <a:moveTo>
                    <a:pt x="2559" y="1"/>
                  </a:moveTo>
                  <a:lnTo>
                    <a:pt x="1" y="450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911725" y="5038675"/>
              <a:ext cx="107200" cy="29525"/>
            </a:xfrm>
            <a:custGeom>
              <a:avLst/>
              <a:gdLst/>
              <a:ahLst/>
              <a:cxnLst/>
              <a:rect l="l" t="t" r="r" b="b"/>
              <a:pathLst>
                <a:path w="4288" h="1181" fill="none" extrusionOk="0">
                  <a:moveTo>
                    <a:pt x="1" y="1180"/>
                  </a:moveTo>
                  <a:lnTo>
                    <a:pt x="4287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131450" y="4834750"/>
              <a:ext cx="76450" cy="22450"/>
            </a:xfrm>
            <a:custGeom>
              <a:avLst/>
              <a:gdLst/>
              <a:ahLst/>
              <a:cxnLst/>
              <a:rect l="l" t="t" r="r" b="b"/>
              <a:pathLst>
                <a:path w="3058" h="898" fill="none" extrusionOk="0">
                  <a:moveTo>
                    <a:pt x="1" y="897"/>
                  </a:moveTo>
                  <a:cubicBezTo>
                    <a:pt x="1047" y="615"/>
                    <a:pt x="2077" y="266"/>
                    <a:pt x="3058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989825" y="4879600"/>
              <a:ext cx="70625" cy="22450"/>
            </a:xfrm>
            <a:custGeom>
              <a:avLst/>
              <a:gdLst/>
              <a:ahLst/>
              <a:cxnLst/>
              <a:rect l="l" t="t" r="r" b="b"/>
              <a:pathLst>
                <a:path w="2825" h="898" fill="none" extrusionOk="0">
                  <a:moveTo>
                    <a:pt x="0" y="897"/>
                  </a:moveTo>
                  <a:cubicBezTo>
                    <a:pt x="897" y="632"/>
                    <a:pt x="1861" y="283"/>
                    <a:pt x="2825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185025" y="4730900"/>
              <a:ext cx="36575" cy="71050"/>
            </a:xfrm>
            <a:custGeom>
              <a:avLst/>
              <a:gdLst/>
              <a:ahLst/>
              <a:cxnLst/>
              <a:rect l="l" t="t" r="r" b="b"/>
              <a:pathLst>
                <a:path w="1463" h="2842" fill="none" extrusionOk="0">
                  <a:moveTo>
                    <a:pt x="1" y="1"/>
                  </a:moveTo>
                  <a:lnTo>
                    <a:pt x="1463" y="284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192100" y="4637450"/>
              <a:ext cx="76025" cy="58600"/>
            </a:xfrm>
            <a:custGeom>
              <a:avLst/>
              <a:gdLst/>
              <a:ahLst/>
              <a:cxnLst/>
              <a:rect l="l" t="t" r="r" b="b"/>
              <a:pathLst>
                <a:path w="3041" h="2344" fill="none" extrusionOk="0">
                  <a:moveTo>
                    <a:pt x="0" y="2343"/>
                  </a:moveTo>
                  <a:lnTo>
                    <a:pt x="3041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313375" y="4647825"/>
              <a:ext cx="44875" cy="58600"/>
            </a:xfrm>
            <a:custGeom>
              <a:avLst/>
              <a:gdLst/>
              <a:ahLst/>
              <a:cxnLst/>
              <a:rect l="l" t="t" r="r" b="b"/>
              <a:pathLst>
                <a:path w="1795" h="2344" fill="none" extrusionOk="0">
                  <a:moveTo>
                    <a:pt x="0" y="1"/>
                  </a:moveTo>
                  <a:lnTo>
                    <a:pt x="1795" y="234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254400" y="4836400"/>
              <a:ext cx="57325" cy="34500"/>
            </a:xfrm>
            <a:custGeom>
              <a:avLst/>
              <a:gdLst/>
              <a:ahLst/>
              <a:cxnLst/>
              <a:rect l="l" t="t" r="r" b="b"/>
              <a:pathLst>
                <a:path w="2293" h="1380" fill="none" extrusionOk="0">
                  <a:moveTo>
                    <a:pt x="0" y="1"/>
                  </a:moveTo>
                  <a:lnTo>
                    <a:pt x="2293" y="137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322100" y="4936925"/>
              <a:ext cx="8325" cy="88075"/>
            </a:xfrm>
            <a:custGeom>
              <a:avLst/>
              <a:gdLst/>
              <a:ahLst/>
              <a:cxnLst/>
              <a:rect l="l" t="t" r="r" b="b"/>
              <a:pathLst>
                <a:path w="333" h="3523" fill="none" extrusionOk="0">
                  <a:moveTo>
                    <a:pt x="333" y="0"/>
                  </a:moveTo>
                  <a:lnTo>
                    <a:pt x="0" y="352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131450" y="5038675"/>
              <a:ext cx="164500" cy="7075"/>
            </a:xfrm>
            <a:custGeom>
              <a:avLst/>
              <a:gdLst/>
              <a:ahLst/>
              <a:cxnLst/>
              <a:rect l="l" t="t" r="r" b="b"/>
              <a:pathLst>
                <a:path w="6580" h="283" fill="none" extrusionOk="0">
                  <a:moveTo>
                    <a:pt x="6580" y="283"/>
                  </a:moveTo>
                  <a:cubicBezTo>
                    <a:pt x="4370" y="216"/>
                    <a:pt x="2227" y="150"/>
                    <a:pt x="1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255900" y="4286075"/>
              <a:ext cx="13725" cy="12050"/>
            </a:xfrm>
            <a:custGeom>
              <a:avLst/>
              <a:gdLst/>
              <a:ahLst/>
              <a:cxnLst/>
              <a:rect l="l" t="t" r="r" b="b"/>
              <a:pathLst>
                <a:path w="549" h="482" extrusionOk="0">
                  <a:moveTo>
                    <a:pt x="283" y="0"/>
                  </a:moveTo>
                  <a:cubicBezTo>
                    <a:pt x="1" y="0"/>
                    <a:pt x="1" y="482"/>
                    <a:pt x="283" y="482"/>
                  </a:cubicBezTo>
                  <a:cubicBezTo>
                    <a:pt x="549" y="482"/>
                    <a:pt x="549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110525" y="4342975"/>
              <a:ext cx="24125" cy="22875"/>
            </a:xfrm>
            <a:custGeom>
              <a:avLst/>
              <a:gdLst/>
              <a:ahLst/>
              <a:cxnLst/>
              <a:rect l="l" t="t" r="r" b="b"/>
              <a:pathLst>
                <a:path w="965" h="915" extrusionOk="0">
                  <a:moveTo>
                    <a:pt x="483" y="0"/>
                  </a:moveTo>
                  <a:cubicBezTo>
                    <a:pt x="200" y="0"/>
                    <a:pt x="1" y="216"/>
                    <a:pt x="1" y="416"/>
                  </a:cubicBezTo>
                  <a:cubicBezTo>
                    <a:pt x="1" y="698"/>
                    <a:pt x="200" y="914"/>
                    <a:pt x="483" y="914"/>
                  </a:cubicBezTo>
                  <a:cubicBezTo>
                    <a:pt x="699" y="914"/>
                    <a:pt x="964" y="698"/>
                    <a:pt x="964" y="416"/>
                  </a:cubicBezTo>
                  <a:cubicBezTo>
                    <a:pt x="964" y="216"/>
                    <a:pt x="765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223100" y="4241200"/>
              <a:ext cx="27425" cy="27450"/>
            </a:xfrm>
            <a:custGeom>
              <a:avLst/>
              <a:gdLst/>
              <a:ahLst/>
              <a:cxnLst/>
              <a:rect l="l" t="t" r="r" b="b"/>
              <a:pathLst>
                <a:path w="1097" h="1098" extrusionOk="0">
                  <a:moveTo>
                    <a:pt x="548" y="1"/>
                  </a:moveTo>
                  <a:cubicBezTo>
                    <a:pt x="200" y="1"/>
                    <a:pt x="0" y="267"/>
                    <a:pt x="0" y="549"/>
                  </a:cubicBezTo>
                  <a:cubicBezTo>
                    <a:pt x="0" y="832"/>
                    <a:pt x="200" y="1097"/>
                    <a:pt x="548" y="1097"/>
                  </a:cubicBezTo>
                  <a:cubicBezTo>
                    <a:pt x="831" y="1097"/>
                    <a:pt x="1097" y="832"/>
                    <a:pt x="1030" y="549"/>
                  </a:cubicBezTo>
                  <a:cubicBezTo>
                    <a:pt x="1030" y="267"/>
                    <a:pt x="831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2"/>
          <p:cNvGrpSpPr/>
          <p:nvPr/>
        </p:nvGrpSpPr>
        <p:grpSpPr>
          <a:xfrm rot="-630495">
            <a:off x="6523394" y="178670"/>
            <a:ext cx="832329" cy="161801"/>
            <a:chOff x="5109175" y="4234150"/>
            <a:chExt cx="410375" cy="79775"/>
          </a:xfrm>
        </p:grpSpPr>
        <p:sp>
          <p:nvSpPr>
            <p:cNvPr id="178" name="Google Shape;178;p2"/>
            <p:cNvSpPr/>
            <p:nvPr/>
          </p:nvSpPr>
          <p:spPr>
            <a:xfrm>
              <a:off x="5453900" y="4265300"/>
              <a:ext cx="44900" cy="43225"/>
            </a:xfrm>
            <a:custGeom>
              <a:avLst/>
              <a:gdLst/>
              <a:ahLst/>
              <a:cxnLst/>
              <a:rect l="l" t="t" r="r" b="b"/>
              <a:pathLst>
                <a:path w="1796" h="1729" extrusionOk="0">
                  <a:moveTo>
                    <a:pt x="549" y="1"/>
                  </a:moveTo>
                  <a:lnTo>
                    <a:pt x="549" y="482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134" y="1313"/>
                  </a:lnTo>
                  <a:lnTo>
                    <a:pt x="616" y="1247"/>
                  </a:lnTo>
                  <a:lnTo>
                    <a:pt x="749" y="1728"/>
                  </a:lnTo>
                  <a:lnTo>
                    <a:pt x="1031" y="1247"/>
                  </a:lnTo>
                  <a:lnTo>
                    <a:pt x="1513" y="1446"/>
                  </a:lnTo>
                  <a:lnTo>
                    <a:pt x="1513" y="1446"/>
                  </a:lnTo>
                  <a:lnTo>
                    <a:pt x="1313" y="964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67"/>
                  </a:lnTo>
                  <a:lnTo>
                    <a:pt x="965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339700" y="42341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8" y="0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133" y="1379"/>
                  </a:lnTo>
                  <a:lnTo>
                    <a:pt x="615" y="1247"/>
                  </a:lnTo>
                  <a:lnTo>
                    <a:pt x="748" y="1795"/>
                  </a:lnTo>
                  <a:lnTo>
                    <a:pt x="1030" y="1313"/>
                  </a:lnTo>
                  <a:lnTo>
                    <a:pt x="1512" y="1529"/>
                  </a:lnTo>
                  <a:lnTo>
                    <a:pt x="1313" y="1031"/>
                  </a:lnTo>
                  <a:lnTo>
                    <a:pt x="1794" y="765"/>
                  </a:lnTo>
                  <a:lnTo>
                    <a:pt x="1246" y="615"/>
                  </a:lnTo>
                  <a:lnTo>
                    <a:pt x="1379" y="133"/>
                  </a:lnTo>
                  <a:lnTo>
                    <a:pt x="1379" y="133"/>
                  </a:lnTo>
                  <a:lnTo>
                    <a:pt x="897" y="416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382875" y="4263650"/>
              <a:ext cx="67325" cy="17050"/>
            </a:xfrm>
            <a:custGeom>
              <a:avLst/>
              <a:gdLst/>
              <a:ahLst/>
              <a:cxnLst/>
              <a:rect l="l" t="t" r="r" b="b"/>
              <a:pathLst>
                <a:path w="2693" h="682" fill="none" extrusionOk="0">
                  <a:moveTo>
                    <a:pt x="1" y="0"/>
                  </a:moveTo>
                  <a:lnTo>
                    <a:pt x="2692" y="68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497100" y="4246200"/>
              <a:ext cx="22450" cy="26175"/>
            </a:xfrm>
            <a:custGeom>
              <a:avLst/>
              <a:gdLst/>
              <a:ahLst/>
              <a:cxnLst/>
              <a:rect l="l" t="t" r="r" b="b"/>
              <a:pathLst>
                <a:path w="898" h="1047" fill="none" extrusionOk="0">
                  <a:moveTo>
                    <a:pt x="1" y="1047"/>
                  </a:moveTo>
                  <a:cubicBezTo>
                    <a:pt x="267" y="698"/>
                    <a:pt x="615" y="349"/>
                    <a:pt x="898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211350" y="4303500"/>
              <a:ext cx="10400" cy="8350"/>
            </a:xfrm>
            <a:custGeom>
              <a:avLst/>
              <a:gdLst/>
              <a:ahLst/>
              <a:cxnLst/>
              <a:rect l="l" t="t" r="r" b="b"/>
              <a:pathLst>
                <a:path w="416" h="334" extrusionOk="0">
                  <a:moveTo>
                    <a:pt x="216" y="1"/>
                  </a:moveTo>
                  <a:cubicBezTo>
                    <a:pt x="0" y="1"/>
                    <a:pt x="0" y="333"/>
                    <a:pt x="216" y="333"/>
                  </a:cubicBezTo>
                  <a:cubicBezTo>
                    <a:pt x="416" y="333"/>
                    <a:pt x="416" y="1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109175" y="427900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98" y="1"/>
                  </a:moveTo>
                  <a:cubicBezTo>
                    <a:pt x="349" y="1"/>
                    <a:pt x="0" y="283"/>
                    <a:pt x="0" y="699"/>
                  </a:cubicBezTo>
                  <a:cubicBezTo>
                    <a:pt x="0" y="1047"/>
                    <a:pt x="283" y="1396"/>
                    <a:pt x="698" y="1396"/>
                  </a:cubicBezTo>
                  <a:cubicBezTo>
                    <a:pt x="1047" y="1396"/>
                    <a:pt x="1396" y="1047"/>
                    <a:pt x="1396" y="699"/>
                  </a:cubicBezTo>
                  <a:cubicBezTo>
                    <a:pt x="1396" y="283"/>
                    <a:pt x="1114" y="1"/>
                    <a:pt x="6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2"/>
          <p:cNvGrpSpPr/>
          <p:nvPr/>
        </p:nvGrpSpPr>
        <p:grpSpPr>
          <a:xfrm rot="10544347">
            <a:off x="5762034" y="4701538"/>
            <a:ext cx="1378492" cy="1392455"/>
            <a:chOff x="3226425" y="1873750"/>
            <a:chExt cx="984800" cy="994775"/>
          </a:xfrm>
        </p:grpSpPr>
        <p:sp>
          <p:nvSpPr>
            <p:cNvPr id="185" name="Google Shape;185;p2"/>
            <p:cNvSpPr/>
            <p:nvPr/>
          </p:nvSpPr>
          <p:spPr>
            <a:xfrm>
              <a:off x="3314875" y="2707750"/>
              <a:ext cx="86425" cy="84750"/>
            </a:xfrm>
            <a:custGeom>
              <a:avLst/>
              <a:gdLst/>
              <a:ahLst/>
              <a:cxnLst/>
              <a:rect l="l" t="t" r="r" b="b"/>
              <a:pathLst>
                <a:path w="3457" h="3390" extrusionOk="0">
                  <a:moveTo>
                    <a:pt x="1862" y="1"/>
                  </a:moveTo>
                  <a:lnTo>
                    <a:pt x="1380" y="964"/>
                  </a:lnTo>
                  <a:lnTo>
                    <a:pt x="416" y="549"/>
                  </a:lnTo>
                  <a:lnTo>
                    <a:pt x="416" y="549"/>
                  </a:lnTo>
                  <a:lnTo>
                    <a:pt x="898" y="1529"/>
                  </a:lnTo>
                  <a:lnTo>
                    <a:pt x="1" y="2077"/>
                  </a:lnTo>
                  <a:lnTo>
                    <a:pt x="1031" y="2277"/>
                  </a:lnTo>
                  <a:lnTo>
                    <a:pt x="832" y="3323"/>
                  </a:lnTo>
                  <a:lnTo>
                    <a:pt x="1662" y="2626"/>
                  </a:lnTo>
                  <a:lnTo>
                    <a:pt x="2410" y="3390"/>
                  </a:lnTo>
                  <a:lnTo>
                    <a:pt x="2343" y="2360"/>
                  </a:lnTo>
                  <a:lnTo>
                    <a:pt x="3457" y="2277"/>
                  </a:lnTo>
                  <a:lnTo>
                    <a:pt x="2626" y="1662"/>
                  </a:lnTo>
                  <a:lnTo>
                    <a:pt x="3174" y="765"/>
                  </a:lnTo>
                  <a:lnTo>
                    <a:pt x="2144" y="1031"/>
                  </a:lnTo>
                  <a:lnTo>
                    <a:pt x="186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539575" y="2771725"/>
              <a:ext cx="43225" cy="44875"/>
            </a:xfrm>
            <a:custGeom>
              <a:avLst/>
              <a:gdLst/>
              <a:ahLst/>
              <a:cxnLst/>
              <a:rect l="l" t="t" r="r" b="b"/>
              <a:pathLst>
                <a:path w="1729" h="1795" extrusionOk="0">
                  <a:moveTo>
                    <a:pt x="699" y="0"/>
                  </a:moveTo>
                  <a:lnTo>
                    <a:pt x="566" y="549"/>
                  </a:lnTo>
                  <a:lnTo>
                    <a:pt x="1" y="482"/>
                  </a:lnTo>
                  <a:lnTo>
                    <a:pt x="1" y="482"/>
                  </a:lnTo>
                  <a:lnTo>
                    <a:pt x="350" y="897"/>
                  </a:lnTo>
                  <a:lnTo>
                    <a:pt x="1" y="1246"/>
                  </a:lnTo>
                  <a:lnTo>
                    <a:pt x="483" y="1246"/>
                  </a:lnTo>
                  <a:lnTo>
                    <a:pt x="566" y="1795"/>
                  </a:lnTo>
                  <a:lnTo>
                    <a:pt x="898" y="1379"/>
                  </a:lnTo>
                  <a:lnTo>
                    <a:pt x="1313" y="1662"/>
                  </a:lnTo>
                  <a:lnTo>
                    <a:pt x="1181" y="1180"/>
                  </a:lnTo>
                  <a:lnTo>
                    <a:pt x="1729" y="964"/>
                  </a:lnTo>
                  <a:lnTo>
                    <a:pt x="1247" y="764"/>
                  </a:lnTo>
                  <a:lnTo>
                    <a:pt x="1463" y="283"/>
                  </a:lnTo>
                  <a:lnTo>
                    <a:pt x="1463" y="283"/>
                  </a:lnTo>
                  <a:lnTo>
                    <a:pt x="981" y="482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392550" y="2747625"/>
              <a:ext cx="140425" cy="34500"/>
            </a:xfrm>
            <a:custGeom>
              <a:avLst/>
              <a:gdLst/>
              <a:ahLst/>
              <a:cxnLst/>
              <a:rect l="l" t="t" r="r" b="b"/>
              <a:pathLst>
                <a:path w="5617" h="1380" fill="none" extrusionOk="0">
                  <a:moveTo>
                    <a:pt x="5616" y="1380"/>
                  </a:moveTo>
                  <a:lnTo>
                    <a:pt x="1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226425" y="2777125"/>
              <a:ext cx="103850" cy="91400"/>
            </a:xfrm>
            <a:custGeom>
              <a:avLst/>
              <a:gdLst/>
              <a:ahLst/>
              <a:cxnLst/>
              <a:rect l="l" t="t" r="r" b="b"/>
              <a:pathLst>
                <a:path w="4154" h="3656" fill="none" extrusionOk="0">
                  <a:moveTo>
                    <a:pt x="4154" y="0"/>
                  </a:moveTo>
                  <a:cubicBezTo>
                    <a:pt x="2775" y="1163"/>
                    <a:pt x="1379" y="2409"/>
                    <a:pt x="0" y="3655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036350" y="2626300"/>
              <a:ext cx="174875" cy="174925"/>
            </a:xfrm>
            <a:custGeom>
              <a:avLst/>
              <a:gdLst/>
              <a:ahLst/>
              <a:cxnLst/>
              <a:rect l="l" t="t" r="r" b="b"/>
              <a:pathLst>
                <a:path w="6995" h="6997" extrusionOk="0">
                  <a:moveTo>
                    <a:pt x="6928" y="3741"/>
                  </a:moveTo>
                  <a:lnTo>
                    <a:pt x="6928" y="3873"/>
                  </a:lnTo>
                  <a:cubicBezTo>
                    <a:pt x="6928" y="3807"/>
                    <a:pt x="6994" y="3807"/>
                    <a:pt x="6928" y="3741"/>
                  </a:cubicBezTo>
                  <a:close/>
                  <a:moveTo>
                    <a:pt x="3563" y="0"/>
                  </a:moveTo>
                  <a:cubicBezTo>
                    <a:pt x="3345" y="0"/>
                    <a:pt x="3127" y="23"/>
                    <a:pt x="2907" y="69"/>
                  </a:cubicBezTo>
                  <a:cubicBezTo>
                    <a:pt x="1528" y="285"/>
                    <a:pt x="482" y="1315"/>
                    <a:pt x="133" y="2627"/>
                  </a:cubicBezTo>
                  <a:cubicBezTo>
                    <a:pt x="0" y="3392"/>
                    <a:pt x="0" y="4089"/>
                    <a:pt x="282" y="4854"/>
                  </a:cubicBezTo>
                  <a:cubicBezTo>
                    <a:pt x="415" y="5053"/>
                    <a:pt x="482" y="5269"/>
                    <a:pt x="631" y="5468"/>
                  </a:cubicBezTo>
                  <a:cubicBezTo>
                    <a:pt x="1313" y="6449"/>
                    <a:pt x="2359" y="6997"/>
                    <a:pt x="3539" y="6997"/>
                  </a:cubicBezTo>
                  <a:cubicBezTo>
                    <a:pt x="3871" y="6997"/>
                    <a:pt x="4153" y="6997"/>
                    <a:pt x="4436" y="6930"/>
                  </a:cubicBezTo>
                  <a:cubicBezTo>
                    <a:pt x="4702" y="6781"/>
                    <a:pt x="4918" y="6714"/>
                    <a:pt x="5200" y="6581"/>
                  </a:cubicBezTo>
                  <a:cubicBezTo>
                    <a:pt x="5748" y="6299"/>
                    <a:pt x="6164" y="5817"/>
                    <a:pt x="6513" y="5269"/>
                  </a:cubicBezTo>
                  <a:cubicBezTo>
                    <a:pt x="6712" y="4854"/>
                    <a:pt x="6928" y="4372"/>
                    <a:pt x="6928" y="3873"/>
                  </a:cubicBezTo>
                  <a:lnTo>
                    <a:pt x="6928" y="3873"/>
                  </a:lnTo>
                  <a:cubicBezTo>
                    <a:pt x="6862" y="4023"/>
                    <a:pt x="6778" y="4156"/>
                    <a:pt x="6646" y="4289"/>
                  </a:cubicBezTo>
                  <a:cubicBezTo>
                    <a:pt x="6164" y="4987"/>
                    <a:pt x="5400" y="5402"/>
                    <a:pt x="4569" y="5468"/>
                  </a:cubicBezTo>
                  <a:cubicBezTo>
                    <a:pt x="4467" y="5479"/>
                    <a:pt x="4367" y="5485"/>
                    <a:pt x="4268" y="5485"/>
                  </a:cubicBezTo>
                  <a:cubicBezTo>
                    <a:pt x="3769" y="5485"/>
                    <a:pt x="3309" y="5344"/>
                    <a:pt x="2907" y="5053"/>
                  </a:cubicBezTo>
                  <a:cubicBezTo>
                    <a:pt x="2293" y="4638"/>
                    <a:pt x="1944" y="4089"/>
                    <a:pt x="1877" y="3392"/>
                  </a:cubicBezTo>
                  <a:cubicBezTo>
                    <a:pt x="1794" y="2777"/>
                    <a:pt x="1944" y="2212"/>
                    <a:pt x="2293" y="1664"/>
                  </a:cubicBezTo>
                  <a:cubicBezTo>
                    <a:pt x="2359" y="1597"/>
                    <a:pt x="2426" y="1464"/>
                    <a:pt x="2559" y="1381"/>
                  </a:cubicBezTo>
                  <a:cubicBezTo>
                    <a:pt x="2974" y="833"/>
                    <a:pt x="3672" y="484"/>
                    <a:pt x="4502" y="484"/>
                  </a:cubicBezTo>
                  <a:cubicBezTo>
                    <a:pt x="4702" y="484"/>
                    <a:pt x="4984" y="484"/>
                    <a:pt x="5267" y="551"/>
                  </a:cubicBezTo>
                  <a:lnTo>
                    <a:pt x="5400" y="551"/>
                  </a:lnTo>
                  <a:lnTo>
                    <a:pt x="5333" y="484"/>
                  </a:lnTo>
                  <a:cubicBezTo>
                    <a:pt x="5200" y="418"/>
                    <a:pt x="4984" y="285"/>
                    <a:pt x="4785" y="218"/>
                  </a:cubicBezTo>
                  <a:cubicBezTo>
                    <a:pt x="4374" y="78"/>
                    <a:pt x="3969" y="0"/>
                    <a:pt x="35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77275" y="1918600"/>
              <a:ext cx="15825" cy="12075"/>
            </a:xfrm>
            <a:custGeom>
              <a:avLst/>
              <a:gdLst/>
              <a:ahLst/>
              <a:cxnLst/>
              <a:rect l="l" t="t" r="r" b="b"/>
              <a:pathLst>
                <a:path w="633" h="483" extrusionOk="0">
                  <a:moveTo>
                    <a:pt x="350" y="0"/>
                  </a:moveTo>
                  <a:cubicBezTo>
                    <a:pt x="1" y="0"/>
                    <a:pt x="1" y="482"/>
                    <a:pt x="350" y="482"/>
                  </a:cubicBezTo>
                  <a:cubicBezTo>
                    <a:pt x="632" y="482"/>
                    <a:pt x="632" y="0"/>
                    <a:pt x="3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333575" y="1973850"/>
              <a:ext cx="22875" cy="24525"/>
            </a:xfrm>
            <a:custGeom>
              <a:avLst/>
              <a:gdLst/>
              <a:ahLst/>
              <a:cxnLst/>
              <a:rect l="l" t="t" r="r" b="b"/>
              <a:pathLst>
                <a:path w="915" h="981" extrusionOk="0">
                  <a:moveTo>
                    <a:pt x="499" y="0"/>
                  </a:moveTo>
                  <a:cubicBezTo>
                    <a:pt x="216" y="0"/>
                    <a:pt x="0" y="216"/>
                    <a:pt x="0" y="482"/>
                  </a:cubicBezTo>
                  <a:cubicBezTo>
                    <a:pt x="0" y="764"/>
                    <a:pt x="216" y="980"/>
                    <a:pt x="499" y="980"/>
                  </a:cubicBezTo>
                  <a:cubicBezTo>
                    <a:pt x="698" y="980"/>
                    <a:pt x="914" y="764"/>
                    <a:pt x="914" y="482"/>
                  </a:cubicBezTo>
                  <a:cubicBezTo>
                    <a:pt x="914" y="216"/>
                    <a:pt x="698" y="0"/>
                    <a:pt x="49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44475" y="1873750"/>
              <a:ext cx="27850" cy="27425"/>
            </a:xfrm>
            <a:custGeom>
              <a:avLst/>
              <a:gdLst/>
              <a:ahLst/>
              <a:cxnLst/>
              <a:rect l="l" t="t" r="r" b="b"/>
              <a:pathLst>
                <a:path w="1114" h="1097" extrusionOk="0">
                  <a:moveTo>
                    <a:pt x="549" y="0"/>
                  </a:moveTo>
                  <a:cubicBezTo>
                    <a:pt x="283" y="0"/>
                    <a:pt x="0" y="266"/>
                    <a:pt x="0" y="548"/>
                  </a:cubicBezTo>
                  <a:cubicBezTo>
                    <a:pt x="0" y="831"/>
                    <a:pt x="283" y="1097"/>
                    <a:pt x="549" y="1097"/>
                  </a:cubicBezTo>
                  <a:cubicBezTo>
                    <a:pt x="831" y="1097"/>
                    <a:pt x="1113" y="831"/>
                    <a:pt x="1113" y="548"/>
                  </a:cubicBezTo>
                  <a:cubicBezTo>
                    <a:pt x="1113" y="266"/>
                    <a:pt x="898" y="0"/>
                    <a:pt x="5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2"/>
          <p:cNvGrpSpPr/>
          <p:nvPr/>
        </p:nvGrpSpPr>
        <p:grpSpPr>
          <a:xfrm rot="2214763">
            <a:off x="-199602" y="391719"/>
            <a:ext cx="1693610" cy="2204461"/>
            <a:chOff x="1904375" y="4130325"/>
            <a:chExt cx="930800" cy="1211575"/>
          </a:xfrm>
        </p:grpSpPr>
        <p:sp>
          <p:nvSpPr>
            <p:cNvPr id="194" name="Google Shape;194;p2"/>
            <p:cNvSpPr/>
            <p:nvPr/>
          </p:nvSpPr>
          <p:spPr>
            <a:xfrm>
              <a:off x="2591350" y="4703075"/>
              <a:ext cx="84750" cy="84750"/>
            </a:xfrm>
            <a:custGeom>
              <a:avLst/>
              <a:gdLst/>
              <a:ahLst/>
              <a:cxnLst/>
              <a:rect l="l" t="t" r="r" b="b"/>
              <a:pathLst>
                <a:path w="3390" h="3390" extrusionOk="0">
                  <a:moveTo>
                    <a:pt x="1380" y="0"/>
                  </a:moveTo>
                  <a:lnTo>
                    <a:pt x="1180" y="964"/>
                  </a:lnTo>
                  <a:lnTo>
                    <a:pt x="134" y="831"/>
                  </a:lnTo>
                  <a:lnTo>
                    <a:pt x="765" y="1662"/>
                  </a:lnTo>
                  <a:lnTo>
                    <a:pt x="1" y="2360"/>
                  </a:lnTo>
                  <a:lnTo>
                    <a:pt x="1031" y="2360"/>
                  </a:lnTo>
                  <a:lnTo>
                    <a:pt x="1180" y="3390"/>
                  </a:lnTo>
                  <a:lnTo>
                    <a:pt x="1795" y="2625"/>
                  </a:lnTo>
                  <a:lnTo>
                    <a:pt x="2692" y="3190"/>
                  </a:lnTo>
                  <a:lnTo>
                    <a:pt x="2426" y="2144"/>
                  </a:lnTo>
                  <a:lnTo>
                    <a:pt x="3390" y="1878"/>
                  </a:lnTo>
                  <a:lnTo>
                    <a:pt x="2493" y="1379"/>
                  </a:lnTo>
                  <a:lnTo>
                    <a:pt x="2842" y="416"/>
                  </a:lnTo>
                  <a:lnTo>
                    <a:pt x="1944" y="898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684800" y="5191100"/>
              <a:ext cx="84750" cy="86425"/>
            </a:xfrm>
            <a:custGeom>
              <a:avLst/>
              <a:gdLst/>
              <a:ahLst/>
              <a:cxnLst/>
              <a:rect l="l" t="t" r="r" b="b"/>
              <a:pathLst>
                <a:path w="3390" h="3457" extrusionOk="0">
                  <a:moveTo>
                    <a:pt x="1380" y="1"/>
                  </a:moveTo>
                  <a:lnTo>
                    <a:pt x="1180" y="1047"/>
                  </a:lnTo>
                  <a:lnTo>
                    <a:pt x="134" y="898"/>
                  </a:lnTo>
                  <a:lnTo>
                    <a:pt x="134" y="898"/>
                  </a:lnTo>
                  <a:lnTo>
                    <a:pt x="765" y="1662"/>
                  </a:lnTo>
                  <a:lnTo>
                    <a:pt x="1" y="2426"/>
                  </a:lnTo>
                  <a:lnTo>
                    <a:pt x="1031" y="2426"/>
                  </a:lnTo>
                  <a:lnTo>
                    <a:pt x="1180" y="3456"/>
                  </a:lnTo>
                  <a:lnTo>
                    <a:pt x="1795" y="2626"/>
                  </a:lnTo>
                  <a:lnTo>
                    <a:pt x="2626" y="3191"/>
                  </a:lnTo>
                  <a:lnTo>
                    <a:pt x="2626" y="3191"/>
                  </a:lnTo>
                  <a:lnTo>
                    <a:pt x="2426" y="2210"/>
                  </a:lnTo>
                  <a:lnTo>
                    <a:pt x="3390" y="1878"/>
                  </a:lnTo>
                  <a:lnTo>
                    <a:pt x="2493" y="1380"/>
                  </a:lnTo>
                  <a:lnTo>
                    <a:pt x="2842" y="416"/>
                  </a:lnTo>
                  <a:lnTo>
                    <a:pt x="2842" y="416"/>
                  </a:lnTo>
                  <a:lnTo>
                    <a:pt x="1945" y="898"/>
                  </a:lnTo>
                  <a:lnTo>
                    <a:pt x="138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428525" y="4772425"/>
              <a:ext cx="43225" cy="44900"/>
            </a:xfrm>
            <a:custGeom>
              <a:avLst/>
              <a:gdLst/>
              <a:ahLst/>
              <a:cxnLst/>
              <a:rect l="l" t="t" r="r" b="b"/>
              <a:pathLst>
                <a:path w="1729" h="1796" extrusionOk="0">
                  <a:moveTo>
                    <a:pt x="483" y="1"/>
                  </a:moveTo>
                  <a:lnTo>
                    <a:pt x="483" y="549"/>
                  </a:lnTo>
                  <a:lnTo>
                    <a:pt x="1" y="616"/>
                  </a:lnTo>
                  <a:lnTo>
                    <a:pt x="416" y="965"/>
                  </a:lnTo>
                  <a:lnTo>
                    <a:pt x="67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1048" y="1313"/>
                  </a:lnTo>
                  <a:lnTo>
                    <a:pt x="1529" y="1513"/>
                  </a:lnTo>
                  <a:lnTo>
                    <a:pt x="1313" y="1031"/>
                  </a:lnTo>
                  <a:lnTo>
                    <a:pt x="1729" y="765"/>
                  </a:lnTo>
                  <a:lnTo>
                    <a:pt x="1247" y="616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790300" y="5040750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9" y="1"/>
                  </a:moveTo>
                  <a:lnTo>
                    <a:pt x="549" y="482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134" y="1313"/>
                  </a:lnTo>
                  <a:lnTo>
                    <a:pt x="698" y="1247"/>
                  </a:lnTo>
                  <a:lnTo>
                    <a:pt x="831" y="1728"/>
                  </a:lnTo>
                  <a:lnTo>
                    <a:pt x="1047" y="1247"/>
                  </a:lnTo>
                  <a:lnTo>
                    <a:pt x="1596" y="1446"/>
                  </a:lnTo>
                  <a:lnTo>
                    <a:pt x="1313" y="964"/>
                  </a:lnTo>
                  <a:lnTo>
                    <a:pt x="1795" y="682"/>
                  </a:lnTo>
                  <a:lnTo>
                    <a:pt x="1247" y="549"/>
                  </a:lnTo>
                  <a:lnTo>
                    <a:pt x="1313" y="1"/>
                  </a:lnTo>
                  <a:lnTo>
                    <a:pt x="898" y="333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700175" y="4905775"/>
              <a:ext cx="45300" cy="43200"/>
            </a:xfrm>
            <a:custGeom>
              <a:avLst/>
              <a:gdLst/>
              <a:ahLst/>
              <a:cxnLst/>
              <a:rect l="l" t="t" r="r" b="b"/>
              <a:pathLst>
                <a:path w="1812" h="1728" extrusionOk="0">
                  <a:moveTo>
                    <a:pt x="565" y="0"/>
                  </a:moveTo>
                  <a:lnTo>
                    <a:pt x="565" y="548"/>
                  </a:lnTo>
                  <a:lnTo>
                    <a:pt x="0" y="548"/>
                  </a:lnTo>
                  <a:lnTo>
                    <a:pt x="499" y="897"/>
                  </a:lnTo>
                  <a:lnTo>
                    <a:pt x="150" y="1379"/>
                  </a:lnTo>
                  <a:lnTo>
                    <a:pt x="698" y="1246"/>
                  </a:lnTo>
                  <a:lnTo>
                    <a:pt x="831" y="1728"/>
                  </a:lnTo>
                  <a:lnTo>
                    <a:pt x="1047" y="1246"/>
                  </a:lnTo>
                  <a:lnTo>
                    <a:pt x="1595" y="1445"/>
                  </a:lnTo>
                  <a:lnTo>
                    <a:pt x="1330" y="964"/>
                  </a:lnTo>
                  <a:lnTo>
                    <a:pt x="1811" y="681"/>
                  </a:lnTo>
                  <a:lnTo>
                    <a:pt x="1246" y="548"/>
                  </a:lnTo>
                  <a:lnTo>
                    <a:pt x="1396" y="66"/>
                  </a:lnTo>
                  <a:lnTo>
                    <a:pt x="914" y="415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639950" y="5298275"/>
              <a:ext cx="44875" cy="43625"/>
            </a:xfrm>
            <a:custGeom>
              <a:avLst/>
              <a:gdLst/>
              <a:ahLst/>
              <a:cxnLst/>
              <a:rect l="l" t="t" r="r" b="b"/>
              <a:pathLst>
                <a:path w="1795" h="1745" extrusionOk="0">
                  <a:moveTo>
                    <a:pt x="549" y="0"/>
                  </a:moveTo>
                  <a:lnTo>
                    <a:pt x="549" y="565"/>
                  </a:lnTo>
                  <a:lnTo>
                    <a:pt x="0" y="565"/>
                  </a:lnTo>
                  <a:lnTo>
                    <a:pt x="416" y="914"/>
                  </a:lnTo>
                  <a:lnTo>
                    <a:pt x="133" y="1396"/>
                  </a:lnTo>
                  <a:lnTo>
                    <a:pt x="615" y="1246"/>
                  </a:lnTo>
                  <a:lnTo>
                    <a:pt x="831" y="1745"/>
                  </a:lnTo>
                  <a:lnTo>
                    <a:pt x="1030" y="1246"/>
                  </a:lnTo>
                  <a:lnTo>
                    <a:pt x="1512" y="1462"/>
                  </a:lnTo>
                  <a:lnTo>
                    <a:pt x="1313" y="980"/>
                  </a:lnTo>
                  <a:lnTo>
                    <a:pt x="1795" y="698"/>
                  </a:lnTo>
                  <a:lnTo>
                    <a:pt x="1246" y="565"/>
                  </a:lnTo>
                  <a:lnTo>
                    <a:pt x="1313" y="83"/>
                  </a:lnTo>
                  <a:lnTo>
                    <a:pt x="1313" y="83"/>
                  </a:lnTo>
                  <a:lnTo>
                    <a:pt x="898" y="3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593025" y="5082275"/>
              <a:ext cx="43200" cy="44900"/>
            </a:xfrm>
            <a:custGeom>
              <a:avLst/>
              <a:gdLst/>
              <a:ahLst/>
              <a:cxnLst/>
              <a:rect l="l" t="t" r="r" b="b"/>
              <a:pathLst>
                <a:path w="1728" h="1796" extrusionOk="0">
                  <a:moveTo>
                    <a:pt x="482" y="1"/>
                  </a:moveTo>
                  <a:lnTo>
                    <a:pt x="482" y="549"/>
                  </a:lnTo>
                  <a:lnTo>
                    <a:pt x="0" y="616"/>
                  </a:lnTo>
                  <a:lnTo>
                    <a:pt x="415" y="964"/>
                  </a:lnTo>
                  <a:lnTo>
                    <a:pt x="67" y="1380"/>
                  </a:lnTo>
                  <a:lnTo>
                    <a:pt x="67" y="1380"/>
                  </a:lnTo>
                  <a:lnTo>
                    <a:pt x="631" y="1247"/>
                  </a:lnTo>
                  <a:lnTo>
                    <a:pt x="764" y="1795"/>
                  </a:lnTo>
                  <a:lnTo>
                    <a:pt x="1047" y="1313"/>
                  </a:lnTo>
                  <a:lnTo>
                    <a:pt x="1529" y="1446"/>
                  </a:lnTo>
                  <a:lnTo>
                    <a:pt x="1529" y="1446"/>
                  </a:lnTo>
                  <a:lnTo>
                    <a:pt x="1246" y="964"/>
                  </a:lnTo>
                  <a:lnTo>
                    <a:pt x="1728" y="749"/>
                  </a:lnTo>
                  <a:lnTo>
                    <a:pt x="1246" y="616"/>
                  </a:lnTo>
                  <a:lnTo>
                    <a:pt x="1313" y="67"/>
                  </a:lnTo>
                  <a:lnTo>
                    <a:pt x="897" y="416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520325" y="504740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482" y="0"/>
                  </a:moveTo>
                  <a:lnTo>
                    <a:pt x="482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96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1047" y="1246"/>
                  </a:lnTo>
                  <a:lnTo>
                    <a:pt x="1529" y="1462"/>
                  </a:lnTo>
                  <a:lnTo>
                    <a:pt x="1247" y="981"/>
                  </a:lnTo>
                  <a:lnTo>
                    <a:pt x="1728" y="698"/>
                  </a:lnTo>
                  <a:lnTo>
                    <a:pt x="1247" y="56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582625" y="4888325"/>
              <a:ext cx="44900" cy="44875"/>
            </a:xfrm>
            <a:custGeom>
              <a:avLst/>
              <a:gdLst/>
              <a:ahLst/>
              <a:cxnLst/>
              <a:rect l="l" t="t" r="r" b="b"/>
              <a:pathLst>
                <a:path w="1796" h="1795" extrusionOk="0">
                  <a:moveTo>
                    <a:pt x="549" y="0"/>
                  </a:moveTo>
                  <a:lnTo>
                    <a:pt x="549" y="548"/>
                  </a:lnTo>
                  <a:lnTo>
                    <a:pt x="1" y="615"/>
                  </a:lnTo>
                  <a:lnTo>
                    <a:pt x="416" y="964"/>
                  </a:lnTo>
                  <a:lnTo>
                    <a:pt x="134" y="1379"/>
                  </a:lnTo>
                  <a:lnTo>
                    <a:pt x="134" y="1379"/>
                  </a:lnTo>
                  <a:lnTo>
                    <a:pt x="698" y="1246"/>
                  </a:lnTo>
                  <a:lnTo>
                    <a:pt x="831" y="1795"/>
                  </a:lnTo>
                  <a:lnTo>
                    <a:pt x="1047" y="1313"/>
                  </a:lnTo>
                  <a:lnTo>
                    <a:pt x="1529" y="1446"/>
                  </a:lnTo>
                  <a:lnTo>
                    <a:pt x="1313" y="1030"/>
                  </a:lnTo>
                  <a:lnTo>
                    <a:pt x="1795" y="764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506625" y="472052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482" y="0"/>
                  </a:moveTo>
                  <a:lnTo>
                    <a:pt x="482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67" y="1379"/>
                  </a:lnTo>
                  <a:lnTo>
                    <a:pt x="615" y="1246"/>
                  </a:lnTo>
                  <a:lnTo>
                    <a:pt x="765" y="1728"/>
                  </a:lnTo>
                  <a:lnTo>
                    <a:pt x="1030" y="1246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28" y="681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440575" y="4661550"/>
              <a:ext cx="45300" cy="43200"/>
            </a:xfrm>
            <a:custGeom>
              <a:avLst/>
              <a:gdLst/>
              <a:ahLst/>
              <a:cxnLst/>
              <a:rect l="l" t="t" r="r" b="b"/>
              <a:pathLst>
                <a:path w="1812" h="1728" extrusionOk="0">
                  <a:moveTo>
                    <a:pt x="566" y="0"/>
                  </a:moveTo>
                  <a:lnTo>
                    <a:pt x="566" y="548"/>
                  </a:lnTo>
                  <a:lnTo>
                    <a:pt x="1" y="548"/>
                  </a:lnTo>
                  <a:lnTo>
                    <a:pt x="499" y="897"/>
                  </a:lnTo>
                  <a:lnTo>
                    <a:pt x="150" y="1379"/>
                  </a:lnTo>
                  <a:lnTo>
                    <a:pt x="150" y="1379"/>
                  </a:lnTo>
                  <a:lnTo>
                    <a:pt x="699" y="1246"/>
                  </a:lnTo>
                  <a:lnTo>
                    <a:pt x="831" y="1728"/>
                  </a:lnTo>
                  <a:lnTo>
                    <a:pt x="1047" y="1246"/>
                  </a:lnTo>
                  <a:lnTo>
                    <a:pt x="1596" y="1462"/>
                  </a:lnTo>
                  <a:lnTo>
                    <a:pt x="1330" y="964"/>
                  </a:lnTo>
                  <a:lnTo>
                    <a:pt x="1812" y="698"/>
                  </a:lnTo>
                  <a:lnTo>
                    <a:pt x="1247" y="631"/>
                  </a:lnTo>
                  <a:lnTo>
                    <a:pt x="1396" y="67"/>
                  </a:lnTo>
                  <a:lnTo>
                    <a:pt x="915" y="415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485850" y="4703075"/>
              <a:ext cx="22450" cy="22450"/>
            </a:xfrm>
            <a:custGeom>
              <a:avLst/>
              <a:gdLst/>
              <a:ahLst/>
              <a:cxnLst/>
              <a:rect l="l" t="t" r="r" b="b"/>
              <a:pathLst>
                <a:path w="898" h="898" fill="none" extrusionOk="0">
                  <a:moveTo>
                    <a:pt x="1" y="0"/>
                  </a:moveTo>
                  <a:lnTo>
                    <a:pt x="898" y="898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470075" y="4758325"/>
              <a:ext cx="29500" cy="22850"/>
            </a:xfrm>
            <a:custGeom>
              <a:avLst/>
              <a:gdLst/>
              <a:ahLst/>
              <a:cxnLst/>
              <a:rect l="l" t="t" r="r" b="b"/>
              <a:pathLst>
                <a:path w="1180" h="914" fill="none" extrusionOk="0">
                  <a:moveTo>
                    <a:pt x="1180" y="0"/>
                  </a:moveTo>
                  <a:lnTo>
                    <a:pt x="0" y="91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556875" y="4742950"/>
              <a:ext cx="37825" cy="3350"/>
            </a:xfrm>
            <a:custGeom>
              <a:avLst/>
              <a:gdLst/>
              <a:ahLst/>
              <a:cxnLst/>
              <a:rect l="l" t="t" r="r" b="b"/>
              <a:pathLst>
                <a:path w="1513" h="134" fill="none" extrusionOk="0">
                  <a:moveTo>
                    <a:pt x="1" y="133"/>
                  </a:moveTo>
                  <a:lnTo>
                    <a:pt x="1513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664050" y="4768700"/>
              <a:ext cx="59000" cy="128375"/>
            </a:xfrm>
            <a:custGeom>
              <a:avLst/>
              <a:gdLst/>
              <a:ahLst/>
              <a:cxnLst/>
              <a:rect l="l" t="t" r="r" b="b"/>
              <a:pathLst>
                <a:path w="2360" h="5135" fill="none" extrusionOk="0">
                  <a:moveTo>
                    <a:pt x="0" y="0"/>
                  </a:moveTo>
                  <a:lnTo>
                    <a:pt x="2359" y="513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36200" y="4910750"/>
              <a:ext cx="57350" cy="10400"/>
            </a:xfrm>
            <a:custGeom>
              <a:avLst/>
              <a:gdLst/>
              <a:ahLst/>
              <a:cxnLst/>
              <a:rect l="l" t="t" r="r" b="b"/>
              <a:pathLst>
                <a:path w="2294" h="416" fill="none" extrusionOk="0">
                  <a:moveTo>
                    <a:pt x="1" y="0"/>
                  </a:moveTo>
                  <a:lnTo>
                    <a:pt x="2294" y="41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563525" y="4943550"/>
              <a:ext cx="136675" cy="109275"/>
            </a:xfrm>
            <a:custGeom>
              <a:avLst/>
              <a:gdLst/>
              <a:ahLst/>
              <a:cxnLst/>
              <a:rect l="l" t="t" r="r" b="b"/>
              <a:pathLst>
                <a:path w="5467" h="4371" fill="none" extrusionOk="0">
                  <a:moveTo>
                    <a:pt x="5466" y="1"/>
                  </a:moveTo>
                  <a:lnTo>
                    <a:pt x="0" y="437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2624175" y="4952275"/>
              <a:ext cx="88475" cy="121300"/>
            </a:xfrm>
            <a:custGeom>
              <a:avLst/>
              <a:gdLst/>
              <a:ahLst/>
              <a:cxnLst/>
              <a:rect l="l" t="t" r="r" b="b"/>
              <a:pathLst>
                <a:path w="3539" h="4852" fill="none" extrusionOk="0">
                  <a:moveTo>
                    <a:pt x="3539" y="1"/>
                  </a:moveTo>
                  <a:lnTo>
                    <a:pt x="0" y="485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2565175" y="5082275"/>
              <a:ext cx="22875" cy="13750"/>
            </a:xfrm>
            <a:custGeom>
              <a:avLst/>
              <a:gdLst/>
              <a:ahLst/>
              <a:cxnLst/>
              <a:rect l="l" t="t" r="r" b="b"/>
              <a:pathLst>
                <a:path w="915" h="550" fill="none" extrusionOk="0">
                  <a:moveTo>
                    <a:pt x="1" y="1"/>
                  </a:moveTo>
                  <a:lnTo>
                    <a:pt x="915" y="54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2625825" y="5125475"/>
              <a:ext cx="76450" cy="79350"/>
            </a:xfrm>
            <a:custGeom>
              <a:avLst/>
              <a:gdLst/>
              <a:ahLst/>
              <a:cxnLst/>
              <a:rect l="l" t="t" r="r" b="b"/>
              <a:pathLst>
                <a:path w="3058" h="3174" fill="none" extrusionOk="0">
                  <a:moveTo>
                    <a:pt x="1" y="1"/>
                  </a:moveTo>
                  <a:lnTo>
                    <a:pt x="3057" y="317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2741700" y="5083950"/>
              <a:ext cx="59000" cy="112575"/>
            </a:xfrm>
            <a:custGeom>
              <a:avLst/>
              <a:gdLst/>
              <a:ahLst/>
              <a:cxnLst/>
              <a:rect l="l" t="t" r="r" b="b"/>
              <a:pathLst>
                <a:path w="2360" h="4503" fill="none" extrusionOk="0">
                  <a:moveTo>
                    <a:pt x="1" y="4503"/>
                  </a:moveTo>
                  <a:lnTo>
                    <a:pt x="236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743775" y="4945225"/>
              <a:ext cx="53625" cy="88500"/>
            </a:xfrm>
            <a:custGeom>
              <a:avLst/>
              <a:gdLst/>
              <a:ahLst/>
              <a:cxnLst/>
              <a:rect l="l" t="t" r="r" b="b"/>
              <a:pathLst>
                <a:path w="2145" h="3540" fill="none" extrusionOk="0">
                  <a:moveTo>
                    <a:pt x="1" y="0"/>
                  </a:moveTo>
                  <a:lnTo>
                    <a:pt x="2144" y="353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77750" y="5267125"/>
              <a:ext cx="26175" cy="39875"/>
            </a:xfrm>
            <a:custGeom>
              <a:avLst/>
              <a:gdLst/>
              <a:ahLst/>
              <a:cxnLst/>
              <a:rect l="l" t="t" r="r" b="b"/>
              <a:pathLst>
                <a:path w="1047" h="1595" fill="none" extrusionOk="0">
                  <a:moveTo>
                    <a:pt x="1047" y="0"/>
                  </a:moveTo>
                  <a:lnTo>
                    <a:pt x="0" y="1595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904375" y="4286075"/>
              <a:ext cx="84750" cy="84750"/>
            </a:xfrm>
            <a:custGeom>
              <a:avLst/>
              <a:gdLst/>
              <a:ahLst/>
              <a:cxnLst/>
              <a:rect l="l" t="t" r="r" b="b"/>
              <a:pathLst>
                <a:path w="3390" h="3390" extrusionOk="0">
                  <a:moveTo>
                    <a:pt x="1446" y="0"/>
                  </a:moveTo>
                  <a:lnTo>
                    <a:pt x="1180" y="964"/>
                  </a:lnTo>
                  <a:lnTo>
                    <a:pt x="133" y="831"/>
                  </a:lnTo>
                  <a:lnTo>
                    <a:pt x="765" y="1662"/>
                  </a:lnTo>
                  <a:lnTo>
                    <a:pt x="0" y="2359"/>
                  </a:lnTo>
                  <a:lnTo>
                    <a:pt x="1030" y="2359"/>
                  </a:lnTo>
                  <a:lnTo>
                    <a:pt x="1030" y="3389"/>
                  </a:lnTo>
                  <a:lnTo>
                    <a:pt x="1728" y="2625"/>
                  </a:lnTo>
                  <a:lnTo>
                    <a:pt x="2559" y="3257"/>
                  </a:lnTo>
                  <a:lnTo>
                    <a:pt x="2426" y="2210"/>
                  </a:lnTo>
                  <a:lnTo>
                    <a:pt x="3390" y="1944"/>
                  </a:lnTo>
                  <a:lnTo>
                    <a:pt x="2492" y="1446"/>
                  </a:lnTo>
                  <a:lnTo>
                    <a:pt x="2908" y="482"/>
                  </a:lnTo>
                  <a:lnTo>
                    <a:pt x="2908" y="482"/>
                  </a:lnTo>
                  <a:lnTo>
                    <a:pt x="1928" y="89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2318050" y="4130325"/>
              <a:ext cx="86425" cy="86400"/>
            </a:xfrm>
            <a:custGeom>
              <a:avLst/>
              <a:gdLst/>
              <a:ahLst/>
              <a:cxnLst/>
              <a:rect l="l" t="t" r="r" b="b"/>
              <a:pathLst>
                <a:path w="3457" h="3456" extrusionOk="0">
                  <a:moveTo>
                    <a:pt x="1513" y="0"/>
                  </a:moveTo>
                  <a:lnTo>
                    <a:pt x="1247" y="1030"/>
                  </a:lnTo>
                  <a:lnTo>
                    <a:pt x="200" y="831"/>
                  </a:lnTo>
                  <a:lnTo>
                    <a:pt x="831" y="1661"/>
                  </a:lnTo>
                  <a:lnTo>
                    <a:pt x="1" y="2359"/>
                  </a:lnTo>
                  <a:lnTo>
                    <a:pt x="1097" y="2426"/>
                  </a:lnTo>
                  <a:lnTo>
                    <a:pt x="1097" y="3456"/>
                  </a:lnTo>
                  <a:lnTo>
                    <a:pt x="1795" y="2625"/>
                  </a:lnTo>
                  <a:lnTo>
                    <a:pt x="2626" y="3256"/>
                  </a:lnTo>
                  <a:lnTo>
                    <a:pt x="2410" y="2210"/>
                  </a:lnTo>
                  <a:lnTo>
                    <a:pt x="3456" y="1944"/>
                  </a:lnTo>
                  <a:lnTo>
                    <a:pt x="2559" y="1445"/>
                  </a:lnTo>
                  <a:lnTo>
                    <a:pt x="2975" y="482"/>
                  </a:lnTo>
                  <a:lnTo>
                    <a:pt x="1994" y="897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2425225" y="422542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67" y="1380"/>
                  </a:lnTo>
                  <a:lnTo>
                    <a:pt x="67" y="1380"/>
                  </a:lnTo>
                  <a:lnTo>
                    <a:pt x="615" y="1247"/>
                  </a:lnTo>
                  <a:lnTo>
                    <a:pt x="764" y="1795"/>
                  </a:lnTo>
                  <a:lnTo>
                    <a:pt x="1030" y="1313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13" y="1047"/>
                  </a:lnTo>
                  <a:lnTo>
                    <a:pt x="1794" y="765"/>
                  </a:lnTo>
                  <a:lnTo>
                    <a:pt x="1246" y="632"/>
                  </a:lnTo>
                  <a:lnTo>
                    <a:pt x="1379" y="67"/>
                  </a:lnTo>
                  <a:lnTo>
                    <a:pt x="897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343800" y="4296450"/>
              <a:ext cx="44900" cy="43225"/>
            </a:xfrm>
            <a:custGeom>
              <a:avLst/>
              <a:gdLst/>
              <a:ahLst/>
              <a:cxnLst/>
              <a:rect l="l" t="t" r="r" b="b"/>
              <a:pathLst>
                <a:path w="1796" h="1729" extrusionOk="0">
                  <a:moveTo>
                    <a:pt x="632" y="1"/>
                  </a:moveTo>
                  <a:lnTo>
                    <a:pt x="549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134" y="1313"/>
                  </a:lnTo>
                  <a:lnTo>
                    <a:pt x="632" y="1247"/>
                  </a:lnTo>
                  <a:lnTo>
                    <a:pt x="765" y="1728"/>
                  </a:lnTo>
                  <a:lnTo>
                    <a:pt x="1047" y="1247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13" y="964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67"/>
                  </a:lnTo>
                  <a:lnTo>
                    <a:pt x="964" y="4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2238300" y="4239125"/>
              <a:ext cx="43225" cy="43650"/>
            </a:xfrm>
            <a:custGeom>
              <a:avLst/>
              <a:gdLst/>
              <a:ahLst/>
              <a:cxnLst/>
              <a:rect l="l" t="t" r="r" b="b"/>
              <a:pathLst>
                <a:path w="1729" h="1746" extrusionOk="0">
                  <a:moveTo>
                    <a:pt x="549" y="1"/>
                  </a:moveTo>
                  <a:lnTo>
                    <a:pt x="483" y="566"/>
                  </a:lnTo>
                  <a:lnTo>
                    <a:pt x="1" y="566"/>
                  </a:lnTo>
                  <a:lnTo>
                    <a:pt x="350" y="915"/>
                  </a:lnTo>
                  <a:lnTo>
                    <a:pt x="67" y="1330"/>
                  </a:lnTo>
                  <a:lnTo>
                    <a:pt x="616" y="1247"/>
                  </a:lnTo>
                  <a:lnTo>
                    <a:pt x="765" y="1745"/>
                  </a:lnTo>
                  <a:lnTo>
                    <a:pt x="964" y="1247"/>
                  </a:lnTo>
                  <a:lnTo>
                    <a:pt x="1446" y="1529"/>
                  </a:lnTo>
                  <a:lnTo>
                    <a:pt x="1247" y="981"/>
                  </a:lnTo>
                  <a:lnTo>
                    <a:pt x="1729" y="765"/>
                  </a:lnTo>
                  <a:lnTo>
                    <a:pt x="1247" y="632"/>
                  </a:lnTo>
                  <a:lnTo>
                    <a:pt x="1313" y="84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956300" y="4194275"/>
              <a:ext cx="20775" cy="102200"/>
            </a:xfrm>
            <a:custGeom>
              <a:avLst/>
              <a:gdLst/>
              <a:ahLst/>
              <a:cxnLst/>
              <a:rect l="l" t="t" r="r" b="b"/>
              <a:pathLst>
                <a:path w="831" h="4088" fill="none" extrusionOk="0">
                  <a:moveTo>
                    <a:pt x="831" y="1"/>
                  </a:moveTo>
                  <a:cubicBezTo>
                    <a:pt x="548" y="1380"/>
                    <a:pt x="266" y="2775"/>
                    <a:pt x="0" y="4088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975400" y="4263650"/>
              <a:ext cx="259600" cy="55250"/>
            </a:xfrm>
            <a:custGeom>
              <a:avLst/>
              <a:gdLst/>
              <a:ahLst/>
              <a:cxnLst/>
              <a:rect l="l" t="t" r="r" b="b"/>
              <a:pathLst>
                <a:path w="10384" h="2210" fill="none" extrusionOk="0">
                  <a:moveTo>
                    <a:pt x="0" y="2210"/>
                  </a:moveTo>
                  <a:lnTo>
                    <a:pt x="10384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2281500" y="4195950"/>
              <a:ext cx="55275" cy="53600"/>
            </a:xfrm>
            <a:custGeom>
              <a:avLst/>
              <a:gdLst/>
              <a:ahLst/>
              <a:cxnLst/>
              <a:rect l="l" t="t" r="r" b="b"/>
              <a:pathLst>
                <a:path w="2211" h="2144" fill="none" extrusionOk="0">
                  <a:moveTo>
                    <a:pt x="1" y="2143"/>
                  </a:moveTo>
                  <a:lnTo>
                    <a:pt x="221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2387000" y="4192625"/>
              <a:ext cx="43225" cy="39900"/>
            </a:xfrm>
            <a:custGeom>
              <a:avLst/>
              <a:gdLst/>
              <a:ahLst/>
              <a:cxnLst/>
              <a:rect l="l" t="t" r="r" b="b"/>
              <a:pathLst>
                <a:path w="1729" h="1596" fill="none" extrusionOk="0">
                  <a:moveTo>
                    <a:pt x="1" y="0"/>
                  </a:moveTo>
                  <a:lnTo>
                    <a:pt x="1728" y="1595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2387000" y="4266950"/>
              <a:ext cx="43225" cy="38250"/>
            </a:xfrm>
            <a:custGeom>
              <a:avLst/>
              <a:gdLst/>
              <a:ahLst/>
              <a:cxnLst/>
              <a:rect l="l" t="t" r="r" b="b"/>
              <a:pathLst>
                <a:path w="1729" h="1530" fill="none" extrusionOk="0">
                  <a:moveTo>
                    <a:pt x="1" y="1529"/>
                  </a:moveTo>
                  <a:lnTo>
                    <a:pt x="1728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283175" y="4272350"/>
              <a:ext cx="59000" cy="32850"/>
            </a:xfrm>
            <a:custGeom>
              <a:avLst/>
              <a:gdLst/>
              <a:ahLst/>
              <a:cxnLst/>
              <a:rect l="l" t="t" r="r" b="b"/>
              <a:pathLst>
                <a:path w="2360" h="1314" fill="none" extrusionOk="0">
                  <a:moveTo>
                    <a:pt x="0" y="1"/>
                  </a:moveTo>
                  <a:lnTo>
                    <a:pt x="2359" y="131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2011525" y="4585525"/>
              <a:ext cx="244250" cy="136675"/>
            </a:xfrm>
            <a:custGeom>
              <a:avLst/>
              <a:gdLst/>
              <a:ahLst/>
              <a:cxnLst/>
              <a:rect l="l" t="t" r="r" b="b"/>
              <a:pathLst>
                <a:path w="9770" h="5467" fill="none" extrusionOk="0">
                  <a:moveTo>
                    <a:pt x="1" y="3324"/>
                  </a:moveTo>
                  <a:cubicBezTo>
                    <a:pt x="4370" y="5467"/>
                    <a:pt x="7610" y="4354"/>
                    <a:pt x="9770" y="1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2011525" y="4533625"/>
              <a:ext cx="244250" cy="135000"/>
            </a:xfrm>
            <a:custGeom>
              <a:avLst/>
              <a:gdLst/>
              <a:ahLst/>
              <a:cxnLst/>
              <a:rect l="l" t="t" r="r" b="b"/>
              <a:pathLst>
                <a:path w="9770" h="5400" fill="none" extrusionOk="0">
                  <a:moveTo>
                    <a:pt x="9770" y="2077"/>
                  </a:moveTo>
                  <a:cubicBezTo>
                    <a:pt x="5400" y="0"/>
                    <a:pt x="2144" y="1097"/>
                    <a:pt x="1" y="540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2002800" y="4511175"/>
              <a:ext cx="230125" cy="110525"/>
            </a:xfrm>
            <a:custGeom>
              <a:avLst/>
              <a:gdLst/>
              <a:ahLst/>
              <a:cxnLst/>
              <a:rect l="l" t="t" r="r" b="b"/>
              <a:pathLst>
                <a:path w="9205" h="4421" fill="none" extrusionOk="0">
                  <a:moveTo>
                    <a:pt x="9205" y="1313"/>
                  </a:moveTo>
                  <a:cubicBezTo>
                    <a:pt x="5334" y="1"/>
                    <a:pt x="2294" y="1031"/>
                    <a:pt x="1" y="442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2063450" y="4557700"/>
              <a:ext cx="140400" cy="142075"/>
            </a:xfrm>
            <a:custGeom>
              <a:avLst/>
              <a:gdLst/>
              <a:ahLst/>
              <a:cxnLst/>
              <a:rect l="l" t="t" r="r" b="b"/>
              <a:pathLst>
                <a:path w="5616" h="5683" fill="none" extrusionOk="0">
                  <a:moveTo>
                    <a:pt x="5201" y="2011"/>
                  </a:moveTo>
                  <a:cubicBezTo>
                    <a:pt x="5616" y="3323"/>
                    <a:pt x="4918" y="4785"/>
                    <a:pt x="3606" y="5201"/>
                  </a:cubicBezTo>
                  <a:cubicBezTo>
                    <a:pt x="2293" y="5683"/>
                    <a:pt x="898" y="4918"/>
                    <a:pt x="416" y="3672"/>
                  </a:cubicBezTo>
                  <a:cubicBezTo>
                    <a:pt x="0" y="2360"/>
                    <a:pt x="698" y="898"/>
                    <a:pt x="2011" y="482"/>
                  </a:cubicBezTo>
                  <a:cubicBezTo>
                    <a:pt x="3323" y="1"/>
                    <a:pt x="4702" y="698"/>
                    <a:pt x="5201" y="2011"/>
                  </a:cubicBezTo>
                  <a:close/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06650" y="4601750"/>
              <a:ext cx="57325" cy="52900"/>
            </a:xfrm>
            <a:custGeom>
              <a:avLst/>
              <a:gdLst/>
              <a:ahLst/>
              <a:cxnLst/>
              <a:rect l="l" t="t" r="r" b="b"/>
              <a:pathLst>
                <a:path w="2293" h="2116" extrusionOk="0">
                  <a:moveTo>
                    <a:pt x="1035" y="0"/>
                  </a:moveTo>
                  <a:cubicBezTo>
                    <a:pt x="946" y="0"/>
                    <a:pt x="855" y="11"/>
                    <a:pt x="765" y="33"/>
                  </a:cubicBezTo>
                  <a:cubicBezTo>
                    <a:pt x="698" y="116"/>
                    <a:pt x="632" y="116"/>
                    <a:pt x="565" y="182"/>
                  </a:cubicBezTo>
                  <a:cubicBezTo>
                    <a:pt x="565" y="182"/>
                    <a:pt x="632" y="249"/>
                    <a:pt x="632" y="315"/>
                  </a:cubicBezTo>
                  <a:cubicBezTo>
                    <a:pt x="765" y="664"/>
                    <a:pt x="565" y="1080"/>
                    <a:pt x="216" y="1213"/>
                  </a:cubicBezTo>
                  <a:lnTo>
                    <a:pt x="0" y="1213"/>
                  </a:lnTo>
                  <a:cubicBezTo>
                    <a:pt x="67" y="1279"/>
                    <a:pt x="67" y="1362"/>
                    <a:pt x="67" y="1428"/>
                  </a:cubicBezTo>
                  <a:cubicBezTo>
                    <a:pt x="233" y="1851"/>
                    <a:pt x="597" y="2116"/>
                    <a:pt x="1014" y="2116"/>
                  </a:cubicBezTo>
                  <a:cubicBezTo>
                    <a:pt x="1138" y="2116"/>
                    <a:pt x="1267" y="2093"/>
                    <a:pt x="1396" y="2043"/>
                  </a:cubicBezTo>
                  <a:cubicBezTo>
                    <a:pt x="2011" y="1910"/>
                    <a:pt x="2293" y="1279"/>
                    <a:pt x="2077" y="731"/>
                  </a:cubicBezTo>
                  <a:cubicBezTo>
                    <a:pt x="1911" y="273"/>
                    <a:pt x="1489" y="0"/>
                    <a:pt x="103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092950" y="4504125"/>
              <a:ext cx="12050" cy="34500"/>
            </a:xfrm>
            <a:custGeom>
              <a:avLst/>
              <a:gdLst/>
              <a:ahLst/>
              <a:cxnLst/>
              <a:rect l="l" t="t" r="r" b="b"/>
              <a:pathLst>
                <a:path w="482" h="1380" fill="none" extrusionOk="0">
                  <a:moveTo>
                    <a:pt x="482" y="1379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035625" y="4535275"/>
              <a:ext cx="26200" cy="24125"/>
            </a:xfrm>
            <a:custGeom>
              <a:avLst/>
              <a:gdLst/>
              <a:ahLst/>
              <a:cxnLst/>
              <a:rect l="l" t="t" r="r" b="b"/>
              <a:pathLst>
                <a:path w="1048" h="965" fill="none" extrusionOk="0">
                  <a:moveTo>
                    <a:pt x="1047" y="964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989100" y="4588850"/>
              <a:ext cx="32850" cy="7100"/>
            </a:xfrm>
            <a:custGeom>
              <a:avLst/>
              <a:gdLst/>
              <a:ahLst/>
              <a:cxnLst/>
              <a:rect l="l" t="t" r="r" b="b"/>
              <a:pathLst>
                <a:path w="1314" h="284" fill="none" extrusionOk="0">
                  <a:moveTo>
                    <a:pt x="1313" y="283"/>
                  </a:moveTo>
                  <a:lnTo>
                    <a:pt x="1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2201750" y="4509100"/>
              <a:ext cx="22875" cy="26200"/>
            </a:xfrm>
            <a:custGeom>
              <a:avLst/>
              <a:gdLst/>
              <a:ahLst/>
              <a:cxnLst/>
              <a:rect l="l" t="t" r="r" b="b"/>
              <a:pathLst>
                <a:path w="915" h="1048" fill="none" extrusionOk="0">
                  <a:moveTo>
                    <a:pt x="915" y="1"/>
                  </a:moveTo>
                  <a:lnTo>
                    <a:pt x="1" y="1047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153575" y="4493750"/>
              <a:ext cx="5025" cy="34500"/>
            </a:xfrm>
            <a:custGeom>
              <a:avLst/>
              <a:gdLst/>
              <a:ahLst/>
              <a:cxnLst/>
              <a:rect l="l" t="t" r="r" b="b"/>
              <a:pathLst>
                <a:path w="201" h="1380" fill="none" extrusionOk="0">
                  <a:moveTo>
                    <a:pt x="200" y="0"/>
                  </a:moveTo>
                  <a:lnTo>
                    <a:pt x="1" y="137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2"/>
          <p:cNvSpPr txBox="1">
            <a:spLocks noGrp="1"/>
          </p:cNvSpPr>
          <p:nvPr>
            <p:ph type="ctrTitle"/>
          </p:nvPr>
        </p:nvSpPr>
        <p:spPr>
          <a:xfrm>
            <a:off x="2493900" y="1279775"/>
            <a:ext cx="4260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9" name="Google Shape;239;p2"/>
          <p:cNvSpPr txBox="1">
            <a:spLocks noGrp="1"/>
          </p:cNvSpPr>
          <p:nvPr>
            <p:ph type="subTitle" idx="1"/>
          </p:nvPr>
        </p:nvSpPr>
        <p:spPr>
          <a:xfrm>
            <a:off x="2033250" y="3369325"/>
            <a:ext cx="50775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34455F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3"/>
          <p:cNvSpPr/>
          <p:nvPr/>
        </p:nvSpPr>
        <p:spPr>
          <a:xfrm>
            <a:off x="-165875" y="4134600"/>
            <a:ext cx="1783365" cy="1094651"/>
          </a:xfrm>
          <a:custGeom>
            <a:avLst/>
            <a:gdLst/>
            <a:ahLst/>
            <a:cxnLst/>
            <a:rect l="l" t="t" r="r" b="b"/>
            <a:pathLst>
              <a:path w="38691" h="23749" extrusionOk="0">
                <a:moveTo>
                  <a:pt x="14248" y="1"/>
                </a:moveTo>
                <a:cubicBezTo>
                  <a:pt x="7744" y="1"/>
                  <a:pt x="2143" y="1320"/>
                  <a:pt x="2143" y="1320"/>
                </a:cubicBezTo>
                <a:lnTo>
                  <a:pt x="0" y="23748"/>
                </a:lnTo>
                <a:lnTo>
                  <a:pt x="32397" y="23748"/>
                </a:lnTo>
                <a:cubicBezTo>
                  <a:pt x="38690" y="3732"/>
                  <a:pt x="25190" y="1"/>
                  <a:pt x="142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3"/>
          <p:cNvSpPr/>
          <p:nvPr/>
        </p:nvSpPr>
        <p:spPr>
          <a:xfrm>
            <a:off x="1483679" y="1271525"/>
            <a:ext cx="2699821" cy="1585625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491" name="Google Shape;1491;p13"/>
          <p:cNvSpPr/>
          <p:nvPr/>
        </p:nvSpPr>
        <p:spPr>
          <a:xfrm>
            <a:off x="1483679" y="3024125"/>
            <a:ext cx="2699821" cy="1585625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rgbClr val="FFBB94"/>
          </a:solidFill>
          <a:ln>
            <a:noFill/>
          </a:ln>
        </p:spPr>
      </p:sp>
      <p:sp>
        <p:nvSpPr>
          <p:cNvPr id="1492" name="Google Shape;1492;p13"/>
          <p:cNvSpPr/>
          <p:nvPr/>
        </p:nvSpPr>
        <p:spPr>
          <a:xfrm>
            <a:off x="4960499" y="1271525"/>
            <a:ext cx="2699821" cy="1585625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rgbClr val="FFEDE3"/>
          </a:solidFill>
          <a:ln>
            <a:noFill/>
          </a:ln>
        </p:spPr>
      </p:sp>
      <p:sp>
        <p:nvSpPr>
          <p:cNvPr id="1493" name="Google Shape;1493;p13"/>
          <p:cNvSpPr/>
          <p:nvPr/>
        </p:nvSpPr>
        <p:spPr>
          <a:xfrm>
            <a:off x="4960499" y="3024125"/>
            <a:ext cx="2699821" cy="1585625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rgbClr val="D2A388"/>
          </a:solidFill>
          <a:ln>
            <a:noFill/>
          </a:ln>
        </p:spPr>
      </p:sp>
      <p:sp>
        <p:nvSpPr>
          <p:cNvPr id="1494" name="Google Shape;1494;p13"/>
          <p:cNvSpPr/>
          <p:nvPr/>
        </p:nvSpPr>
        <p:spPr>
          <a:xfrm rot="5400000" flipH="1">
            <a:off x="7471956" y="478481"/>
            <a:ext cx="2498250" cy="1155293"/>
          </a:xfrm>
          <a:custGeom>
            <a:avLst/>
            <a:gdLst/>
            <a:ahLst/>
            <a:cxnLst/>
            <a:rect l="l" t="t" r="r" b="b"/>
            <a:pathLst>
              <a:path w="46021" h="21282" extrusionOk="0">
                <a:moveTo>
                  <a:pt x="0" y="1"/>
                </a:moveTo>
                <a:cubicBezTo>
                  <a:pt x="1116" y="10714"/>
                  <a:pt x="5618" y="21281"/>
                  <a:pt x="19424" y="21281"/>
                </a:cubicBezTo>
                <a:cubicBezTo>
                  <a:pt x="21033" y="21281"/>
                  <a:pt x="22768" y="21138"/>
                  <a:pt x="24639" y="20835"/>
                </a:cubicBezTo>
                <a:cubicBezTo>
                  <a:pt x="37232" y="18824"/>
                  <a:pt x="43612" y="10235"/>
                  <a:pt x="460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5" name="Google Shape;1495;p13"/>
          <p:cNvGrpSpPr/>
          <p:nvPr/>
        </p:nvGrpSpPr>
        <p:grpSpPr>
          <a:xfrm rot="414068" flipH="1">
            <a:off x="244954" y="3752500"/>
            <a:ext cx="932645" cy="1233191"/>
            <a:chOff x="5403650" y="539250"/>
            <a:chExt cx="666250" cy="880950"/>
          </a:xfrm>
        </p:grpSpPr>
        <p:sp>
          <p:nvSpPr>
            <p:cNvPr id="1496" name="Google Shape;1496;p13"/>
            <p:cNvSpPr/>
            <p:nvPr/>
          </p:nvSpPr>
          <p:spPr>
            <a:xfrm>
              <a:off x="5451825" y="1333800"/>
              <a:ext cx="85175" cy="86400"/>
            </a:xfrm>
            <a:custGeom>
              <a:avLst/>
              <a:gdLst/>
              <a:ahLst/>
              <a:cxnLst/>
              <a:rect l="l" t="t" r="r" b="b"/>
              <a:pathLst>
                <a:path w="3407" h="3456" extrusionOk="0">
                  <a:moveTo>
                    <a:pt x="1463" y="0"/>
                  </a:moveTo>
                  <a:lnTo>
                    <a:pt x="1180" y="1030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1" y="2343"/>
                  </a:lnTo>
                  <a:lnTo>
                    <a:pt x="1048" y="2409"/>
                  </a:lnTo>
                  <a:lnTo>
                    <a:pt x="1114" y="3456"/>
                  </a:lnTo>
                  <a:lnTo>
                    <a:pt x="1745" y="2692"/>
                  </a:lnTo>
                  <a:lnTo>
                    <a:pt x="2642" y="3240"/>
                  </a:lnTo>
                  <a:lnTo>
                    <a:pt x="2426" y="2276"/>
                  </a:lnTo>
                  <a:lnTo>
                    <a:pt x="3407" y="1994"/>
                  </a:lnTo>
                  <a:lnTo>
                    <a:pt x="2493" y="1512"/>
                  </a:lnTo>
                  <a:lnTo>
                    <a:pt x="2908" y="548"/>
                  </a:lnTo>
                  <a:lnTo>
                    <a:pt x="2908" y="548"/>
                  </a:lnTo>
                  <a:lnTo>
                    <a:pt x="1945" y="964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3"/>
            <p:cNvSpPr/>
            <p:nvPr/>
          </p:nvSpPr>
          <p:spPr>
            <a:xfrm>
              <a:off x="5983475" y="1264425"/>
              <a:ext cx="86425" cy="84750"/>
            </a:xfrm>
            <a:custGeom>
              <a:avLst/>
              <a:gdLst/>
              <a:ahLst/>
              <a:cxnLst/>
              <a:rect l="l" t="t" r="r" b="b"/>
              <a:pathLst>
                <a:path w="3457" h="3390" extrusionOk="0">
                  <a:moveTo>
                    <a:pt x="1446" y="1"/>
                  </a:moveTo>
                  <a:lnTo>
                    <a:pt x="1247" y="964"/>
                  </a:lnTo>
                  <a:lnTo>
                    <a:pt x="200" y="765"/>
                  </a:lnTo>
                  <a:lnTo>
                    <a:pt x="831" y="1662"/>
                  </a:lnTo>
                  <a:lnTo>
                    <a:pt x="1" y="2277"/>
                  </a:lnTo>
                  <a:lnTo>
                    <a:pt x="1031" y="2360"/>
                  </a:lnTo>
                  <a:lnTo>
                    <a:pt x="1097" y="3390"/>
                  </a:lnTo>
                  <a:lnTo>
                    <a:pt x="1795" y="2626"/>
                  </a:lnTo>
                  <a:lnTo>
                    <a:pt x="2626" y="3257"/>
                  </a:lnTo>
                  <a:lnTo>
                    <a:pt x="2410" y="2210"/>
                  </a:lnTo>
                  <a:lnTo>
                    <a:pt x="3456" y="1945"/>
                  </a:lnTo>
                  <a:lnTo>
                    <a:pt x="2493" y="1446"/>
                  </a:lnTo>
                  <a:lnTo>
                    <a:pt x="2908" y="483"/>
                  </a:lnTo>
                  <a:lnTo>
                    <a:pt x="1994" y="898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3"/>
            <p:cNvSpPr/>
            <p:nvPr/>
          </p:nvSpPr>
          <p:spPr>
            <a:xfrm>
              <a:off x="5545275" y="1254050"/>
              <a:ext cx="45300" cy="44875"/>
            </a:xfrm>
            <a:custGeom>
              <a:avLst/>
              <a:gdLst/>
              <a:ahLst/>
              <a:cxnLst/>
              <a:rect l="l" t="t" r="r" b="b"/>
              <a:pathLst>
                <a:path w="1812" h="1795" extrusionOk="0">
                  <a:moveTo>
                    <a:pt x="566" y="0"/>
                  </a:moveTo>
                  <a:lnTo>
                    <a:pt x="566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84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8" y="1313"/>
                  </a:lnTo>
                  <a:lnTo>
                    <a:pt x="1529" y="1529"/>
                  </a:lnTo>
                  <a:lnTo>
                    <a:pt x="1330" y="1030"/>
                  </a:lnTo>
                  <a:lnTo>
                    <a:pt x="1812" y="765"/>
                  </a:lnTo>
                  <a:lnTo>
                    <a:pt x="1247" y="615"/>
                  </a:lnTo>
                  <a:lnTo>
                    <a:pt x="1330" y="67"/>
                  </a:lnTo>
                  <a:lnTo>
                    <a:pt x="915" y="416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3"/>
            <p:cNvSpPr/>
            <p:nvPr/>
          </p:nvSpPr>
          <p:spPr>
            <a:xfrm>
              <a:off x="5879650" y="1113650"/>
              <a:ext cx="43200" cy="45300"/>
            </a:xfrm>
            <a:custGeom>
              <a:avLst/>
              <a:gdLst/>
              <a:ahLst/>
              <a:cxnLst/>
              <a:rect l="l" t="t" r="r" b="b"/>
              <a:pathLst>
                <a:path w="1728" h="1812" extrusionOk="0">
                  <a:moveTo>
                    <a:pt x="548" y="1"/>
                  </a:moveTo>
                  <a:lnTo>
                    <a:pt x="482" y="566"/>
                  </a:lnTo>
                  <a:lnTo>
                    <a:pt x="0" y="566"/>
                  </a:lnTo>
                  <a:lnTo>
                    <a:pt x="415" y="981"/>
                  </a:lnTo>
                  <a:lnTo>
                    <a:pt x="67" y="1396"/>
                  </a:lnTo>
                  <a:lnTo>
                    <a:pt x="615" y="1247"/>
                  </a:lnTo>
                  <a:lnTo>
                    <a:pt x="748" y="1812"/>
                  </a:lnTo>
                  <a:lnTo>
                    <a:pt x="964" y="1330"/>
                  </a:lnTo>
                  <a:lnTo>
                    <a:pt x="1445" y="1529"/>
                  </a:lnTo>
                  <a:lnTo>
                    <a:pt x="1246" y="1048"/>
                  </a:lnTo>
                  <a:lnTo>
                    <a:pt x="1728" y="765"/>
                  </a:lnTo>
                  <a:lnTo>
                    <a:pt x="1246" y="632"/>
                  </a:lnTo>
                  <a:lnTo>
                    <a:pt x="1313" y="150"/>
                  </a:lnTo>
                  <a:lnTo>
                    <a:pt x="897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3"/>
            <p:cNvSpPr/>
            <p:nvPr/>
          </p:nvSpPr>
          <p:spPr>
            <a:xfrm>
              <a:off x="5822325" y="1293925"/>
              <a:ext cx="43225" cy="44875"/>
            </a:xfrm>
            <a:custGeom>
              <a:avLst/>
              <a:gdLst/>
              <a:ahLst/>
              <a:cxnLst/>
              <a:rect l="l" t="t" r="r" b="b"/>
              <a:pathLst>
                <a:path w="1729" h="1795" extrusionOk="0">
                  <a:moveTo>
                    <a:pt x="549" y="0"/>
                  </a:moveTo>
                  <a:lnTo>
                    <a:pt x="549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67" y="1379"/>
                  </a:lnTo>
                  <a:lnTo>
                    <a:pt x="67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12"/>
                  </a:lnTo>
                  <a:lnTo>
                    <a:pt x="1313" y="1030"/>
                  </a:lnTo>
                  <a:lnTo>
                    <a:pt x="1728" y="765"/>
                  </a:lnTo>
                  <a:lnTo>
                    <a:pt x="1246" y="615"/>
                  </a:lnTo>
                  <a:lnTo>
                    <a:pt x="1313" y="133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3"/>
            <p:cNvSpPr/>
            <p:nvPr/>
          </p:nvSpPr>
          <p:spPr>
            <a:xfrm>
              <a:off x="5827725" y="1174300"/>
              <a:ext cx="44875" cy="45300"/>
            </a:xfrm>
            <a:custGeom>
              <a:avLst/>
              <a:gdLst/>
              <a:ahLst/>
              <a:cxnLst/>
              <a:rect l="l" t="t" r="r" b="b"/>
              <a:pathLst>
                <a:path w="1795" h="1812" extrusionOk="0">
                  <a:moveTo>
                    <a:pt x="549" y="1"/>
                  </a:moveTo>
                  <a:lnTo>
                    <a:pt x="549" y="565"/>
                  </a:lnTo>
                  <a:lnTo>
                    <a:pt x="0" y="565"/>
                  </a:lnTo>
                  <a:lnTo>
                    <a:pt x="416" y="898"/>
                  </a:lnTo>
                  <a:lnTo>
                    <a:pt x="133" y="1396"/>
                  </a:lnTo>
                  <a:lnTo>
                    <a:pt x="615" y="1247"/>
                  </a:lnTo>
                  <a:lnTo>
                    <a:pt x="748" y="1811"/>
                  </a:lnTo>
                  <a:lnTo>
                    <a:pt x="1030" y="1313"/>
                  </a:lnTo>
                  <a:lnTo>
                    <a:pt x="1512" y="1529"/>
                  </a:lnTo>
                  <a:lnTo>
                    <a:pt x="1313" y="1047"/>
                  </a:lnTo>
                  <a:lnTo>
                    <a:pt x="1795" y="765"/>
                  </a:lnTo>
                  <a:lnTo>
                    <a:pt x="1246" y="632"/>
                  </a:lnTo>
                  <a:lnTo>
                    <a:pt x="1379" y="150"/>
                  </a:lnTo>
                  <a:lnTo>
                    <a:pt x="964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3"/>
            <p:cNvSpPr/>
            <p:nvPr/>
          </p:nvSpPr>
          <p:spPr>
            <a:xfrm>
              <a:off x="5804875" y="1091225"/>
              <a:ext cx="43650" cy="43225"/>
            </a:xfrm>
            <a:custGeom>
              <a:avLst/>
              <a:gdLst/>
              <a:ahLst/>
              <a:cxnLst/>
              <a:rect l="l" t="t" r="r" b="b"/>
              <a:pathLst>
                <a:path w="1746" h="1729" extrusionOk="0">
                  <a:moveTo>
                    <a:pt x="565" y="1"/>
                  </a:moveTo>
                  <a:lnTo>
                    <a:pt x="565" y="483"/>
                  </a:lnTo>
                  <a:lnTo>
                    <a:pt x="1" y="566"/>
                  </a:lnTo>
                  <a:lnTo>
                    <a:pt x="416" y="898"/>
                  </a:lnTo>
                  <a:lnTo>
                    <a:pt x="84" y="1313"/>
                  </a:lnTo>
                  <a:lnTo>
                    <a:pt x="632" y="1247"/>
                  </a:lnTo>
                  <a:lnTo>
                    <a:pt x="765" y="1729"/>
                  </a:lnTo>
                  <a:lnTo>
                    <a:pt x="1047" y="1247"/>
                  </a:lnTo>
                  <a:lnTo>
                    <a:pt x="1529" y="1463"/>
                  </a:lnTo>
                  <a:lnTo>
                    <a:pt x="1529" y="1463"/>
                  </a:lnTo>
                  <a:lnTo>
                    <a:pt x="1330" y="981"/>
                  </a:lnTo>
                  <a:lnTo>
                    <a:pt x="1745" y="765"/>
                  </a:lnTo>
                  <a:lnTo>
                    <a:pt x="1247" y="632"/>
                  </a:lnTo>
                  <a:lnTo>
                    <a:pt x="1330" y="67"/>
                  </a:lnTo>
                  <a:lnTo>
                    <a:pt x="914" y="350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3"/>
            <p:cNvSpPr/>
            <p:nvPr/>
          </p:nvSpPr>
          <p:spPr>
            <a:xfrm>
              <a:off x="5403650" y="1101625"/>
              <a:ext cx="43225" cy="45300"/>
            </a:xfrm>
            <a:custGeom>
              <a:avLst/>
              <a:gdLst/>
              <a:ahLst/>
              <a:cxnLst/>
              <a:rect l="l" t="t" r="r" b="b"/>
              <a:pathLst>
                <a:path w="1729" h="1812" extrusionOk="0">
                  <a:moveTo>
                    <a:pt x="549" y="0"/>
                  </a:moveTo>
                  <a:lnTo>
                    <a:pt x="549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96"/>
                  </a:lnTo>
                  <a:lnTo>
                    <a:pt x="67" y="1396"/>
                  </a:lnTo>
                  <a:lnTo>
                    <a:pt x="615" y="1246"/>
                  </a:lnTo>
                  <a:lnTo>
                    <a:pt x="765" y="1811"/>
                  </a:lnTo>
                  <a:lnTo>
                    <a:pt x="964" y="1313"/>
                  </a:lnTo>
                  <a:lnTo>
                    <a:pt x="1513" y="1529"/>
                  </a:lnTo>
                  <a:lnTo>
                    <a:pt x="1247" y="1047"/>
                  </a:lnTo>
                  <a:lnTo>
                    <a:pt x="1729" y="764"/>
                  </a:lnTo>
                  <a:lnTo>
                    <a:pt x="1247" y="631"/>
                  </a:lnTo>
                  <a:lnTo>
                    <a:pt x="1313" y="150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3"/>
            <p:cNvSpPr/>
            <p:nvPr/>
          </p:nvSpPr>
          <p:spPr>
            <a:xfrm>
              <a:off x="5739250" y="102727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632" y="0"/>
                  </a:moveTo>
                  <a:lnTo>
                    <a:pt x="549" y="548"/>
                  </a:lnTo>
                  <a:lnTo>
                    <a:pt x="1" y="548"/>
                  </a:lnTo>
                  <a:lnTo>
                    <a:pt x="416" y="897"/>
                  </a:lnTo>
                  <a:lnTo>
                    <a:pt x="134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29"/>
                  </a:lnTo>
                  <a:lnTo>
                    <a:pt x="1313" y="1047"/>
                  </a:lnTo>
                  <a:lnTo>
                    <a:pt x="1795" y="764"/>
                  </a:lnTo>
                  <a:lnTo>
                    <a:pt x="1247" y="632"/>
                  </a:lnTo>
                  <a:lnTo>
                    <a:pt x="1380" y="133"/>
                  </a:lnTo>
                  <a:lnTo>
                    <a:pt x="964" y="416"/>
                  </a:lnTo>
                  <a:lnTo>
                    <a:pt x="63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3"/>
            <p:cNvSpPr/>
            <p:nvPr/>
          </p:nvSpPr>
          <p:spPr>
            <a:xfrm>
              <a:off x="5839775" y="1215825"/>
              <a:ext cx="6650" cy="78125"/>
            </a:xfrm>
            <a:custGeom>
              <a:avLst/>
              <a:gdLst/>
              <a:ahLst/>
              <a:cxnLst/>
              <a:rect l="l" t="t" r="r" b="b"/>
              <a:pathLst>
                <a:path w="266" h="3125" fill="none" extrusionOk="0">
                  <a:moveTo>
                    <a:pt x="266" y="3124"/>
                  </a:moveTo>
                  <a:lnTo>
                    <a:pt x="0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3"/>
            <p:cNvSpPr/>
            <p:nvPr/>
          </p:nvSpPr>
          <p:spPr>
            <a:xfrm>
              <a:off x="5853475" y="1148550"/>
              <a:ext cx="22450" cy="22450"/>
            </a:xfrm>
            <a:custGeom>
              <a:avLst/>
              <a:gdLst/>
              <a:ahLst/>
              <a:cxnLst/>
              <a:rect l="l" t="t" r="r" b="b"/>
              <a:pathLst>
                <a:path w="898" h="898" fill="none" extrusionOk="0">
                  <a:moveTo>
                    <a:pt x="0" y="898"/>
                  </a:moveTo>
                  <a:lnTo>
                    <a:pt x="898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3"/>
            <p:cNvSpPr/>
            <p:nvPr/>
          </p:nvSpPr>
          <p:spPr>
            <a:xfrm>
              <a:off x="5844750" y="1119050"/>
              <a:ext cx="32825" cy="5025"/>
            </a:xfrm>
            <a:custGeom>
              <a:avLst/>
              <a:gdLst/>
              <a:ahLst/>
              <a:cxnLst/>
              <a:rect l="l" t="t" r="r" b="b"/>
              <a:pathLst>
                <a:path w="1313" h="201" fill="none" extrusionOk="0">
                  <a:moveTo>
                    <a:pt x="1" y="1"/>
                  </a:moveTo>
                  <a:lnTo>
                    <a:pt x="1313" y="20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3"/>
            <p:cNvSpPr/>
            <p:nvPr/>
          </p:nvSpPr>
          <p:spPr>
            <a:xfrm>
              <a:off x="5784100" y="1061750"/>
              <a:ext cx="26200" cy="33250"/>
            </a:xfrm>
            <a:custGeom>
              <a:avLst/>
              <a:gdLst/>
              <a:ahLst/>
              <a:cxnLst/>
              <a:rect l="l" t="t" r="r" b="b"/>
              <a:pathLst>
                <a:path w="1048" h="1330" fill="none" extrusionOk="0">
                  <a:moveTo>
                    <a:pt x="1" y="0"/>
                  </a:moveTo>
                  <a:lnTo>
                    <a:pt x="1048" y="132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3"/>
            <p:cNvSpPr/>
            <p:nvPr/>
          </p:nvSpPr>
          <p:spPr>
            <a:xfrm>
              <a:off x="5908725" y="1157275"/>
              <a:ext cx="100525" cy="122550"/>
            </a:xfrm>
            <a:custGeom>
              <a:avLst/>
              <a:gdLst/>
              <a:ahLst/>
              <a:cxnLst/>
              <a:rect l="l" t="t" r="r" b="b"/>
              <a:pathLst>
                <a:path w="4021" h="4902" fill="none" extrusionOk="0">
                  <a:moveTo>
                    <a:pt x="0" y="0"/>
                  </a:moveTo>
                  <a:lnTo>
                    <a:pt x="4021" y="490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3"/>
            <p:cNvSpPr/>
            <p:nvPr/>
          </p:nvSpPr>
          <p:spPr>
            <a:xfrm>
              <a:off x="5446850" y="1051350"/>
              <a:ext cx="290775" cy="60675"/>
            </a:xfrm>
            <a:custGeom>
              <a:avLst/>
              <a:gdLst/>
              <a:ahLst/>
              <a:cxnLst/>
              <a:rect l="l" t="t" r="r" b="b"/>
              <a:pathLst>
                <a:path w="11631" h="2427" fill="none" extrusionOk="0">
                  <a:moveTo>
                    <a:pt x="11630" y="1"/>
                  </a:moveTo>
                  <a:lnTo>
                    <a:pt x="1" y="242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3"/>
            <p:cNvSpPr/>
            <p:nvPr/>
          </p:nvSpPr>
          <p:spPr>
            <a:xfrm>
              <a:off x="5446850" y="1143150"/>
              <a:ext cx="107175" cy="103850"/>
            </a:xfrm>
            <a:custGeom>
              <a:avLst/>
              <a:gdLst/>
              <a:ahLst/>
              <a:cxnLst/>
              <a:rect l="l" t="t" r="r" b="b"/>
              <a:pathLst>
                <a:path w="4287" h="4154" fill="none" extrusionOk="0">
                  <a:moveTo>
                    <a:pt x="1" y="0"/>
                  </a:moveTo>
                  <a:lnTo>
                    <a:pt x="4287" y="415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3"/>
            <p:cNvSpPr/>
            <p:nvPr/>
          </p:nvSpPr>
          <p:spPr>
            <a:xfrm>
              <a:off x="5526600" y="1295575"/>
              <a:ext cx="29100" cy="44900"/>
            </a:xfrm>
            <a:custGeom>
              <a:avLst/>
              <a:gdLst/>
              <a:ahLst/>
              <a:cxnLst/>
              <a:rect l="l" t="t" r="r" b="b"/>
              <a:pathLst>
                <a:path w="1164" h="1796" fill="none" extrusionOk="0">
                  <a:moveTo>
                    <a:pt x="1163" y="1"/>
                  </a:moveTo>
                  <a:lnTo>
                    <a:pt x="0" y="1795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3"/>
            <p:cNvSpPr/>
            <p:nvPr/>
          </p:nvSpPr>
          <p:spPr>
            <a:xfrm>
              <a:off x="5623375" y="575800"/>
              <a:ext cx="226800" cy="74350"/>
            </a:xfrm>
            <a:custGeom>
              <a:avLst/>
              <a:gdLst/>
              <a:ahLst/>
              <a:cxnLst/>
              <a:rect l="l" t="t" r="r" b="b"/>
              <a:pathLst>
                <a:path w="9072" h="2974" fill="none" extrusionOk="0">
                  <a:moveTo>
                    <a:pt x="0" y="0"/>
                  </a:moveTo>
                  <a:cubicBezTo>
                    <a:pt x="3041" y="2974"/>
                    <a:pt x="6098" y="2974"/>
                    <a:pt x="9072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3"/>
            <p:cNvSpPr/>
            <p:nvPr/>
          </p:nvSpPr>
          <p:spPr>
            <a:xfrm>
              <a:off x="5630425" y="617325"/>
              <a:ext cx="212700" cy="53600"/>
            </a:xfrm>
            <a:custGeom>
              <a:avLst/>
              <a:gdLst/>
              <a:ahLst/>
              <a:cxnLst/>
              <a:rect l="l" t="t" r="r" b="b"/>
              <a:pathLst>
                <a:path w="8508" h="2144" fill="none" extrusionOk="0">
                  <a:moveTo>
                    <a:pt x="1" y="0"/>
                  </a:moveTo>
                  <a:cubicBezTo>
                    <a:pt x="2825" y="2144"/>
                    <a:pt x="5666" y="2144"/>
                    <a:pt x="8507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3"/>
            <p:cNvSpPr/>
            <p:nvPr/>
          </p:nvSpPr>
          <p:spPr>
            <a:xfrm>
              <a:off x="5735925" y="656775"/>
              <a:ext cx="25" cy="31175"/>
            </a:xfrm>
            <a:custGeom>
              <a:avLst/>
              <a:gdLst/>
              <a:ahLst/>
              <a:cxnLst/>
              <a:rect l="l" t="t" r="r" b="b"/>
              <a:pathLst>
                <a:path w="1" h="1247" fill="none" extrusionOk="0">
                  <a:moveTo>
                    <a:pt x="1" y="1"/>
                  </a:moveTo>
                  <a:lnTo>
                    <a:pt x="1" y="1247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3"/>
            <p:cNvSpPr/>
            <p:nvPr/>
          </p:nvSpPr>
          <p:spPr>
            <a:xfrm>
              <a:off x="5777475" y="651800"/>
              <a:ext cx="15375" cy="27850"/>
            </a:xfrm>
            <a:custGeom>
              <a:avLst/>
              <a:gdLst/>
              <a:ahLst/>
              <a:cxnLst/>
              <a:rect l="l" t="t" r="r" b="b"/>
              <a:pathLst>
                <a:path w="615" h="1114" fill="none" extrusionOk="0">
                  <a:moveTo>
                    <a:pt x="0" y="0"/>
                  </a:moveTo>
                  <a:lnTo>
                    <a:pt x="615" y="111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3"/>
            <p:cNvSpPr/>
            <p:nvPr/>
          </p:nvSpPr>
          <p:spPr>
            <a:xfrm>
              <a:off x="5820650" y="632700"/>
              <a:ext cx="25775" cy="15800"/>
            </a:xfrm>
            <a:custGeom>
              <a:avLst/>
              <a:gdLst/>
              <a:ahLst/>
              <a:cxnLst/>
              <a:rect l="l" t="t" r="r" b="b"/>
              <a:pathLst>
                <a:path w="1031" h="632" fill="none" extrusionOk="0">
                  <a:moveTo>
                    <a:pt x="1" y="0"/>
                  </a:moveTo>
                  <a:lnTo>
                    <a:pt x="1031" y="63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5628350" y="632700"/>
              <a:ext cx="24525" cy="15800"/>
            </a:xfrm>
            <a:custGeom>
              <a:avLst/>
              <a:gdLst/>
              <a:ahLst/>
              <a:cxnLst/>
              <a:rect l="l" t="t" r="r" b="b"/>
              <a:pathLst>
                <a:path w="981" h="632" fill="none" extrusionOk="0">
                  <a:moveTo>
                    <a:pt x="1" y="631"/>
                  </a:moveTo>
                  <a:lnTo>
                    <a:pt x="981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5678625" y="651800"/>
              <a:ext cx="14125" cy="27850"/>
            </a:xfrm>
            <a:custGeom>
              <a:avLst/>
              <a:gdLst/>
              <a:ahLst/>
              <a:cxnLst/>
              <a:rect l="l" t="t" r="r" b="b"/>
              <a:pathLst>
                <a:path w="565" h="1114" fill="none" extrusionOk="0">
                  <a:moveTo>
                    <a:pt x="0" y="1113"/>
                  </a:moveTo>
                  <a:lnTo>
                    <a:pt x="565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5732200" y="596550"/>
              <a:ext cx="7075" cy="6675"/>
            </a:xfrm>
            <a:custGeom>
              <a:avLst/>
              <a:gdLst/>
              <a:ahLst/>
              <a:cxnLst/>
              <a:rect l="l" t="t" r="r" b="b"/>
              <a:pathLst>
                <a:path w="283" h="267" extrusionOk="0">
                  <a:moveTo>
                    <a:pt x="150" y="1"/>
                  </a:moveTo>
                  <a:cubicBezTo>
                    <a:pt x="0" y="1"/>
                    <a:pt x="0" y="67"/>
                    <a:pt x="0" y="134"/>
                  </a:cubicBezTo>
                  <a:cubicBezTo>
                    <a:pt x="0" y="200"/>
                    <a:pt x="0" y="267"/>
                    <a:pt x="150" y="267"/>
                  </a:cubicBezTo>
                  <a:cubicBezTo>
                    <a:pt x="216" y="267"/>
                    <a:pt x="283" y="200"/>
                    <a:pt x="283" y="134"/>
                  </a:cubicBezTo>
                  <a:cubicBezTo>
                    <a:pt x="283" y="67"/>
                    <a:pt x="216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5732200" y="539250"/>
              <a:ext cx="7075" cy="7075"/>
            </a:xfrm>
            <a:custGeom>
              <a:avLst/>
              <a:gdLst/>
              <a:ahLst/>
              <a:cxnLst/>
              <a:rect l="l" t="t" r="r" b="b"/>
              <a:pathLst>
                <a:path w="283" h="283" extrusionOk="0">
                  <a:moveTo>
                    <a:pt x="150" y="0"/>
                  </a:moveTo>
                  <a:cubicBezTo>
                    <a:pt x="0" y="0"/>
                    <a:pt x="0" y="66"/>
                    <a:pt x="0" y="133"/>
                  </a:cubicBezTo>
                  <a:cubicBezTo>
                    <a:pt x="0" y="216"/>
                    <a:pt x="0" y="282"/>
                    <a:pt x="150" y="282"/>
                  </a:cubicBezTo>
                  <a:cubicBezTo>
                    <a:pt x="216" y="282"/>
                    <a:pt x="283" y="216"/>
                    <a:pt x="283" y="133"/>
                  </a:cubicBezTo>
                  <a:cubicBezTo>
                    <a:pt x="283" y="66"/>
                    <a:pt x="216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5732200" y="567075"/>
              <a:ext cx="7075" cy="8750"/>
            </a:xfrm>
            <a:custGeom>
              <a:avLst/>
              <a:gdLst/>
              <a:ahLst/>
              <a:cxnLst/>
              <a:rect l="l" t="t" r="r" b="b"/>
              <a:pathLst>
                <a:path w="283" h="350" extrusionOk="0">
                  <a:moveTo>
                    <a:pt x="150" y="0"/>
                  </a:moveTo>
                  <a:cubicBezTo>
                    <a:pt x="0" y="0"/>
                    <a:pt x="0" y="67"/>
                    <a:pt x="0" y="200"/>
                  </a:cubicBezTo>
                  <a:cubicBezTo>
                    <a:pt x="0" y="266"/>
                    <a:pt x="0" y="349"/>
                    <a:pt x="150" y="349"/>
                  </a:cubicBezTo>
                  <a:cubicBezTo>
                    <a:pt x="216" y="349"/>
                    <a:pt x="283" y="266"/>
                    <a:pt x="283" y="200"/>
                  </a:cubicBezTo>
                  <a:cubicBezTo>
                    <a:pt x="283" y="67"/>
                    <a:pt x="216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3" name="Google Shape;1523;p13"/>
          <p:cNvGrpSpPr/>
          <p:nvPr/>
        </p:nvGrpSpPr>
        <p:grpSpPr>
          <a:xfrm rot="-2699733" flipH="1">
            <a:off x="7409651" y="380913"/>
            <a:ext cx="1693616" cy="1813655"/>
            <a:chOff x="1904375" y="4130325"/>
            <a:chExt cx="930800" cy="996850"/>
          </a:xfrm>
        </p:grpSpPr>
        <p:sp>
          <p:nvSpPr>
            <p:cNvPr id="1524" name="Google Shape;1524;p13"/>
            <p:cNvSpPr/>
            <p:nvPr/>
          </p:nvSpPr>
          <p:spPr>
            <a:xfrm>
              <a:off x="2591350" y="4703075"/>
              <a:ext cx="84750" cy="84750"/>
            </a:xfrm>
            <a:custGeom>
              <a:avLst/>
              <a:gdLst/>
              <a:ahLst/>
              <a:cxnLst/>
              <a:rect l="l" t="t" r="r" b="b"/>
              <a:pathLst>
                <a:path w="3390" h="3390" extrusionOk="0">
                  <a:moveTo>
                    <a:pt x="1380" y="0"/>
                  </a:moveTo>
                  <a:lnTo>
                    <a:pt x="1180" y="964"/>
                  </a:lnTo>
                  <a:lnTo>
                    <a:pt x="134" y="831"/>
                  </a:lnTo>
                  <a:lnTo>
                    <a:pt x="765" y="1662"/>
                  </a:lnTo>
                  <a:lnTo>
                    <a:pt x="1" y="2360"/>
                  </a:lnTo>
                  <a:lnTo>
                    <a:pt x="1031" y="2360"/>
                  </a:lnTo>
                  <a:lnTo>
                    <a:pt x="1180" y="3390"/>
                  </a:lnTo>
                  <a:lnTo>
                    <a:pt x="1795" y="2625"/>
                  </a:lnTo>
                  <a:lnTo>
                    <a:pt x="2692" y="3190"/>
                  </a:lnTo>
                  <a:lnTo>
                    <a:pt x="2426" y="2144"/>
                  </a:lnTo>
                  <a:lnTo>
                    <a:pt x="3390" y="1878"/>
                  </a:lnTo>
                  <a:lnTo>
                    <a:pt x="2493" y="1379"/>
                  </a:lnTo>
                  <a:lnTo>
                    <a:pt x="2842" y="416"/>
                  </a:lnTo>
                  <a:lnTo>
                    <a:pt x="1944" y="898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2428525" y="4772425"/>
              <a:ext cx="43225" cy="44900"/>
            </a:xfrm>
            <a:custGeom>
              <a:avLst/>
              <a:gdLst/>
              <a:ahLst/>
              <a:cxnLst/>
              <a:rect l="l" t="t" r="r" b="b"/>
              <a:pathLst>
                <a:path w="1729" h="1796" extrusionOk="0">
                  <a:moveTo>
                    <a:pt x="483" y="1"/>
                  </a:moveTo>
                  <a:lnTo>
                    <a:pt x="483" y="549"/>
                  </a:lnTo>
                  <a:lnTo>
                    <a:pt x="1" y="616"/>
                  </a:lnTo>
                  <a:lnTo>
                    <a:pt x="416" y="965"/>
                  </a:lnTo>
                  <a:lnTo>
                    <a:pt x="67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1048" y="1313"/>
                  </a:lnTo>
                  <a:lnTo>
                    <a:pt x="1529" y="1513"/>
                  </a:lnTo>
                  <a:lnTo>
                    <a:pt x="1313" y="1031"/>
                  </a:lnTo>
                  <a:lnTo>
                    <a:pt x="1729" y="765"/>
                  </a:lnTo>
                  <a:lnTo>
                    <a:pt x="1247" y="616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2790300" y="5040750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9" y="1"/>
                  </a:moveTo>
                  <a:lnTo>
                    <a:pt x="549" y="482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134" y="1313"/>
                  </a:lnTo>
                  <a:lnTo>
                    <a:pt x="698" y="1247"/>
                  </a:lnTo>
                  <a:lnTo>
                    <a:pt x="831" y="1728"/>
                  </a:lnTo>
                  <a:lnTo>
                    <a:pt x="1047" y="1247"/>
                  </a:lnTo>
                  <a:lnTo>
                    <a:pt x="1596" y="1446"/>
                  </a:lnTo>
                  <a:lnTo>
                    <a:pt x="1313" y="964"/>
                  </a:lnTo>
                  <a:lnTo>
                    <a:pt x="1795" y="682"/>
                  </a:lnTo>
                  <a:lnTo>
                    <a:pt x="1247" y="549"/>
                  </a:lnTo>
                  <a:lnTo>
                    <a:pt x="1313" y="1"/>
                  </a:lnTo>
                  <a:lnTo>
                    <a:pt x="898" y="333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3"/>
            <p:cNvSpPr/>
            <p:nvPr/>
          </p:nvSpPr>
          <p:spPr>
            <a:xfrm>
              <a:off x="2700175" y="4905775"/>
              <a:ext cx="45300" cy="43200"/>
            </a:xfrm>
            <a:custGeom>
              <a:avLst/>
              <a:gdLst/>
              <a:ahLst/>
              <a:cxnLst/>
              <a:rect l="l" t="t" r="r" b="b"/>
              <a:pathLst>
                <a:path w="1812" h="1728" extrusionOk="0">
                  <a:moveTo>
                    <a:pt x="565" y="0"/>
                  </a:moveTo>
                  <a:lnTo>
                    <a:pt x="565" y="548"/>
                  </a:lnTo>
                  <a:lnTo>
                    <a:pt x="0" y="548"/>
                  </a:lnTo>
                  <a:lnTo>
                    <a:pt x="499" y="897"/>
                  </a:lnTo>
                  <a:lnTo>
                    <a:pt x="150" y="1379"/>
                  </a:lnTo>
                  <a:lnTo>
                    <a:pt x="698" y="1246"/>
                  </a:lnTo>
                  <a:lnTo>
                    <a:pt x="831" y="1728"/>
                  </a:lnTo>
                  <a:lnTo>
                    <a:pt x="1047" y="1246"/>
                  </a:lnTo>
                  <a:lnTo>
                    <a:pt x="1595" y="1445"/>
                  </a:lnTo>
                  <a:lnTo>
                    <a:pt x="1330" y="964"/>
                  </a:lnTo>
                  <a:lnTo>
                    <a:pt x="1811" y="681"/>
                  </a:lnTo>
                  <a:lnTo>
                    <a:pt x="1246" y="548"/>
                  </a:lnTo>
                  <a:lnTo>
                    <a:pt x="1396" y="66"/>
                  </a:lnTo>
                  <a:lnTo>
                    <a:pt x="914" y="415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2593025" y="5082275"/>
              <a:ext cx="43200" cy="44900"/>
            </a:xfrm>
            <a:custGeom>
              <a:avLst/>
              <a:gdLst/>
              <a:ahLst/>
              <a:cxnLst/>
              <a:rect l="l" t="t" r="r" b="b"/>
              <a:pathLst>
                <a:path w="1728" h="1796" extrusionOk="0">
                  <a:moveTo>
                    <a:pt x="482" y="1"/>
                  </a:moveTo>
                  <a:lnTo>
                    <a:pt x="482" y="549"/>
                  </a:lnTo>
                  <a:lnTo>
                    <a:pt x="0" y="616"/>
                  </a:lnTo>
                  <a:lnTo>
                    <a:pt x="415" y="964"/>
                  </a:lnTo>
                  <a:lnTo>
                    <a:pt x="67" y="1380"/>
                  </a:lnTo>
                  <a:lnTo>
                    <a:pt x="67" y="1380"/>
                  </a:lnTo>
                  <a:lnTo>
                    <a:pt x="631" y="1247"/>
                  </a:lnTo>
                  <a:lnTo>
                    <a:pt x="764" y="1795"/>
                  </a:lnTo>
                  <a:lnTo>
                    <a:pt x="1047" y="1313"/>
                  </a:lnTo>
                  <a:lnTo>
                    <a:pt x="1529" y="1446"/>
                  </a:lnTo>
                  <a:lnTo>
                    <a:pt x="1529" y="1446"/>
                  </a:lnTo>
                  <a:lnTo>
                    <a:pt x="1246" y="964"/>
                  </a:lnTo>
                  <a:lnTo>
                    <a:pt x="1728" y="749"/>
                  </a:lnTo>
                  <a:lnTo>
                    <a:pt x="1246" y="616"/>
                  </a:lnTo>
                  <a:lnTo>
                    <a:pt x="1313" y="67"/>
                  </a:lnTo>
                  <a:lnTo>
                    <a:pt x="897" y="416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3"/>
            <p:cNvSpPr/>
            <p:nvPr/>
          </p:nvSpPr>
          <p:spPr>
            <a:xfrm>
              <a:off x="2520325" y="504740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482" y="0"/>
                  </a:moveTo>
                  <a:lnTo>
                    <a:pt x="482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96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1047" y="1246"/>
                  </a:lnTo>
                  <a:lnTo>
                    <a:pt x="1529" y="1462"/>
                  </a:lnTo>
                  <a:lnTo>
                    <a:pt x="1247" y="981"/>
                  </a:lnTo>
                  <a:lnTo>
                    <a:pt x="1728" y="698"/>
                  </a:lnTo>
                  <a:lnTo>
                    <a:pt x="1247" y="56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3"/>
            <p:cNvSpPr/>
            <p:nvPr/>
          </p:nvSpPr>
          <p:spPr>
            <a:xfrm>
              <a:off x="2582625" y="4888325"/>
              <a:ext cx="44900" cy="44875"/>
            </a:xfrm>
            <a:custGeom>
              <a:avLst/>
              <a:gdLst/>
              <a:ahLst/>
              <a:cxnLst/>
              <a:rect l="l" t="t" r="r" b="b"/>
              <a:pathLst>
                <a:path w="1796" h="1795" extrusionOk="0">
                  <a:moveTo>
                    <a:pt x="549" y="0"/>
                  </a:moveTo>
                  <a:lnTo>
                    <a:pt x="549" y="548"/>
                  </a:lnTo>
                  <a:lnTo>
                    <a:pt x="1" y="615"/>
                  </a:lnTo>
                  <a:lnTo>
                    <a:pt x="416" y="964"/>
                  </a:lnTo>
                  <a:lnTo>
                    <a:pt x="134" y="1379"/>
                  </a:lnTo>
                  <a:lnTo>
                    <a:pt x="134" y="1379"/>
                  </a:lnTo>
                  <a:lnTo>
                    <a:pt x="698" y="1246"/>
                  </a:lnTo>
                  <a:lnTo>
                    <a:pt x="831" y="1795"/>
                  </a:lnTo>
                  <a:lnTo>
                    <a:pt x="1047" y="1313"/>
                  </a:lnTo>
                  <a:lnTo>
                    <a:pt x="1529" y="1446"/>
                  </a:lnTo>
                  <a:lnTo>
                    <a:pt x="1313" y="1030"/>
                  </a:lnTo>
                  <a:lnTo>
                    <a:pt x="1795" y="764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3"/>
            <p:cNvSpPr/>
            <p:nvPr/>
          </p:nvSpPr>
          <p:spPr>
            <a:xfrm>
              <a:off x="2506625" y="472052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482" y="0"/>
                  </a:moveTo>
                  <a:lnTo>
                    <a:pt x="482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67" y="1379"/>
                  </a:lnTo>
                  <a:lnTo>
                    <a:pt x="615" y="1246"/>
                  </a:lnTo>
                  <a:lnTo>
                    <a:pt x="765" y="1728"/>
                  </a:lnTo>
                  <a:lnTo>
                    <a:pt x="1030" y="1246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28" y="681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3"/>
            <p:cNvSpPr/>
            <p:nvPr/>
          </p:nvSpPr>
          <p:spPr>
            <a:xfrm>
              <a:off x="2440575" y="4661550"/>
              <a:ext cx="45300" cy="43200"/>
            </a:xfrm>
            <a:custGeom>
              <a:avLst/>
              <a:gdLst/>
              <a:ahLst/>
              <a:cxnLst/>
              <a:rect l="l" t="t" r="r" b="b"/>
              <a:pathLst>
                <a:path w="1812" h="1728" extrusionOk="0">
                  <a:moveTo>
                    <a:pt x="566" y="0"/>
                  </a:moveTo>
                  <a:lnTo>
                    <a:pt x="566" y="548"/>
                  </a:lnTo>
                  <a:lnTo>
                    <a:pt x="1" y="548"/>
                  </a:lnTo>
                  <a:lnTo>
                    <a:pt x="499" y="897"/>
                  </a:lnTo>
                  <a:lnTo>
                    <a:pt x="150" y="1379"/>
                  </a:lnTo>
                  <a:lnTo>
                    <a:pt x="150" y="1379"/>
                  </a:lnTo>
                  <a:lnTo>
                    <a:pt x="699" y="1246"/>
                  </a:lnTo>
                  <a:lnTo>
                    <a:pt x="831" y="1728"/>
                  </a:lnTo>
                  <a:lnTo>
                    <a:pt x="1047" y="1246"/>
                  </a:lnTo>
                  <a:lnTo>
                    <a:pt x="1596" y="1462"/>
                  </a:lnTo>
                  <a:lnTo>
                    <a:pt x="1330" y="964"/>
                  </a:lnTo>
                  <a:lnTo>
                    <a:pt x="1812" y="698"/>
                  </a:lnTo>
                  <a:lnTo>
                    <a:pt x="1247" y="631"/>
                  </a:lnTo>
                  <a:lnTo>
                    <a:pt x="1396" y="67"/>
                  </a:lnTo>
                  <a:lnTo>
                    <a:pt x="915" y="415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2485850" y="4703075"/>
              <a:ext cx="22450" cy="22450"/>
            </a:xfrm>
            <a:custGeom>
              <a:avLst/>
              <a:gdLst/>
              <a:ahLst/>
              <a:cxnLst/>
              <a:rect l="l" t="t" r="r" b="b"/>
              <a:pathLst>
                <a:path w="898" h="898" fill="none" extrusionOk="0">
                  <a:moveTo>
                    <a:pt x="1" y="0"/>
                  </a:moveTo>
                  <a:lnTo>
                    <a:pt x="898" y="898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3"/>
            <p:cNvSpPr/>
            <p:nvPr/>
          </p:nvSpPr>
          <p:spPr>
            <a:xfrm>
              <a:off x="2470075" y="4758325"/>
              <a:ext cx="29500" cy="22850"/>
            </a:xfrm>
            <a:custGeom>
              <a:avLst/>
              <a:gdLst/>
              <a:ahLst/>
              <a:cxnLst/>
              <a:rect l="l" t="t" r="r" b="b"/>
              <a:pathLst>
                <a:path w="1180" h="914" fill="none" extrusionOk="0">
                  <a:moveTo>
                    <a:pt x="1180" y="0"/>
                  </a:moveTo>
                  <a:lnTo>
                    <a:pt x="0" y="91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3"/>
            <p:cNvSpPr/>
            <p:nvPr/>
          </p:nvSpPr>
          <p:spPr>
            <a:xfrm>
              <a:off x="2556875" y="4742950"/>
              <a:ext cx="37825" cy="3350"/>
            </a:xfrm>
            <a:custGeom>
              <a:avLst/>
              <a:gdLst/>
              <a:ahLst/>
              <a:cxnLst/>
              <a:rect l="l" t="t" r="r" b="b"/>
              <a:pathLst>
                <a:path w="1513" h="134" fill="none" extrusionOk="0">
                  <a:moveTo>
                    <a:pt x="1" y="133"/>
                  </a:moveTo>
                  <a:lnTo>
                    <a:pt x="1513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3"/>
            <p:cNvSpPr/>
            <p:nvPr/>
          </p:nvSpPr>
          <p:spPr>
            <a:xfrm>
              <a:off x="2664050" y="4768700"/>
              <a:ext cx="59000" cy="128375"/>
            </a:xfrm>
            <a:custGeom>
              <a:avLst/>
              <a:gdLst/>
              <a:ahLst/>
              <a:cxnLst/>
              <a:rect l="l" t="t" r="r" b="b"/>
              <a:pathLst>
                <a:path w="2360" h="5135" fill="none" extrusionOk="0">
                  <a:moveTo>
                    <a:pt x="0" y="0"/>
                  </a:moveTo>
                  <a:lnTo>
                    <a:pt x="2359" y="513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3"/>
            <p:cNvSpPr/>
            <p:nvPr/>
          </p:nvSpPr>
          <p:spPr>
            <a:xfrm>
              <a:off x="2636200" y="4910750"/>
              <a:ext cx="57350" cy="10400"/>
            </a:xfrm>
            <a:custGeom>
              <a:avLst/>
              <a:gdLst/>
              <a:ahLst/>
              <a:cxnLst/>
              <a:rect l="l" t="t" r="r" b="b"/>
              <a:pathLst>
                <a:path w="2294" h="416" fill="none" extrusionOk="0">
                  <a:moveTo>
                    <a:pt x="1" y="0"/>
                  </a:moveTo>
                  <a:lnTo>
                    <a:pt x="2294" y="41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3"/>
            <p:cNvSpPr/>
            <p:nvPr/>
          </p:nvSpPr>
          <p:spPr>
            <a:xfrm>
              <a:off x="2563525" y="4943550"/>
              <a:ext cx="136675" cy="109275"/>
            </a:xfrm>
            <a:custGeom>
              <a:avLst/>
              <a:gdLst/>
              <a:ahLst/>
              <a:cxnLst/>
              <a:rect l="l" t="t" r="r" b="b"/>
              <a:pathLst>
                <a:path w="5467" h="4371" fill="none" extrusionOk="0">
                  <a:moveTo>
                    <a:pt x="5466" y="1"/>
                  </a:moveTo>
                  <a:lnTo>
                    <a:pt x="0" y="437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3"/>
            <p:cNvSpPr/>
            <p:nvPr/>
          </p:nvSpPr>
          <p:spPr>
            <a:xfrm>
              <a:off x="2624175" y="4952275"/>
              <a:ext cx="88475" cy="121300"/>
            </a:xfrm>
            <a:custGeom>
              <a:avLst/>
              <a:gdLst/>
              <a:ahLst/>
              <a:cxnLst/>
              <a:rect l="l" t="t" r="r" b="b"/>
              <a:pathLst>
                <a:path w="3539" h="4852" fill="none" extrusionOk="0">
                  <a:moveTo>
                    <a:pt x="3539" y="1"/>
                  </a:moveTo>
                  <a:lnTo>
                    <a:pt x="0" y="485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3"/>
            <p:cNvSpPr/>
            <p:nvPr/>
          </p:nvSpPr>
          <p:spPr>
            <a:xfrm>
              <a:off x="2565175" y="5082275"/>
              <a:ext cx="22875" cy="13750"/>
            </a:xfrm>
            <a:custGeom>
              <a:avLst/>
              <a:gdLst/>
              <a:ahLst/>
              <a:cxnLst/>
              <a:rect l="l" t="t" r="r" b="b"/>
              <a:pathLst>
                <a:path w="915" h="550" fill="none" extrusionOk="0">
                  <a:moveTo>
                    <a:pt x="1" y="1"/>
                  </a:moveTo>
                  <a:lnTo>
                    <a:pt x="915" y="54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3"/>
            <p:cNvSpPr/>
            <p:nvPr/>
          </p:nvSpPr>
          <p:spPr>
            <a:xfrm>
              <a:off x="2743775" y="4945225"/>
              <a:ext cx="53625" cy="88500"/>
            </a:xfrm>
            <a:custGeom>
              <a:avLst/>
              <a:gdLst/>
              <a:ahLst/>
              <a:cxnLst/>
              <a:rect l="l" t="t" r="r" b="b"/>
              <a:pathLst>
                <a:path w="2145" h="3540" fill="none" extrusionOk="0">
                  <a:moveTo>
                    <a:pt x="1" y="0"/>
                  </a:moveTo>
                  <a:lnTo>
                    <a:pt x="2144" y="353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3"/>
            <p:cNvSpPr/>
            <p:nvPr/>
          </p:nvSpPr>
          <p:spPr>
            <a:xfrm>
              <a:off x="1904375" y="4286075"/>
              <a:ext cx="84750" cy="84750"/>
            </a:xfrm>
            <a:custGeom>
              <a:avLst/>
              <a:gdLst/>
              <a:ahLst/>
              <a:cxnLst/>
              <a:rect l="l" t="t" r="r" b="b"/>
              <a:pathLst>
                <a:path w="3390" h="3390" extrusionOk="0">
                  <a:moveTo>
                    <a:pt x="1446" y="0"/>
                  </a:moveTo>
                  <a:lnTo>
                    <a:pt x="1180" y="964"/>
                  </a:lnTo>
                  <a:lnTo>
                    <a:pt x="133" y="831"/>
                  </a:lnTo>
                  <a:lnTo>
                    <a:pt x="765" y="1662"/>
                  </a:lnTo>
                  <a:lnTo>
                    <a:pt x="0" y="2359"/>
                  </a:lnTo>
                  <a:lnTo>
                    <a:pt x="1030" y="2359"/>
                  </a:lnTo>
                  <a:lnTo>
                    <a:pt x="1030" y="3389"/>
                  </a:lnTo>
                  <a:lnTo>
                    <a:pt x="1728" y="2625"/>
                  </a:lnTo>
                  <a:lnTo>
                    <a:pt x="2559" y="3257"/>
                  </a:lnTo>
                  <a:lnTo>
                    <a:pt x="2426" y="2210"/>
                  </a:lnTo>
                  <a:lnTo>
                    <a:pt x="3390" y="1944"/>
                  </a:lnTo>
                  <a:lnTo>
                    <a:pt x="2492" y="1446"/>
                  </a:lnTo>
                  <a:lnTo>
                    <a:pt x="2908" y="482"/>
                  </a:lnTo>
                  <a:lnTo>
                    <a:pt x="2908" y="482"/>
                  </a:lnTo>
                  <a:lnTo>
                    <a:pt x="1928" y="89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3"/>
            <p:cNvSpPr/>
            <p:nvPr/>
          </p:nvSpPr>
          <p:spPr>
            <a:xfrm>
              <a:off x="2318050" y="4130325"/>
              <a:ext cx="86425" cy="86400"/>
            </a:xfrm>
            <a:custGeom>
              <a:avLst/>
              <a:gdLst/>
              <a:ahLst/>
              <a:cxnLst/>
              <a:rect l="l" t="t" r="r" b="b"/>
              <a:pathLst>
                <a:path w="3457" h="3456" extrusionOk="0">
                  <a:moveTo>
                    <a:pt x="1513" y="0"/>
                  </a:moveTo>
                  <a:lnTo>
                    <a:pt x="1247" y="1030"/>
                  </a:lnTo>
                  <a:lnTo>
                    <a:pt x="200" y="831"/>
                  </a:lnTo>
                  <a:lnTo>
                    <a:pt x="831" y="1661"/>
                  </a:lnTo>
                  <a:lnTo>
                    <a:pt x="1" y="2359"/>
                  </a:lnTo>
                  <a:lnTo>
                    <a:pt x="1097" y="2426"/>
                  </a:lnTo>
                  <a:lnTo>
                    <a:pt x="1097" y="3456"/>
                  </a:lnTo>
                  <a:lnTo>
                    <a:pt x="1795" y="2625"/>
                  </a:lnTo>
                  <a:lnTo>
                    <a:pt x="2626" y="3256"/>
                  </a:lnTo>
                  <a:lnTo>
                    <a:pt x="2410" y="2210"/>
                  </a:lnTo>
                  <a:lnTo>
                    <a:pt x="3456" y="1944"/>
                  </a:lnTo>
                  <a:lnTo>
                    <a:pt x="2559" y="1445"/>
                  </a:lnTo>
                  <a:lnTo>
                    <a:pt x="2975" y="482"/>
                  </a:lnTo>
                  <a:lnTo>
                    <a:pt x="1994" y="897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3"/>
            <p:cNvSpPr/>
            <p:nvPr/>
          </p:nvSpPr>
          <p:spPr>
            <a:xfrm>
              <a:off x="2425225" y="422542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67" y="1380"/>
                  </a:lnTo>
                  <a:lnTo>
                    <a:pt x="67" y="1380"/>
                  </a:lnTo>
                  <a:lnTo>
                    <a:pt x="615" y="1247"/>
                  </a:lnTo>
                  <a:lnTo>
                    <a:pt x="764" y="1795"/>
                  </a:lnTo>
                  <a:lnTo>
                    <a:pt x="1030" y="1313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13" y="1047"/>
                  </a:lnTo>
                  <a:lnTo>
                    <a:pt x="1794" y="765"/>
                  </a:lnTo>
                  <a:lnTo>
                    <a:pt x="1246" y="632"/>
                  </a:lnTo>
                  <a:lnTo>
                    <a:pt x="1379" y="67"/>
                  </a:lnTo>
                  <a:lnTo>
                    <a:pt x="897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3"/>
            <p:cNvSpPr/>
            <p:nvPr/>
          </p:nvSpPr>
          <p:spPr>
            <a:xfrm>
              <a:off x="2343800" y="4296450"/>
              <a:ext cx="44900" cy="43225"/>
            </a:xfrm>
            <a:custGeom>
              <a:avLst/>
              <a:gdLst/>
              <a:ahLst/>
              <a:cxnLst/>
              <a:rect l="l" t="t" r="r" b="b"/>
              <a:pathLst>
                <a:path w="1796" h="1729" extrusionOk="0">
                  <a:moveTo>
                    <a:pt x="632" y="1"/>
                  </a:moveTo>
                  <a:lnTo>
                    <a:pt x="549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134" y="1313"/>
                  </a:lnTo>
                  <a:lnTo>
                    <a:pt x="632" y="1247"/>
                  </a:lnTo>
                  <a:lnTo>
                    <a:pt x="765" y="1728"/>
                  </a:lnTo>
                  <a:lnTo>
                    <a:pt x="1047" y="1247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13" y="964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67"/>
                  </a:lnTo>
                  <a:lnTo>
                    <a:pt x="964" y="4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3"/>
            <p:cNvSpPr/>
            <p:nvPr/>
          </p:nvSpPr>
          <p:spPr>
            <a:xfrm>
              <a:off x="2238300" y="4239125"/>
              <a:ext cx="43225" cy="43650"/>
            </a:xfrm>
            <a:custGeom>
              <a:avLst/>
              <a:gdLst/>
              <a:ahLst/>
              <a:cxnLst/>
              <a:rect l="l" t="t" r="r" b="b"/>
              <a:pathLst>
                <a:path w="1729" h="1746" extrusionOk="0">
                  <a:moveTo>
                    <a:pt x="549" y="1"/>
                  </a:moveTo>
                  <a:lnTo>
                    <a:pt x="483" y="566"/>
                  </a:lnTo>
                  <a:lnTo>
                    <a:pt x="1" y="566"/>
                  </a:lnTo>
                  <a:lnTo>
                    <a:pt x="350" y="915"/>
                  </a:lnTo>
                  <a:lnTo>
                    <a:pt x="67" y="1330"/>
                  </a:lnTo>
                  <a:lnTo>
                    <a:pt x="616" y="1247"/>
                  </a:lnTo>
                  <a:lnTo>
                    <a:pt x="765" y="1745"/>
                  </a:lnTo>
                  <a:lnTo>
                    <a:pt x="964" y="1247"/>
                  </a:lnTo>
                  <a:lnTo>
                    <a:pt x="1446" y="1529"/>
                  </a:lnTo>
                  <a:lnTo>
                    <a:pt x="1247" y="981"/>
                  </a:lnTo>
                  <a:lnTo>
                    <a:pt x="1729" y="765"/>
                  </a:lnTo>
                  <a:lnTo>
                    <a:pt x="1247" y="632"/>
                  </a:lnTo>
                  <a:lnTo>
                    <a:pt x="1313" y="84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3"/>
            <p:cNvSpPr/>
            <p:nvPr/>
          </p:nvSpPr>
          <p:spPr>
            <a:xfrm>
              <a:off x="1956300" y="4194275"/>
              <a:ext cx="20775" cy="102200"/>
            </a:xfrm>
            <a:custGeom>
              <a:avLst/>
              <a:gdLst/>
              <a:ahLst/>
              <a:cxnLst/>
              <a:rect l="l" t="t" r="r" b="b"/>
              <a:pathLst>
                <a:path w="831" h="4088" fill="none" extrusionOk="0">
                  <a:moveTo>
                    <a:pt x="831" y="1"/>
                  </a:moveTo>
                  <a:cubicBezTo>
                    <a:pt x="548" y="1380"/>
                    <a:pt x="266" y="2775"/>
                    <a:pt x="0" y="4088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3"/>
            <p:cNvSpPr/>
            <p:nvPr/>
          </p:nvSpPr>
          <p:spPr>
            <a:xfrm>
              <a:off x="1975400" y="4263650"/>
              <a:ext cx="259600" cy="55250"/>
            </a:xfrm>
            <a:custGeom>
              <a:avLst/>
              <a:gdLst/>
              <a:ahLst/>
              <a:cxnLst/>
              <a:rect l="l" t="t" r="r" b="b"/>
              <a:pathLst>
                <a:path w="10384" h="2210" fill="none" extrusionOk="0">
                  <a:moveTo>
                    <a:pt x="0" y="2210"/>
                  </a:moveTo>
                  <a:lnTo>
                    <a:pt x="10384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3"/>
            <p:cNvSpPr/>
            <p:nvPr/>
          </p:nvSpPr>
          <p:spPr>
            <a:xfrm>
              <a:off x="2281500" y="4195950"/>
              <a:ext cx="55275" cy="53600"/>
            </a:xfrm>
            <a:custGeom>
              <a:avLst/>
              <a:gdLst/>
              <a:ahLst/>
              <a:cxnLst/>
              <a:rect l="l" t="t" r="r" b="b"/>
              <a:pathLst>
                <a:path w="2211" h="2144" fill="none" extrusionOk="0">
                  <a:moveTo>
                    <a:pt x="1" y="2143"/>
                  </a:moveTo>
                  <a:lnTo>
                    <a:pt x="221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3"/>
            <p:cNvSpPr/>
            <p:nvPr/>
          </p:nvSpPr>
          <p:spPr>
            <a:xfrm>
              <a:off x="2387000" y="4192625"/>
              <a:ext cx="43225" cy="39900"/>
            </a:xfrm>
            <a:custGeom>
              <a:avLst/>
              <a:gdLst/>
              <a:ahLst/>
              <a:cxnLst/>
              <a:rect l="l" t="t" r="r" b="b"/>
              <a:pathLst>
                <a:path w="1729" h="1596" fill="none" extrusionOk="0">
                  <a:moveTo>
                    <a:pt x="1" y="0"/>
                  </a:moveTo>
                  <a:lnTo>
                    <a:pt x="1728" y="1595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3"/>
            <p:cNvSpPr/>
            <p:nvPr/>
          </p:nvSpPr>
          <p:spPr>
            <a:xfrm>
              <a:off x="2387000" y="4266950"/>
              <a:ext cx="43225" cy="38250"/>
            </a:xfrm>
            <a:custGeom>
              <a:avLst/>
              <a:gdLst/>
              <a:ahLst/>
              <a:cxnLst/>
              <a:rect l="l" t="t" r="r" b="b"/>
              <a:pathLst>
                <a:path w="1729" h="1530" fill="none" extrusionOk="0">
                  <a:moveTo>
                    <a:pt x="1" y="1529"/>
                  </a:moveTo>
                  <a:lnTo>
                    <a:pt x="1728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3"/>
            <p:cNvSpPr/>
            <p:nvPr/>
          </p:nvSpPr>
          <p:spPr>
            <a:xfrm>
              <a:off x="2283175" y="4272350"/>
              <a:ext cx="59000" cy="32850"/>
            </a:xfrm>
            <a:custGeom>
              <a:avLst/>
              <a:gdLst/>
              <a:ahLst/>
              <a:cxnLst/>
              <a:rect l="l" t="t" r="r" b="b"/>
              <a:pathLst>
                <a:path w="2360" h="1314" fill="none" extrusionOk="0">
                  <a:moveTo>
                    <a:pt x="0" y="1"/>
                  </a:moveTo>
                  <a:lnTo>
                    <a:pt x="2359" y="131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2011525" y="4585525"/>
              <a:ext cx="244250" cy="136675"/>
            </a:xfrm>
            <a:custGeom>
              <a:avLst/>
              <a:gdLst/>
              <a:ahLst/>
              <a:cxnLst/>
              <a:rect l="l" t="t" r="r" b="b"/>
              <a:pathLst>
                <a:path w="9770" h="5467" fill="none" extrusionOk="0">
                  <a:moveTo>
                    <a:pt x="1" y="3324"/>
                  </a:moveTo>
                  <a:cubicBezTo>
                    <a:pt x="4370" y="5467"/>
                    <a:pt x="7610" y="4354"/>
                    <a:pt x="9770" y="1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3"/>
            <p:cNvSpPr/>
            <p:nvPr/>
          </p:nvSpPr>
          <p:spPr>
            <a:xfrm>
              <a:off x="2011525" y="4533625"/>
              <a:ext cx="244250" cy="135000"/>
            </a:xfrm>
            <a:custGeom>
              <a:avLst/>
              <a:gdLst/>
              <a:ahLst/>
              <a:cxnLst/>
              <a:rect l="l" t="t" r="r" b="b"/>
              <a:pathLst>
                <a:path w="9770" h="5400" fill="none" extrusionOk="0">
                  <a:moveTo>
                    <a:pt x="9770" y="2077"/>
                  </a:moveTo>
                  <a:cubicBezTo>
                    <a:pt x="5400" y="0"/>
                    <a:pt x="2144" y="1097"/>
                    <a:pt x="1" y="540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3"/>
            <p:cNvSpPr/>
            <p:nvPr/>
          </p:nvSpPr>
          <p:spPr>
            <a:xfrm>
              <a:off x="2002800" y="4511175"/>
              <a:ext cx="230125" cy="110525"/>
            </a:xfrm>
            <a:custGeom>
              <a:avLst/>
              <a:gdLst/>
              <a:ahLst/>
              <a:cxnLst/>
              <a:rect l="l" t="t" r="r" b="b"/>
              <a:pathLst>
                <a:path w="9205" h="4421" fill="none" extrusionOk="0">
                  <a:moveTo>
                    <a:pt x="9205" y="1313"/>
                  </a:moveTo>
                  <a:cubicBezTo>
                    <a:pt x="5334" y="1"/>
                    <a:pt x="2294" y="1031"/>
                    <a:pt x="1" y="442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3"/>
            <p:cNvSpPr/>
            <p:nvPr/>
          </p:nvSpPr>
          <p:spPr>
            <a:xfrm>
              <a:off x="2063450" y="4557700"/>
              <a:ext cx="140400" cy="142075"/>
            </a:xfrm>
            <a:custGeom>
              <a:avLst/>
              <a:gdLst/>
              <a:ahLst/>
              <a:cxnLst/>
              <a:rect l="l" t="t" r="r" b="b"/>
              <a:pathLst>
                <a:path w="5616" h="5683" fill="none" extrusionOk="0">
                  <a:moveTo>
                    <a:pt x="5201" y="2011"/>
                  </a:moveTo>
                  <a:cubicBezTo>
                    <a:pt x="5616" y="3323"/>
                    <a:pt x="4918" y="4785"/>
                    <a:pt x="3606" y="5201"/>
                  </a:cubicBezTo>
                  <a:cubicBezTo>
                    <a:pt x="2293" y="5683"/>
                    <a:pt x="898" y="4918"/>
                    <a:pt x="416" y="3672"/>
                  </a:cubicBezTo>
                  <a:cubicBezTo>
                    <a:pt x="0" y="2360"/>
                    <a:pt x="698" y="898"/>
                    <a:pt x="2011" y="482"/>
                  </a:cubicBezTo>
                  <a:cubicBezTo>
                    <a:pt x="3323" y="1"/>
                    <a:pt x="4702" y="698"/>
                    <a:pt x="5201" y="2011"/>
                  </a:cubicBezTo>
                  <a:close/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3"/>
            <p:cNvSpPr/>
            <p:nvPr/>
          </p:nvSpPr>
          <p:spPr>
            <a:xfrm>
              <a:off x="2106650" y="4601750"/>
              <a:ext cx="57325" cy="52900"/>
            </a:xfrm>
            <a:custGeom>
              <a:avLst/>
              <a:gdLst/>
              <a:ahLst/>
              <a:cxnLst/>
              <a:rect l="l" t="t" r="r" b="b"/>
              <a:pathLst>
                <a:path w="2293" h="2116" extrusionOk="0">
                  <a:moveTo>
                    <a:pt x="1035" y="0"/>
                  </a:moveTo>
                  <a:cubicBezTo>
                    <a:pt x="946" y="0"/>
                    <a:pt x="855" y="11"/>
                    <a:pt x="765" y="33"/>
                  </a:cubicBezTo>
                  <a:cubicBezTo>
                    <a:pt x="698" y="116"/>
                    <a:pt x="632" y="116"/>
                    <a:pt x="565" y="182"/>
                  </a:cubicBezTo>
                  <a:cubicBezTo>
                    <a:pt x="565" y="182"/>
                    <a:pt x="632" y="249"/>
                    <a:pt x="632" y="315"/>
                  </a:cubicBezTo>
                  <a:cubicBezTo>
                    <a:pt x="765" y="664"/>
                    <a:pt x="565" y="1080"/>
                    <a:pt x="216" y="1213"/>
                  </a:cubicBezTo>
                  <a:lnTo>
                    <a:pt x="0" y="1213"/>
                  </a:lnTo>
                  <a:cubicBezTo>
                    <a:pt x="67" y="1279"/>
                    <a:pt x="67" y="1362"/>
                    <a:pt x="67" y="1428"/>
                  </a:cubicBezTo>
                  <a:cubicBezTo>
                    <a:pt x="233" y="1851"/>
                    <a:pt x="597" y="2116"/>
                    <a:pt x="1014" y="2116"/>
                  </a:cubicBezTo>
                  <a:cubicBezTo>
                    <a:pt x="1138" y="2116"/>
                    <a:pt x="1267" y="2093"/>
                    <a:pt x="1396" y="2043"/>
                  </a:cubicBezTo>
                  <a:cubicBezTo>
                    <a:pt x="2011" y="1910"/>
                    <a:pt x="2293" y="1279"/>
                    <a:pt x="2077" y="731"/>
                  </a:cubicBezTo>
                  <a:cubicBezTo>
                    <a:pt x="1911" y="273"/>
                    <a:pt x="1489" y="0"/>
                    <a:pt x="103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3"/>
            <p:cNvSpPr/>
            <p:nvPr/>
          </p:nvSpPr>
          <p:spPr>
            <a:xfrm>
              <a:off x="2092950" y="4504125"/>
              <a:ext cx="12050" cy="34500"/>
            </a:xfrm>
            <a:custGeom>
              <a:avLst/>
              <a:gdLst/>
              <a:ahLst/>
              <a:cxnLst/>
              <a:rect l="l" t="t" r="r" b="b"/>
              <a:pathLst>
                <a:path w="482" h="1380" fill="none" extrusionOk="0">
                  <a:moveTo>
                    <a:pt x="482" y="1379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3"/>
            <p:cNvSpPr/>
            <p:nvPr/>
          </p:nvSpPr>
          <p:spPr>
            <a:xfrm>
              <a:off x="2035625" y="4535275"/>
              <a:ext cx="26200" cy="24125"/>
            </a:xfrm>
            <a:custGeom>
              <a:avLst/>
              <a:gdLst/>
              <a:ahLst/>
              <a:cxnLst/>
              <a:rect l="l" t="t" r="r" b="b"/>
              <a:pathLst>
                <a:path w="1048" h="965" fill="none" extrusionOk="0">
                  <a:moveTo>
                    <a:pt x="1047" y="964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3"/>
            <p:cNvSpPr/>
            <p:nvPr/>
          </p:nvSpPr>
          <p:spPr>
            <a:xfrm>
              <a:off x="1989100" y="4588850"/>
              <a:ext cx="32850" cy="7100"/>
            </a:xfrm>
            <a:custGeom>
              <a:avLst/>
              <a:gdLst/>
              <a:ahLst/>
              <a:cxnLst/>
              <a:rect l="l" t="t" r="r" b="b"/>
              <a:pathLst>
                <a:path w="1314" h="284" fill="none" extrusionOk="0">
                  <a:moveTo>
                    <a:pt x="1313" y="283"/>
                  </a:moveTo>
                  <a:lnTo>
                    <a:pt x="1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3"/>
            <p:cNvSpPr/>
            <p:nvPr/>
          </p:nvSpPr>
          <p:spPr>
            <a:xfrm>
              <a:off x="2201750" y="4509100"/>
              <a:ext cx="22875" cy="26200"/>
            </a:xfrm>
            <a:custGeom>
              <a:avLst/>
              <a:gdLst/>
              <a:ahLst/>
              <a:cxnLst/>
              <a:rect l="l" t="t" r="r" b="b"/>
              <a:pathLst>
                <a:path w="915" h="1048" fill="none" extrusionOk="0">
                  <a:moveTo>
                    <a:pt x="915" y="1"/>
                  </a:moveTo>
                  <a:lnTo>
                    <a:pt x="1" y="1047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3"/>
            <p:cNvSpPr/>
            <p:nvPr/>
          </p:nvSpPr>
          <p:spPr>
            <a:xfrm>
              <a:off x="2153575" y="4493750"/>
              <a:ext cx="5025" cy="34500"/>
            </a:xfrm>
            <a:custGeom>
              <a:avLst/>
              <a:gdLst/>
              <a:ahLst/>
              <a:cxnLst/>
              <a:rect l="l" t="t" r="r" b="b"/>
              <a:pathLst>
                <a:path w="201" h="1380" fill="none" extrusionOk="0">
                  <a:moveTo>
                    <a:pt x="200" y="0"/>
                  </a:moveTo>
                  <a:lnTo>
                    <a:pt x="1" y="137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13"/>
          <p:cNvGrpSpPr/>
          <p:nvPr/>
        </p:nvGrpSpPr>
        <p:grpSpPr>
          <a:xfrm rot="3476215">
            <a:off x="6536333" y="305867"/>
            <a:ext cx="530288" cy="525599"/>
            <a:chOff x="5713500" y="3624850"/>
            <a:chExt cx="378825" cy="375475"/>
          </a:xfrm>
        </p:grpSpPr>
        <p:sp>
          <p:nvSpPr>
            <p:cNvPr id="1564" name="Google Shape;1564;p13"/>
            <p:cNvSpPr/>
            <p:nvPr/>
          </p:nvSpPr>
          <p:spPr>
            <a:xfrm>
              <a:off x="5713500" y="3913925"/>
              <a:ext cx="86425" cy="86400"/>
            </a:xfrm>
            <a:custGeom>
              <a:avLst/>
              <a:gdLst/>
              <a:ahLst/>
              <a:cxnLst/>
              <a:rect l="l" t="t" r="r" b="b"/>
              <a:pathLst>
                <a:path w="3457" h="3456" extrusionOk="0">
                  <a:moveTo>
                    <a:pt x="1446" y="0"/>
                  </a:moveTo>
                  <a:lnTo>
                    <a:pt x="1164" y="1047"/>
                  </a:lnTo>
                  <a:lnTo>
                    <a:pt x="200" y="831"/>
                  </a:lnTo>
                  <a:lnTo>
                    <a:pt x="831" y="1662"/>
                  </a:lnTo>
                  <a:lnTo>
                    <a:pt x="1" y="2359"/>
                  </a:lnTo>
                  <a:lnTo>
                    <a:pt x="1031" y="2426"/>
                  </a:lnTo>
                  <a:lnTo>
                    <a:pt x="1097" y="3456"/>
                  </a:lnTo>
                  <a:lnTo>
                    <a:pt x="1795" y="2625"/>
                  </a:lnTo>
                  <a:lnTo>
                    <a:pt x="2626" y="3257"/>
                  </a:lnTo>
                  <a:lnTo>
                    <a:pt x="2410" y="2293"/>
                  </a:lnTo>
                  <a:lnTo>
                    <a:pt x="3456" y="2011"/>
                  </a:lnTo>
                  <a:lnTo>
                    <a:pt x="2493" y="1529"/>
                  </a:lnTo>
                  <a:lnTo>
                    <a:pt x="2908" y="548"/>
                  </a:lnTo>
                  <a:lnTo>
                    <a:pt x="2908" y="548"/>
                  </a:lnTo>
                  <a:lnTo>
                    <a:pt x="1928" y="964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3"/>
            <p:cNvSpPr/>
            <p:nvPr/>
          </p:nvSpPr>
          <p:spPr>
            <a:xfrm>
              <a:off x="5931550" y="3624850"/>
              <a:ext cx="44900" cy="43200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549" y="0"/>
                  </a:moveTo>
                  <a:lnTo>
                    <a:pt x="549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16" y="1246"/>
                  </a:lnTo>
                  <a:lnTo>
                    <a:pt x="748" y="1728"/>
                  </a:lnTo>
                  <a:lnTo>
                    <a:pt x="1031" y="1313"/>
                  </a:lnTo>
                  <a:lnTo>
                    <a:pt x="1513" y="1528"/>
                  </a:lnTo>
                  <a:lnTo>
                    <a:pt x="1313" y="1047"/>
                  </a:lnTo>
                  <a:lnTo>
                    <a:pt x="1795" y="764"/>
                  </a:lnTo>
                  <a:lnTo>
                    <a:pt x="1247" y="631"/>
                  </a:lnTo>
                  <a:lnTo>
                    <a:pt x="1380" y="66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3"/>
            <p:cNvSpPr/>
            <p:nvPr/>
          </p:nvSpPr>
          <p:spPr>
            <a:xfrm>
              <a:off x="5763350" y="3746125"/>
              <a:ext cx="43625" cy="43225"/>
            </a:xfrm>
            <a:custGeom>
              <a:avLst/>
              <a:gdLst/>
              <a:ahLst/>
              <a:cxnLst/>
              <a:rect l="l" t="t" r="r" b="b"/>
              <a:pathLst>
                <a:path w="1745" h="1729" extrusionOk="0">
                  <a:moveTo>
                    <a:pt x="565" y="0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83" y="1313"/>
                  </a:lnTo>
                  <a:lnTo>
                    <a:pt x="632" y="1246"/>
                  </a:lnTo>
                  <a:lnTo>
                    <a:pt x="764" y="1728"/>
                  </a:lnTo>
                  <a:lnTo>
                    <a:pt x="980" y="1246"/>
                  </a:lnTo>
                  <a:lnTo>
                    <a:pt x="1462" y="1446"/>
                  </a:lnTo>
                  <a:lnTo>
                    <a:pt x="1462" y="1446"/>
                  </a:lnTo>
                  <a:lnTo>
                    <a:pt x="1246" y="964"/>
                  </a:lnTo>
                  <a:lnTo>
                    <a:pt x="1745" y="764"/>
                  </a:lnTo>
                  <a:lnTo>
                    <a:pt x="1246" y="615"/>
                  </a:lnTo>
                  <a:lnTo>
                    <a:pt x="1329" y="67"/>
                  </a:lnTo>
                  <a:lnTo>
                    <a:pt x="1329" y="67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3"/>
            <p:cNvSpPr/>
            <p:nvPr/>
          </p:nvSpPr>
          <p:spPr>
            <a:xfrm>
              <a:off x="6047450" y="3704575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133" y="1313"/>
                  </a:lnTo>
                  <a:lnTo>
                    <a:pt x="615" y="1247"/>
                  </a:lnTo>
                  <a:lnTo>
                    <a:pt x="764" y="1729"/>
                  </a:lnTo>
                  <a:lnTo>
                    <a:pt x="1030" y="1313"/>
                  </a:lnTo>
                  <a:lnTo>
                    <a:pt x="1512" y="1529"/>
                  </a:lnTo>
                  <a:lnTo>
                    <a:pt x="1313" y="1031"/>
                  </a:lnTo>
                  <a:lnTo>
                    <a:pt x="1794" y="765"/>
                  </a:lnTo>
                  <a:lnTo>
                    <a:pt x="1246" y="616"/>
                  </a:lnTo>
                  <a:lnTo>
                    <a:pt x="1379" y="67"/>
                  </a:lnTo>
                  <a:lnTo>
                    <a:pt x="964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3"/>
            <p:cNvSpPr/>
            <p:nvPr/>
          </p:nvSpPr>
          <p:spPr>
            <a:xfrm>
              <a:off x="5716825" y="3984950"/>
              <a:ext cx="13725" cy="15375"/>
            </a:xfrm>
            <a:custGeom>
              <a:avLst/>
              <a:gdLst/>
              <a:ahLst/>
              <a:cxnLst/>
              <a:rect l="l" t="t" r="r" b="b"/>
              <a:pathLst>
                <a:path w="549" h="615" fill="none" extrusionOk="0">
                  <a:moveTo>
                    <a:pt x="0" y="615"/>
                  </a:moveTo>
                  <a:cubicBezTo>
                    <a:pt x="200" y="416"/>
                    <a:pt x="349" y="200"/>
                    <a:pt x="549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3"/>
            <p:cNvSpPr/>
            <p:nvPr/>
          </p:nvSpPr>
          <p:spPr>
            <a:xfrm>
              <a:off x="5801550" y="3649350"/>
              <a:ext cx="126300" cy="105525"/>
            </a:xfrm>
            <a:custGeom>
              <a:avLst/>
              <a:gdLst/>
              <a:ahLst/>
              <a:cxnLst/>
              <a:rect l="l" t="t" r="r" b="b"/>
              <a:pathLst>
                <a:path w="5052" h="4221" fill="none" extrusionOk="0">
                  <a:moveTo>
                    <a:pt x="5051" y="0"/>
                  </a:moveTo>
                  <a:lnTo>
                    <a:pt x="1" y="422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3"/>
            <p:cNvSpPr/>
            <p:nvPr/>
          </p:nvSpPr>
          <p:spPr>
            <a:xfrm>
              <a:off x="5763350" y="3796375"/>
              <a:ext cx="15800" cy="129625"/>
            </a:xfrm>
            <a:custGeom>
              <a:avLst/>
              <a:gdLst/>
              <a:ahLst/>
              <a:cxnLst/>
              <a:rect l="l" t="t" r="r" b="b"/>
              <a:pathLst>
                <a:path w="632" h="5185" fill="none" extrusionOk="0">
                  <a:moveTo>
                    <a:pt x="632" y="1"/>
                  </a:moveTo>
                  <a:lnTo>
                    <a:pt x="0" y="518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3"/>
            <p:cNvSpPr/>
            <p:nvPr/>
          </p:nvSpPr>
          <p:spPr>
            <a:xfrm>
              <a:off x="5794500" y="3740725"/>
              <a:ext cx="249225" cy="180275"/>
            </a:xfrm>
            <a:custGeom>
              <a:avLst/>
              <a:gdLst/>
              <a:ahLst/>
              <a:cxnLst/>
              <a:rect l="l" t="t" r="r" b="b"/>
              <a:pathLst>
                <a:path w="9969" h="7211" fill="none" extrusionOk="0">
                  <a:moveTo>
                    <a:pt x="0" y="7211"/>
                  </a:moveTo>
                  <a:lnTo>
                    <a:pt x="9969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3"/>
          <p:cNvGrpSpPr/>
          <p:nvPr/>
        </p:nvGrpSpPr>
        <p:grpSpPr>
          <a:xfrm rot="-4918063">
            <a:off x="7271557" y="3390207"/>
            <a:ext cx="1891944" cy="1247181"/>
            <a:chOff x="3046575" y="4241200"/>
            <a:chExt cx="1351550" cy="890950"/>
          </a:xfrm>
        </p:grpSpPr>
        <p:sp>
          <p:nvSpPr>
            <p:cNvPr id="1573" name="Google Shape;1573;p13"/>
            <p:cNvSpPr/>
            <p:nvPr/>
          </p:nvSpPr>
          <p:spPr>
            <a:xfrm>
              <a:off x="3169525" y="4898700"/>
              <a:ext cx="84750" cy="86425"/>
            </a:xfrm>
            <a:custGeom>
              <a:avLst/>
              <a:gdLst/>
              <a:ahLst/>
              <a:cxnLst/>
              <a:rect l="l" t="t" r="r" b="b"/>
              <a:pathLst>
                <a:path w="3390" h="3457" extrusionOk="0">
                  <a:moveTo>
                    <a:pt x="1379" y="1"/>
                  </a:moveTo>
                  <a:lnTo>
                    <a:pt x="1163" y="1031"/>
                  </a:lnTo>
                  <a:lnTo>
                    <a:pt x="133" y="898"/>
                  </a:lnTo>
                  <a:lnTo>
                    <a:pt x="748" y="1728"/>
                  </a:lnTo>
                  <a:lnTo>
                    <a:pt x="0" y="2426"/>
                  </a:lnTo>
                  <a:lnTo>
                    <a:pt x="1030" y="2426"/>
                  </a:lnTo>
                  <a:lnTo>
                    <a:pt x="1163" y="3456"/>
                  </a:lnTo>
                  <a:lnTo>
                    <a:pt x="1794" y="2626"/>
                  </a:lnTo>
                  <a:lnTo>
                    <a:pt x="2691" y="3190"/>
                  </a:lnTo>
                  <a:lnTo>
                    <a:pt x="2409" y="2210"/>
                  </a:lnTo>
                  <a:lnTo>
                    <a:pt x="3389" y="1861"/>
                  </a:lnTo>
                  <a:lnTo>
                    <a:pt x="2492" y="1446"/>
                  </a:lnTo>
                  <a:lnTo>
                    <a:pt x="2824" y="482"/>
                  </a:lnTo>
                  <a:lnTo>
                    <a:pt x="2824" y="482"/>
                  </a:lnTo>
                  <a:lnTo>
                    <a:pt x="1927" y="89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3"/>
            <p:cNvSpPr/>
            <p:nvPr/>
          </p:nvSpPr>
          <p:spPr>
            <a:xfrm>
              <a:off x="3065675" y="492652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133" y="1380"/>
                  </a:lnTo>
                  <a:lnTo>
                    <a:pt x="682" y="1247"/>
                  </a:lnTo>
                  <a:lnTo>
                    <a:pt x="831" y="1795"/>
                  </a:lnTo>
                  <a:lnTo>
                    <a:pt x="1031" y="1313"/>
                  </a:lnTo>
                  <a:lnTo>
                    <a:pt x="1579" y="1446"/>
                  </a:lnTo>
                  <a:lnTo>
                    <a:pt x="1313" y="964"/>
                  </a:lnTo>
                  <a:lnTo>
                    <a:pt x="1795" y="682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3"/>
            <p:cNvSpPr/>
            <p:nvPr/>
          </p:nvSpPr>
          <p:spPr>
            <a:xfrm>
              <a:off x="3046575" y="5087275"/>
              <a:ext cx="32825" cy="44875"/>
            </a:xfrm>
            <a:custGeom>
              <a:avLst/>
              <a:gdLst/>
              <a:ahLst/>
              <a:cxnLst/>
              <a:rect l="l" t="t" r="r" b="b"/>
              <a:pathLst>
                <a:path w="1313" h="1795" extrusionOk="0">
                  <a:moveTo>
                    <a:pt x="67" y="0"/>
                  </a:moveTo>
                  <a:lnTo>
                    <a:pt x="67" y="549"/>
                  </a:lnTo>
                  <a:lnTo>
                    <a:pt x="0" y="549"/>
                  </a:lnTo>
                  <a:lnTo>
                    <a:pt x="0" y="1313"/>
                  </a:lnTo>
                  <a:lnTo>
                    <a:pt x="200" y="1246"/>
                  </a:lnTo>
                  <a:lnTo>
                    <a:pt x="349" y="1795"/>
                  </a:lnTo>
                  <a:lnTo>
                    <a:pt x="615" y="1313"/>
                  </a:lnTo>
                  <a:lnTo>
                    <a:pt x="1097" y="1462"/>
                  </a:lnTo>
                  <a:lnTo>
                    <a:pt x="1097" y="1462"/>
                  </a:lnTo>
                  <a:lnTo>
                    <a:pt x="897" y="964"/>
                  </a:lnTo>
                  <a:lnTo>
                    <a:pt x="1313" y="698"/>
                  </a:lnTo>
                  <a:lnTo>
                    <a:pt x="831" y="632"/>
                  </a:lnTo>
                  <a:lnTo>
                    <a:pt x="897" y="67"/>
                  </a:lnTo>
                  <a:lnTo>
                    <a:pt x="482" y="41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3"/>
            <p:cNvSpPr/>
            <p:nvPr/>
          </p:nvSpPr>
          <p:spPr>
            <a:xfrm>
              <a:off x="310887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831" y="1795"/>
                  </a:lnTo>
                  <a:lnTo>
                    <a:pt x="1030" y="1313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95" y="699"/>
                  </a:lnTo>
                  <a:lnTo>
                    <a:pt x="1246" y="615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3"/>
            <p:cNvSpPr/>
            <p:nvPr/>
          </p:nvSpPr>
          <p:spPr>
            <a:xfrm>
              <a:off x="3113850" y="4941900"/>
              <a:ext cx="59000" cy="8750"/>
            </a:xfrm>
            <a:custGeom>
              <a:avLst/>
              <a:gdLst/>
              <a:ahLst/>
              <a:cxnLst/>
              <a:rect l="l" t="t" r="r" b="b"/>
              <a:pathLst>
                <a:path w="2360" h="350" fill="none" extrusionOk="0">
                  <a:moveTo>
                    <a:pt x="2360" y="0"/>
                  </a:moveTo>
                  <a:lnTo>
                    <a:pt x="1" y="34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3"/>
            <p:cNvSpPr/>
            <p:nvPr/>
          </p:nvSpPr>
          <p:spPr>
            <a:xfrm>
              <a:off x="3096825" y="4974700"/>
              <a:ext cx="18725" cy="41575"/>
            </a:xfrm>
            <a:custGeom>
              <a:avLst/>
              <a:gdLst/>
              <a:ahLst/>
              <a:cxnLst/>
              <a:rect l="l" t="t" r="r" b="b"/>
              <a:pathLst>
                <a:path w="749" h="1663" fill="none" extrusionOk="0">
                  <a:moveTo>
                    <a:pt x="1" y="1"/>
                  </a:moveTo>
                  <a:lnTo>
                    <a:pt x="748" y="166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3"/>
            <p:cNvSpPr/>
            <p:nvPr/>
          </p:nvSpPr>
          <p:spPr>
            <a:xfrm>
              <a:off x="3077725" y="5064850"/>
              <a:ext cx="32825" cy="29500"/>
            </a:xfrm>
            <a:custGeom>
              <a:avLst/>
              <a:gdLst/>
              <a:ahLst/>
              <a:cxnLst/>
              <a:rect l="l" t="t" r="r" b="b"/>
              <a:pathLst>
                <a:path w="1313" h="1180" fill="none" extrusionOk="0">
                  <a:moveTo>
                    <a:pt x="1313" y="0"/>
                  </a:moveTo>
                  <a:lnTo>
                    <a:pt x="0" y="11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3"/>
            <p:cNvSpPr/>
            <p:nvPr/>
          </p:nvSpPr>
          <p:spPr>
            <a:xfrm>
              <a:off x="4287200" y="4857175"/>
              <a:ext cx="84750" cy="86400"/>
            </a:xfrm>
            <a:custGeom>
              <a:avLst/>
              <a:gdLst/>
              <a:ahLst/>
              <a:cxnLst/>
              <a:rect l="l" t="t" r="r" b="b"/>
              <a:pathLst>
                <a:path w="3390" h="3456" extrusionOk="0">
                  <a:moveTo>
                    <a:pt x="1463" y="0"/>
                  </a:moveTo>
                  <a:lnTo>
                    <a:pt x="1180" y="1030"/>
                  </a:lnTo>
                  <a:lnTo>
                    <a:pt x="150" y="831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1" y="2359"/>
                  </a:lnTo>
                  <a:lnTo>
                    <a:pt x="1047" y="2426"/>
                  </a:lnTo>
                  <a:lnTo>
                    <a:pt x="1047" y="3456"/>
                  </a:lnTo>
                  <a:lnTo>
                    <a:pt x="1729" y="2625"/>
                  </a:lnTo>
                  <a:lnTo>
                    <a:pt x="2559" y="3257"/>
                  </a:lnTo>
                  <a:lnTo>
                    <a:pt x="2426" y="2210"/>
                  </a:lnTo>
                  <a:lnTo>
                    <a:pt x="3390" y="1944"/>
                  </a:lnTo>
                  <a:lnTo>
                    <a:pt x="2493" y="1446"/>
                  </a:lnTo>
                  <a:lnTo>
                    <a:pt x="2908" y="548"/>
                  </a:lnTo>
                  <a:lnTo>
                    <a:pt x="1945" y="964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3"/>
            <p:cNvSpPr/>
            <p:nvPr/>
          </p:nvSpPr>
          <p:spPr>
            <a:xfrm>
              <a:off x="3832000" y="5037000"/>
              <a:ext cx="85150" cy="86850"/>
            </a:xfrm>
            <a:custGeom>
              <a:avLst/>
              <a:gdLst/>
              <a:ahLst/>
              <a:cxnLst/>
              <a:rect l="l" t="t" r="r" b="b"/>
              <a:pathLst>
                <a:path w="3406" h="3474" extrusionOk="0">
                  <a:moveTo>
                    <a:pt x="1462" y="1"/>
                  </a:moveTo>
                  <a:lnTo>
                    <a:pt x="1180" y="1048"/>
                  </a:lnTo>
                  <a:lnTo>
                    <a:pt x="150" y="832"/>
                  </a:lnTo>
                  <a:lnTo>
                    <a:pt x="764" y="1662"/>
                  </a:lnTo>
                  <a:lnTo>
                    <a:pt x="0" y="2360"/>
                  </a:lnTo>
                  <a:lnTo>
                    <a:pt x="1047" y="2427"/>
                  </a:lnTo>
                  <a:lnTo>
                    <a:pt x="1047" y="3473"/>
                  </a:lnTo>
                  <a:lnTo>
                    <a:pt x="1744" y="2643"/>
                  </a:lnTo>
                  <a:lnTo>
                    <a:pt x="2575" y="3257"/>
                  </a:lnTo>
                  <a:lnTo>
                    <a:pt x="2426" y="2294"/>
                  </a:lnTo>
                  <a:lnTo>
                    <a:pt x="3406" y="2011"/>
                  </a:lnTo>
                  <a:lnTo>
                    <a:pt x="2492" y="1529"/>
                  </a:lnTo>
                  <a:lnTo>
                    <a:pt x="2907" y="566"/>
                  </a:lnTo>
                  <a:lnTo>
                    <a:pt x="2907" y="566"/>
                  </a:lnTo>
                  <a:lnTo>
                    <a:pt x="1944" y="981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3"/>
            <p:cNvSpPr/>
            <p:nvPr/>
          </p:nvSpPr>
          <p:spPr>
            <a:xfrm>
              <a:off x="3942875" y="4891650"/>
              <a:ext cx="43225" cy="43200"/>
            </a:xfrm>
            <a:custGeom>
              <a:avLst/>
              <a:gdLst/>
              <a:ahLst/>
              <a:cxnLst/>
              <a:rect l="l" t="t" r="r" b="b"/>
              <a:pathLst>
                <a:path w="1729" h="1728" extrusionOk="0">
                  <a:moveTo>
                    <a:pt x="549" y="0"/>
                  </a:moveTo>
                  <a:lnTo>
                    <a:pt x="483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5" y="1313"/>
                  </a:lnTo>
                  <a:lnTo>
                    <a:pt x="1463" y="1529"/>
                  </a:lnTo>
                  <a:lnTo>
                    <a:pt x="1247" y="1047"/>
                  </a:lnTo>
                  <a:lnTo>
                    <a:pt x="1729" y="764"/>
                  </a:lnTo>
                  <a:lnTo>
                    <a:pt x="1247" y="631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3"/>
            <p:cNvSpPr/>
            <p:nvPr/>
          </p:nvSpPr>
          <p:spPr>
            <a:xfrm>
              <a:off x="4153875" y="468562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566" y="1"/>
                  </a:moveTo>
                  <a:lnTo>
                    <a:pt x="566" y="566"/>
                  </a:lnTo>
                  <a:lnTo>
                    <a:pt x="1" y="632"/>
                  </a:lnTo>
                  <a:lnTo>
                    <a:pt x="416" y="981"/>
                  </a:lnTo>
                  <a:lnTo>
                    <a:pt x="84" y="1396"/>
                  </a:lnTo>
                  <a:lnTo>
                    <a:pt x="632" y="1247"/>
                  </a:lnTo>
                  <a:lnTo>
                    <a:pt x="765" y="1812"/>
                  </a:lnTo>
                  <a:lnTo>
                    <a:pt x="1047" y="1330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30" y="1047"/>
                  </a:lnTo>
                  <a:lnTo>
                    <a:pt x="1812" y="765"/>
                  </a:lnTo>
                  <a:lnTo>
                    <a:pt x="1247" y="632"/>
                  </a:lnTo>
                  <a:lnTo>
                    <a:pt x="1396" y="150"/>
                  </a:lnTo>
                  <a:lnTo>
                    <a:pt x="1396" y="150"/>
                  </a:lnTo>
                  <a:lnTo>
                    <a:pt x="914" y="416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3"/>
            <p:cNvSpPr/>
            <p:nvPr/>
          </p:nvSpPr>
          <p:spPr>
            <a:xfrm>
              <a:off x="4212850" y="480857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482"/>
                  </a:lnTo>
                  <a:lnTo>
                    <a:pt x="1" y="565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4" y="1246"/>
                  </a:lnTo>
                  <a:lnTo>
                    <a:pt x="1463" y="1462"/>
                  </a:lnTo>
                  <a:lnTo>
                    <a:pt x="1247" y="981"/>
                  </a:lnTo>
                  <a:lnTo>
                    <a:pt x="1729" y="765"/>
                  </a:lnTo>
                  <a:lnTo>
                    <a:pt x="1247" y="632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3"/>
            <p:cNvSpPr/>
            <p:nvPr/>
          </p:nvSpPr>
          <p:spPr>
            <a:xfrm>
              <a:off x="4268100" y="4615025"/>
              <a:ext cx="45300" cy="44875"/>
            </a:xfrm>
            <a:custGeom>
              <a:avLst/>
              <a:gdLst/>
              <a:ahLst/>
              <a:cxnLst/>
              <a:rect l="l" t="t" r="r" b="b"/>
              <a:pathLst>
                <a:path w="1812" h="1795" extrusionOk="0">
                  <a:moveTo>
                    <a:pt x="565" y="0"/>
                  </a:moveTo>
                  <a:lnTo>
                    <a:pt x="565" y="549"/>
                  </a:lnTo>
                  <a:lnTo>
                    <a:pt x="1" y="549"/>
                  </a:lnTo>
                  <a:lnTo>
                    <a:pt x="416" y="964"/>
                  </a:lnTo>
                  <a:lnTo>
                    <a:pt x="150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12"/>
                  </a:lnTo>
                  <a:lnTo>
                    <a:pt x="1529" y="1512"/>
                  </a:lnTo>
                  <a:lnTo>
                    <a:pt x="1330" y="1030"/>
                  </a:lnTo>
                  <a:lnTo>
                    <a:pt x="1811" y="748"/>
                  </a:lnTo>
                  <a:lnTo>
                    <a:pt x="1247" y="615"/>
                  </a:lnTo>
                  <a:lnTo>
                    <a:pt x="1396" y="133"/>
                  </a:lnTo>
                  <a:lnTo>
                    <a:pt x="1396" y="133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3"/>
            <p:cNvSpPr/>
            <p:nvPr/>
          </p:nvSpPr>
          <p:spPr>
            <a:xfrm>
              <a:off x="4353250" y="46997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549"/>
                  </a:lnTo>
                  <a:lnTo>
                    <a:pt x="416" y="964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748" y="1795"/>
                  </a:lnTo>
                  <a:lnTo>
                    <a:pt x="1030" y="1313"/>
                  </a:lnTo>
                  <a:lnTo>
                    <a:pt x="1512" y="1512"/>
                  </a:lnTo>
                  <a:lnTo>
                    <a:pt x="1512" y="1512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6" y="615"/>
                  </a:lnTo>
                  <a:lnTo>
                    <a:pt x="1379" y="133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4024300" y="500960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8" y="0"/>
                  </a:moveTo>
                  <a:lnTo>
                    <a:pt x="482" y="482"/>
                  </a:lnTo>
                  <a:lnTo>
                    <a:pt x="0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15" y="1163"/>
                  </a:lnTo>
                  <a:lnTo>
                    <a:pt x="764" y="1728"/>
                  </a:lnTo>
                  <a:lnTo>
                    <a:pt x="964" y="1247"/>
                  </a:lnTo>
                  <a:lnTo>
                    <a:pt x="1446" y="1446"/>
                  </a:lnTo>
                  <a:lnTo>
                    <a:pt x="1246" y="964"/>
                  </a:lnTo>
                  <a:lnTo>
                    <a:pt x="1728" y="748"/>
                  </a:lnTo>
                  <a:lnTo>
                    <a:pt x="1728" y="682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897" y="333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429592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632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964"/>
                  </a:lnTo>
                  <a:lnTo>
                    <a:pt x="134" y="1380"/>
                  </a:lnTo>
                  <a:lnTo>
                    <a:pt x="134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29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134"/>
                  </a:lnTo>
                  <a:lnTo>
                    <a:pt x="964" y="4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3"/>
            <p:cNvSpPr/>
            <p:nvPr/>
          </p:nvSpPr>
          <p:spPr>
            <a:xfrm>
              <a:off x="3885975" y="4938575"/>
              <a:ext cx="64000" cy="112575"/>
            </a:xfrm>
            <a:custGeom>
              <a:avLst/>
              <a:gdLst/>
              <a:ahLst/>
              <a:cxnLst/>
              <a:rect l="l" t="t" r="r" b="b"/>
              <a:pathLst>
                <a:path w="2560" h="4503" fill="none" extrusionOk="0">
                  <a:moveTo>
                    <a:pt x="2559" y="1"/>
                  </a:moveTo>
                  <a:lnTo>
                    <a:pt x="1" y="450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3911725" y="5038675"/>
              <a:ext cx="107200" cy="29525"/>
            </a:xfrm>
            <a:custGeom>
              <a:avLst/>
              <a:gdLst/>
              <a:ahLst/>
              <a:cxnLst/>
              <a:rect l="l" t="t" r="r" b="b"/>
              <a:pathLst>
                <a:path w="4288" h="1181" fill="none" extrusionOk="0">
                  <a:moveTo>
                    <a:pt x="1" y="1180"/>
                  </a:moveTo>
                  <a:lnTo>
                    <a:pt x="4287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3"/>
            <p:cNvSpPr/>
            <p:nvPr/>
          </p:nvSpPr>
          <p:spPr>
            <a:xfrm>
              <a:off x="4131450" y="4834750"/>
              <a:ext cx="76450" cy="22450"/>
            </a:xfrm>
            <a:custGeom>
              <a:avLst/>
              <a:gdLst/>
              <a:ahLst/>
              <a:cxnLst/>
              <a:rect l="l" t="t" r="r" b="b"/>
              <a:pathLst>
                <a:path w="3058" h="898" fill="none" extrusionOk="0">
                  <a:moveTo>
                    <a:pt x="1" y="897"/>
                  </a:moveTo>
                  <a:cubicBezTo>
                    <a:pt x="1047" y="615"/>
                    <a:pt x="2077" y="266"/>
                    <a:pt x="3058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3"/>
            <p:cNvSpPr/>
            <p:nvPr/>
          </p:nvSpPr>
          <p:spPr>
            <a:xfrm>
              <a:off x="3989825" y="4879600"/>
              <a:ext cx="70625" cy="22450"/>
            </a:xfrm>
            <a:custGeom>
              <a:avLst/>
              <a:gdLst/>
              <a:ahLst/>
              <a:cxnLst/>
              <a:rect l="l" t="t" r="r" b="b"/>
              <a:pathLst>
                <a:path w="2825" h="898" fill="none" extrusionOk="0">
                  <a:moveTo>
                    <a:pt x="0" y="897"/>
                  </a:moveTo>
                  <a:cubicBezTo>
                    <a:pt x="897" y="632"/>
                    <a:pt x="1861" y="283"/>
                    <a:pt x="2825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4185025" y="4730900"/>
              <a:ext cx="36575" cy="71050"/>
            </a:xfrm>
            <a:custGeom>
              <a:avLst/>
              <a:gdLst/>
              <a:ahLst/>
              <a:cxnLst/>
              <a:rect l="l" t="t" r="r" b="b"/>
              <a:pathLst>
                <a:path w="1463" h="2842" fill="none" extrusionOk="0">
                  <a:moveTo>
                    <a:pt x="1" y="1"/>
                  </a:moveTo>
                  <a:lnTo>
                    <a:pt x="1463" y="284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4192100" y="4637450"/>
              <a:ext cx="76025" cy="58600"/>
            </a:xfrm>
            <a:custGeom>
              <a:avLst/>
              <a:gdLst/>
              <a:ahLst/>
              <a:cxnLst/>
              <a:rect l="l" t="t" r="r" b="b"/>
              <a:pathLst>
                <a:path w="3041" h="2344" fill="none" extrusionOk="0">
                  <a:moveTo>
                    <a:pt x="0" y="2343"/>
                  </a:moveTo>
                  <a:lnTo>
                    <a:pt x="3041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4313375" y="4647825"/>
              <a:ext cx="44875" cy="58600"/>
            </a:xfrm>
            <a:custGeom>
              <a:avLst/>
              <a:gdLst/>
              <a:ahLst/>
              <a:cxnLst/>
              <a:rect l="l" t="t" r="r" b="b"/>
              <a:pathLst>
                <a:path w="1795" h="2344" fill="none" extrusionOk="0">
                  <a:moveTo>
                    <a:pt x="0" y="1"/>
                  </a:moveTo>
                  <a:lnTo>
                    <a:pt x="1795" y="234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4254400" y="4836400"/>
              <a:ext cx="57325" cy="34500"/>
            </a:xfrm>
            <a:custGeom>
              <a:avLst/>
              <a:gdLst/>
              <a:ahLst/>
              <a:cxnLst/>
              <a:rect l="l" t="t" r="r" b="b"/>
              <a:pathLst>
                <a:path w="2293" h="1380" fill="none" extrusionOk="0">
                  <a:moveTo>
                    <a:pt x="0" y="1"/>
                  </a:moveTo>
                  <a:lnTo>
                    <a:pt x="2293" y="137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4322100" y="4936925"/>
              <a:ext cx="8325" cy="88075"/>
            </a:xfrm>
            <a:custGeom>
              <a:avLst/>
              <a:gdLst/>
              <a:ahLst/>
              <a:cxnLst/>
              <a:rect l="l" t="t" r="r" b="b"/>
              <a:pathLst>
                <a:path w="333" h="3523" fill="none" extrusionOk="0">
                  <a:moveTo>
                    <a:pt x="333" y="0"/>
                  </a:moveTo>
                  <a:lnTo>
                    <a:pt x="0" y="352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4131450" y="5038675"/>
              <a:ext cx="164500" cy="7075"/>
            </a:xfrm>
            <a:custGeom>
              <a:avLst/>
              <a:gdLst/>
              <a:ahLst/>
              <a:cxnLst/>
              <a:rect l="l" t="t" r="r" b="b"/>
              <a:pathLst>
                <a:path w="6580" h="283" fill="none" extrusionOk="0">
                  <a:moveTo>
                    <a:pt x="6580" y="283"/>
                  </a:moveTo>
                  <a:cubicBezTo>
                    <a:pt x="4370" y="216"/>
                    <a:pt x="2227" y="150"/>
                    <a:pt x="1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3"/>
            <p:cNvSpPr/>
            <p:nvPr/>
          </p:nvSpPr>
          <p:spPr>
            <a:xfrm>
              <a:off x="3255900" y="4286075"/>
              <a:ext cx="13725" cy="12050"/>
            </a:xfrm>
            <a:custGeom>
              <a:avLst/>
              <a:gdLst/>
              <a:ahLst/>
              <a:cxnLst/>
              <a:rect l="l" t="t" r="r" b="b"/>
              <a:pathLst>
                <a:path w="549" h="482" extrusionOk="0">
                  <a:moveTo>
                    <a:pt x="283" y="0"/>
                  </a:moveTo>
                  <a:cubicBezTo>
                    <a:pt x="1" y="0"/>
                    <a:pt x="1" y="482"/>
                    <a:pt x="283" y="482"/>
                  </a:cubicBezTo>
                  <a:cubicBezTo>
                    <a:pt x="549" y="482"/>
                    <a:pt x="549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3"/>
            <p:cNvSpPr/>
            <p:nvPr/>
          </p:nvSpPr>
          <p:spPr>
            <a:xfrm>
              <a:off x="3110525" y="4342975"/>
              <a:ext cx="24125" cy="22875"/>
            </a:xfrm>
            <a:custGeom>
              <a:avLst/>
              <a:gdLst/>
              <a:ahLst/>
              <a:cxnLst/>
              <a:rect l="l" t="t" r="r" b="b"/>
              <a:pathLst>
                <a:path w="965" h="915" extrusionOk="0">
                  <a:moveTo>
                    <a:pt x="483" y="0"/>
                  </a:moveTo>
                  <a:cubicBezTo>
                    <a:pt x="200" y="0"/>
                    <a:pt x="1" y="216"/>
                    <a:pt x="1" y="416"/>
                  </a:cubicBezTo>
                  <a:cubicBezTo>
                    <a:pt x="1" y="698"/>
                    <a:pt x="200" y="914"/>
                    <a:pt x="483" y="914"/>
                  </a:cubicBezTo>
                  <a:cubicBezTo>
                    <a:pt x="699" y="914"/>
                    <a:pt x="964" y="698"/>
                    <a:pt x="964" y="416"/>
                  </a:cubicBezTo>
                  <a:cubicBezTo>
                    <a:pt x="964" y="216"/>
                    <a:pt x="765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3223100" y="4241200"/>
              <a:ext cx="27425" cy="27450"/>
            </a:xfrm>
            <a:custGeom>
              <a:avLst/>
              <a:gdLst/>
              <a:ahLst/>
              <a:cxnLst/>
              <a:rect l="l" t="t" r="r" b="b"/>
              <a:pathLst>
                <a:path w="1097" h="1098" extrusionOk="0">
                  <a:moveTo>
                    <a:pt x="548" y="1"/>
                  </a:moveTo>
                  <a:cubicBezTo>
                    <a:pt x="200" y="1"/>
                    <a:pt x="0" y="267"/>
                    <a:pt x="0" y="549"/>
                  </a:cubicBezTo>
                  <a:cubicBezTo>
                    <a:pt x="0" y="832"/>
                    <a:pt x="200" y="1097"/>
                    <a:pt x="548" y="1097"/>
                  </a:cubicBezTo>
                  <a:cubicBezTo>
                    <a:pt x="831" y="1097"/>
                    <a:pt x="1097" y="832"/>
                    <a:pt x="1030" y="549"/>
                  </a:cubicBezTo>
                  <a:cubicBezTo>
                    <a:pt x="1030" y="267"/>
                    <a:pt x="831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2" name="Google Shape;1602;p13"/>
          <p:cNvGrpSpPr/>
          <p:nvPr/>
        </p:nvGrpSpPr>
        <p:grpSpPr>
          <a:xfrm rot="-136828">
            <a:off x="201419" y="1864099"/>
            <a:ext cx="738994" cy="1380876"/>
            <a:chOff x="3763050" y="3093600"/>
            <a:chExt cx="527925" cy="986475"/>
          </a:xfrm>
        </p:grpSpPr>
        <p:sp>
          <p:nvSpPr>
            <p:cNvPr id="1603" name="Google Shape;1603;p13"/>
            <p:cNvSpPr/>
            <p:nvPr/>
          </p:nvSpPr>
          <p:spPr>
            <a:xfrm>
              <a:off x="4205800" y="3538450"/>
              <a:ext cx="85175" cy="86425"/>
            </a:xfrm>
            <a:custGeom>
              <a:avLst/>
              <a:gdLst/>
              <a:ahLst/>
              <a:cxnLst/>
              <a:rect l="l" t="t" r="r" b="b"/>
              <a:pathLst>
                <a:path w="3407" h="3457" extrusionOk="0">
                  <a:moveTo>
                    <a:pt x="1462" y="0"/>
                  </a:moveTo>
                  <a:lnTo>
                    <a:pt x="1180" y="1030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0" y="2360"/>
                  </a:lnTo>
                  <a:lnTo>
                    <a:pt x="1047" y="2360"/>
                  </a:lnTo>
                  <a:lnTo>
                    <a:pt x="1047" y="3456"/>
                  </a:lnTo>
                  <a:lnTo>
                    <a:pt x="1745" y="2625"/>
                  </a:lnTo>
                  <a:lnTo>
                    <a:pt x="2576" y="3257"/>
                  </a:lnTo>
                  <a:lnTo>
                    <a:pt x="2360" y="2210"/>
                  </a:lnTo>
                  <a:lnTo>
                    <a:pt x="3406" y="1944"/>
                  </a:lnTo>
                  <a:lnTo>
                    <a:pt x="2493" y="1446"/>
                  </a:lnTo>
                  <a:lnTo>
                    <a:pt x="2908" y="482"/>
                  </a:lnTo>
                  <a:lnTo>
                    <a:pt x="1944" y="897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3987750" y="3938000"/>
              <a:ext cx="43625" cy="43650"/>
            </a:xfrm>
            <a:custGeom>
              <a:avLst/>
              <a:gdLst/>
              <a:ahLst/>
              <a:cxnLst/>
              <a:rect l="l" t="t" r="r" b="b"/>
              <a:pathLst>
                <a:path w="1745" h="1746" extrusionOk="0">
                  <a:moveTo>
                    <a:pt x="565" y="1"/>
                  </a:moveTo>
                  <a:lnTo>
                    <a:pt x="499" y="566"/>
                  </a:lnTo>
                  <a:lnTo>
                    <a:pt x="0" y="566"/>
                  </a:lnTo>
                  <a:lnTo>
                    <a:pt x="349" y="915"/>
                  </a:lnTo>
                  <a:lnTo>
                    <a:pt x="83" y="1330"/>
                  </a:lnTo>
                  <a:lnTo>
                    <a:pt x="565" y="1247"/>
                  </a:lnTo>
                  <a:lnTo>
                    <a:pt x="698" y="1745"/>
                  </a:lnTo>
                  <a:lnTo>
                    <a:pt x="980" y="1247"/>
                  </a:lnTo>
                  <a:lnTo>
                    <a:pt x="1462" y="1529"/>
                  </a:lnTo>
                  <a:lnTo>
                    <a:pt x="1246" y="981"/>
                  </a:lnTo>
                  <a:lnTo>
                    <a:pt x="1745" y="765"/>
                  </a:lnTo>
                  <a:lnTo>
                    <a:pt x="1180" y="632"/>
                  </a:lnTo>
                  <a:lnTo>
                    <a:pt x="1329" y="84"/>
                  </a:lnTo>
                  <a:lnTo>
                    <a:pt x="1329" y="84"/>
                  </a:lnTo>
                  <a:lnTo>
                    <a:pt x="914" y="416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4110675" y="3751100"/>
              <a:ext cx="45300" cy="43650"/>
            </a:xfrm>
            <a:custGeom>
              <a:avLst/>
              <a:gdLst/>
              <a:ahLst/>
              <a:cxnLst/>
              <a:rect l="l" t="t" r="r" b="b"/>
              <a:pathLst>
                <a:path w="1812" h="1746" extrusionOk="0">
                  <a:moveTo>
                    <a:pt x="566" y="1"/>
                  </a:moveTo>
                  <a:lnTo>
                    <a:pt x="566" y="499"/>
                  </a:lnTo>
                  <a:lnTo>
                    <a:pt x="1" y="565"/>
                  </a:lnTo>
                  <a:lnTo>
                    <a:pt x="416" y="914"/>
                  </a:lnTo>
                  <a:lnTo>
                    <a:pt x="150" y="1330"/>
                  </a:lnTo>
                  <a:lnTo>
                    <a:pt x="632" y="1247"/>
                  </a:lnTo>
                  <a:lnTo>
                    <a:pt x="765" y="1745"/>
                  </a:lnTo>
                  <a:lnTo>
                    <a:pt x="1048" y="1247"/>
                  </a:lnTo>
                  <a:lnTo>
                    <a:pt x="1529" y="1463"/>
                  </a:lnTo>
                  <a:lnTo>
                    <a:pt x="1313" y="981"/>
                  </a:lnTo>
                  <a:lnTo>
                    <a:pt x="1812" y="698"/>
                  </a:lnTo>
                  <a:lnTo>
                    <a:pt x="1247" y="565"/>
                  </a:lnTo>
                  <a:lnTo>
                    <a:pt x="1396" y="84"/>
                  </a:lnTo>
                  <a:lnTo>
                    <a:pt x="898" y="350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3763050" y="3787650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8" y="1"/>
                  </a:moveTo>
                  <a:lnTo>
                    <a:pt x="548" y="482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133" y="1313"/>
                  </a:lnTo>
                  <a:lnTo>
                    <a:pt x="615" y="1247"/>
                  </a:lnTo>
                  <a:lnTo>
                    <a:pt x="764" y="1728"/>
                  </a:lnTo>
                  <a:lnTo>
                    <a:pt x="1030" y="1247"/>
                  </a:lnTo>
                  <a:lnTo>
                    <a:pt x="1512" y="1446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94" y="765"/>
                  </a:lnTo>
                  <a:lnTo>
                    <a:pt x="1246" y="549"/>
                  </a:lnTo>
                  <a:lnTo>
                    <a:pt x="1379" y="67"/>
                  </a:lnTo>
                  <a:lnTo>
                    <a:pt x="897" y="35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4029275" y="3829200"/>
              <a:ext cx="43650" cy="44875"/>
            </a:xfrm>
            <a:custGeom>
              <a:avLst/>
              <a:gdLst/>
              <a:ahLst/>
              <a:cxnLst/>
              <a:rect l="l" t="t" r="r" b="b"/>
              <a:pathLst>
                <a:path w="1746" h="1795" extrusionOk="0">
                  <a:moveTo>
                    <a:pt x="565" y="0"/>
                  </a:moveTo>
                  <a:lnTo>
                    <a:pt x="565" y="548"/>
                  </a:lnTo>
                  <a:lnTo>
                    <a:pt x="1" y="548"/>
                  </a:lnTo>
                  <a:lnTo>
                    <a:pt x="416" y="897"/>
                  </a:lnTo>
                  <a:lnTo>
                    <a:pt x="84" y="1379"/>
                  </a:lnTo>
                  <a:lnTo>
                    <a:pt x="632" y="1246"/>
                  </a:lnTo>
                  <a:lnTo>
                    <a:pt x="765" y="1794"/>
                  </a:lnTo>
                  <a:lnTo>
                    <a:pt x="981" y="1313"/>
                  </a:lnTo>
                  <a:lnTo>
                    <a:pt x="1529" y="1528"/>
                  </a:lnTo>
                  <a:lnTo>
                    <a:pt x="1247" y="1030"/>
                  </a:lnTo>
                  <a:lnTo>
                    <a:pt x="1745" y="764"/>
                  </a:lnTo>
                  <a:lnTo>
                    <a:pt x="1247" y="615"/>
                  </a:lnTo>
                  <a:lnTo>
                    <a:pt x="1330" y="133"/>
                  </a:lnTo>
                  <a:lnTo>
                    <a:pt x="914" y="415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3951600" y="4035200"/>
              <a:ext cx="43225" cy="44875"/>
            </a:xfrm>
            <a:custGeom>
              <a:avLst/>
              <a:gdLst/>
              <a:ahLst/>
              <a:cxnLst/>
              <a:rect l="l" t="t" r="r" b="b"/>
              <a:pathLst>
                <a:path w="1729" h="1795" extrusionOk="0">
                  <a:moveTo>
                    <a:pt x="549" y="0"/>
                  </a:moveTo>
                  <a:lnTo>
                    <a:pt x="483" y="549"/>
                  </a:lnTo>
                  <a:lnTo>
                    <a:pt x="1" y="549"/>
                  </a:lnTo>
                  <a:lnTo>
                    <a:pt x="350" y="898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549" y="1247"/>
                  </a:lnTo>
                  <a:lnTo>
                    <a:pt x="699" y="1795"/>
                  </a:lnTo>
                  <a:lnTo>
                    <a:pt x="964" y="1313"/>
                  </a:lnTo>
                  <a:lnTo>
                    <a:pt x="1446" y="1512"/>
                  </a:lnTo>
                  <a:lnTo>
                    <a:pt x="1247" y="1031"/>
                  </a:lnTo>
                  <a:lnTo>
                    <a:pt x="1729" y="765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3975700" y="3979550"/>
              <a:ext cx="19125" cy="51925"/>
            </a:xfrm>
            <a:custGeom>
              <a:avLst/>
              <a:gdLst/>
              <a:ahLst/>
              <a:cxnLst/>
              <a:rect l="l" t="t" r="r" b="b"/>
              <a:pathLst>
                <a:path w="765" h="2077" fill="none" extrusionOk="0">
                  <a:moveTo>
                    <a:pt x="0" y="2077"/>
                  </a:moveTo>
                  <a:lnTo>
                    <a:pt x="765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3807900" y="3813400"/>
              <a:ext cx="216425" cy="39900"/>
            </a:xfrm>
            <a:custGeom>
              <a:avLst/>
              <a:gdLst/>
              <a:ahLst/>
              <a:cxnLst/>
              <a:rect l="l" t="t" r="r" b="b"/>
              <a:pathLst>
                <a:path w="8657" h="1596" fill="none" extrusionOk="0">
                  <a:moveTo>
                    <a:pt x="0" y="1"/>
                  </a:moveTo>
                  <a:lnTo>
                    <a:pt x="8656" y="159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4010575" y="3874050"/>
              <a:ext cx="27450" cy="62325"/>
            </a:xfrm>
            <a:custGeom>
              <a:avLst/>
              <a:gdLst/>
              <a:ahLst/>
              <a:cxnLst/>
              <a:rect l="l" t="t" r="r" b="b"/>
              <a:pathLst>
                <a:path w="1098" h="2493" fill="none" extrusionOk="0">
                  <a:moveTo>
                    <a:pt x="1097" y="0"/>
                  </a:moveTo>
                  <a:lnTo>
                    <a:pt x="1" y="249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4069150" y="3787650"/>
              <a:ext cx="53600" cy="53600"/>
            </a:xfrm>
            <a:custGeom>
              <a:avLst/>
              <a:gdLst/>
              <a:ahLst/>
              <a:cxnLst/>
              <a:rect l="l" t="t" r="r" b="b"/>
              <a:pathLst>
                <a:path w="2144" h="2144" fill="none" extrusionOk="0">
                  <a:moveTo>
                    <a:pt x="1" y="2144"/>
                  </a:moveTo>
                  <a:lnTo>
                    <a:pt x="2144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4147225" y="3605725"/>
              <a:ext cx="76050" cy="138750"/>
            </a:xfrm>
            <a:custGeom>
              <a:avLst/>
              <a:gdLst/>
              <a:ahLst/>
              <a:cxnLst/>
              <a:rect l="l" t="t" r="r" b="b"/>
              <a:pathLst>
                <a:path w="3042" h="5550" fill="none" extrusionOk="0">
                  <a:moveTo>
                    <a:pt x="3041" y="1"/>
                  </a:moveTo>
                  <a:lnTo>
                    <a:pt x="1" y="555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4020975" y="3093600"/>
              <a:ext cx="115900" cy="115925"/>
            </a:xfrm>
            <a:custGeom>
              <a:avLst/>
              <a:gdLst/>
              <a:ahLst/>
              <a:cxnLst/>
              <a:rect l="l" t="t" r="r" b="b"/>
              <a:pathLst>
                <a:path w="4636" h="4637" extrusionOk="0">
                  <a:moveTo>
                    <a:pt x="2625" y="1"/>
                  </a:moveTo>
                  <a:lnTo>
                    <a:pt x="1994" y="1313"/>
                  </a:lnTo>
                  <a:lnTo>
                    <a:pt x="681" y="765"/>
                  </a:lnTo>
                  <a:lnTo>
                    <a:pt x="1246" y="2011"/>
                  </a:lnTo>
                  <a:lnTo>
                    <a:pt x="0" y="2709"/>
                  </a:lnTo>
                  <a:lnTo>
                    <a:pt x="1379" y="3041"/>
                  </a:lnTo>
                  <a:lnTo>
                    <a:pt x="1097" y="4437"/>
                  </a:lnTo>
                  <a:lnTo>
                    <a:pt x="1097" y="4437"/>
                  </a:lnTo>
                  <a:lnTo>
                    <a:pt x="2276" y="3606"/>
                  </a:lnTo>
                  <a:lnTo>
                    <a:pt x="3174" y="4636"/>
                  </a:lnTo>
                  <a:lnTo>
                    <a:pt x="3240" y="3257"/>
                  </a:lnTo>
                  <a:lnTo>
                    <a:pt x="4636" y="3191"/>
                  </a:lnTo>
                  <a:lnTo>
                    <a:pt x="3589" y="2294"/>
                  </a:lnTo>
                  <a:lnTo>
                    <a:pt x="4420" y="1114"/>
                  </a:lnTo>
                  <a:lnTo>
                    <a:pt x="3041" y="1380"/>
                  </a:lnTo>
                  <a:lnTo>
                    <a:pt x="262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13"/>
          <p:cNvGrpSpPr/>
          <p:nvPr/>
        </p:nvGrpSpPr>
        <p:grpSpPr>
          <a:xfrm rot="5188444">
            <a:off x="2135326" y="4508320"/>
            <a:ext cx="428397" cy="1027571"/>
            <a:chOff x="4307027" y="2483469"/>
            <a:chExt cx="428400" cy="1027578"/>
          </a:xfrm>
        </p:grpSpPr>
        <p:sp>
          <p:nvSpPr>
            <p:cNvPr id="1616" name="Google Shape;1616;p13"/>
            <p:cNvSpPr/>
            <p:nvPr/>
          </p:nvSpPr>
          <p:spPr>
            <a:xfrm rot="-290632">
              <a:off x="4354603" y="2780733"/>
              <a:ext cx="6999" cy="7454"/>
            </a:xfrm>
            <a:custGeom>
              <a:avLst/>
              <a:gdLst/>
              <a:ahLst/>
              <a:cxnLst/>
              <a:rect l="l" t="t" r="r" b="b"/>
              <a:pathLst>
                <a:path w="200" h="213" extrusionOk="0">
                  <a:moveTo>
                    <a:pt x="100" y="1"/>
                  </a:moveTo>
                  <a:cubicBezTo>
                    <a:pt x="50" y="1"/>
                    <a:pt x="1" y="34"/>
                    <a:pt x="1" y="101"/>
                  </a:cubicBezTo>
                  <a:cubicBezTo>
                    <a:pt x="1" y="175"/>
                    <a:pt x="50" y="213"/>
                    <a:pt x="100" y="213"/>
                  </a:cubicBezTo>
                  <a:cubicBezTo>
                    <a:pt x="150" y="213"/>
                    <a:pt x="200" y="175"/>
                    <a:pt x="200" y="101"/>
                  </a:cubicBezTo>
                  <a:cubicBezTo>
                    <a:pt x="200" y="34"/>
                    <a:pt x="150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 rot="-290632">
              <a:off x="4339898" y="3501440"/>
              <a:ext cx="9939" cy="9204"/>
            </a:xfrm>
            <a:custGeom>
              <a:avLst/>
              <a:gdLst/>
              <a:ahLst/>
              <a:cxnLst/>
              <a:rect l="l" t="t" r="r" b="b"/>
              <a:pathLst>
                <a:path w="284" h="263" extrusionOk="0">
                  <a:moveTo>
                    <a:pt x="142" y="1"/>
                  </a:moveTo>
                  <a:cubicBezTo>
                    <a:pt x="71" y="1"/>
                    <a:pt x="1" y="38"/>
                    <a:pt x="1" y="113"/>
                  </a:cubicBezTo>
                  <a:cubicBezTo>
                    <a:pt x="1" y="213"/>
                    <a:pt x="71" y="263"/>
                    <a:pt x="142" y="263"/>
                  </a:cubicBezTo>
                  <a:cubicBezTo>
                    <a:pt x="213" y="263"/>
                    <a:pt x="283" y="213"/>
                    <a:pt x="283" y="113"/>
                  </a:cubicBezTo>
                  <a:cubicBezTo>
                    <a:pt x="283" y="38"/>
                    <a:pt x="213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 rot="-290632">
              <a:off x="4307703" y="2484053"/>
              <a:ext cx="14558" cy="16623"/>
            </a:xfrm>
            <a:custGeom>
              <a:avLst/>
              <a:gdLst/>
              <a:ahLst/>
              <a:cxnLst/>
              <a:rect l="l" t="t" r="r" b="b"/>
              <a:pathLst>
                <a:path w="416" h="475" extrusionOk="0">
                  <a:moveTo>
                    <a:pt x="208" y="1"/>
                  </a:moveTo>
                  <a:cubicBezTo>
                    <a:pt x="104" y="1"/>
                    <a:pt x="0" y="72"/>
                    <a:pt x="0" y="213"/>
                  </a:cubicBezTo>
                  <a:cubicBezTo>
                    <a:pt x="0" y="387"/>
                    <a:pt x="104" y="474"/>
                    <a:pt x="208" y="474"/>
                  </a:cubicBezTo>
                  <a:cubicBezTo>
                    <a:pt x="312" y="474"/>
                    <a:pt x="416" y="387"/>
                    <a:pt x="416" y="213"/>
                  </a:cubicBezTo>
                  <a:cubicBezTo>
                    <a:pt x="416" y="72"/>
                    <a:pt x="31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 rot="-290632">
              <a:off x="4357889" y="3190782"/>
              <a:ext cx="22152" cy="21837"/>
            </a:xfrm>
            <a:custGeom>
              <a:avLst/>
              <a:gdLst/>
              <a:ahLst/>
              <a:cxnLst/>
              <a:rect l="l" t="t" r="r" b="b"/>
              <a:pathLst>
                <a:path w="633" h="624" extrusionOk="0">
                  <a:moveTo>
                    <a:pt x="316" y="0"/>
                  </a:moveTo>
                  <a:cubicBezTo>
                    <a:pt x="159" y="0"/>
                    <a:pt x="1" y="104"/>
                    <a:pt x="1" y="312"/>
                  </a:cubicBezTo>
                  <a:cubicBezTo>
                    <a:pt x="1" y="519"/>
                    <a:pt x="159" y="623"/>
                    <a:pt x="316" y="623"/>
                  </a:cubicBezTo>
                  <a:cubicBezTo>
                    <a:pt x="474" y="623"/>
                    <a:pt x="632" y="519"/>
                    <a:pt x="632" y="312"/>
                  </a:cubicBezTo>
                  <a:cubicBezTo>
                    <a:pt x="632" y="104"/>
                    <a:pt x="474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 rot="-290632">
              <a:off x="4418742" y="3008524"/>
              <a:ext cx="31425" cy="31775"/>
            </a:xfrm>
            <a:custGeom>
              <a:avLst/>
              <a:gdLst/>
              <a:ahLst/>
              <a:cxnLst/>
              <a:rect l="l" t="t" r="r" b="b"/>
              <a:pathLst>
                <a:path w="898" h="908" extrusionOk="0">
                  <a:moveTo>
                    <a:pt x="495" y="1"/>
                  </a:moveTo>
                  <a:cubicBezTo>
                    <a:pt x="469" y="1"/>
                    <a:pt x="443" y="4"/>
                    <a:pt x="416" y="11"/>
                  </a:cubicBezTo>
                  <a:cubicBezTo>
                    <a:pt x="200" y="11"/>
                    <a:pt x="1" y="227"/>
                    <a:pt x="1" y="426"/>
                  </a:cubicBezTo>
                  <a:cubicBezTo>
                    <a:pt x="1" y="708"/>
                    <a:pt x="200" y="908"/>
                    <a:pt x="416" y="908"/>
                  </a:cubicBezTo>
                  <a:cubicBezTo>
                    <a:pt x="682" y="908"/>
                    <a:pt x="898" y="708"/>
                    <a:pt x="898" y="426"/>
                  </a:cubicBezTo>
                  <a:cubicBezTo>
                    <a:pt x="898" y="247"/>
                    <a:pt x="723" y="1"/>
                    <a:pt x="49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 rot="-290632">
              <a:off x="4555578" y="2775838"/>
              <a:ext cx="9904" cy="9204"/>
            </a:xfrm>
            <a:custGeom>
              <a:avLst/>
              <a:gdLst/>
              <a:ahLst/>
              <a:cxnLst/>
              <a:rect l="l" t="t" r="r" b="b"/>
              <a:pathLst>
                <a:path w="283" h="263" extrusionOk="0">
                  <a:moveTo>
                    <a:pt x="141" y="1"/>
                  </a:moveTo>
                  <a:cubicBezTo>
                    <a:pt x="71" y="1"/>
                    <a:pt x="0" y="34"/>
                    <a:pt x="0" y="101"/>
                  </a:cubicBezTo>
                  <a:cubicBezTo>
                    <a:pt x="0" y="209"/>
                    <a:pt x="71" y="263"/>
                    <a:pt x="141" y="263"/>
                  </a:cubicBezTo>
                  <a:cubicBezTo>
                    <a:pt x="212" y="263"/>
                    <a:pt x="283" y="209"/>
                    <a:pt x="283" y="101"/>
                  </a:cubicBezTo>
                  <a:cubicBezTo>
                    <a:pt x="283" y="34"/>
                    <a:pt x="212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 rot="-290632">
              <a:off x="4331871" y="3434303"/>
              <a:ext cx="9904" cy="8749"/>
            </a:xfrm>
            <a:custGeom>
              <a:avLst/>
              <a:gdLst/>
              <a:ahLst/>
              <a:cxnLst/>
              <a:rect l="l" t="t" r="r" b="b"/>
              <a:pathLst>
                <a:path w="283" h="250" extrusionOk="0">
                  <a:moveTo>
                    <a:pt x="141" y="1"/>
                  </a:moveTo>
                  <a:cubicBezTo>
                    <a:pt x="71" y="1"/>
                    <a:pt x="0" y="34"/>
                    <a:pt x="0" y="100"/>
                  </a:cubicBezTo>
                  <a:cubicBezTo>
                    <a:pt x="0" y="200"/>
                    <a:pt x="71" y="250"/>
                    <a:pt x="141" y="250"/>
                  </a:cubicBezTo>
                  <a:cubicBezTo>
                    <a:pt x="212" y="250"/>
                    <a:pt x="283" y="200"/>
                    <a:pt x="283" y="100"/>
                  </a:cubicBezTo>
                  <a:cubicBezTo>
                    <a:pt x="283" y="34"/>
                    <a:pt x="212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 rot="-290632">
              <a:off x="4688590" y="2530216"/>
              <a:ext cx="19212" cy="17917"/>
            </a:xfrm>
            <a:custGeom>
              <a:avLst/>
              <a:gdLst/>
              <a:ahLst/>
              <a:cxnLst/>
              <a:rect l="l" t="t" r="r" b="b"/>
              <a:pathLst>
                <a:path w="549" h="512" extrusionOk="0">
                  <a:moveTo>
                    <a:pt x="275" y="1"/>
                  </a:moveTo>
                  <a:cubicBezTo>
                    <a:pt x="138" y="1"/>
                    <a:pt x="1" y="84"/>
                    <a:pt x="1" y="250"/>
                  </a:cubicBezTo>
                  <a:cubicBezTo>
                    <a:pt x="1" y="424"/>
                    <a:pt x="138" y="512"/>
                    <a:pt x="275" y="512"/>
                  </a:cubicBezTo>
                  <a:cubicBezTo>
                    <a:pt x="412" y="512"/>
                    <a:pt x="549" y="424"/>
                    <a:pt x="549" y="250"/>
                  </a:cubicBezTo>
                  <a:cubicBezTo>
                    <a:pt x="549" y="84"/>
                    <a:pt x="412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 rot="-290632">
              <a:off x="4374300" y="3141419"/>
              <a:ext cx="36080" cy="38984"/>
            </a:xfrm>
            <a:custGeom>
              <a:avLst/>
              <a:gdLst/>
              <a:ahLst/>
              <a:cxnLst/>
              <a:rect l="l" t="t" r="r" b="b"/>
              <a:pathLst>
                <a:path w="1031" h="1114" extrusionOk="0">
                  <a:moveTo>
                    <a:pt x="482" y="0"/>
                  </a:moveTo>
                  <a:cubicBezTo>
                    <a:pt x="200" y="0"/>
                    <a:pt x="1" y="283"/>
                    <a:pt x="1" y="549"/>
                  </a:cubicBezTo>
                  <a:cubicBezTo>
                    <a:pt x="1" y="831"/>
                    <a:pt x="200" y="1113"/>
                    <a:pt x="482" y="1113"/>
                  </a:cubicBezTo>
                  <a:cubicBezTo>
                    <a:pt x="831" y="1113"/>
                    <a:pt x="1031" y="831"/>
                    <a:pt x="1031" y="549"/>
                  </a:cubicBezTo>
                  <a:cubicBezTo>
                    <a:pt x="1031" y="283"/>
                    <a:pt x="83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 rot="-290632">
              <a:off x="4391030" y="2541422"/>
              <a:ext cx="38984" cy="36465"/>
            </a:xfrm>
            <a:custGeom>
              <a:avLst/>
              <a:gdLst/>
              <a:ahLst/>
              <a:cxnLst/>
              <a:rect l="l" t="t" r="r" b="b"/>
              <a:pathLst>
                <a:path w="1114" h="1042" extrusionOk="0">
                  <a:moveTo>
                    <a:pt x="650" y="1"/>
                  </a:moveTo>
                  <a:cubicBezTo>
                    <a:pt x="622" y="1"/>
                    <a:pt x="594" y="4"/>
                    <a:pt x="566" y="11"/>
                  </a:cubicBezTo>
                  <a:cubicBezTo>
                    <a:pt x="283" y="11"/>
                    <a:pt x="1" y="211"/>
                    <a:pt x="1" y="493"/>
                  </a:cubicBezTo>
                  <a:cubicBezTo>
                    <a:pt x="1" y="842"/>
                    <a:pt x="283" y="1041"/>
                    <a:pt x="566" y="1041"/>
                  </a:cubicBezTo>
                  <a:cubicBezTo>
                    <a:pt x="832" y="1041"/>
                    <a:pt x="1114" y="842"/>
                    <a:pt x="1114" y="493"/>
                  </a:cubicBezTo>
                  <a:cubicBezTo>
                    <a:pt x="1114" y="240"/>
                    <a:pt x="888" y="1"/>
                    <a:pt x="65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 rot="-290632">
              <a:off x="4685170" y="3389392"/>
              <a:ext cx="48293" cy="48573"/>
            </a:xfrm>
            <a:custGeom>
              <a:avLst/>
              <a:gdLst/>
              <a:ahLst/>
              <a:cxnLst/>
              <a:rect l="l" t="t" r="r" b="b"/>
              <a:pathLst>
                <a:path w="1380" h="1388" extrusionOk="0">
                  <a:moveTo>
                    <a:pt x="681" y="0"/>
                  </a:moveTo>
                  <a:cubicBezTo>
                    <a:pt x="266" y="67"/>
                    <a:pt x="0" y="349"/>
                    <a:pt x="0" y="682"/>
                  </a:cubicBezTo>
                  <a:cubicBezTo>
                    <a:pt x="0" y="1063"/>
                    <a:pt x="224" y="1388"/>
                    <a:pt x="581" y="1388"/>
                  </a:cubicBezTo>
                  <a:cubicBezTo>
                    <a:pt x="613" y="1388"/>
                    <a:pt x="647" y="1385"/>
                    <a:pt x="681" y="1379"/>
                  </a:cubicBezTo>
                  <a:cubicBezTo>
                    <a:pt x="1030" y="1379"/>
                    <a:pt x="1379" y="1097"/>
                    <a:pt x="1379" y="682"/>
                  </a:cubicBezTo>
                  <a:cubicBezTo>
                    <a:pt x="1379" y="349"/>
                    <a:pt x="1030" y="0"/>
                    <a:pt x="68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7" name="Google Shape;1627;p13"/>
          <p:cNvSpPr txBox="1">
            <a:spLocks noGrp="1"/>
          </p:cNvSpPr>
          <p:nvPr>
            <p:ph type="title"/>
          </p:nvPr>
        </p:nvSpPr>
        <p:spPr>
          <a:xfrm>
            <a:off x="720000" y="3654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8" name="Google Shape;1628;p13"/>
          <p:cNvSpPr txBox="1">
            <a:spLocks noGrp="1"/>
          </p:cNvSpPr>
          <p:nvPr>
            <p:ph type="subTitle" idx="1"/>
          </p:nvPr>
        </p:nvSpPr>
        <p:spPr>
          <a:xfrm>
            <a:off x="1722765" y="2120975"/>
            <a:ext cx="2221200" cy="57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34455F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29" name="Google Shape;1629;p13"/>
          <p:cNvSpPr txBox="1">
            <a:spLocks noGrp="1"/>
          </p:cNvSpPr>
          <p:nvPr>
            <p:ph type="subTitle" idx="2"/>
          </p:nvPr>
        </p:nvSpPr>
        <p:spPr>
          <a:xfrm>
            <a:off x="5199135" y="2120975"/>
            <a:ext cx="2222100" cy="58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34455F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30" name="Google Shape;1630;p13"/>
          <p:cNvSpPr txBox="1">
            <a:spLocks noGrp="1"/>
          </p:cNvSpPr>
          <p:nvPr>
            <p:ph type="ctrTitle" idx="3"/>
          </p:nvPr>
        </p:nvSpPr>
        <p:spPr>
          <a:xfrm>
            <a:off x="2245815" y="1723250"/>
            <a:ext cx="1175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 txBox="1">
            <a:spLocks noGrp="1"/>
          </p:cNvSpPr>
          <p:nvPr>
            <p:ph type="ctrTitle" idx="4"/>
          </p:nvPr>
        </p:nvSpPr>
        <p:spPr>
          <a:xfrm>
            <a:off x="5722635" y="1723250"/>
            <a:ext cx="11751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32" name="Google Shape;1632;p13"/>
          <p:cNvSpPr txBox="1">
            <a:spLocks noGrp="1"/>
          </p:cNvSpPr>
          <p:nvPr>
            <p:ph type="title" idx="5" hasCustomPrompt="1"/>
          </p:nvPr>
        </p:nvSpPr>
        <p:spPr>
          <a:xfrm>
            <a:off x="2375115" y="1313925"/>
            <a:ext cx="91650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3" name="Google Shape;1633;p13"/>
          <p:cNvSpPr txBox="1">
            <a:spLocks noGrp="1"/>
          </p:cNvSpPr>
          <p:nvPr>
            <p:ph type="title" idx="6" hasCustomPrompt="1"/>
          </p:nvPr>
        </p:nvSpPr>
        <p:spPr>
          <a:xfrm>
            <a:off x="5851935" y="1313925"/>
            <a:ext cx="9165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4" name="Google Shape;1634;p13"/>
          <p:cNvSpPr txBox="1">
            <a:spLocks noGrp="1"/>
          </p:cNvSpPr>
          <p:nvPr>
            <p:ph type="subTitle" idx="7"/>
          </p:nvPr>
        </p:nvSpPr>
        <p:spPr>
          <a:xfrm>
            <a:off x="1722765" y="3873575"/>
            <a:ext cx="2221200" cy="58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34455F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35" name="Google Shape;1635;p13"/>
          <p:cNvSpPr txBox="1">
            <a:spLocks noGrp="1"/>
          </p:cNvSpPr>
          <p:nvPr>
            <p:ph type="subTitle" idx="8"/>
          </p:nvPr>
        </p:nvSpPr>
        <p:spPr>
          <a:xfrm>
            <a:off x="5199135" y="3873575"/>
            <a:ext cx="2222100" cy="58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34455F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36" name="Google Shape;1636;p13"/>
          <p:cNvSpPr txBox="1">
            <a:spLocks noGrp="1"/>
          </p:cNvSpPr>
          <p:nvPr>
            <p:ph type="ctrTitle" idx="9"/>
          </p:nvPr>
        </p:nvSpPr>
        <p:spPr>
          <a:xfrm>
            <a:off x="2245815" y="3475850"/>
            <a:ext cx="1175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37" name="Google Shape;1637;p13"/>
          <p:cNvSpPr txBox="1">
            <a:spLocks noGrp="1"/>
          </p:cNvSpPr>
          <p:nvPr>
            <p:ph type="ctrTitle" idx="13"/>
          </p:nvPr>
        </p:nvSpPr>
        <p:spPr>
          <a:xfrm>
            <a:off x="5722635" y="3475850"/>
            <a:ext cx="11751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ira Sans Condensed Medium"/>
              <a:buNone/>
              <a:defRPr sz="1600">
                <a:solidFill>
                  <a:schemeClr val="accen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38" name="Google Shape;1638;p13"/>
          <p:cNvSpPr txBox="1">
            <a:spLocks noGrp="1"/>
          </p:cNvSpPr>
          <p:nvPr>
            <p:ph type="title" idx="14" hasCustomPrompt="1"/>
          </p:nvPr>
        </p:nvSpPr>
        <p:spPr>
          <a:xfrm>
            <a:off x="2375115" y="3066525"/>
            <a:ext cx="91650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9" name="Google Shape;1639;p13"/>
          <p:cNvSpPr txBox="1">
            <a:spLocks noGrp="1"/>
          </p:cNvSpPr>
          <p:nvPr>
            <p:ph type="title" idx="15" hasCustomPrompt="1"/>
          </p:nvPr>
        </p:nvSpPr>
        <p:spPr>
          <a:xfrm>
            <a:off x="5851935" y="3066525"/>
            <a:ext cx="9165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"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0" name="Google Shape;2340;p19"/>
          <p:cNvGrpSpPr/>
          <p:nvPr/>
        </p:nvGrpSpPr>
        <p:grpSpPr>
          <a:xfrm rot="-4840295">
            <a:off x="7490357" y="3485392"/>
            <a:ext cx="1891916" cy="1247162"/>
            <a:chOff x="3046575" y="4241200"/>
            <a:chExt cx="1351550" cy="890950"/>
          </a:xfrm>
        </p:grpSpPr>
        <p:sp>
          <p:nvSpPr>
            <p:cNvPr id="2341" name="Google Shape;2341;p19"/>
            <p:cNvSpPr/>
            <p:nvPr/>
          </p:nvSpPr>
          <p:spPr>
            <a:xfrm>
              <a:off x="3169525" y="4898700"/>
              <a:ext cx="84750" cy="86425"/>
            </a:xfrm>
            <a:custGeom>
              <a:avLst/>
              <a:gdLst/>
              <a:ahLst/>
              <a:cxnLst/>
              <a:rect l="l" t="t" r="r" b="b"/>
              <a:pathLst>
                <a:path w="3390" h="3457" extrusionOk="0">
                  <a:moveTo>
                    <a:pt x="1379" y="1"/>
                  </a:moveTo>
                  <a:lnTo>
                    <a:pt x="1163" y="1031"/>
                  </a:lnTo>
                  <a:lnTo>
                    <a:pt x="133" y="898"/>
                  </a:lnTo>
                  <a:lnTo>
                    <a:pt x="748" y="1728"/>
                  </a:lnTo>
                  <a:lnTo>
                    <a:pt x="0" y="2426"/>
                  </a:lnTo>
                  <a:lnTo>
                    <a:pt x="1030" y="2426"/>
                  </a:lnTo>
                  <a:lnTo>
                    <a:pt x="1163" y="3456"/>
                  </a:lnTo>
                  <a:lnTo>
                    <a:pt x="1794" y="2626"/>
                  </a:lnTo>
                  <a:lnTo>
                    <a:pt x="2691" y="3190"/>
                  </a:lnTo>
                  <a:lnTo>
                    <a:pt x="2409" y="2210"/>
                  </a:lnTo>
                  <a:lnTo>
                    <a:pt x="3389" y="1861"/>
                  </a:lnTo>
                  <a:lnTo>
                    <a:pt x="2492" y="1446"/>
                  </a:lnTo>
                  <a:lnTo>
                    <a:pt x="2824" y="482"/>
                  </a:lnTo>
                  <a:lnTo>
                    <a:pt x="2824" y="482"/>
                  </a:lnTo>
                  <a:lnTo>
                    <a:pt x="1927" y="89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9"/>
            <p:cNvSpPr/>
            <p:nvPr/>
          </p:nvSpPr>
          <p:spPr>
            <a:xfrm>
              <a:off x="3065675" y="492652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133" y="1380"/>
                  </a:lnTo>
                  <a:lnTo>
                    <a:pt x="682" y="1247"/>
                  </a:lnTo>
                  <a:lnTo>
                    <a:pt x="831" y="1795"/>
                  </a:lnTo>
                  <a:lnTo>
                    <a:pt x="1031" y="1313"/>
                  </a:lnTo>
                  <a:lnTo>
                    <a:pt x="1579" y="1446"/>
                  </a:lnTo>
                  <a:lnTo>
                    <a:pt x="1313" y="964"/>
                  </a:lnTo>
                  <a:lnTo>
                    <a:pt x="1795" y="682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9"/>
            <p:cNvSpPr/>
            <p:nvPr/>
          </p:nvSpPr>
          <p:spPr>
            <a:xfrm>
              <a:off x="3046575" y="5087275"/>
              <a:ext cx="32825" cy="44875"/>
            </a:xfrm>
            <a:custGeom>
              <a:avLst/>
              <a:gdLst/>
              <a:ahLst/>
              <a:cxnLst/>
              <a:rect l="l" t="t" r="r" b="b"/>
              <a:pathLst>
                <a:path w="1313" h="1795" extrusionOk="0">
                  <a:moveTo>
                    <a:pt x="67" y="0"/>
                  </a:moveTo>
                  <a:lnTo>
                    <a:pt x="67" y="549"/>
                  </a:lnTo>
                  <a:lnTo>
                    <a:pt x="0" y="549"/>
                  </a:lnTo>
                  <a:lnTo>
                    <a:pt x="0" y="1313"/>
                  </a:lnTo>
                  <a:lnTo>
                    <a:pt x="200" y="1246"/>
                  </a:lnTo>
                  <a:lnTo>
                    <a:pt x="349" y="1795"/>
                  </a:lnTo>
                  <a:lnTo>
                    <a:pt x="615" y="1313"/>
                  </a:lnTo>
                  <a:lnTo>
                    <a:pt x="1097" y="1462"/>
                  </a:lnTo>
                  <a:lnTo>
                    <a:pt x="1097" y="1462"/>
                  </a:lnTo>
                  <a:lnTo>
                    <a:pt x="897" y="964"/>
                  </a:lnTo>
                  <a:lnTo>
                    <a:pt x="1313" y="698"/>
                  </a:lnTo>
                  <a:lnTo>
                    <a:pt x="831" y="632"/>
                  </a:lnTo>
                  <a:lnTo>
                    <a:pt x="897" y="67"/>
                  </a:lnTo>
                  <a:lnTo>
                    <a:pt x="482" y="41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9"/>
            <p:cNvSpPr/>
            <p:nvPr/>
          </p:nvSpPr>
          <p:spPr>
            <a:xfrm>
              <a:off x="310887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831" y="1795"/>
                  </a:lnTo>
                  <a:lnTo>
                    <a:pt x="1030" y="1313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95" y="699"/>
                  </a:lnTo>
                  <a:lnTo>
                    <a:pt x="1246" y="615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9"/>
            <p:cNvSpPr/>
            <p:nvPr/>
          </p:nvSpPr>
          <p:spPr>
            <a:xfrm>
              <a:off x="3113850" y="4941900"/>
              <a:ext cx="59000" cy="8750"/>
            </a:xfrm>
            <a:custGeom>
              <a:avLst/>
              <a:gdLst/>
              <a:ahLst/>
              <a:cxnLst/>
              <a:rect l="l" t="t" r="r" b="b"/>
              <a:pathLst>
                <a:path w="2360" h="350" fill="none" extrusionOk="0">
                  <a:moveTo>
                    <a:pt x="2360" y="0"/>
                  </a:moveTo>
                  <a:lnTo>
                    <a:pt x="1" y="34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9"/>
            <p:cNvSpPr/>
            <p:nvPr/>
          </p:nvSpPr>
          <p:spPr>
            <a:xfrm>
              <a:off x="3096825" y="4974700"/>
              <a:ext cx="18725" cy="41575"/>
            </a:xfrm>
            <a:custGeom>
              <a:avLst/>
              <a:gdLst/>
              <a:ahLst/>
              <a:cxnLst/>
              <a:rect l="l" t="t" r="r" b="b"/>
              <a:pathLst>
                <a:path w="749" h="1663" fill="none" extrusionOk="0">
                  <a:moveTo>
                    <a:pt x="1" y="1"/>
                  </a:moveTo>
                  <a:lnTo>
                    <a:pt x="748" y="166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9"/>
            <p:cNvSpPr/>
            <p:nvPr/>
          </p:nvSpPr>
          <p:spPr>
            <a:xfrm>
              <a:off x="3077725" y="5064850"/>
              <a:ext cx="32825" cy="29500"/>
            </a:xfrm>
            <a:custGeom>
              <a:avLst/>
              <a:gdLst/>
              <a:ahLst/>
              <a:cxnLst/>
              <a:rect l="l" t="t" r="r" b="b"/>
              <a:pathLst>
                <a:path w="1313" h="1180" fill="none" extrusionOk="0">
                  <a:moveTo>
                    <a:pt x="1313" y="0"/>
                  </a:moveTo>
                  <a:lnTo>
                    <a:pt x="0" y="11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9"/>
            <p:cNvSpPr/>
            <p:nvPr/>
          </p:nvSpPr>
          <p:spPr>
            <a:xfrm>
              <a:off x="4287200" y="4857175"/>
              <a:ext cx="84750" cy="86400"/>
            </a:xfrm>
            <a:custGeom>
              <a:avLst/>
              <a:gdLst/>
              <a:ahLst/>
              <a:cxnLst/>
              <a:rect l="l" t="t" r="r" b="b"/>
              <a:pathLst>
                <a:path w="3390" h="3456" extrusionOk="0">
                  <a:moveTo>
                    <a:pt x="1463" y="0"/>
                  </a:moveTo>
                  <a:lnTo>
                    <a:pt x="1180" y="1030"/>
                  </a:lnTo>
                  <a:lnTo>
                    <a:pt x="150" y="831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1" y="2359"/>
                  </a:lnTo>
                  <a:lnTo>
                    <a:pt x="1047" y="2426"/>
                  </a:lnTo>
                  <a:lnTo>
                    <a:pt x="1047" y="3456"/>
                  </a:lnTo>
                  <a:lnTo>
                    <a:pt x="1729" y="2625"/>
                  </a:lnTo>
                  <a:lnTo>
                    <a:pt x="2559" y="3257"/>
                  </a:lnTo>
                  <a:lnTo>
                    <a:pt x="2426" y="2210"/>
                  </a:lnTo>
                  <a:lnTo>
                    <a:pt x="3390" y="1944"/>
                  </a:lnTo>
                  <a:lnTo>
                    <a:pt x="2493" y="1446"/>
                  </a:lnTo>
                  <a:lnTo>
                    <a:pt x="2908" y="548"/>
                  </a:lnTo>
                  <a:lnTo>
                    <a:pt x="1945" y="964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9"/>
            <p:cNvSpPr/>
            <p:nvPr/>
          </p:nvSpPr>
          <p:spPr>
            <a:xfrm>
              <a:off x="3832000" y="5037000"/>
              <a:ext cx="85150" cy="86850"/>
            </a:xfrm>
            <a:custGeom>
              <a:avLst/>
              <a:gdLst/>
              <a:ahLst/>
              <a:cxnLst/>
              <a:rect l="l" t="t" r="r" b="b"/>
              <a:pathLst>
                <a:path w="3406" h="3474" extrusionOk="0">
                  <a:moveTo>
                    <a:pt x="1462" y="1"/>
                  </a:moveTo>
                  <a:lnTo>
                    <a:pt x="1180" y="1048"/>
                  </a:lnTo>
                  <a:lnTo>
                    <a:pt x="150" y="832"/>
                  </a:lnTo>
                  <a:lnTo>
                    <a:pt x="764" y="1662"/>
                  </a:lnTo>
                  <a:lnTo>
                    <a:pt x="0" y="2360"/>
                  </a:lnTo>
                  <a:lnTo>
                    <a:pt x="1047" y="2427"/>
                  </a:lnTo>
                  <a:lnTo>
                    <a:pt x="1047" y="3473"/>
                  </a:lnTo>
                  <a:lnTo>
                    <a:pt x="1744" y="2643"/>
                  </a:lnTo>
                  <a:lnTo>
                    <a:pt x="2575" y="3257"/>
                  </a:lnTo>
                  <a:lnTo>
                    <a:pt x="2426" y="2294"/>
                  </a:lnTo>
                  <a:lnTo>
                    <a:pt x="3406" y="2011"/>
                  </a:lnTo>
                  <a:lnTo>
                    <a:pt x="2492" y="1529"/>
                  </a:lnTo>
                  <a:lnTo>
                    <a:pt x="2907" y="566"/>
                  </a:lnTo>
                  <a:lnTo>
                    <a:pt x="2907" y="566"/>
                  </a:lnTo>
                  <a:lnTo>
                    <a:pt x="1944" y="981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9"/>
            <p:cNvSpPr/>
            <p:nvPr/>
          </p:nvSpPr>
          <p:spPr>
            <a:xfrm>
              <a:off x="3942875" y="4891650"/>
              <a:ext cx="43225" cy="43200"/>
            </a:xfrm>
            <a:custGeom>
              <a:avLst/>
              <a:gdLst/>
              <a:ahLst/>
              <a:cxnLst/>
              <a:rect l="l" t="t" r="r" b="b"/>
              <a:pathLst>
                <a:path w="1729" h="1728" extrusionOk="0">
                  <a:moveTo>
                    <a:pt x="549" y="0"/>
                  </a:moveTo>
                  <a:lnTo>
                    <a:pt x="483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5" y="1313"/>
                  </a:lnTo>
                  <a:lnTo>
                    <a:pt x="1463" y="1529"/>
                  </a:lnTo>
                  <a:lnTo>
                    <a:pt x="1247" y="1047"/>
                  </a:lnTo>
                  <a:lnTo>
                    <a:pt x="1729" y="764"/>
                  </a:lnTo>
                  <a:lnTo>
                    <a:pt x="1247" y="631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9"/>
            <p:cNvSpPr/>
            <p:nvPr/>
          </p:nvSpPr>
          <p:spPr>
            <a:xfrm>
              <a:off x="4153875" y="468562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566" y="1"/>
                  </a:moveTo>
                  <a:lnTo>
                    <a:pt x="566" y="566"/>
                  </a:lnTo>
                  <a:lnTo>
                    <a:pt x="1" y="632"/>
                  </a:lnTo>
                  <a:lnTo>
                    <a:pt x="416" y="981"/>
                  </a:lnTo>
                  <a:lnTo>
                    <a:pt x="84" y="1396"/>
                  </a:lnTo>
                  <a:lnTo>
                    <a:pt x="632" y="1247"/>
                  </a:lnTo>
                  <a:lnTo>
                    <a:pt x="765" y="1812"/>
                  </a:lnTo>
                  <a:lnTo>
                    <a:pt x="1047" y="1330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30" y="1047"/>
                  </a:lnTo>
                  <a:lnTo>
                    <a:pt x="1812" y="765"/>
                  </a:lnTo>
                  <a:lnTo>
                    <a:pt x="1247" y="632"/>
                  </a:lnTo>
                  <a:lnTo>
                    <a:pt x="1396" y="150"/>
                  </a:lnTo>
                  <a:lnTo>
                    <a:pt x="1396" y="150"/>
                  </a:lnTo>
                  <a:lnTo>
                    <a:pt x="914" y="416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9"/>
            <p:cNvSpPr/>
            <p:nvPr/>
          </p:nvSpPr>
          <p:spPr>
            <a:xfrm>
              <a:off x="4212850" y="480857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482"/>
                  </a:lnTo>
                  <a:lnTo>
                    <a:pt x="1" y="565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4" y="1246"/>
                  </a:lnTo>
                  <a:lnTo>
                    <a:pt x="1463" y="1462"/>
                  </a:lnTo>
                  <a:lnTo>
                    <a:pt x="1247" y="981"/>
                  </a:lnTo>
                  <a:lnTo>
                    <a:pt x="1729" y="765"/>
                  </a:lnTo>
                  <a:lnTo>
                    <a:pt x="1247" y="632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9"/>
            <p:cNvSpPr/>
            <p:nvPr/>
          </p:nvSpPr>
          <p:spPr>
            <a:xfrm>
              <a:off x="4268100" y="4615025"/>
              <a:ext cx="45300" cy="44875"/>
            </a:xfrm>
            <a:custGeom>
              <a:avLst/>
              <a:gdLst/>
              <a:ahLst/>
              <a:cxnLst/>
              <a:rect l="l" t="t" r="r" b="b"/>
              <a:pathLst>
                <a:path w="1812" h="1795" extrusionOk="0">
                  <a:moveTo>
                    <a:pt x="565" y="0"/>
                  </a:moveTo>
                  <a:lnTo>
                    <a:pt x="565" y="549"/>
                  </a:lnTo>
                  <a:lnTo>
                    <a:pt x="1" y="549"/>
                  </a:lnTo>
                  <a:lnTo>
                    <a:pt x="416" y="964"/>
                  </a:lnTo>
                  <a:lnTo>
                    <a:pt x="150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12"/>
                  </a:lnTo>
                  <a:lnTo>
                    <a:pt x="1529" y="1512"/>
                  </a:lnTo>
                  <a:lnTo>
                    <a:pt x="1330" y="1030"/>
                  </a:lnTo>
                  <a:lnTo>
                    <a:pt x="1811" y="748"/>
                  </a:lnTo>
                  <a:lnTo>
                    <a:pt x="1247" y="615"/>
                  </a:lnTo>
                  <a:lnTo>
                    <a:pt x="1396" y="133"/>
                  </a:lnTo>
                  <a:lnTo>
                    <a:pt x="1396" y="133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9"/>
            <p:cNvSpPr/>
            <p:nvPr/>
          </p:nvSpPr>
          <p:spPr>
            <a:xfrm>
              <a:off x="4353250" y="46997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549"/>
                  </a:lnTo>
                  <a:lnTo>
                    <a:pt x="416" y="964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748" y="1795"/>
                  </a:lnTo>
                  <a:lnTo>
                    <a:pt x="1030" y="1313"/>
                  </a:lnTo>
                  <a:lnTo>
                    <a:pt x="1512" y="1512"/>
                  </a:lnTo>
                  <a:lnTo>
                    <a:pt x="1512" y="1512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6" y="615"/>
                  </a:lnTo>
                  <a:lnTo>
                    <a:pt x="1379" y="133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9"/>
            <p:cNvSpPr/>
            <p:nvPr/>
          </p:nvSpPr>
          <p:spPr>
            <a:xfrm>
              <a:off x="4024300" y="500960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8" y="0"/>
                  </a:moveTo>
                  <a:lnTo>
                    <a:pt x="482" y="482"/>
                  </a:lnTo>
                  <a:lnTo>
                    <a:pt x="0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15" y="1163"/>
                  </a:lnTo>
                  <a:lnTo>
                    <a:pt x="764" y="1728"/>
                  </a:lnTo>
                  <a:lnTo>
                    <a:pt x="964" y="1247"/>
                  </a:lnTo>
                  <a:lnTo>
                    <a:pt x="1446" y="1446"/>
                  </a:lnTo>
                  <a:lnTo>
                    <a:pt x="1246" y="964"/>
                  </a:lnTo>
                  <a:lnTo>
                    <a:pt x="1728" y="748"/>
                  </a:lnTo>
                  <a:lnTo>
                    <a:pt x="1728" y="682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897" y="333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9"/>
            <p:cNvSpPr/>
            <p:nvPr/>
          </p:nvSpPr>
          <p:spPr>
            <a:xfrm>
              <a:off x="429592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632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964"/>
                  </a:lnTo>
                  <a:lnTo>
                    <a:pt x="134" y="1380"/>
                  </a:lnTo>
                  <a:lnTo>
                    <a:pt x="134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29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134"/>
                  </a:lnTo>
                  <a:lnTo>
                    <a:pt x="964" y="4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9"/>
            <p:cNvSpPr/>
            <p:nvPr/>
          </p:nvSpPr>
          <p:spPr>
            <a:xfrm>
              <a:off x="3885975" y="4938575"/>
              <a:ext cx="64000" cy="112575"/>
            </a:xfrm>
            <a:custGeom>
              <a:avLst/>
              <a:gdLst/>
              <a:ahLst/>
              <a:cxnLst/>
              <a:rect l="l" t="t" r="r" b="b"/>
              <a:pathLst>
                <a:path w="2560" h="4503" fill="none" extrusionOk="0">
                  <a:moveTo>
                    <a:pt x="2559" y="1"/>
                  </a:moveTo>
                  <a:lnTo>
                    <a:pt x="1" y="450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9"/>
            <p:cNvSpPr/>
            <p:nvPr/>
          </p:nvSpPr>
          <p:spPr>
            <a:xfrm>
              <a:off x="3911725" y="5038675"/>
              <a:ext cx="107200" cy="29525"/>
            </a:xfrm>
            <a:custGeom>
              <a:avLst/>
              <a:gdLst/>
              <a:ahLst/>
              <a:cxnLst/>
              <a:rect l="l" t="t" r="r" b="b"/>
              <a:pathLst>
                <a:path w="4288" h="1181" fill="none" extrusionOk="0">
                  <a:moveTo>
                    <a:pt x="1" y="1180"/>
                  </a:moveTo>
                  <a:lnTo>
                    <a:pt x="4287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9"/>
            <p:cNvSpPr/>
            <p:nvPr/>
          </p:nvSpPr>
          <p:spPr>
            <a:xfrm>
              <a:off x="4131450" y="4834750"/>
              <a:ext cx="76450" cy="22450"/>
            </a:xfrm>
            <a:custGeom>
              <a:avLst/>
              <a:gdLst/>
              <a:ahLst/>
              <a:cxnLst/>
              <a:rect l="l" t="t" r="r" b="b"/>
              <a:pathLst>
                <a:path w="3058" h="898" fill="none" extrusionOk="0">
                  <a:moveTo>
                    <a:pt x="1" y="897"/>
                  </a:moveTo>
                  <a:cubicBezTo>
                    <a:pt x="1047" y="615"/>
                    <a:pt x="2077" y="266"/>
                    <a:pt x="3058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9"/>
            <p:cNvSpPr/>
            <p:nvPr/>
          </p:nvSpPr>
          <p:spPr>
            <a:xfrm>
              <a:off x="3989825" y="4879600"/>
              <a:ext cx="70625" cy="22450"/>
            </a:xfrm>
            <a:custGeom>
              <a:avLst/>
              <a:gdLst/>
              <a:ahLst/>
              <a:cxnLst/>
              <a:rect l="l" t="t" r="r" b="b"/>
              <a:pathLst>
                <a:path w="2825" h="898" fill="none" extrusionOk="0">
                  <a:moveTo>
                    <a:pt x="0" y="897"/>
                  </a:moveTo>
                  <a:cubicBezTo>
                    <a:pt x="897" y="632"/>
                    <a:pt x="1861" y="283"/>
                    <a:pt x="2825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9"/>
            <p:cNvSpPr/>
            <p:nvPr/>
          </p:nvSpPr>
          <p:spPr>
            <a:xfrm>
              <a:off x="4185025" y="4730900"/>
              <a:ext cx="36575" cy="71050"/>
            </a:xfrm>
            <a:custGeom>
              <a:avLst/>
              <a:gdLst/>
              <a:ahLst/>
              <a:cxnLst/>
              <a:rect l="l" t="t" r="r" b="b"/>
              <a:pathLst>
                <a:path w="1463" h="2842" fill="none" extrusionOk="0">
                  <a:moveTo>
                    <a:pt x="1" y="1"/>
                  </a:moveTo>
                  <a:lnTo>
                    <a:pt x="1463" y="284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9"/>
            <p:cNvSpPr/>
            <p:nvPr/>
          </p:nvSpPr>
          <p:spPr>
            <a:xfrm>
              <a:off x="4192100" y="4637450"/>
              <a:ext cx="76025" cy="58600"/>
            </a:xfrm>
            <a:custGeom>
              <a:avLst/>
              <a:gdLst/>
              <a:ahLst/>
              <a:cxnLst/>
              <a:rect l="l" t="t" r="r" b="b"/>
              <a:pathLst>
                <a:path w="3041" h="2344" fill="none" extrusionOk="0">
                  <a:moveTo>
                    <a:pt x="0" y="2343"/>
                  </a:moveTo>
                  <a:lnTo>
                    <a:pt x="3041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9"/>
            <p:cNvSpPr/>
            <p:nvPr/>
          </p:nvSpPr>
          <p:spPr>
            <a:xfrm>
              <a:off x="4313375" y="4647825"/>
              <a:ext cx="44875" cy="58600"/>
            </a:xfrm>
            <a:custGeom>
              <a:avLst/>
              <a:gdLst/>
              <a:ahLst/>
              <a:cxnLst/>
              <a:rect l="l" t="t" r="r" b="b"/>
              <a:pathLst>
                <a:path w="1795" h="2344" fill="none" extrusionOk="0">
                  <a:moveTo>
                    <a:pt x="0" y="1"/>
                  </a:moveTo>
                  <a:lnTo>
                    <a:pt x="1795" y="234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9"/>
            <p:cNvSpPr/>
            <p:nvPr/>
          </p:nvSpPr>
          <p:spPr>
            <a:xfrm>
              <a:off x="4254400" y="4836400"/>
              <a:ext cx="57325" cy="34500"/>
            </a:xfrm>
            <a:custGeom>
              <a:avLst/>
              <a:gdLst/>
              <a:ahLst/>
              <a:cxnLst/>
              <a:rect l="l" t="t" r="r" b="b"/>
              <a:pathLst>
                <a:path w="2293" h="1380" fill="none" extrusionOk="0">
                  <a:moveTo>
                    <a:pt x="0" y="1"/>
                  </a:moveTo>
                  <a:lnTo>
                    <a:pt x="2293" y="137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9"/>
            <p:cNvSpPr/>
            <p:nvPr/>
          </p:nvSpPr>
          <p:spPr>
            <a:xfrm>
              <a:off x="4322100" y="4936925"/>
              <a:ext cx="8325" cy="88075"/>
            </a:xfrm>
            <a:custGeom>
              <a:avLst/>
              <a:gdLst/>
              <a:ahLst/>
              <a:cxnLst/>
              <a:rect l="l" t="t" r="r" b="b"/>
              <a:pathLst>
                <a:path w="333" h="3523" fill="none" extrusionOk="0">
                  <a:moveTo>
                    <a:pt x="333" y="0"/>
                  </a:moveTo>
                  <a:lnTo>
                    <a:pt x="0" y="352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9"/>
            <p:cNvSpPr/>
            <p:nvPr/>
          </p:nvSpPr>
          <p:spPr>
            <a:xfrm>
              <a:off x="4131450" y="5038675"/>
              <a:ext cx="164500" cy="7075"/>
            </a:xfrm>
            <a:custGeom>
              <a:avLst/>
              <a:gdLst/>
              <a:ahLst/>
              <a:cxnLst/>
              <a:rect l="l" t="t" r="r" b="b"/>
              <a:pathLst>
                <a:path w="6580" h="283" fill="none" extrusionOk="0">
                  <a:moveTo>
                    <a:pt x="6580" y="283"/>
                  </a:moveTo>
                  <a:cubicBezTo>
                    <a:pt x="4370" y="216"/>
                    <a:pt x="2227" y="150"/>
                    <a:pt x="1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9"/>
            <p:cNvSpPr/>
            <p:nvPr/>
          </p:nvSpPr>
          <p:spPr>
            <a:xfrm>
              <a:off x="3255900" y="4286075"/>
              <a:ext cx="13725" cy="12050"/>
            </a:xfrm>
            <a:custGeom>
              <a:avLst/>
              <a:gdLst/>
              <a:ahLst/>
              <a:cxnLst/>
              <a:rect l="l" t="t" r="r" b="b"/>
              <a:pathLst>
                <a:path w="549" h="482" extrusionOk="0">
                  <a:moveTo>
                    <a:pt x="283" y="0"/>
                  </a:moveTo>
                  <a:cubicBezTo>
                    <a:pt x="1" y="0"/>
                    <a:pt x="1" y="482"/>
                    <a:pt x="283" y="482"/>
                  </a:cubicBezTo>
                  <a:cubicBezTo>
                    <a:pt x="549" y="482"/>
                    <a:pt x="549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9"/>
            <p:cNvSpPr/>
            <p:nvPr/>
          </p:nvSpPr>
          <p:spPr>
            <a:xfrm>
              <a:off x="3110525" y="4342975"/>
              <a:ext cx="24125" cy="22875"/>
            </a:xfrm>
            <a:custGeom>
              <a:avLst/>
              <a:gdLst/>
              <a:ahLst/>
              <a:cxnLst/>
              <a:rect l="l" t="t" r="r" b="b"/>
              <a:pathLst>
                <a:path w="965" h="915" extrusionOk="0">
                  <a:moveTo>
                    <a:pt x="483" y="0"/>
                  </a:moveTo>
                  <a:cubicBezTo>
                    <a:pt x="200" y="0"/>
                    <a:pt x="1" y="216"/>
                    <a:pt x="1" y="416"/>
                  </a:cubicBezTo>
                  <a:cubicBezTo>
                    <a:pt x="1" y="698"/>
                    <a:pt x="200" y="914"/>
                    <a:pt x="483" y="914"/>
                  </a:cubicBezTo>
                  <a:cubicBezTo>
                    <a:pt x="699" y="914"/>
                    <a:pt x="964" y="698"/>
                    <a:pt x="964" y="416"/>
                  </a:cubicBezTo>
                  <a:cubicBezTo>
                    <a:pt x="964" y="216"/>
                    <a:pt x="765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9"/>
            <p:cNvSpPr/>
            <p:nvPr/>
          </p:nvSpPr>
          <p:spPr>
            <a:xfrm>
              <a:off x="3223100" y="4241200"/>
              <a:ext cx="27425" cy="27450"/>
            </a:xfrm>
            <a:custGeom>
              <a:avLst/>
              <a:gdLst/>
              <a:ahLst/>
              <a:cxnLst/>
              <a:rect l="l" t="t" r="r" b="b"/>
              <a:pathLst>
                <a:path w="1097" h="1098" extrusionOk="0">
                  <a:moveTo>
                    <a:pt x="548" y="1"/>
                  </a:moveTo>
                  <a:cubicBezTo>
                    <a:pt x="200" y="1"/>
                    <a:pt x="0" y="267"/>
                    <a:pt x="0" y="549"/>
                  </a:cubicBezTo>
                  <a:cubicBezTo>
                    <a:pt x="0" y="832"/>
                    <a:pt x="200" y="1097"/>
                    <a:pt x="548" y="1097"/>
                  </a:cubicBezTo>
                  <a:cubicBezTo>
                    <a:pt x="831" y="1097"/>
                    <a:pt x="1097" y="832"/>
                    <a:pt x="1030" y="549"/>
                  </a:cubicBezTo>
                  <a:cubicBezTo>
                    <a:pt x="1030" y="267"/>
                    <a:pt x="831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19"/>
          <p:cNvGrpSpPr/>
          <p:nvPr/>
        </p:nvGrpSpPr>
        <p:grpSpPr>
          <a:xfrm>
            <a:off x="7889882" y="208910"/>
            <a:ext cx="921589" cy="434710"/>
            <a:chOff x="7299332" y="255760"/>
            <a:chExt cx="921589" cy="434710"/>
          </a:xfrm>
        </p:grpSpPr>
        <p:sp>
          <p:nvSpPr>
            <p:cNvPr id="2371" name="Google Shape;2371;p19"/>
            <p:cNvSpPr/>
            <p:nvPr/>
          </p:nvSpPr>
          <p:spPr>
            <a:xfrm rot="-178323">
              <a:off x="7302824" y="548527"/>
              <a:ext cx="138447" cy="138447"/>
            </a:xfrm>
            <a:custGeom>
              <a:avLst/>
              <a:gdLst/>
              <a:ahLst/>
              <a:cxnLst/>
              <a:rect l="l" t="t" r="r" b="b"/>
              <a:pathLst>
                <a:path w="3390" h="3390" extrusionOk="0">
                  <a:moveTo>
                    <a:pt x="1446" y="0"/>
                  </a:moveTo>
                  <a:lnTo>
                    <a:pt x="1180" y="964"/>
                  </a:lnTo>
                  <a:lnTo>
                    <a:pt x="133" y="831"/>
                  </a:lnTo>
                  <a:lnTo>
                    <a:pt x="765" y="1662"/>
                  </a:lnTo>
                  <a:lnTo>
                    <a:pt x="0" y="2359"/>
                  </a:lnTo>
                  <a:lnTo>
                    <a:pt x="1030" y="2359"/>
                  </a:lnTo>
                  <a:lnTo>
                    <a:pt x="1030" y="3389"/>
                  </a:lnTo>
                  <a:lnTo>
                    <a:pt x="1728" y="2625"/>
                  </a:lnTo>
                  <a:lnTo>
                    <a:pt x="2559" y="3257"/>
                  </a:lnTo>
                  <a:lnTo>
                    <a:pt x="2426" y="2210"/>
                  </a:lnTo>
                  <a:lnTo>
                    <a:pt x="3390" y="1944"/>
                  </a:lnTo>
                  <a:lnTo>
                    <a:pt x="2492" y="1446"/>
                  </a:lnTo>
                  <a:lnTo>
                    <a:pt x="2908" y="482"/>
                  </a:lnTo>
                  <a:lnTo>
                    <a:pt x="2908" y="482"/>
                  </a:lnTo>
                  <a:lnTo>
                    <a:pt x="1928" y="89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9"/>
            <p:cNvSpPr/>
            <p:nvPr/>
          </p:nvSpPr>
          <p:spPr>
            <a:xfrm rot="-178323">
              <a:off x="7964585" y="259326"/>
              <a:ext cx="141184" cy="141142"/>
            </a:xfrm>
            <a:custGeom>
              <a:avLst/>
              <a:gdLst/>
              <a:ahLst/>
              <a:cxnLst/>
              <a:rect l="l" t="t" r="r" b="b"/>
              <a:pathLst>
                <a:path w="3457" h="3456" extrusionOk="0">
                  <a:moveTo>
                    <a:pt x="1513" y="0"/>
                  </a:moveTo>
                  <a:lnTo>
                    <a:pt x="1247" y="1030"/>
                  </a:lnTo>
                  <a:lnTo>
                    <a:pt x="200" y="831"/>
                  </a:lnTo>
                  <a:lnTo>
                    <a:pt x="831" y="1661"/>
                  </a:lnTo>
                  <a:lnTo>
                    <a:pt x="1" y="2359"/>
                  </a:lnTo>
                  <a:lnTo>
                    <a:pt x="1097" y="2426"/>
                  </a:lnTo>
                  <a:lnTo>
                    <a:pt x="1097" y="3456"/>
                  </a:lnTo>
                  <a:lnTo>
                    <a:pt x="1795" y="2625"/>
                  </a:lnTo>
                  <a:lnTo>
                    <a:pt x="2626" y="3256"/>
                  </a:lnTo>
                  <a:lnTo>
                    <a:pt x="2410" y="2210"/>
                  </a:lnTo>
                  <a:lnTo>
                    <a:pt x="3456" y="1944"/>
                  </a:lnTo>
                  <a:lnTo>
                    <a:pt x="2559" y="1445"/>
                  </a:lnTo>
                  <a:lnTo>
                    <a:pt x="2975" y="482"/>
                  </a:lnTo>
                  <a:lnTo>
                    <a:pt x="1994" y="897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9"/>
            <p:cNvSpPr/>
            <p:nvPr/>
          </p:nvSpPr>
          <p:spPr>
            <a:xfrm rot="-178323">
              <a:off x="8145765" y="407199"/>
              <a:ext cx="73308" cy="73307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67" y="1380"/>
                  </a:lnTo>
                  <a:lnTo>
                    <a:pt x="67" y="1380"/>
                  </a:lnTo>
                  <a:lnTo>
                    <a:pt x="615" y="1247"/>
                  </a:lnTo>
                  <a:lnTo>
                    <a:pt x="764" y="1795"/>
                  </a:lnTo>
                  <a:lnTo>
                    <a:pt x="1030" y="1313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13" y="1047"/>
                  </a:lnTo>
                  <a:lnTo>
                    <a:pt x="1794" y="765"/>
                  </a:lnTo>
                  <a:lnTo>
                    <a:pt x="1246" y="632"/>
                  </a:lnTo>
                  <a:lnTo>
                    <a:pt x="1379" y="67"/>
                  </a:lnTo>
                  <a:lnTo>
                    <a:pt x="897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9"/>
            <p:cNvSpPr/>
            <p:nvPr/>
          </p:nvSpPr>
          <p:spPr>
            <a:xfrm rot="-178323">
              <a:off x="8018867" y="529967"/>
              <a:ext cx="73349" cy="70612"/>
            </a:xfrm>
            <a:custGeom>
              <a:avLst/>
              <a:gdLst/>
              <a:ahLst/>
              <a:cxnLst/>
              <a:rect l="l" t="t" r="r" b="b"/>
              <a:pathLst>
                <a:path w="1796" h="1729" extrusionOk="0">
                  <a:moveTo>
                    <a:pt x="632" y="1"/>
                  </a:moveTo>
                  <a:lnTo>
                    <a:pt x="549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134" y="1313"/>
                  </a:lnTo>
                  <a:lnTo>
                    <a:pt x="632" y="1247"/>
                  </a:lnTo>
                  <a:lnTo>
                    <a:pt x="765" y="1728"/>
                  </a:lnTo>
                  <a:lnTo>
                    <a:pt x="1047" y="1247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13" y="964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67"/>
                  </a:lnTo>
                  <a:lnTo>
                    <a:pt x="964" y="4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9"/>
            <p:cNvSpPr/>
            <p:nvPr/>
          </p:nvSpPr>
          <p:spPr>
            <a:xfrm rot="-178323">
              <a:off x="7841924" y="445453"/>
              <a:ext cx="70612" cy="71306"/>
            </a:xfrm>
            <a:custGeom>
              <a:avLst/>
              <a:gdLst/>
              <a:ahLst/>
              <a:cxnLst/>
              <a:rect l="l" t="t" r="r" b="b"/>
              <a:pathLst>
                <a:path w="1729" h="1746" extrusionOk="0">
                  <a:moveTo>
                    <a:pt x="549" y="1"/>
                  </a:moveTo>
                  <a:lnTo>
                    <a:pt x="483" y="566"/>
                  </a:lnTo>
                  <a:lnTo>
                    <a:pt x="1" y="566"/>
                  </a:lnTo>
                  <a:lnTo>
                    <a:pt x="350" y="915"/>
                  </a:lnTo>
                  <a:lnTo>
                    <a:pt x="67" y="1330"/>
                  </a:lnTo>
                  <a:lnTo>
                    <a:pt x="616" y="1247"/>
                  </a:lnTo>
                  <a:lnTo>
                    <a:pt x="765" y="1745"/>
                  </a:lnTo>
                  <a:lnTo>
                    <a:pt x="964" y="1247"/>
                  </a:lnTo>
                  <a:lnTo>
                    <a:pt x="1446" y="1529"/>
                  </a:lnTo>
                  <a:lnTo>
                    <a:pt x="1247" y="981"/>
                  </a:lnTo>
                  <a:lnTo>
                    <a:pt x="1729" y="765"/>
                  </a:lnTo>
                  <a:lnTo>
                    <a:pt x="1247" y="632"/>
                  </a:lnTo>
                  <a:lnTo>
                    <a:pt x="1313" y="84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9"/>
            <p:cNvSpPr/>
            <p:nvPr/>
          </p:nvSpPr>
          <p:spPr>
            <a:xfrm rot="-178323">
              <a:off x="7380577" y="397057"/>
              <a:ext cx="33938" cy="166953"/>
            </a:xfrm>
            <a:custGeom>
              <a:avLst/>
              <a:gdLst/>
              <a:ahLst/>
              <a:cxnLst/>
              <a:rect l="l" t="t" r="r" b="b"/>
              <a:pathLst>
                <a:path w="831" h="4088" fill="none" extrusionOk="0">
                  <a:moveTo>
                    <a:pt x="831" y="1"/>
                  </a:moveTo>
                  <a:cubicBezTo>
                    <a:pt x="548" y="1380"/>
                    <a:pt x="266" y="2775"/>
                    <a:pt x="0" y="4088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9"/>
            <p:cNvSpPr/>
            <p:nvPr/>
          </p:nvSpPr>
          <p:spPr>
            <a:xfrm rot="-178323">
              <a:off x="7415357" y="498555"/>
              <a:ext cx="424082" cy="90256"/>
            </a:xfrm>
            <a:custGeom>
              <a:avLst/>
              <a:gdLst/>
              <a:ahLst/>
              <a:cxnLst/>
              <a:rect l="l" t="t" r="r" b="b"/>
              <a:pathLst>
                <a:path w="10384" h="2210" fill="none" extrusionOk="0">
                  <a:moveTo>
                    <a:pt x="0" y="2210"/>
                  </a:moveTo>
                  <a:lnTo>
                    <a:pt x="10384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9"/>
            <p:cNvSpPr/>
            <p:nvPr/>
          </p:nvSpPr>
          <p:spPr>
            <a:xfrm rot="-178323">
              <a:off x="7909156" y="370837"/>
              <a:ext cx="90297" cy="87561"/>
            </a:xfrm>
            <a:custGeom>
              <a:avLst/>
              <a:gdLst/>
              <a:ahLst/>
              <a:cxnLst/>
              <a:rect l="l" t="t" r="r" b="b"/>
              <a:pathLst>
                <a:path w="2211" h="2144" fill="none" extrusionOk="0">
                  <a:moveTo>
                    <a:pt x="1" y="2143"/>
                  </a:moveTo>
                  <a:lnTo>
                    <a:pt x="221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9"/>
            <p:cNvSpPr/>
            <p:nvPr/>
          </p:nvSpPr>
          <p:spPr>
            <a:xfrm rot="-178323">
              <a:off x="8080421" y="357002"/>
              <a:ext cx="70612" cy="65180"/>
            </a:xfrm>
            <a:custGeom>
              <a:avLst/>
              <a:gdLst/>
              <a:ahLst/>
              <a:cxnLst/>
              <a:rect l="l" t="t" r="r" b="b"/>
              <a:pathLst>
                <a:path w="1729" h="1596" fill="none" extrusionOk="0">
                  <a:moveTo>
                    <a:pt x="1" y="0"/>
                  </a:moveTo>
                  <a:lnTo>
                    <a:pt x="1728" y="1595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9"/>
            <p:cNvSpPr/>
            <p:nvPr/>
          </p:nvSpPr>
          <p:spPr>
            <a:xfrm rot="-178323">
              <a:off x="8086639" y="478258"/>
              <a:ext cx="70612" cy="62485"/>
            </a:xfrm>
            <a:custGeom>
              <a:avLst/>
              <a:gdLst/>
              <a:ahLst/>
              <a:cxnLst/>
              <a:rect l="l" t="t" r="r" b="b"/>
              <a:pathLst>
                <a:path w="1729" h="1530" fill="none" extrusionOk="0">
                  <a:moveTo>
                    <a:pt x="1" y="1529"/>
                  </a:moveTo>
                  <a:lnTo>
                    <a:pt x="1728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9"/>
            <p:cNvSpPr/>
            <p:nvPr/>
          </p:nvSpPr>
          <p:spPr>
            <a:xfrm rot="-178323">
              <a:off x="7917470" y="495199"/>
              <a:ext cx="96382" cy="53664"/>
            </a:xfrm>
            <a:custGeom>
              <a:avLst/>
              <a:gdLst/>
              <a:ahLst/>
              <a:cxnLst/>
              <a:rect l="l" t="t" r="r" b="b"/>
              <a:pathLst>
                <a:path w="2360" h="1314" fill="none" extrusionOk="0">
                  <a:moveTo>
                    <a:pt x="0" y="1"/>
                  </a:moveTo>
                  <a:lnTo>
                    <a:pt x="2359" y="131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2" name="Google Shape;2382;p19"/>
          <p:cNvGrpSpPr/>
          <p:nvPr/>
        </p:nvGrpSpPr>
        <p:grpSpPr>
          <a:xfrm rot="-630495">
            <a:off x="6675794" y="178670"/>
            <a:ext cx="832329" cy="161801"/>
            <a:chOff x="5109175" y="4234150"/>
            <a:chExt cx="410375" cy="79775"/>
          </a:xfrm>
        </p:grpSpPr>
        <p:sp>
          <p:nvSpPr>
            <p:cNvPr id="2383" name="Google Shape;2383;p19"/>
            <p:cNvSpPr/>
            <p:nvPr/>
          </p:nvSpPr>
          <p:spPr>
            <a:xfrm>
              <a:off x="5453900" y="4265300"/>
              <a:ext cx="44900" cy="43225"/>
            </a:xfrm>
            <a:custGeom>
              <a:avLst/>
              <a:gdLst/>
              <a:ahLst/>
              <a:cxnLst/>
              <a:rect l="l" t="t" r="r" b="b"/>
              <a:pathLst>
                <a:path w="1796" h="1729" extrusionOk="0">
                  <a:moveTo>
                    <a:pt x="549" y="1"/>
                  </a:moveTo>
                  <a:lnTo>
                    <a:pt x="549" y="482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134" y="1313"/>
                  </a:lnTo>
                  <a:lnTo>
                    <a:pt x="616" y="1247"/>
                  </a:lnTo>
                  <a:lnTo>
                    <a:pt x="749" y="1728"/>
                  </a:lnTo>
                  <a:lnTo>
                    <a:pt x="1031" y="1247"/>
                  </a:lnTo>
                  <a:lnTo>
                    <a:pt x="1513" y="1446"/>
                  </a:lnTo>
                  <a:lnTo>
                    <a:pt x="1513" y="1446"/>
                  </a:lnTo>
                  <a:lnTo>
                    <a:pt x="1313" y="964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67"/>
                  </a:lnTo>
                  <a:lnTo>
                    <a:pt x="965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9"/>
            <p:cNvSpPr/>
            <p:nvPr/>
          </p:nvSpPr>
          <p:spPr>
            <a:xfrm>
              <a:off x="5339700" y="42341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8" y="0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133" y="1379"/>
                  </a:lnTo>
                  <a:lnTo>
                    <a:pt x="615" y="1247"/>
                  </a:lnTo>
                  <a:lnTo>
                    <a:pt x="748" y="1795"/>
                  </a:lnTo>
                  <a:lnTo>
                    <a:pt x="1030" y="1313"/>
                  </a:lnTo>
                  <a:lnTo>
                    <a:pt x="1512" y="1529"/>
                  </a:lnTo>
                  <a:lnTo>
                    <a:pt x="1313" y="1031"/>
                  </a:lnTo>
                  <a:lnTo>
                    <a:pt x="1794" y="765"/>
                  </a:lnTo>
                  <a:lnTo>
                    <a:pt x="1246" y="615"/>
                  </a:lnTo>
                  <a:lnTo>
                    <a:pt x="1379" y="133"/>
                  </a:lnTo>
                  <a:lnTo>
                    <a:pt x="1379" y="133"/>
                  </a:lnTo>
                  <a:lnTo>
                    <a:pt x="897" y="416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9"/>
            <p:cNvSpPr/>
            <p:nvPr/>
          </p:nvSpPr>
          <p:spPr>
            <a:xfrm>
              <a:off x="5382875" y="4263650"/>
              <a:ext cx="67325" cy="17050"/>
            </a:xfrm>
            <a:custGeom>
              <a:avLst/>
              <a:gdLst/>
              <a:ahLst/>
              <a:cxnLst/>
              <a:rect l="l" t="t" r="r" b="b"/>
              <a:pathLst>
                <a:path w="2693" h="682" fill="none" extrusionOk="0">
                  <a:moveTo>
                    <a:pt x="1" y="0"/>
                  </a:moveTo>
                  <a:lnTo>
                    <a:pt x="2692" y="68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9"/>
            <p:cNvSpPr/>
            <p:nvPr/>
          </p:nvSpPr>
          <p:spPr>
            <a:xfrm>
              <a:off x="5497100" y="4246200"/>
              <a:ext cx="22450" cy="26175"/>
            </a:xfrm>
            <a:custGeom>
              <a:avLst/>
              <a:gdLst/>
              <a:ahLst/>
              <a:cxnLst/>
              <a:rect l="l" t="t" r="r" b="b"/>
              <a:pathLst>
                <a:path w="898" h="1047" fill="none" extrusionOk="0">
                  <a:moveTo>
                    <a:pt x="1" y="1047"/>
                  </a:moveTo>
                  <a:cubicBezTo>
                    <a:pt x="267" y="698"/>
                    <a:pt x="615" y="349"/>
                    <a:pt x="898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9"/>
            <p:cNvSpPr/>
            <p:nvPr/>
          </p:nvSpPr>
          <p:spPr>
            <a:xfrm>
              <a:off x="5211350" y="4303500"/>
              <a:ext cx="10400" cy="8350"/>
            </a:xfrm>
            <a:custGeom>
              <a:avLst/>
              <a:gdLst/>
              <a:ahLst/>
              <a:cxnLst/>
              <a:rect l="l" t="t" r="r" b="b"/>
              <a:pathLst>
                <a:path w="416" h="334" extrusionOk="0">
                  <a:moveTo>
                    <a:pt x="216" y="1"/>
                  </a:moveTo>
                  <a:cubicBezTo>
                    <a:pt x="0" y="1"/>
                    <a:pt x="0" y="333"/>
                    <a:pt x="216" y="333"/>
                  </a:cubicBezTo>
                  <a:cubicBezTo>
                    <a:pt x="416" y="333"/>
                    <a:pt x="416" y="1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9"/>
            <p:cNvSpPr/>
            <p:nvPr/>
          </p:nvSpPr>
          <p:spPr>
            <a:xfrm>
              <a:off x="5109175" y="427900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98" y="1"/>
                  </a:moveTo>
                  <a:cubicBezTo>
                    <a:pt x="349" y="1"/>
                    <a:pt x="0" y="283"/>
                    <a:pt x="0" y="699"/>
                  </a:cubicBezTo>
                  <a:cubicBezTo>
                    <a:pt x="0" y="1047"/>
                    <a:pt x="283" y="1396"/>
                    <a:pt x="698" y="1396"/>
                  </a:cubicBezTo>
                  <a:cubicBezTo>
                    <a:pt x="1047" y="1396"/>
                    <a:pt x="1396" y="1047"/>
                    <a:pt x="1396" y="699"/>
                  </a:cubicBezTo>
                  <a:cubicBezTo>
                    <a:pt x="1396" y="283"/>
                    <a:pt x="1114" y="1"/>
                    <a:pt x="6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9" name="Google Shape;2389;p19"/>
          <p:cNvGrpSpPr/>
          <p:nvPr/>
        </p:nvGrpSpPr>
        <p:grpSpPr>
          <a:xfrm rot="5400000">
            <a:off x="-517350" y="3747028"/>
            <a:ext cx="1891900" cy="723872"/>
            <a:chOff x="3046575" y="4615025"/>
            <a:chExt cx="1351550" cy="517125"/>
          </a:xfrm>
        </p:grpSpPr>
        <p:sp>
          <p:nvSpPr>
            <p:cNvPr id="2390" name="Google Shape;2390;p19"/>
            <p:cNvSpPr/>
            <p:nvPr/>
          </p:nvSpPr>
          <p:spPr>
            <a:xfrm>
              <a:off x="3169525" y="4898700"/>
              <a:ext cx="84750" cy="86425"/>
            </a:xfrm>
            <a:custGeom>
              <a:avLst/>
              <a:gdLst/>
              <a:ahLst/>
              <a:cxnLst/>
              <a:rect l="l" t="t" r="r" b="b"/>
              <a:pathLst>
                <a:path w="3390" h="3457" extrusionOk="0">
                  <a:moveTo>
                    <a:pt x="1379" y="1"/>
                  </a:moveTo>
                  <a:lnTo>
                    <a:pt x="1163" y="1031"/>
                  </a:lnTo>
                  <a:lnTo>
                    <a:pt x="133" y="898"/>
                  </a:lnTo>
                  <a:lnTo>
                    <a:pt x="748" y="1728"/>
                  </a:lnTo>
                  <a:lnTo>
                    <a:pt x="0" y="2426"/>
                  </a:lnTo>
                  <a:lnTo>
                    <a:pt x="1030" y="2426"/>
                  </a:lnTo>
                  <a:lnTo>
                    <a:pt x="1163" y="3456"/>
                  </a:lnTo>
                  <a:lnTo>
                    <a:pt x="1794" y="2626"/>
                  </a:lnTo>
                  <a:lnTo>
                    <a:pt x="2691" y="3190"/>
                  </a:lnTo>
                  <a:lnTo>
                    <a:pt x="2409" y="2210"/>
                  </a:lnTo>
                  <a:lnTo>
                    <a:pt x="3389" y="1861"/>
                  </a:lnTo>
                  <a:lnTo>
                    <a:pt x="2492" y="1446"/>
                  </a:lnTo>
                  <a:lnTo>
                    <a:pt x="2824" y="482"/>
                  </a:lnTo>
                  <a:lnTo>
                    <a:pt x="2824" y="482"/>
                  </a:lnTo>
                  <a:lnTo>
                    <a:pt x="1927" y="89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9"/>
            <p:cNvSpPr/>
            <p:nvPr/>
          </p:nvSpPr>
          <p:spPr>
            <a:xfrm>
              <a:off x="3065675" y="492652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133" y="1380"/>
                  </a:lnTo>
                  <a:lnTo>
                    <a:pt x="682" y="1247"/>
                  </a:lnTo>
                  <a:lnTo>
                    <a:pt x="831" y="1795"/>
                  </a:lnTo>
                  <a:lnTo>
                    <a:pt x="1031" y="1313"/>
                  </a:lnTo>
                  <a:lnTo>
                    <a:pt x="1579" y="1446"/>
                  </a:lnTo>
                  <a:lnTo>
                    <a:pt x="1313" y="964"/>
                  </a:lnTo>
                  <a:lnTo>
                    <a:pt x="1795" y="682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9"/>
            <p:cNvSpPr/>
            <p:nvPr/>
          </p:nvSpPr>
          <p:spPr>
            <a:xfrm>
              <a:off x="3046575" y="5087275"/>
              <a:ext cx="32825" cy="44875"/>
            </a:xfrm>
            <a:custGeom>
              <a:avLst/>
              <a:gdLst/>
              <a:ahLst/>
              <a:cxnLst/>
              <a:rect l="l" t="t" r="r" b="b"/>
              <a:pathLst>
                <a:path w="1313" h="1795" extrusionOk="0">
                  <a:moveTo>
                    <a:pt x="67" y="0"/>
                  </a:moveTo>
                  <a:lnTo>
                    <a:pt x="67" y="549"/>
                  </a:lnTo>
                  <a:lnTo>
                    <a:pt x="0" y="549"/>
                  </a:lnTo>
                  <a:lnTo>
                    <a:pt x="0" y="1313"/>
                  </a:lnTo>
                  <a:lnTo>
                    <a:pt x="200" y="1246"/>
                  </a:lnTo>
                  <a:lnTo>
                    <a:pt x="349" y="1795"/>
                  </a:lnTo>
                  <a:lnTo>
                    <a:pt x="615" y="1313"/>
                  </a:lnTo>
                  <a:lnTo>
                    <a:pt x="1097" y="1462"/>
                  </a:lnTo>
                  <a:lnTo>
                    <a:pt x="1097" y="1462"/>
                  </a:lnTo>
                  <a:lnTo>
                    <a:pt x="897" y="964"/>
                  </a:lnTo>
                  <a:lnTo>
                    <a:pt x="1313" y="698"/>
                  </a:lnTo>
                  <a:lnTo>
                    <a:pt x="831" y="632"/>
                  </a:lnTo>
                  <a:lnTo>
                    <a:pt x="897" y="67"/>
                  </a:lnTo>
                  <a:lnTo>
                    <a:pt x="482" y="41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9"/>
            <p:cNvSpPr/>
            <p:nvPr/>
          </p:nvSpPr>
          <p:spPr>
            <a:xfrm>
              <a:off x="310887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831" y="1795"/>
                  </a:lnTo>
                  <a:lnTo>
                    <a:pt x="1030" y="1313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95" y="699"/>
                  </a:lnTo>
                  <a:lnTo>
                    <a:pt x="1246" y="615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9"/>
            <p:cNvSpPr/>
            <p:nvPr/>
          </p:nvSpPr>
          <p:spPr>
            <a:xfrm>
              <a:off x="3113850" y="4941900"/>
              <a:ext cx="59000" cy="8750"/>
            </a:xfrm>
            <a:custGeom>
              <a:avLst/>
              <a:gdLst/>
              <a:ahLst/>
              <a:cxnLst/>
              <a:rect l="l" t="t" r="r" b="b"/>
              <a:pathLst>
                <a:path w="2360" h="350" fill="none" extrusionOk="0">
                  <a:moveTo>
                    <a:pt x="2360" y="0"/>
                  </a:moveTo>
                  <a:lnTo>
                    <a:pt x="1" y="34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9"/>
            <p:cNvSpPr/>
            <p:nvPr/>
          </p:nvSpPr>
          <p:spPr>
            <a:xfrm>
              <a:off x="3096825" y="4974700"/>
              <a:ext cx="18725" cy="41575"/>
            </a:xfrm>
            <a:custGeom>
              <a:avLst/>
              <a:gdLst/>
              <a:ahLst/>
              <a:cxnLst/>
              <a:rect l="l" t="t" r="r" b="b"/>
              <a:pathLst>
                <a:path w="749" h="1663" fill="none" extrusionOk="0">
                  <a:moveTo>
                    <a:pt x="1" y="1"/>
                  </a:moveTo>
                  <a:lnTo>
                    <a:pt x="748" y="166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9"/>
            <p:cNvSpPr/>
            <p:nvPr/>
          </p:nvSpPr>
          <p:spPr>
            <a:xfrm>
              <a:off x="3077725" y="5064850"/>
              <a:ext cx="32825" cy="29500"/>
            </a:xfrm>
            <a:custGeom>
              <a:avLst/>
              <a:gdLst/>
              <a:ahLst/>
              <a:cxnLst/>
              <a:rect l="l" t="t" r="r" b="b"/>
              <a:pathLst>
                <a:path w="1313" h="1180" fill="none" extrusionOk="0">
                  <a:moveTo>
                    <a:pt x="1313" y="0"/>
                  </a:moveTo>
                  <a:lnTo>
                    <a:pt x="0" y="11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9"/>
            <p:cNvSpPr/>
            <p:nvPr/>
          </p:nvSpPr>
          <p:spPr>
            <a:xfrm>
              <a:off x="4287200" y="4857175"/>
              <a:ext cx="84750" cy="86400"/>
            </a:xfrm>
            <a:custGeom>
              <a:avLst/>
              <a:gdLst/>
              <a:ahLst/>
              <a:cxnLst/>
              <a:rect l="l" t="t" r="r" b="b"/>
              <a:pathLst>
                <a:path w="3390" h="3456" extrusionOk="0">
                  <a:moveTo>
                    <a:pt x="1463" y="0"/>
                  </a:moveTo>
                  <a:lnTo>
                    <a:pt x="1180" y="1030"/>
                  </a:lnTo>
                  <a:lnTo>
                    <a:pt x="150" y="831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1" y="2359"/>
                  </a:lnTo>
                  <a:lnTo>
                    <a:pt x="1047" y="2426"/>
                  </a:lnTo>
                  <a:lnTo>
                    <a:pt x="1047" y="3456"/>
                  </a:lnTo>
                  <a:lnTo>
                    <a:pt x="1729" y="2625"/>
                  </a:lnTo>
                  <a:lnTo>
                    <a:pt x="2559" y="3257"/>
                  </a:lnTo>
                  <a:lnTo>
                    <a:pt x="2426" y="2210"/>
                  </a:lnTo>
                  <a:lnTo>
                    <a:pt x="3390" y="1944"/>
                  </a:lnTo>
                  <a:lnTo>
                    <a:pt x="2493" y="1446"/>
                  </a:lnTo>
                  <a:lnTo>
                    <a:pt x="2908" y="548"/>
                  </a:lnTo>
                  <a:lnTo>
                    <a:pt x="1945" y="964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9"/>
            <p:cNvSpPr/>
            <p:nvPr/>
          </p:nvSpPr>
          <p:spPr>
            <a:xfrm>
              <a:off x="3832000" y="5037000"/>
              <a:ext cx="85150" cy="86850"/>
            </a:xfrm>
            <a:custGeom>
              <a:avLst/>
              <a:gdLst/>
              <a:ahLst/>
              <a:cxnLst/>
              <a:rect l="l" t="t" r="r" b="b"/>
              <a:pathLst>
                <a:path w="3406" h="3474" extrusionOk="0">
                  <a:moveTo>
                    <a:pt x="1462" y="1"/>
                  </a:moveTo>
                  <a:lnTo>
                    <a:pt x="1180" y="1048"/>
                  </a:lnTo>
                  <a:lnTo>
                    <a:pt x="150" y="832"/>
                  </a:lnTo>
                  <a:lnTo>
                    <a:pt x="764" y="1662"/>
                  </a:lnTo>
                  <a:lnTo>
                    <a:pt x="0" y="2360"/>
                  </a:lnTo>
                  <a:lnTo>
                    <a:pt x="1047" y="2427"/>
                  </a:lnTo>
                  <a:lnTo>
                    <a:pt x="1047" y="3473"/>
                  </a:lnTo>
                  <a:lnTo>
                    <a:pt x="1744" y="2643"/>
                  </a:lnTo>
                  <a:lnTo>
                    <a:pt x="2575" y="3257"/>
                  </a:lnTo>
                  <a:lnTo>
                    <a:pt x="2426" y="2294"/>
                  </a:lnTo>
                  <a:lnTo>
                    <a:pt x="3406" y="2011"/>
                  </a:lnTo>
                  <a:lnTo>
                    <a:pt x="2492" y="1529"/>
                  </a:lnTo>
                  <a:lnTo>
                    <a:pt x="2907" y="566"/>
                  </a:lnTo>
                  <a:lnTo>
                    <a:pt x="2907" y="566"/>
                  </a:lnTo>
                  <a:lnTo>
                    <a:pt x="1944" y="981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9"/>
            <p:cNvSpPr/>
            <p:nvPr/>
          </p:nvSpPr>
          <p:spPr>
            <a:xfrm>
              <a:off x="3942875" y="4891650"/>
              <a:ext cx="43225" cy="43200"/>
            </a:xfrm>
            <a:custGeom>
              <a:avLst/>
              <a:gdLst/>
              <a:ahLst/>
              <a:cxnLst/>
              <a:rect l="l" t="t" r="r" b="b"/>
              <a:pathLst>
                <a:path w="1729" h="1728" extrusionOk="0">
                  <a:moveTo>
                    <a:pt x="549" y="0"/>
                  </a:moveTo>
                  <a:lnTo>
                    <a:pt x="483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5" y="1313"/>
                  </a:lnTo>
                  <a:lnTo>
                    <a:pt x="1463" y="1529"/>
                  </a:lnTo>
                  <a:lnTo>
                    <a:pt x="1247" y="1047"/>
                  </a:lnTo>
                  <a:lnTo>
                    <a:pt x="1729" y="764"/>
                  </a:lnTo>
                  <a:lnTo>
                    <a:pt x="1247" y="631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9"/>
            <p:cNvSpPr/>
            <p:nvPr/>
          </p:nvSpPr>
          <p:spPr>
            <a:xfrm>
              <a:off x="4153875" y="468562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566" y="1"/>
                  </a:moveTo>
                  <a:lnTo>
                    <a:pt x="566" y="566"/>
                  </a:lnTo>
                  <a:lnTo>
                    <a:pt x="1" y="632"/>
                  </a:lnTo>
                  <a:lnTo>
                    <a:pt x="416" y="981"/>
                  </a:lnTo>
                  <a:lnTo>
                    <a:pt x="84" y="1396"/>
                  </a:lnTo>
                  <a:lnTo>
                    <a:pt x="632" y="1247"/>
                  </a:lnTo>
                  <a:lnTo>
                    <a:pt x="765" y="1812"/>
                  </a:lnTo>
                  <a:lnTo>
                    <a:pt x="1047" y="1330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30" y="1047"/>
                  </a:lnTo>
                  <a:lnTo>
                    <a:pt x="1812" y="765"/>
                  </a:lnTo>
                  <a:lnTo>
                    <a:pt x="1247" y="632"/>
                  </a:lnTo>
                  <a:lnTo>
                    <a:pt x="1396" y="150"/>
                  </a:lnTo>
                  <a:lnTo>
                    <a:pt x="1396" y="150"/>
                  </a:lnTo>
                  <a:lnTo>
                    <a:pt x="914" y="416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9"/>
            <p:cNvSpPr/>
            <p:nvPr/>
          </p:nvSpPr>
          <p:spPr>
            <a:xfrm>
              <a:off x="4212850" y="480857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482"/>
                  </a:lnTo>
                  <a:lnTo>
                    <a:pt x="1" y="565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4" y="1246"/>
                  </a:lnTo>
                  <a:lnTo>
                    <a:pt x="1463" y="1462"/>
                  </a:lnTo>
                  <a:lnTo>
                    <a:pt x="1247" y="981"/>
                  </a:lnTo>
                  <a:lnTo>
                    <a:pt x="1729" y="765"/>
                  </a:lnTo>
                  <a:lnTo>
                    <a:pt x="1247" y="632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9"/>
            <p:cNvSpPr/>
            <p:nvPr/>
          </p:nvSpPr>
          <p:spPr>
            <a:xfrm>
              <a:off x="4268100" y="4615025"/>
              <a:ext cx="45300" cy="44875"/>
            </a:xfrm>
            <a:custGeom>
              <a:avLst/>
              <a:gdLst/>
              <a:ahLst/>
              <a:cxnLst/>
              <a:rect l="l" t="t" r="r" b="b"/>
              <a:pathLst>
                <a:path w="1812" h="1795" extrusionOk="0">
                  <a:moveTo>
                    <a:pt x="565" y="0"/>
                  </a:moveTo>
                  <a:lnTo>
                    <a:pt x="565" y="549"/>
                  </a:lnTo>
                  <a:lnTo>
                    <a:pt x="1" y="549"/>
                  </a:lnTo>
                  <a:lnTo>
                    <a:pt x="416" y="964"/>
                  </a:lnTo>
                  <a:lnTo>
                    <a:pt x="150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12"/>
                  </a:lnTo>
                  <a:lnTo>
                    <a:pt x="1529" y="1512"/>
                  </a:lnTo>
                  <a:lnTo>
                    <a:pt x="1330" y="1030"/>
                  </a:lnTo>
                  <a:lnTo>
                    <a:pt x="1811" y="748"/>
                  </a:lnTo>
                  <a:lnTo>
                    <a:pt x="1247" y="615"/>
                  </a:lnTo>
                  <a:lnTo>
                    <a:pt x="1396" y="133"/>
                  </a:lnTo>
                  <a:lnTo>
                    <a:pt x="1396" y="133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9"/>
            <p:cNvSpPr/>
            <p:nvPr/>
          </p:nvSpPr>
          <p:spPr>
            <a:xfrm>
              <a:off x="4353250" y="46997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549"/>
                  </a:lnTo>
                  <a:lnTo>
                    <a:pt x="416" y="964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748" y="1795"/>
                  </a:lnTo>
                  <a:lnTo>
                    <a:pt x="1030" y="1313"/>
                  </a:lnTo>
                  <a:lnTo>
                    <a:pt x="1512" y="1512"/>
                  </a:lnTo>
                  <a:lnTo>
                    <a:pt x="1512" y="1512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6" y="615"/>
                  </a:lnTo>
                  <a:lnTo>
                    <a:pt x="1379" y="133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9"/>
            <p:cNvSpPr/>
            <p:nvPr/>
          </p:nvSpPr>
          <p:spPr>
            <a:xfrm>
              <a:off x="4024300" y="500960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8" y="0"/>
                  </a:moveTo>
                  <a:lnTo>
                    <a:pt x="482" y="482"/>
                  </a:lnTo>
                  <a:lnTo>
                    <a:pt x="0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15" y="1163"/>
                  </a:lnTo>
                  <a:lnTo>
                    <a:pt x="764" y="1728"/>
                  </a:lnTo>
                  <a:lnTo>
                    <a:pt x="964" y="1247"/>
                  </a:lnTo>
                  <a:lnTo>
                    <a:pt x="1446" y="1446"/>
                  </a:lnTo>
                  <a:lnTo>
                    <a:pt x="1246" y="964"/>
                  </a:lnTo>
                  <a:lnTo>
                    <a:pt x="1728" y="748"/>
                  </a:lnTo>
                  <a:lnTo>
                    <a:pt x="1728" y="682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897" y="333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9"/>
            <p:cNvSpPr/>
            <p:nvPr/>
          </p:nvSpPr>
          <p:spPr>
            <a:xfrm>
              <a:off x="429592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632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964"/>
                  </a:lnTo>
                  <a:lnTo>
                    <a:pt x="134" y="1380"/>
                  </a:lnTo>
                  <a:lnTo>
                    <a:pt x="134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29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134"/>
                  </a:lnTo>
                  <a:lnTo>
                    <a:pt x="964" y="4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9"/>
            <p:cNvSpPr/>
            <p:nvPr/>
          </p:nvSpPr>
          <p:spPr>
            <a:xfrm>
              <a:off x="3885975" y="4938575"/>
              <a:ext cx="64000" cy="112575"/>
            </a:xfrm>
            <a:custGeom>
              <a:avLst/>
              <a:gdLst/>
              <a:ahLst/>
              <a:cxnLst/>
              <a:rect l="l" t="t" r="r" b="b"/>
              <a:pathLst>
                <a:path w="2560" h="4503" fill="none" extrusionOk="0">
                  <a:moveTo>
                    <a:pt x="2559" y="1"/>
                  </a:moveTo>
                  <a:lnTo>
                    <a:pt x="1" y="450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9"/>
            <p:cNvSpPr/>
            <p:nvPr/>
          </p:nvSpPr>
          <p:spPr>
            <a:xfrm>
              <a:off x="3911725" y="5038675"/>
              <a:ext cx="107200" cy="29525"/>
            </a:xfrm>
            <a:custGeom>
              <a:avLst/>
              <a:gdLst/>
              <a:ahLst/>
              <a:cxnLst/>
              <a:rect l="l" t="t" r="r" b="b"/>
              <a:pathLst>
                <a:path w="4288" h="1181" fill="none" extrusionOk="0">
                  <a:moveTo>
                    <a:pt x="1" y="1180"/>
                  </a:moveTo>
                  <a:lnTo>
                    <a:pt x="4287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9"/>
            <p:cNvSpPr/>
            <p:nvPr/>
          </p:nvSpPr>
          <p:spPr>
            <a:xfrm>
              <a:off x="4131450" y="4834750"/>
              <a:ext cx="76450" cy="22450"/>
            </a:xfrm>
            <a:custGeom>
              <a:avLst/>
              <a:gdLst/>
              <a:ahLst/>
              <a:cxnLst/>
              <a:rect l="l" t="t" r="r" b="b"/>
              <a:pathLst>
                <a:path w="3058" h="898" fill="none" extrusionOk="0">
                  <a:moveTo>
                    <a:pt x="1" y="897"/>
                  </a:moveTo>
                  <a:cubicBezTo>
                    <a:pt x="1047" y="615"/>
                    <a:pt x="2077" y="266"/>
                    <a:pt x="3058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9"/>
            <p:cNvSpPr/>
            <p:nvPr/>
          </p:nvSpPr>
          <p:spPr>
            <a:xfrm>
              <a:off x="3989825" y="4879600"/>
              <a:ext cx="70625" cy="22450"/>
            </a:xfrm>
            <a:custGeom>
              <a:avLst/>
              <a:gdLst/>
              <a:ahLst/>
              <a:cxnLst/>
              <a:rect l="l" t="t" r="r" b="b"/>
              <a:pathLst>
                <a:path w="2825" h="898" fill="none" extrusionOk="0">
                  <a:moveTo>
                    <a:pt x="0" y="897"/>
                  </a:moveTo>
                  <a:cubicBezTo>
                    <a:pt x="897" y="632"/>
                    <a:pt x="1861" y="283"/>
                    <a:pt x="2825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9"/>
            <p:cNvSpPr/>
            <p:nvPr/>
          </p:nvSpPr>
          <p:spPr>
            <a:xfrm>
              <a:off x="4185025" y="4730900"/>
              <a:ext cx="36575" cy="71050"/>
            </a:xfrm>
            <a:custGeom>
              <a:avLst/>
              <a:gdLst/>
              <a:ahLst/>
              <a:cxnLst/>
              <a:rect l="l" t="t" r="r" b="b"/>
              <a:pathLst>
                <a:path w="1463" h="2842" fill="none" extrusionOk="0">
                  <a:moveTo>
                    <a:pt x="1" y="1"/>
                  </a:moveTo>
                  <a:lnTo>
                    <a:pt x="1463" y="284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4192100" y="4637450"/>
              <a:ext cx="76025" cy="58600"/>
            </a:xfrm>
            <a:custGeom>
              <a:avLst/>
              <a:gdLst/>
              <a:ahLst/>
              <a:cxnLst/>
              <a:rect l="l" t="t" r="r" b="b"/>
              <a:pathLst>
                <a:path w="3041" h="2344" fill="none" extrusionOk="0">
                  <a:moveTo>
                    <a:pt x="0" y="2343"/>
                  </a:moveTo>
                  <a:lnTo>
                    <a:pt x="3041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4313375" y="4647825"/>
              <a:ext cx="44875" cy="58600"/>
            </a:xfrm>
            <a:custGeom>
              <a:avLst/>
              <a:gdLst/>
              <a:ahLst/>
              <a:cxnLst/>
              <a:rect l="l" t="t" r="r" b="b"/>
              <a:pathLst>
                <a:path w="1795" h="2344" fill="none" extrusionOk="0">
                  <a:moveTo>
                    <a:pt x="0" y="1"/>
                  </a:moveTo>
                  <a:lnTo>
                    <a:pt x="1795" y="234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4254400" y="4836400"/>
              <a:ext cx="57325" cy="34500"/>
            </a:xfrm>
            <a:custGeom>
              <a:avLst/>
              <a:gdLst/>
              <a:ahLst/>
              <a:cxnLst/>
              <a:rect l="l" t="t" r="r" b="b"/>
              <a:pathLst>
                <a:path w="2293" h="1380" fill="none" extrusionOk="0">
                  <a:moveTo>
                    <a:pt x="0" y="1"/>
                  </a:moveTo>
                  <a:lnTo>
                    <a:pt x="2293" y="137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4322100" y="4936925"/>
              <a:ext cx="8325" cy="88075"/>
            </a:xfrm>
            <a:custGeom>
              <a:avLst/>
              <a:gdLst/>
              <a:ahLst/>
              <a:cxnLst/>
              <a:rect l="l" t="t" r="r" b="b"/>
              <a:pathLst>
                <a:path w="333" h="3523" fill="none" extrusionOk="0">
                  <a:moveTo>
                    <a:pt x="333" y="0"/>
                  </a:moveTo>
                  <a:lnTo>
                    <a:pt x="0" y="352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4131450" y="5038675"/>
              <a:ext cx="164500" cy="7075"/>
            </a:xfrm>
            <a:custGeom>
              <a:avLst/>
              <a:gdLst/>
              <a:ahLst/>
              <a:cxnLst/>
              <a:rect l="l" t="t" r="r" b="b"/>
              <a:pathLst>
                <a:path w="6580" h="283" fill="none" extrusionOk="0">
                  <a:moveTo>
                    <a:pt x="6580" y="283"/>
                  </a:moveTo>
                  <a:cubicBezTo>
                    <a:pt x="4370" y="216"/>
                    <a:pt x="2227" y="150"/>
                    <a:pt x="1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6" name="Google Shape;2416;p19"/>
          <p:cNvSpPr txBox="1">
            <a:spLocks noGrp="1"/>
          </p:cNvSpPr>
          <p:nvPr>
            <p:ph type="title"/>
          </p:nvPr>
        </p:nvSpPr>
        <p:spPr>
          <a:xfrm>
            <a:off x="720000" y="3654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p27"/>
          <p:cNvSpPr/>
          <p:nvPr/>
        </p:nvSpPr>
        <p:spPr>
          <a:xfrm rot="5400000">
            <a:off x="7229942" y="106079"/>
            <a:ext cx="2491275" cy="1890143"/>
          </a:xfrm>
          <a:custGeom>
            <a:avLst/>
            <a:gdLst/>
            <a:ahLst/>
            <a:cxnLst/>
            <a:rect l="l" t="t" r="r" b="b"/>
            <a:pathLst>
              <a:path w="25819" h="19589" extrusionOk="0">
                <a:moveTo>
                  <a:pt x="0" y="1"/>
                </a:moveTo>
                <a:lnTo>
                  <a:pt x="0" y="19588"/>
                </a:lnTo>
                <a:cubicBezTo>
                  <a:pt x="25818" y="7194"/>
                  <a:pt x="23110" y="200"/>
                  <a:pt x="23110" y="20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27"/>
          <p:cNvSpPr/>
          <p:nvPr/>
        </p:nvSpPr>
        <p:spPr>
          <a:xfrm rot="-5553781" flipH="1">
            <a:off x="-896626" y="3453513"/>
            <a:ext cx="2498218" cy="1155279"/>
          </a:xfrm>
          <a:custGeom>
            <a:avLst/>
            <a:gdLst/>
            <a:ahLst/>
            <a:cxnLst/>
            <a:rect l="l" t="t" r="r" b="b"/>
            <a:pathLst>
              <a:path w="46021" h="21282" extrusionOk="0">
                <a:moveTo>
                  <a:pt x="0" y="1"/>
                </a:moveTo>
                <a:cubicBezTo>
                  <a:pt x="1116" y="10714"/>
                  <a:pt x="5618" y="21281"/>
                  <a:pt x="19424" y="21281"/>
                </a:cubicBezTo>
                <a:cubicBezTo>
                  <a:pt x="21033" y="21281"/>
                  <a:pt x="22768" y="21138"/>
                  <a:pt x="24639" y="20835"/>
                </a:cubicBezTo>
                <a:cubicBezTo>
                  <a:pt x="37232" y="18824"/>
                  <a:pt x="43612" y="10235"/>
                  <a:pt x="460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27"/>
          <p:cNvSpPr/>
          <p:nvPr/>
        </p:nvSpPr>
        <p:spPr>
          <a:xfrm rot="5615198" flipH="1">
            <a:off x="7899647" y="3240148"/>
            <a:ext cx="1713616" cy="2564703"/>
          </a:xfrm>
          <a:custGeom>
            <a:avLst/>
            <a:gdLst/>
            <a:ahLst/>
            <a:cxnLst/>
            <a:rect l="l" t="t" r="r" b="b"/>
            <a:pathLst>
              <a:path w="23809" h="35634" extrusionOk="0">
                <a:moveTo>
                  <a:pt x="1" y="1"/>
                </a:moveTo>
                <a:lnTo>
                  <a:pt x="1" y="33644"/>
                </a:lnTo>
                <a:cubicBezTo>
                  <a:pt x="2462" y="34826"/>
                  <a:pt x="5199" y="35633"/>
                  <a:pt x="7815" y="35633"/>
                </a:cubicBezTo>
                <a:cubicBezTo>
                  <a:pt x="10126" y="35633"/>
                  <a:pt x="12342" y="35003"/>
                  <a:pt x="14189" y="33445"/>
                </a:cubicBezTo>
                <a:cubicBezTo>
                  <a:pt x="17445" y="30737"/>
                  <a:pt x="19107" y="26035"/>
                  <a:pt x="20286" y="22081"/>
                </a:cubicBezTo>
                <a:cubicBezTo>
                  <a:pt x="22496" y="15020"/>
                  <a:pt x="23543" y="7477"/>
                  <a:pt x="238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7"/>
          <p:cNvSpPr/>
          <p:nvPr/>
        </p:nvSpPr>
        <p:spPr>
          <a:xfrm rot="10800000" flipH="1">
            <a:off x="-310927" y="-241576"/>
            <a:ext cx="1783365" cy="1094651"/>
          </a:xfrm>
          <a:custGeom>
            <a:avLst/>
            <a:gdLst/>
            <a:ahLst/>
            <a:cxnLst/>
            <a:rect l="l" t="t" r="r" b="b"/>
            <a:pathLst>
              <a:path w="38691" h="23749" extrusionOk="0">
                <a:moveTo>
                  <a:pt x="14248" y="1"/>
                </a:moveTo>
                <a:cubicBezTo>
                  <a:pt x="7744" y="1"/>
                  <a:pt x="2143" y="1320"/>
                  <a:pt x="2143" y="1320"/>
                </a:cubicBezTo>
                <a:lnTo>
                  <a:pt x="0" y="23748"/>
                </a:lnTo>
                <a:lnTo>
                  <a:pt x="32397" y="23748"/>
                </a:lnTo>
                <a:cubicBezTo>
                  <a:pt x="38690" y="3732"/>
                  <a:pt x="25190" y="1"/>
                  <a:pt x="142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2" name="Google Shape;2972;p27"/>
          <p:cNvGrpSpPr/>
          <p:nvPr/>
        </p:nvGrpSpPr>
        <p:grpSpPr>
          <a:xfrm rot="-1487572" flipH="1">
            <a:off x="6949233" y="351206"/>
            <a:ext cx="1928010" cy="1151039"/>
            <a:chOff x="1684650" y="2006650"/>
            <a:chExt cx="1377325" cy="822275"/>
          </a:xfrm>
        </p:grpSpPr>
        <p:sp>
          <p:nvSpPr>
            <p:cNvPr id="2973" name="Google Shape;2973;p27"/>
            <p:cNvSpPr/>
            <p:nvPr/>
          </p:nvSpPr>
          <p:spPr>
            <a:xfrm>
              <a:off x="1684650" y="2654175"/>
              <a:ext cx="84750" cy="84750"/>
            </a:xfrm>
            <a:custGeom>
              <a:avLst/>
              <a:gdLst/>
              <a:ahLst/>
              <a:cxnLst/>
              <a:rect l="l" t="t" r="r" b="b"/>
              <a:pathLst>
                <a:path w="3390" h="3390" extrusionOk="0">
                  <a:moveTo>
                    <a:pt x="1446" y="1"/>
                  </a:moveTo>
                  <a:lnTo>
                    <a:pt x="1164" y="964"/>
                  </a:lnTo>
                  <a:lnTo>
                    <a:pt x="134" y="831"/>
                  </a:lnTo>
                  <a:lnTo>
                    <a:pt x="748" y="1662"/>
                  </a:lnTo>
                  <a:lnTo>
                    <a:pt x="1" y="2343"/>
                  </a:lnTo>
                  <a:lnTo>
                    <a:pt x="1031" y="2343"/>
                  </a:lnTo>
                  <a:lnTo>
                    <a:pt x="1031" y="3390"/>
                  </a:lnTo>
                  <a:lnTo>
                    <a:pt x="1729" y="2626"/>
                  </a:lnTo>
                  <a:lnTo>
                    <a:pt x="2559" y="3257"/>
                  </a:lnTo>
                  <a:lnTo>
                    <a:pt x="2410" y="2210"/>
                  </a:lnTo>
                  <a:lnTo>
                    <a:pt x="3390" y="1928"/>
                  </a:lnTo>
                  <a:lnTo>
                    <a:pt x="2493" y="1446"/>
                  </a:lnTo>
                  <a:lnTo>
                    <a:pt x="2908" y="482"/>
                  </a:lnTo>
                  <a:lnTo>
                    <a:pt x="1928" y="898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7"/>
            <p:cNvSpPr/>
            <p:nvPr/>
          </p:nvSpPr>
          <p:spPr>
            <a:xfrm>
              <a:off x="2243300" y="2465600"/>
              <a:ext cx="86825" cy="84775"/>
            </a:xfrm>
            <a:custGeom>
              <a:avLst/>
              <a:gdLst/>
              <a:ahLst/>
              <a:cxnLst/>
              <a:rect l="l" t="t" r="r" b="b"/>
              <a:pathLst>
                <a:path w="3473" h="3391" extrusionOk="0">
                  <a:moveTo>
                    <a:pt x="1529" y="1"/>
                  </a:moveTo>
                  <a:lnTo>
                    <a:pt x="1246" y="964"/>
                  </a:lnTo>
                  <a:lnTo>
                    <a:pt x="216" y="748"/>
                  </a:lnTo>
                  <a:lnTo>
                    <a:pt x="831" y="1662"/>
                  </a:lnTo>
                  <a:lnTo>
                    <a:pt x="0" y="2277"/>
                  </a:lnTo>
                  <a:lnTo>
                    <a:pt x="1113" y="2343"/>
                  </a:lnTo>
                  <a:lnTo>
                    <a:pt x="1113" y="3390"/>
                  </a:lnTo>
                  <a:lnTo>
                    <a:pt x="1811" y="2626"/>
                  </a:lnTo>
                  <a:lnTo>
                    <a:pt x="2642" y="3241"/>
                  </a:lnTo>
                  <a:lnTo>
                    <a:pt x="2426" y="2211"/>
                  </a:lnTo>
                  <a:lnTo>
                    <a:pt x="3473" y="1928"/>
                  </a:lnTo>
                  <a:lnTo>
                    <a:pt x="2575" y="1446"/>
                  </a:lnTo>
                  <a:lnTo>
                    <a:pt x="2991" y="483"/>
                  </a:lnTo>
                  <a:lnTo>
                    <a:pt x="2011" y="89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7"/>
            <p:cNvSpPr/>
            <p:nvPr/>
          </p:nvSpPr>
          <p:spPr>
            <a:xfrm>
              <a:off x="1826275" y="245687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66" y="1"/>
                  </a:moveTo>
                  <a:lnTo>
                    <a:pt x="483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32" y="1247"/>
                  </a:lnTo>
                  <a:lnTo>
                    <a:pt x="765" y="1729"/>
                  </a:lnTo>
                  <a:lnTo>
                    <a:pt x="981" y="1247"/>
                  </a:lnTo>
                  <a:lnTo>
                    <a:pt x="1463" y="1513"/>
                  </a:lnTo>
                  <a:lnTo>
                    <a:pt x="1247" y="965"/>
                  </a:lnTo>
                  <a:lnTo>
                    <a:pt x="1729" y="765"/>
                  </a:lnTo>
                  <a:lnTo>
                    <a:pt x="1247" y="616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7"/>
            <p:cNvSpPr/>
            <p:nvPr/>
          </p:nvSpPr>
          <p:spPr>
            <a:xfrm>
              <a:off x="2302275" y="2730175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9" y="1"/>
                  </a:moveTo>
                  <a:lnTo>
                    <a:pt x="549" y="483"/>
                  </a:lnTo>
                  <a:lnTo>
                    <a:pt x="0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32" y="1247"/>
                  </a:lnTo>
                  <a:lnTo>
                    <a:pt x="765" y="1729"/>
                  </a:lnTo>
                  <a:lnTo>
                    <a:pt x="1047" y="1247"/>
                  </a:lnTo>
                  <a:lnTo>
                    <a:pt x="1529" y="1463"/>
                  </a:lnTo>
                  <a:lnTo>
                    <a:pt x="1313" y="964"/>
                  </a:lnTo>
                  <a:lnTo>
                    <a:pt x="1795" y="765"/>
                  </a:lnTo>
                  <a:lnTo>
                    <a:pt x="1246" y="632"/>
                  </a:lnTo>
                  <a:lnTo>
                    <a:pt x="1379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7"/>
            <p:cNvSpPr/>
            <p:nvPr/>
          </p:nvSpPr>
          <p:spPr>
            <a:xfrm>
              <a:off x="2165625" y="2706100"/>
              <a:ext cx="43225" cy="44875"/>
            </a:xfrm>
            <a:custGeom>
              <a:avLst/>
              <a:gdLst/>
              <a:ahLst/>
              <a:cxnLst/>
              <a:rect l="l" t="t" r="r" b="b"/>
              <a:pathLst>
                <a:path w="1729" h="1795" extrusionOk="0">
                  <a:moveTo>
                    <a:pt x="549" y="0"/>
                  </a:moveTo>
                  <a:lnTo>
                    <a:pt x="549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67" y="1379"/>
                  </a:lnTo>
                  <a:lnTo>
                    <a:pt x="67" y="1379"/>
                  </a:lnTo>
                  <a:lnTo>
                    <a:pt x="615" y="1246"/>
                  </a:lnTo>
                  <a:lnTo>
                    <a:pt x="765" y="1795"/>
                  </a:lnTo>
                  <a:lnTo>
                    <a:pt x="964" y="1313"/>
                  </a:lnTo>
                  <a:lnTo>
                    <a:pt x="1529" y="1512"/>
                  </a:lnTo>
                  <a:lnTo>
                    <a:pt x="1529" y="1512"/>
                  </a:lnTo>
                  <a:lnTo>
                    <a:pt x="1246" y="1030"/>
                  </a:lnTo>
                  <a:lnTo>
                    <a:pt x="1728" y="765"/>
                  </a:lnTo>
                  <a:lnTo>
                    <a:pt x="1246" y="615"/>
                  </a:lnTo>
                  <a:lnTo>
                    <a:pt x="1313" y="133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7"/>
            <p:cNvSpPr/>
            <p:nvPr/>
          </p:nvSpPr>
          <p:spPr>
            <a:xfrm>
              <a:off x="1836675" y="2709425"/>
              <a:ext cx="45300" cy="43225"/>
            </a:xfrm>
            <a:custGeom>
              <a:avLst/>
              <a:gdLst/>
              <a:ahLst/>
              <a:cxnLst/>
              <a:rect l="l" t="t" r="r" b="b"/>
              <a:pathLst>
                <a:path w="1812" h="1729" extrusionOk="0">
                  <a:moveTo>
                    <a:pt x="565" y="0"/>
                  </a:moveTo>
                  <a:lnTo>
                    <a:pt x="565" y="482"/>
                  </a:lnTo>
                  <a:lnTo>
                    <a:pt x="0" y="548"/>
                  </a:lnTo>
                  <a:lnTo>
                    <a:pt x="416" y="897"/>
                  </a:lnTo>
                  <a:lnTo>
                    <a:pt x="150" y="1313"/>
                  </a:lnTo>
                  <a:lnTo>
                    <a:pt x="150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1047" y="1246"/>
                  </a:lnTo>
                  <a:lnTo>
                    <a:pt x="1529" y="1462"/>
                  </a:lnTo>
                  <a:lnTo>
                    <a:pt x="1313" y="964"/>
                  </a:lnTo>
                  <a:lnTo>
                    <a:pt x="1811" y="764"/>
                  </a:lnTo>
                  <a:lnTo>
                    <a:pt x="1246" y="632"/>
                  </a:lnTo>
                  <a:lnTo>
                    <a:pt x="1396" y="67"/>
                  </a:lnTo>
                  <a:lnTo>
                    <a:pt x="897" y="349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7"/>
            <p:cNvSpPr/>
            <p:nvPr/>
          </p:nvSpPr>
          <p:spPr>
            <a:xfrm>
              <a:off x="1987450" y="2333950"/>
              <a:ext cx="43200" cy="43225"/>
            </a:xfrm>
            <a:custGeom>
              <a:avLst/>
              <a:gdLst/>
              <a:ahLst/>
              <a:cxnLst/>
              <a:rect l="l" t="t" r="r" b="b"/>
              <a:pathLst>
                <a:path w="1728" h="1729" extrusionOk="0">
                  <a:moveTo>
                    <a:pt x="548" y="0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7"/>
                  </a:lnTo>
                  <a:lnTo>
                    <a:pt x="67" y="1313"/>
                  </a:lnTo>
                  <a:lnTo>
                    <a:pt x="615" y="1246"/>
                  </a:lnTo>
                  <a:lnTo>
                    <a:pt x="764" y="1728"/>
                  </a:lnTo>
                  <a:lnTo>
                    <a:pt x="964" y="1313"/>
                  </a:lnTo>
                  <a:lnTo>
                    <a:pt x="1512" y="1529"/>
                  </a:lnTo>
                  <a:lnTo>
                    <a:pt x="1246" y="1030"/>
                  </a:lnTo>
                  <a:lnTo>
                    <a:pt x="1728" y="765"/>
                  </a:lnTo>
                  <a:lnTo>
                    <a:pt x="1246" y="615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7" y="416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7"/>
            <p:cNvSpPr/>
            <p:nvPr/>
          </p:nvSpPr>
          <p:spPr>
            <a:xfrm>
              <a:off x="1738225" y="2496750"/>
              <a:ext cx="86425" cy="169500"/>
            </a:xfrm>
            <a:custGeom>
              <a:avLst/>
              <a:gdLst/>
              <a:ahLst/>
              <a:cxnLst/>
              <a:rect l="l" t="t" r="r" b="b"/>
              <a:pathLst>
                <a:path w="3457" h="6780" fill="none" extrusionOk="0">
                  <a:moveTo>
                    <a:pt x="1" y="6779"/>
                  </a:moveTo>
                  <a:lnTo>
                    <a:pt x="3457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7"/>
            <p:cNvSpPr/>
            <p:nvPr/>
          </p:nvSpPr>
          <p:spPr>
            <a:xfrm>
              <a:off x="1840400" y="2500075"/>
              <a:ext cx="12075" cy="198975"/>
            </a:xfrm>
            <a:custGeom>
              <a:avLst/>
              <a:gdLst/>
              <a:ahLst/>
              <a:cxnLst/>
              <a:rect l="l" t="t" r="r" b="b"/>
              <a:pathLst>
                <a:path w="483" h="7959" fill="none" extrusionOk="0">
                  <a:moveTo>
                    <a:pt x="1" y="1"/>
                  </a:moveTo>
                  <a:lnTo>
                    <a:pt x="483" y="795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7"/>
            <p:cNvSpPr/>
            <p:nvPr/>
          </p:nvSpPr>
          <p:spPr>
            <a:xfrm>
              <a:off x="1755275" y="2716475"/>
              <a:ext cx="78100" cy="13725"/>
            </a:xfrm>
            <a:custGeom>
              <a:avLst/>
              <a:gdLst/>
              <a:ahLst/>
              <a:cxnLst/>
              <a:rect l="l" t="t" r="r" b="b"/>
              <a:pathLst>
                <a:path w="3124" h="549" fill="none" extrusionOk="0">
                  <a:moveTo>
                    <a:pt x="0" y="1"/>
                  </a:moveTo>
                  <a:lnTo>
                    <a:pt x="3123" y="54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7"/>
            <p:cNvSpPr/>
            <p:nvPr/>
          </p:nvSpPr>
          <p:spPr>
            <a:xfrm>
              <a:off x="1854125" y="2358025"/>
              <a:ext cx="124625" cy="97225"/>
            </a:xfrm>
            <a:custGeom>
              <a:avLst/>
              <a:gdLst/>
              <a:ahLst/>
              <a:cxnLst/>
              <a:rect l="l" t="t" r="r" b="b"/>
              <a:pathLst>
                <a:path w="4985" h="3889" fill="none" extrusionOk="0">
                  <a:moveTo>
                    <a:pt x="0" y="3889"/>
                  </a:moveTo>
                  <a:lnTo>
                    <a:pt x="4984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7"/>
            <p:cNvSpPr/>
            <p:nvPr/>
          </p:nvSpPr>
          <p:spPr>
            <a:xfrm>
              <a:off x="1881950" y="2473925"/>
              <a:ext cx="365100" cy="33250"/>
            </a:xfrm>
            <a:custGeom>
              <a:avLst/>
              <a:gdLst/>
              <a:ahLst/>
              <a:cxnLst/>
              <a:rect l="l" t="t" r="r" b="b"/>
              <a:pathLst>
                <a:path w="14604" h="1330" fill="none" extrusionOk="0">
                  <a:moveTo>
                    <a:pt x="0" y="0"/>
                  </a:moveTo>
                  <a:lnTo>
                    <a:pt x="14604" y="132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7"/>
            <p:cNvSpPr/>
            <p:nvPr/>
          </p:nvSpPr>
          <p:spPr>
            <a:xfrm>
              <a:off x="2030625" y="2365100"/>
              <a:ext cx="212700" cy="117575"/>
            </a:xfrm>
            <a:custGeom>
              <a:avLst/>
              <a:gdLst/>
              <a:ahLst/>
              <a:cxnLst/>
              <a:rect l="l" t="t" r="r" b="b"/>
              <a:pathLst>
                <a:path w="8508" h="4703" fill="none" extrusionOk="0">
                  <a:moveTo>
                    <a:pt x="8507" y="4702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7"/>
            <p:cNvSpPr/>
            <p:nvPr/>
          </p:nvSpPr>
          <p:spPr>
            <a:xfrm>
              <a:off x="2203825" y="2555325"/>
              <a:ext cx="64000" cy="145400"/>
            </a:xfrm>
            <a:custGeom>
              <a:avLst/>
              <a:gdLst/>
              <a:ahLst/>
              <a:cxnLst/>
              <a:rect l="l" t="t" r="r" b="b"/>
              <a:pathLst>
                <a:path w="2560" h="5816" fill="none" extrusionOk="0">
                  <a:moveTo>
                    <a:pt x="1" y="5815"/>
                  </a:moveTo>
                  <a:lnTo>
                    <a:pt x="2559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7"/>
            <p:cNvSpPr/>
            <p:nvPr/>
          </p:nvSpPr>
          <p:spPr>
            <a:xfrm>
              <a:off x="2295200" y="2548675"/>
              <a:ext cx="29525" cy="176550"/>
            </a:xfrm>
            <a:custGeom>
              <a:avLst/>
              <a:gdLst/>
              <a:ahLst/>
              <a:cxnLst/>
              <a:rect l="l" t="t" r="r" b="b"/>
              <a:pathLst>
                <a:path w="1181" h="7062" fill="none" extrusionOk="0">
                  <a:moveTo>
                    <a:pt x="1" y="1"/>
                  </a:moveTo>
                  <a:lnTo>
                    <a:pt x="1181" y="706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7"/>
            <p:cNvSpPr/>
            <p:nvPr/>
          </p:nvSpPr>
          <p:spPr>
            <a:xfrm>
              <a:off x="2208825" y="2735575"/>
              <a:ext cx="90150" cy="13750"/>
            </a:xfrm>
            <a:custGeom>
              <a:avLst/>
              <a:gdLst/>
              <a:ahLst/>
              <a:cxnLst/>
              <a:rect l="l" t="t" r="r" b="b"/>
              <a:pathLst>
                <a:path w="3606" h="550" fill="none" extrusionOk="0">
                  <a:moveTo>
                    <a:pt x="3605" y="549"/>
                  </a:moveTo>
                  <a:lnTo>
                    <a:pt x="0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7"/>
            <p:cNvSpPr/>
            <p:nvPr/>
          </p:nvSpPr>
          <p:spPr>
            <a:xfrm>
              <a:off x="2397375" y="2006650"/>
              <a:ext cx="372175" cy="472700"/>
            </a:xfrm>
            <a:custGeom>
              <a:avLst/>
              <a:gdLst/>
              <a:ahLst/>
              <a:cxnLst/>
              <a:rect l="l" t="t" r="r" b="b"/>
              <a:pathLst>
                <a:path w="14887" h="18908" fill="none" extrusionOk="0">
                  <a:moveTo>
                    <a:pt x="5135" y="1"/>
                  </a:moveTo>
                  <a:cubicBezTo>
                    <a:pt x="3257" y="1"/>
                    <a:pt x="1529" y="565"/>
                    <a:pt x="1" y="1463"/>
                  </a:cubicBezTo>
                  <a:lnTo>
                    <a:pt x="416" y="1463"/>
                  </a:lnTo>
                  <a:cubicBezTo>
                    <a:pt x="4919" y="1463"/>
                    <a:pt x="8524" y="5134"/>
                    <a:pt x="8524" y="9637"/>
                  </a:cubicBezTo>
                  <a:cubicBezTo>
                    <a:pt x="8524" y="12610"/>
                    <a:pt x="6929" y="15235"/>
                    <a:pt x="4503" y="16697"/>
                  </a:cubicBezTo>
                  <a:cubicBezTo>
                    <a:pt x="3889" y="17113"/>
                    <a:pt x="3191" y="17445"/>
                    <a:pt x="2360" y="17728"/>
                  </a:cubicBezTo>
                  <a:cubicBezTo>
                    <a:pt x="2144" y="17794"/>
                    <a:pt x="1878" y="17860"/>
                    <a:pt x="1662" y="18010"/>
                  </a:cubicBezTo>
                  <a:cubicBezTo>
                    <a:pt x="1729" y="18076"/>
                    <a:pt x="1812" y="18143"/>
                    <a:pt x="1878" y="18143"/>
                  </a:cubicBezTo>
                  <a:cubicBezTo>
                    <a:pt x="3191" y="18691"/>
                    <a:pt x="4570" y="18907"/>
                    <a:pt x="5965" y="18774"/>
                  </a:cubicBezTo>
                  <a:cubicBezTo>
                    <a:pt x="7826" y="18625"/>
                    <a:pt x="9421" y="17944"/>
                    <a:pt x="10866" y="16764"/>
                  </a:cubicBezTo>
                  <a:cubicBezTo>
                    <a:pt x="13508" y="14621"/>
                    <a:pt x="14887" y="11298"/>
                    <a:pt x="14604" y="7975"/>
                  </a:cubicBezTo>
                  <a:cubicBezTo>
                    <a:pt x="13857" y="3473"/>
                    <a:pt x="9903" y="1"/>
                    <a:pt x="5135" y="1"/>
                  </a:cubicBezTo>
                  <a:close/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7"/>
            <p:cNvSpPr/>
            <p:nvPr/>
          </p:nvSpPr>
          <p:spPr>
            <a:xfrm>
              <a:off x="2737025" y="2487600"/>
              <a:ext cx="9300" cy="6725"/>
            </a:xfrm>
            <a:custGeom>
              <a:avLst/>
              <a:gdLst/>
              <a:ahLst/>
              <a:cxnLst/>
              <a:rect l="l" t="t" r="r" b="b"/>
              <a:pathLst>
                <a:path w="372" h="269" extrusionOk="0">
                  <a:moveTo>
                    <a:pt x="216" y="0"/>
                  </a:moveTo>
                  <a:cubicBezTo>
                    <a:pt x="124" y="0"/>
                    <a:pt x="1" y="109"/>
                    <a:pt x="55" y="217"/>
                  </a:cubicBezTo>
                  <a:cubicBezTo>
                    <a:pt x="87" y="253"/>
                    <a:pt x="123" y="268"/>
                    <a:pt x="159" y="268"/>
                  </a:cubicBezTo>
                  <a:cubicBezTo>
                    <a:pt x="271" y="268"/>
                    <a:pt x="372" y="119"/>
                    <a:pt x="271" y="18"/>
                  </a:cubicBezTo>
                  <a:cubicBezTo>
                    <a:pt x="256" y="6"/>
                    <a:pt x="236" y="0"/>
                    <a:pt x="21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7"/>
            <p:cNvSpPr/>
            <p:nvPr/>
          </p:nvSpPr>
          <p:spPr>
            <a:xfrm>
              <a:off x="2290650" y="2765450"/>
              <a:ext cx="9025" cy="6000"/>
            </a:xfrm>
            <a:custGeom>
              <a:avLst/>
              <a:gdLst/>
              <a:ahLst/>
              <a:cxnLst/>
              <a:rect l="l" t="t" r="r" b="b"/>
              <a:pathLst>
                <a:path w="361" h="240" extrusionOk="0">
                  <a:moveTo>
                    <a:pt x="189" y="0"/>
                  </a:moveTo>
                  <a:cubicBezTo>
                    <a:pt x="100" y="0"/>
                    <a:pt x="0" y="135"/>
                    <a:pt x="50" y="185"/>
                  </a:cubicBezTo>
                  <a:cubicBezTo>
                    <a:pt x="89" y="224"/>
                    <a:pt x="135" y="240"/>
                    <a:pt x="177" y="240"/>
                  </a:cubicBezTo>
                  <a:cubicBezTo>
                    <a:pt x="280" y="240"/>
                    <a:pt x="360" y="146"/>
                    <a:pt x="266" y="52"/>
                  </a:cubicBezTo>
                  <a:cubicBezTo>
                    <a:pt x="245" y="15"/>
                    <a:pt x="218" y="0"/>
                    <a:pt x="18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7"/>
            <p:cNvSpPr/>
            <p:nvPr/>
          </p:nvSpPr>
          <p:spPr>
            <a:xfrm>
              <a:off x="2517900" y="2789850"/>
              <a:ext cx="16900" cy="11475"/>
            </a:xfrm>
            <a:custGeom>
              <a:avLst/>
              <a:gdLst/>
              <a:ahLst/>
              <a:cxnLst/>
              <a:rect l="l" t="t" r="r" b="b"/>
              <a:pathLst>
                <a:path w="676" h="459" extrusionOk="0">
                  <a:moveTo>
                    <a:pt x="334" y="0"/>
                  </a:moveTo>
                  <a:cubicBezTo>
                    <a:pt x="162" y="0"/>
                    <a:pt x="0" y="230"/>
                    <a:pt x="98" y="388"/>
                  </a:cubicBezTo>
                  <a:cubicBezTo>
                    <a:pt x="151" y="438"/>
                    <a:pt x="217" y="459"/>
                    <a:pt x="283" y="459"/>
                  </a:cubicBezTo>
                  <a:cubicBezTo>
                    <a:pt x="481" y="459"/>
                    <a:pt x="675" y="268"/>
                    <a:pt x="513" y="106"/>
                  </a:cubicBezTo>
                  <a:cubicBezTo>
                    <a:pt x="460" y="31"/>
                    <a:pt x="396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7"/>
            <p:cNvSpPr/>
            <p:nvPr/>
          </p:nvSpPr>
          <p:spPr>
            <a:xfrm>
              <a:off x="2963050" y="2274925"/>
              <a:ext cx="16050" cy="11725"/>
            </a:xfrm>
            <a:custGeom>
              <a:avLst/>
              <a:gdLst/>
              <a:ahLst/>
              <a:cxnLst/>
              <a:rect l="l" t="t" r="r" b="b"/>
              <a:pathLst>
                <a:path w="642" h="469" extrusionOk="0">
                  <a:moveTo>
                    <a:pt x="368" y="0"/>
                  </a:moveTo>
                  <a:cubicBezTo>
                    <a:pt x="203" y="0"/>
                    <a:pt x="0" y="200"/>
                    <a:pt x="151" y="351"/>
                  </a:cubicBezTo>
                  <a:cubicBezTo>
                    <a:pt x="215" y="434"/>
                    <a:pt x="288" y="468"/>
                    <a:pt x="355" y="468"/>
                  </a:cubicBezTo>
                  <a:cubicBezTo>
                    <a:pt x="517" y="468"/>
                    <a:pt x="641" y="268"/>
                    <a:pt x="500" y="69"/>
                  </a:cubicBezTo>
                  <a:cubicBezTo>
                    <a:pt x="468" y="21"/>
                    <a:pt x="420" y="0"/>
                    <a:pt x="36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7"/>
            <p:cNvSpPr/>
            <p:nvPr/>
          </p:nvSpPr>
          <p:spPr>
            <a:xfrm>
              <a:off x="2753350" y="2650150"/>
              <a:ext cx="21875" cy="15825"/>
            </a:xfrm>
            <a:custGeom>
              <a:avLst/>
              <a:gdLst/>
              <a:ahLst/>
              <a:cxnLst/>
              <a:rect l="l" t="t" r="r" b="b"/>
              <a:pathLst>
                <a:path w="875" h="633" extrusionOk="0">
                  <a:moveTo>
                    <a:pt x="500" y="1"/>
                  </a:moveTo>
                  <a:cubicBezTo>
                    <a:pt x="254" y="1"/>
                    <a:pt x="1" y="294"/>
                    <a:pt x="166" y="510"/>
                  </a:cubicBezTo>
                  <a:cubicBezTo>
                    <a:pt x="239" y="597"/>
                    <a:pt x="326" y="633"/>
                    <a:pt x="411" y="633"/>
                  </a:cubicBezTo>
                  <a:cubicBezTo>
                    <a:pt x="652" y="633"/>
                    <a:pt x="874" y="341"/>
                    <a:pt x="714" y="95"/>
                  </a:cubicBezTo>
                  <a:cubicBezTo>
                    <a:pt x="652" y="29"/>
                    <a:pt x="576" y="1"/>
                    <a:pt x="50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7"/>
            <p:cNvSpPr/>
            <p:nvPr/>
          </p:nvSpPr>
          <p:spPr>
            <a:xfrm>
              <a:off x="3036175" y="2510775"/>
              <a:ext cx="25800" cy="23500"/>
            </a:xfrm>
            <a:custGeom>
              <a:avLst/>
              <a:gdLst/>
              <a:ahLst/>
              <a:cxnLst/>
              <a:rect l="l" t="t" r="r" b="b"/>
              <a:pathLst>
                <a:path w="1032" h="940" extrusionOk="0">
                  <a:moveTo>
                    <a:pt x="529" y="1"/>
                  </a:moveTo>
                  <a:cubicBezTo>
                    <a:pt x="427" y="1"/>
                    <a:pt x="329" y="38"/>
                    <a:pt x="267" y="121"/>
                  </a:cubicBezTo>
                  <a:cubicBezTo>
                    <a:pt x="67" y="271"/>
                    <a:pt x="1" y="536"/>
                    <a:pt x="200" y="752"/>
                  </a:cubicBezTo>
                  <a:cubicBezTo>
                    <a:pt x="287" y="868"/>
                    <a:pt x="413" y="939"/>
                    <a:pt x="546" y="939"/>
                  </a:cubicBezTo>
                  <a:cubicBezTo>
                    <a:pt x="642" y="939"/>
                    <a:pt x="741" y="902"/>
                    <a:pt x="832" y="819"/>
                  </a:cubicBezTo>
                  <a:cubicBezTo>
                    <a:pt x="1031" y="686"/>
                    <a:pt x="1031" y="404"/>
                    <a:pt x="898" y="188"/>
                  </a:cubicBezTo>
                  <a:cubicBezTo>
                    <a:pt x="821" y="72"/>
                    <a:pt x="671" y="1"/>
                    <a:pt x="52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7"/>
            <p:cNvSpPr/>
            <p:nvPr/>
          </p:nvSpPr>
          <p:spPr>
            <a:xfrm>
              <a:off x="2837225" y="2524725"/>
              <a:ext cx="34500" cy="30200"/>
            </a:xfrm>
            <a:custGeom>
              <a:avLst/>
              <a:gdLst/>
              <a:ahLst/>
              <a:cxnLst/>
              <a:rect l="l" t="t" r="r" b="b"/>
              <a:pathLst>
                <a:path w="1380" h="1208" extrusionOk="0">
                  <a:moveTo>
                    <a:pt x="663" y="0"/>
                  </a:moveTo>
                  <a:cubicBezTo>
                    <a:pt x="539" y="0"/>
                    <a:pt x="420" y="41"/>
                    <a:pt x="333" y="128"/>
                  </a:cubicBezTo>
                  <a:cubicBezTo>
                    <a:pt x="67" y="327"/>
                    <a:pt x="1" y="743"/>
                    <a:pt x="200" y="959"/>
                  </a:cubicBezTo>
                  <a:cubicBezTo>
                    <a:pt x="331" y="1120"/>
                    <a:pt x="535" y="1207"/>
                    <a:pt x="720" y="1207"/>
                  </a:cubicBezTo>
                  <a:cubicBezTo>
                    <a:pt x="840" y="1207"/>
                    <a:pt x="952" y="1170"/>
                    <a:pt x="1031" y="1092"/>
                  </a:cubicBezTo>
                  <a:cubicBezTo>
                    <a:pt x="1313" y="876"/>
                    <a:pt x="1380" y="460"/>
                    <a:pt x="1164" y="261"/>
                  </a:cubicBezTo>
                  <a:cubicBezTo>
                    <a:pt x="1045" y="92"/>
                    <a:pt x="848" y="0"/>
                    <a:pt x="6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7"/>
            <p:cNvSpPr/>
            <p:nvPr/>
          </p:nvSpPr>
          <p:spPr>
            <a:xfrm>
              <a:off x="2482125" y="2656275"/>
              <a:ext cx="33250" cy="30300"/>
            </a:xfrm>
            <a:custGeom>
              <a:avLst/>
              <a:gdLst/>
              <a:ahLst/>
              <a:cxnLst/>
              <a:rect l="l" t="t" r="r" b="b"/>
              <a:pathLst>
                <a:path w="1330" h="1212" extrusionOk="0">
                  <a:moveTo>
                    <a:pt x="601" y="1"/>
                  </a:moveTo>
                  <a:cubicBezTo>
                    <a:pt x="481" y="1"/>
                    <a:pt x="367" y="38"/>
                    <a:pt x="283" y="116"/>
                  </a:cubicBezTo>
                  <a:cubicBezTo>
                    <a:pt x="0" y="332"/>
                    <a:pt x="0" y="747"/>
                    <a:pt x="216" y="947"/>
                  </a:cubicBezTo>
                  <a:cubicBezTo>
                    <a:pt x="297" y="1119"/>
                    <a:pt x="484" y="1211"/>
                    <a:pt x="681" y="1211"/>
                  </a:cubicBezTo>
                  <a:cubicBezTo>
                    <a:pt x="807" y="1211"/>
                    <a:pt x="937" y="1174"/>
                    <a:pt x="1047" y="1096"/>
                  </a:cubicBezTo>
                  <a:cubicBezTo>
                    <a:pt x="1246" y="880"/>
                    <a:pt x="1329" y="465"/>
                    <a:pt x="1113" y="265"/>
                  </a:cubicBezTo>
                  <a:cubicBezTo>
                    <a:pt x="992" y="93"/>
                    <a:pt x="78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7"/>
            <p:cNvSpPr/>
            <p:nvPr/>
          </p:nvSpPr>
          <p:spPr>
            <a:xfrm>
              <a:off x="3005025" y="2410500"/>
              <a:ext cx="37825" cy="33825"/>
            </a:xfrm>
            <a:custGeom>
              <a:avLst/>
              <a:gdLst/>
              <a:ahLst/>
              <a:cxnLst/>
              <a:rect l="l" t="t" r="r" b="b"/>
              <a:pathLst>
                <a:path w="1513" h="1353" extrusionOk="0">
                  <a:moveTo>
                    <a:pt x="724" y="0"/>
                  </a:moveTo>
                  <a:cubicBezTo>
                    <a:pt x="587" y="0"/>
                    <a:pt x="457" y="41"/>
                    <a:pt x="350" y="128"/>
                  </a:cubicBezTo>
                  <a:cubicBezTo>
                    <a:pt x="67" y="394"/>
                    <a:pt x="1" y="809"/>
                    <a:pt x="200" y="1092"/>
                  </a:cubicBezTo>
                  <a:cubicBezTo>
                    <a:pt x="369" y="1261"/>
                    <a:pt x="586" y="1353"/>
                    <a:pt x="793" y="1353"/>
                  </a:cubicBezTo>
                  <a:cubicBezTo>
                    <a:pt x="932" y="1353"/>
                    <a:pt x="1067" y="1311"/>
                    <a:pt x="1181" y="1225"/>
                  </a:cubicBezTo>
                  <a:cubicBezTo>
                    <a:pt x="1446" y="959"/>
                    <a:pt x="1513" y="543"/>
                    <a:pt x="1313" y="261"/>
                  </a:cubicBezTo>
                  <a:cubicBezTo>
                    <a:pt x="1144" y="92"/>
                    <a:pt x="928" y="0"/>
                    <a:pt x="72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7"/>
            <p:cNvSpPr/>
            <p:nvPr/>
          </p:nvSpPr>
          <p:spPr>
            <a:xfrm>
              <a:off x="2430125" y="2817375"/>
              <a:ext cx="16275" cy="11550"/>
            </a:xfrm>
            <a:custGeom>
              <a:avLst/>
              <a:gdLst/>
              <a:ahLst/>
              <a:cxnLst/>
              <a:rect l="l" t="t" r="r" b="b"/>
              <a:pathLst>
                <a:path w="651" h="462" extrusionOk="0">
                  <a:moveTo>
                    <a:pt x="294" y="1"/>
                  </a:moveTo>
                  <a:cubicBezTo>
                    <a:pt x="129" y="1"/>
                    <a:pt x="1" y="196"/>
                    <a:pt x="153" y="384"/>
                  </a:cubicBezTo>
                  <a:cubicBezTo>
                    <a:pt x="204" y="439"/>
                    <a:pt x="264" y="462"/>
                    <a:pt x="323" y="462"/>
                  </a:cubicBezTo>
                  <a:cubicBezTo>
                    <a:pt x="494" y="462"/>
                    <a:pt x="651" y="267"/>
                    <a:pt x="502" y="118"/>
                  </a:cubicBezTo>
                  <a:cubicBezTo>
                    <a:pt x="438" y="35"/>
                    <a:pt x="363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7"/>
            <p:cNvSpPr/>
            <p:nvPr/>
          </p:nvSpPr>
          <p:spPr>
            <a:xfrm>
              <a:off x="2828125" y="2487775"/>
              <a:ext cx="16000" cy="11750"/>
            </a:xfrm>
            <a:custGeom>
              <a:avLst/>
              <a:gdLst/>
              <a:ahLst/>
              <a:cxnLst/>
              <a:rect l="l" t="t" r="r" b="b"/>
              <a:pathLst>
                <a:path w="640" h="470" extrusionOk="0">
                  <a:moveTo>
                    <a:pt x="322" y="0"/>
                  </a:moveTo>
                  <a:cubicBezTo>
                    <a:pt x="148" y="0"/>
                    <a:pt x="0" y="199"/>
                    <a:pt x="149" y="360"/>
                  </a:cubicBezTo>
                  <a:cubicBezTo>
                    <a:pt x="212" y="437"/>
                    <a:pt x="285" y="470"/>
                    <a:pt x="351" y="470"/>
                  </a:cubicBezTo>
                  <a:cubicBezTo>
                    <a:pt x="513" y="470"/>
                    <a:pt x="639" y="278"/>
                    <a:pt x="498" y="77"/>
                  </a:cubicBezTo>
                  <a:cubicBezTo>
                    <a:pt x="443" y="23"/>
                    <a:pt x="381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7"/>
            <p:cNvSpPr/>
            <p:nvPr/>
          </p:nvSpPr>
          <p:spPr>
            <a:xfrm>
              <a:off x="2585000" y="2587900"/>
              <a:ext cx="28100" cy="20025"/>
            </a:xfrm>
            <a:custGeom>
              <a:avLst/>
              <a:gdLst/>
              <a:ahLst/>
              <a:cxnLst/>
              <a:rect l="l" t="t" r="r" b="b"/>
              <a:pathLst>
                <a:path w="1124" h="801" extrusionOk="0">
                  <a:moveTo>
                    <a:pt x="559" y="0"/>
                  </a:moveTo>
                  <a:cubicBezTo>
                    <a:pt x="267" y="0"/>
                    <a:pt x="0" y="338"/>
                    <a:pt x="255" y="641"/>
                  </a:cubicBezTo>
                  <a:cubicBezTo>
                    <a:pt x="349" y="754"/>
                    <a:pt x="463" y="800"/>
                    <a:pt x="572" y="800"/>
                  </a:cubicBezTo>
                  <a:cubicBezTo>
                    <a:pt x="866" y="800"/>
                    <a:pt x="1124" y="462"/>
                    <a:pt x="869" y="159"/>
                  </a:cubicBezTo>
                  <a:cubicBezTo>
                    <a:pt x="779" y="47"/>
                    <a:pt x="667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7"/>
            <p:cNvSpPr/>
            <p:nvPr/>
          </p:nvSpPr>
          <p:spPr>
            <a:xfrm>
              <a:off x="2594675" y="2755125"/>
              <a:ext cx="39900" cy="34875"/>
            </a:xfrm>
            <a:custGeom>
              <a:avLst/>
              <a:gdLst/>
              <a:ahLst/>
              <a:cxnLst/>
              <a:rect l="l" t="t" r="r" b="b"/>
              <a:pathLst>
                <a:path w="1596" h="1395" extrusionOk="0">
                  <a:moveTo>
                    <a:pt x="799" y="1"/>
                  </a:moveTo>
                  <a:cubicBezTo>
                    <a:pt x="638" y="1"/>
                    <a:pt x="474" y="58"/>
                    <a:pt x="349" y="182"/>
                  </a:cubicBezTo>
                  <a:cubicBezTo>
                    <a:pt x="67" y="382"/>
                    <a:pt x="1" y="797"/>
                    <a:pt x="283" y="1146"/>
                  </a:cubicBezTo>
                  <a:cubicBezTo>
                    <a:pt x="394" y="1304"/>
                    <a:pt x="599" y="1394"/>
                    <a:pt x="804" y="1394"/>
                  </a:cubicBezTo>
                  <a:cubicBezTo>
                    <a:pt x="966" y="1394"/>
                    <a:pt x="1129" y="1337"/>
                    <a:pt x="1247" y="1213"/>
                  </a:cubicBezTo>
                  <a:cubicBezTo>
                    <a:pt x="1529" y="1013"/>
                    <a:pt x="1595" y="531"/>
                    <a:pt x="1313" y="249"/>
                  </a:cubicBezTo>
                  <a:cubicBezTo>
                    <a:pt x="1202" y="91"/>
                    <a:pt x="1003" y="1"/>
                    <a:pt x="7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3" name="Google Shape;3003;p27"/>
          <p:cNvGrpSpPr/>
          <p:nvPr/>
        </p:nvGrpSpPr>
        <p:grpSpPr>
          <a:xfrm rot="-5749576" flipH="1">
            <a:off x="447091" y="431712"/>
            <a:ext cx="1729736" cy="1787864"/>
            <a:chOff x="3683300" y="239775"/>
            <a:chExt cx="1235675" cy="1277200"/>
          </a:xfrm>
        </p:grpSpPr>
        <p:sp>
          <p:nvSpPr>
            <p:cNvPr id="3004" name="Google Shape;3004;p27"/>
            <p:cNvSpPr/>
            <p:nvPr/>
          </p:nvSpPr>
          <p:spPr>
            <a:xfrm>
              <a:off x="4515650" y="421700"/>
              <a:ext cx="86825" cy="86400"/>
            </a:xfrm>
            <a:custGeom>
              <a:avLst/>
              <a:gdLst/>
              <a:ahLst/>
              <a:cxnLst/>
              <a:rect l="l" t="t" r="r" b="b"/>
              <a:pathLst>
                <a:path w="3473" h="3456" extrusionOk="0">
                  <a:moveTo>
                    <a:pt x="1529" y="0"/>
                  </a:moveTo>
                  <a:lnTo>
                    <a:pt x="1246" y="1030"/>
                  </a:lnTo>
                  <a:lnTo>
                    <a:pt x="216" y="831"/>
                  </a:lnTo>
                  <a:lnTo>
                    <a:pt x="831" y="1662"/>
                  </a:lnTo>
                  <a:lnTo>
                    <a:pt x="0" y="2343"/>
                  </a:lnTo>
                  <a:lnTo>
                    <a:pt x="1047" y="2426"/>
                  </a:lnTo>
                  <a:lnTo>
                    <a:pt x="1113" y="3456"/>
                  </a:lnTo>
                  <a:lnTo>
                    <a:pt x="1811" y="2692"/>
                  </a:lnTo>
                  <a:lnTo>
                    <a:pt x="2642" y="3257"/>
                  </a:lnTo>
                  <a:lnTo>
                    <a:pt x="2426" y="2276"/>
                  </a:lnTo>
                  <a:lnTo>
                    <a:pt x="3473" y="2011"/>
                  </a:lnTo>
                  <a:lnTo>
                    <a:pt x="2492" y="1512"/>
                  </a:lnTo>
                  <a:lnTo>
                    <a:pt x="2908" y="549"/>
                  </a:lnTo>
                  <a:lnTo>
                    <a:pt x="2011" y="964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7"/>
            <p:cNvSpPr/>
            <p:nvPr/>
          </p:nvSpPr>
          <p:spPr>
            <a:xfrm>
              <a:off x="4140175" y="239775"/>
              <a:ext cx="43225" cy="45300"/>
            </a:xfrm>
            <a:custGeom>
              <a:avLst/>
              <a:gdLst/>
              <a:ahLst/>
              <a:cxnLst/>
              <a:rect l="l" t="t" r="r" b="b"/>
              <a:pathLst>
                <a:path w="1729" h="1812" extrusionOk="0">
                  <a:moveTo>
                    <a:pt x="549" y="0"/>
                  </a:moveTo>
                  <a:lnTo>
                    <a:pt x="482" y="565"/>
                  </a:lnTo>
                  <a:lnTo>
                    <a:pt x="0" y="565"/>
                  </a:lnTo>
                  <a:lnTo>
                    <a:pt x="416" y="898"/>
                  </a:lnTo>
                  <a:lnTo>
                    <a:pt x="67" y="1396"/>
                  </a:lnTo>
                  <a:lnTo>
                    <a:pt x="632" y="1246"/>
                  </a:lnTo>
                  <a:lnTo>
                    <a:pt x="765" y="1811"/>
                  </a:lnTo>
                  <a:lnTo>
                    <a:pt x="964" y="1313"/>
                  </a:lnTo>
                  <a:lnTo>
                    <a:pt x="1462" y="1529"/>
                  </a:lnTo>
                  <a:lnTo>
                    <a:pt x="1247" y="1047"/>
                  </a:lnTo>
                  <a:lnTo>
                    <a:pt x="1728" y="765"/>
                  </a:lnTo>
                  <a:lnTo>
                    <a:pt x="1247" y="632"/>
                  </a:lnTo>
                  <a:lnTo>
                    <a:pt x="1313" y="150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7"/>
            <p:cNvSpPr/>
            <p:nvPr/>
          </p:nvSpPr>
          <p:spPr>
            <a:xfrm>
              <a:off x="4517300" y="667175"/>
              <a:ext cx="45300" cy="43625"/>
            </a:xfrm>
            <a:custGeom>
              <a:avLst/>
              <a:gdLst/>
              <a:ahLst/>
              <a:cxnLst/>
              <a:rect l="l" t="t" r="r" b="b"/>
              <a:pathLst>
                <a:path w="1812" h="1745" extrusionOk="0">
                  <a:moveTo>
                    <a:pt x="566" y="0"/>
                  </a:moveTo>
                  <a:lnTo>
                    <a:pt x="566" y="498"/>
                  </a:lnTo>
                  <a:lnTo>
                    <a:pt x="1" y="565"/>
                  </a:lnTo>
                  <a:lnTo>
                    <a:pt x="416" y="914"/>
                  </a:lnTo>
                  <a:lnTo>
                    <a:pt x="84" y="1329"/>
                  </a:lnTo>
                  <a:lnTo>
                    <a:pt x="632" y="1180"/>
                  </a:lnTo>
                  <a:lnTo>
                    <a:pt x="765" y="1745"/>
                  </a:lnTo>
                  <a:lnTo>
                    <a:pt x="1047" y="1246"/>
                  </a:lnTo>
                  <a:lnTo>
                    <a:pt x="1529" y="1462"/>
                  </a:lnTo>
                  <a:lnTo>
                    <a:pt x="1330" y="980"/>
                  </a:lnTo>
                  <a:lnTo>
                    <a:pt x="1812" y="698"/>
                  </a:lnTo>
                  <a:lnTo>
                    <a:pt x="1247" y="565"/>
                  </a:lnTo>
                  <a:lnTo>
                    <a:pt x="1330" y="83"/>
                  </a:lnTo>
                  <a:lnTo>
                    <a:pt x="915" y="349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7"/>
            <p:cNvSpPr/>
            <p:nvPr/>
          </p:nvSpPr>
          <p:spPr>
            <a:xfrm>
              <a:off x="4875750" y="2850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15" y="1246"/>
                  </a:lnTo>
                  <a:lnTo>
                    <a:pt x="765" y="1728"/>
                  </a:lnTo>
                  <a:lnTo>
                    <a:pt x="964" y="1313"/>
                  </a:lnTo>
                  <a:lnTo>
                    <a:pt x="1529" y="1512"/>
                  </a:lnTo>
                  <a:lnTo>
                    <a:pt x="1313" y="1030"/>
                  </a:lnTo>
                  <a:lnTo>
                    <a:pt x="1728" y="748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7"/>
            <p:cNvSpPr/>
            <p:nvPr/>
          </p:nvSpPr>
          <p:spPr>
            <a:xfrm>
              <a:off x="4212850" y="4719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1"/>
                  </a:moveTo>
                  <a:lnTo>
                    <a:pt x="483" y="482"/>
                  </a:lnTo>
                  <a:lnTo>
                    <a:pt x="1" y="549"/>
                  </a:lnTo>
                  <a:lnTo>
                    <a:pt x="350" y="898"/>
                  </a:lnTo>
                  <a:lnTo>
                    <a:pt x="67" y="1313"/>
                  </a:lnTo>
                  <a:lnTo>
                    <a:pt x="549" y="1247"/>
                  </a:lnTo>
                  <a:lnTo>
                    <a:pt x="699" y="1728"/>
                  </a:lnTo>
                  <a:lnTo>
                    <a:pt x="964" y="1247"/>
                  </a:lnTo>
                  <a:lnTo>
                    <a:pt x="1463" y="1446"/>
                  </a:lnTo>
                  <a:lnTo>
                    <a:pt x="1247" y="964"/>
                  </a:lnTo>
                  <a:lnTo>
                    <a:pt x="1729" y="682"/>
                  </a:lnTo>
                  <a:lnTo>
                    <a:pt x="1180" y="549"/>
                  </a:lnTo>
                  <a:lnTo>
                    <a:pt x="1313" y="67"/>
                  </a:lnTo>
                  <a:lnTo>
                    <a:pt x="898" y="333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7"/>
            <p:cNvSpPr/>
            <p:nvPr/>
          </p:nvSpPr>
          <p:spPr>
            <a:xfrm>
              <a:off x="4190425" y="282975"/>
              <a:ext cx="326900" cy="173225"/>
            </a:xfrm>
            <a:custGeom>
              <a:avLst/>
              <a:gdLst/>
              <a:ahLst/>
              <a:cxnLst/>
              <a:rect l="l" t="t" r="r" b="b"/>
              <a:pathLst>
                <a:path w="13076" h="6929" fill="none" extrusionOk="0">
                  <a:moveTo>
                    <a:pt x="1" y="0"/>
                  </a:moveTo>
                  <a:lnTo>
                    <a:pt x="13076" y="6928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7"/>
            <p:cNvSpPr/>
            <p:nvPr/>
          </p:nvSpPr>
          <p:spPr>
            <a:xfrm>
              <a:off x="4171325" y="298750"/>
              <a:ext cx="55275" cy="164500"/>
            </a:xfrm>
            <a:custGeom>
              <a:avLst/>
              <a:gdLst/>
              <a:ahLst/>
              <a:cxnLst/>
              <a:rect l="l" t="t" r="r" b="b"/>
              <a:pathLst>
                <a:path w="2211" h="6580" fill="none" extrusionOk="0">
                  <a:moveTo>
                    <a:pt x="1" y="1"/>
                  </a:moveTo>
                  <a:lnTo>
                    <a:pt x="2210" y="65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7"/>
            <p:cNvSpPr/>
            <p:nvPr/>
          </p:nvSpPr>
          <p:spPr>
            <a:xfrm>
              <a:off x="4256050" y="509750"/>
              <a:ext cx="261275" cy="159525"/>
            </a:xfrm>
            <a:custGeom>
              <a:avLst/>
              <a:gdLst/>
              <a:ahLst/>
              <a:cxnLst/>
              <a:rect l="l" t="t" r="r" b="b"/>
              <a:pathLst>
                <a:path w="10451" h="6381" fill="none" extrusionOk="0">
                  <a:moveTo>
                    <a:pt x="1" y="0"/>
                  </a:moveTo>
                  <a:lnTo>
                    <a:pt x="10451" y="63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7"/>
            <p:cNvSpPr/>
            <p:nvPr/>
          </p:nvSpPr>
          <p:spPr>
            <a:xfrm>
              <a:off x="4562575" y="329900"/>
              <a:ext cx="320250" cy="341025"/>
            </a:xfrm>
            <a:custGeom>
              <a:avLst/>
              <a:gdLst/>
              <a:ahLst/>
              <a:cxnLst/>
              <a:rect l="l" t="t" r="r" b="b"/>
              <a:pathLst>
                <a:path w="12810" h="13641" fill="none" extrusionOk="0">
                  <a:moveTo>
                    <a:pt x="1" y="13641"/>
                  </a:moveTo>
                  <a:lnTo>
                    <a:pt x="12810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7"/>
            <p:cNvSpPr/>
            <p:nvPr/>
          </p:nvSpPr>
          <p:spPr>
            <a:xfrm>
              <a:off x="4593725" y="316200"/>
              <a:ext cx="278725" cy="138325"/>
            </a:xfrm>
            <a:custGeom>
              <a:avLst/>
              <a:gdLst/>
              <a:ahLst/>
              <a:cxnLst/>
              <a:rect l="l" t="t" r="r" b="b"/>
              <a:pathLst>
                <a:path w="11149" h="5533" fill="none" extrusionOk="0">
                  <a:moveTo>
                    <a:pt x="11149" y="0"/>
                  </a:moveTo>
                  <a:lnTo>
                    <a:pt x="1" y="553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7"/>
            <p:cNvSpPr/>
            <p:nvPr/>
          </p:nvSpPr>
          <p:spPr>
            <a:xfrm>
              <a:off x="3754325" y="1115725"/>
              <a:ext cx="86400" cy="84775"/>
            </a:xfrm>
            <a:custGeom>
              <a:avLst/>
              <a:gdLst/>
              <a:ahLst/>
              <a:cxnLst/>
              <a:rect l="l" t="t" r="r" b="b"/>
              <a:pathLst>
                <a:path w="3456" h="3391" extrusionOk="0">
                  <a:moveTo>
                    <a:pt x="1529" y="1"/>
                  </a:moveTo>
                  <a:lnTo>
                    <a:pt x="1246" y="1031"/>
                  </a:lnTo>
                  <a:lnTo>
                    <a:pt x="200" y="832"/>
                  </a:lnTo>
                  <a:lnTo>
                    <a:pt x="200" y="832"/>
                  </a:lnTo>
                  <a:lnTo>
                    <a:pt x="831" y="1662"/>
                  </a:lnTo>
                  <a:lnTo>
                    <a:pt x="0" y="2344"/>
                  </a:lnTo>
                  <a:lnTo>
                    <a:pt x="1030" y="2344"/>
                  </a:lnTo>
                  <a:lnTo>
                    <a:pt x="1113" y="3390"/>
                  </a:lnTo>
                  <a:lnTo>
                    <a:pt x="1795" y="2626"/>
                  </a:lnTo>
                  <a:lnTo>
                    <a:pt x="2625" y="3241"/>
                  </a:lnTo>
                  <a:lnTo>
                    <a:pt x="2426" y="2211"/>
                  </a:lnTo>
                  <a:lnTo>
                    <a:pt x="3456" y="1928"/>
                  </a:lnTo>
                  <a:lnTo>
                    <a:pt x="2492" y="1446"/>
                  </a:lnTo>
                  <a:lnTo>
                    <a:pt x="2974" y="483"/>
                  </a:lnTo>
                  <a:lnTo>
                    <a:pt x="2011" y="89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7"/>
            <p:cNvSpPr/>
            <p:nvPr/>
          </p:nvSpPr>
          <p:spPr>
            <a:xfrm>
              <a:off x="3904675" y="1160600"/>
              <a:ext cx="45300" cy="43225"/>
            </a:xfrm>
            <a:custGeom>
              <a:avLst/>
              <a:gdLst/>
              <a:ahLst/>
              <a:cxnLst/>
              <a:rect l="l" t="t" r="r" b="b"/>
              <a:pathLst>
                <a:path w="1812" h="1729" extrusionOk="0">
                  <a:moveTo>
                    <a:pt x="565" y="0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150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1047" y="1246"/>
                  </a:lnTo>
                  <a:lnTo>
                    <a:pt x="1529" y="1529"/>
                  </a:lnTo>
                  <a:lnTo>
                    <a:pt x="1330" y="964"/>
                  </a:lnTo>
                  <a:lnTo>
                    <a:pt x="1811" y="765"/>
                  </a:lnTo>
                  <a:lnTo>
                    <a:pt x="1246" y="615"/>
                  </a:lnTo>
                  <a:lnTo>
                    <a:pt x="1396" y="67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7"/>
            <p:cNvSpPr/>
            <p:nvPr/>
          </p:nvSpPr>
          <p:spPr>
            <a:xfrm>
              <a:off x="3996475" y="1105350"/>
              <a:ext cx="43200" cy="43225"/>
            </a:xfrm>
            <a:custGeom>
              <a:avLst/>
              <a:gdLst/>
              <a:ahLst/>
              <a:cxnLst/>
              <a:rect l="l" t="t" r="r" b="b"/>
              <a:pathLst>
                <a:path w="1728" h="1729" extrusionOk="0">
                  <a:moveTo>
                    <a:pt x="565" y="1"/>
                  </a:moveTo>
                  <a:lnTo>
                    <a:pt x="482" y="482"/>
                  </a:lnTo>
                  <a:lnTo>
                    <a:pt x="0" y="549"/>
                  </a:lnTo>
                  <a:lnTo>
                    <a:pt x="349" y="898"/>
                  </a:lnTo>
                  <a:lnTo>
                    <a:pt x="67" y="1313"/>
                  </a:lnTo>
                  <a:lnTo>
                    <a:pt x="631" y="1164"/>
                  </a:lnTo>
                  <a:lnTo>
                    <a:pt x="764" y="1728"/>
                  </a:lnTo>
                  <a:lnTo>
                    <a:pt x="980" y="1247"/>
                  </a:lnTo>
                  <a:lnTo>
                    <a:pt x="1462" y="1446"/>
                  </a:lnTo>
                  <a:lnTo>
                    <a:pt x="1246" y="964"/>
                  </a:lnTo>
                  <a:lnTo>
                    <a:pt x="1728" y="682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897" y="33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7"/>
            <p:cNvSpPr/>
            <p:nvPr/>
          </p:nvSpPr>
          <p:spPr>
            <a:xfrm>
              <a:off x="3842375" y="1369925"/>
              <a:ext cx="43625" cy="44875"/>
            </a:xfrm>
            <a:custGeom>
              <a:avLst/>
              <a:gdLst/>
              <a:ahLst/>
              <a:cxnLst/>
              <a:rect l="l" t="t" r="r" b="b"/>
              <a:pathLst>
                <a:path w="1745" h="1795" extrusionOk="0">
                  <a:moveTo>
                    <a:pt x="565" y="1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964"/>
                  </a:lnTo>
                  <a:lnTo>
                    <a:pt x="83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981" y="1313"/>
                  </a:lnTo>
                  <a:lnTo>
                    <a:pt x="1529" y="1529"/>
                  </a:lnTo>
                  <a:lnTo>
                    <a:pt x="1329" y="1047"/>
                  </a:lnTo>
                  <a:lnTo>
                    <a:pt x="1745" y="765"/>
                  </a:lnTo>
                  <a:lnTo>
                    <a:pt x="1246" y="632"/>
                  </a:lnTo>
                  <a:lnTo>
                    <a:pt x="1329" y="134"/>
                  </a:lnTo>
                  <a:lnTo>
                    <a:pt x="914" y="416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7"/>
            <p:cNvSpPr/>
            <p:nvPr/>
          </p:nvSpPr>
          <p:spPr>
            <a:xfrm>
              <a:off x="3868550" y="1472100"/>
              <a:ext cx="43200" cy="44875"/>
            </a:xfrm>
            <a:custGeom>
              <a:avLst/>
              <a:gdLst/>
              <a:ahLst/>
              <a:cxnLst/>
              <a:rect l="l" t="t" r="r" b="b"/>
              <a:pathLst>
                <a:path w="1728" h="1795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964"/>
                  </a:lnTo>
                  <a:lnTo>
                    <a:pt x="67" y="1380"/>
                  </a:lnTo>
                  <a:lnTo>
                    <a:pt x="67" y="1380"/>
                  </a:lnTo>
                  <a:lnTo>
                    <a:pt x="615" y="1247"/>
                  </a:lnTo>
                  <a:lnTo>
                    <a:pt x="764" y="1795"/>
                  </a:lnTo>
                  <a:lnTo>
                    <a:pt x="1030" y="1313"/>
                  </a:lnTo>
                  <a:lnTo>
                    <a:pt x="1529" y="1529"/>
                  </a:lnTo>
                  <a:lnTo>
                    <a:pt x="1313" y="1031"/>
                  </a:lnTo>
                  <a:lnTo>
                    <a:pt x="1728" y="765"/>
                  </a:lnTo>
                  <a:lnTo>
                    <a:pt x="1246" y="615"/>
                  </a:lnTo>
                  <a:lnTo>
                    <a:pt x="1313" y="134"/>
                  </a:lnTo>
                  <a:lnTo>
                    <a:pt x="897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7"/>
            <p:cNvSpPr/>
            <p:nvPr/>
          </p:nvSpPr>
          <p:spPr>
            <a:xfrm>
              <a:off x="3695350" y="1314700"/>
              <a:ext cx="143725" cy="65625"/>
            </a:xfrm>
            <a:custGeom>
              <a:avLst/>
              <a:gdLst/>
              <a:ahLst/>
              <a:cxnLst/>
              <a:rect l="l" t="t" r="r" b="b"/>
              <a:pathLst>
                <a:path w="5749" h="2625" fill="none" extrusionOk="0">
                  <a:moveTo>
                    <a:pt x="0" y="0"/>
                  </a:moveTo>
                  <a:cubicBezTo>
                    <a:pt x="1877" y="831"/>
                    <a:pt x="3805" y="1728"/>
                    <a:pt x="5748" y="2625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7"/>
            <p:cNvSpPr/>
            <p:nvPr/>
          </p:nvSpPr>
          <p:spPr>
            <a:xfrm>
              <a:off x="3693675" y="1127775"/>
              <a:ext cx="60675" cy="25775"/>
            </a:xfrm>
            <a:custGeom>
              <a:avLst/>
              <a:gdLst/>
              <a:ahLst/>
              <a:cxnLst/>
              <a:rect l="l" t="t" r="r" b="b"/>
              <a:pathLst>
                <a:path w="2427" h="1031" fill="none" extrusionOk="0">
                  <a:moveTo>
                    <a:pt x="1" y="1"/>
                  </a:moveTo>
                  <a:cubicBezTo>
                    <a:pt x="831" y="350"/>
                    <a:pt x="1662" y="682"/>
                    <a:pt x="2426" y="1031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7"/>
            <p:cNvSpPr/>
            <p:nvPr/>
          </p:nvSpPr>
          <p:spPr>
            <a:xfrm>
              <a:off x="3837400" y="1178050"/>
              <a:ext cx="62325" cy="3325"/>
            </a:xfrm>
            <a:custGeom>
              <a:avLst/>
              <a:gdLst/>
              <a:ahLst/>
              <a:cxnLst/>
              <a:rect l="l" t="t" r="r" b="b"/>
              <a:pathLst>
                <a:path w="2493" h="133" fill="none" extrusionOk="0">
                  <a:moveTo>
                    <a:pt x="0" y="0"/>
                  </a:moveTo>
                  <a:lnTo>
                    <a:pt x="2492" y="13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7"/>
            <p:cNvSpPr/>
            <p:nvPr/>
          </p:nvSpPr>
          <p:spPr>
            <a:xfrm>
              <a:off x="3948275" y="1141500"/>
              <a:ext cx="41575" cy="26175"/>
            </a:xfrm>
            <a:custGeom>
              <a:avLst/>
              <a:gdLst/>
              <a:ahLst/>
              <a:cxnLst/>
              <a:rect l="l" t="t" r="r" b="b"/>
              <a:pathLst>
                <a:path w="1663" h="1047" fill="none" extrusionOk="0">
                  <a:moveTo>
                    <a:pt x="1" y="1047"/>
                  </a:moveTo>
                  <a:lnTo>
                    <a:pt x="1662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7"/>
            <p:cNvSpPr/>
            <p:nvPr/>
          </p:nvSpPr>
          <p:spPr>
            <a:xfrm>
              <a:off x="3870200" y="1207125"/>
              <a:ext cx="44875" cy="161175"/>
            </a:xfrm>
            <a:custGeom>
              <a:avLst/>
              <a:gdLst/>
              <a:ahLst/>
              <a:cxnLst/>
              <a:rect l="l" t="t" r="r" b="b"/>
              <a:pathLst>
                <a:path w="1795" h="6447" fill="none" extrusionOk="0">
                  <a:moveTo>
                    <a:pt x="1795" y="0"/>
                  </a:moveTo>
                  <a:lnTo>
                    <a:pt x="1" y="644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7"/>
            <p:cNvSpPr/>
            <p:nvPr/>
          </p:nvSpPr>
          <p:spPr>
            <a:xfrm>
              <a:off x="3870200" y="1416850"/>
              <a:ext cx="8750" cy="51950"/>
            </a:xfrm>
            <a:custGeom>
              <a:avLst/>
              <a:gdLst/>
              <a:ahLst/>
              <a:cxnLst/>
              <a:rect l="l" t="t" r="r" b="b"/>
              <a:pathLst>
                <a:path w="350" h="2078" fill="none" extrusionOk="0">
                  <a:moveTo>
                    <a:pt x="1" y="1"/>
                  </a:moveTo>
                  <a:lnTo>
                    <a:pt x="349" y="2078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7"/>
            <p:cNvSpPr/>
            <p:nvPr/>
          </p:nvSpPr>
          <p:spPr>
            <a:xfrm>
              <a:off x="3730225" y="468225"/>
              <a:ext cx="86425" cy="86825"/>
            </a:xfrm>
            <a:custGeom>
              <a:avLst/>
              <a:gdLst/>
              <a:ahLst/>
              <a:cxnLst/>
              <a:rect l="l" t="t" r="r" b="b"/>
              <a:pathLst>
                <a:path w="3457" h="3473" extrusionOk="0">
                  <a:moveTo>
                    <a:pt x="1513" y="0"/>
                  </a:moveTo>
                  <a:lnTo>
                    <a:pt x="1247" y="1047"/>
                  </a:lnTo>
                  <a:lnTo>
                    <a:pt x="200" y="831"/>
                  </a:lnTo>
                  <a:lnTo>
                    <a:pt x="831" y="1661"/>
                  </a:lnTo>
                  <a:lnTo>
                    <a:pt x="1" y="2359"/>
                  </a:lnTo>
                  <a:lnTo>
                    <a:pt x="1031" y="2426"/>
                  </a:lnTo>
                  <a:lnTo>
                    <a:pt x="1097" y="3472"/>
                  </a:lnTo>
                  <a:lnTo>
                    <a:pt x="1795" y="2642"/>
                  </a:lnTo>
                  <a:lnTo>
                    <a:pt x="2626" y="3256"/>
                  </a:lnTo>
                  <a:lnTo>
                    <a:pt x="2410" y="2226"/>
                  </a:lnTo>
                  <a:lnTo>
                    <a:pt x="3456" y="1944"/>
                  </a:lnTo>
                  <a:lnTo>
                    <a:pt x="2493" y="1462"/>
                  </a:lnTo>
                  <a:lnTo>
                    <a:pt x="2908" y="565"/>
                  </a:lnTo>
                  <a:lnTo>
                    <a:pt x="1994" y="980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7"/>
            <p:cNvSpPr/>
            <p:nvPr/>
          </p:nvSpPr>
          <p:spPr>
            <a:xfrm>
              <a:off x="3683300" y="535925"/>
              <a:ext cx="50275" cy="25"/>
            </a:xfrm>
            <a:custGeom>
              <a:avLst/>
              <a:gdLst/>
              <a:ahLst/>
              <a:cxnLst/>
              <a:rect l="l" t="t" r="r" b="b"/>
              <a:pathLst>
                <a:path w="2011" h="1" fill="none" extrusionOk="0">
                  <a:moveTo>
                    <a:pt x="2011" y="0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7"/>
            <p:cNvSpPr/>
            <p:nvPr/>
          </p:nvSpPr>
          <p:spPr>
            <a:xfrm>
              <a:off x="3835725" y="430425"/>
              <a:ext cx="8750" cy="6675"/>
            </a:xfrm>
            <a:custGeom>
              <a:avLst/>
              <a:gdLst/>
              <a:ahLst/>
              <a:cxnLst/>
              <a:rect l="l" t="t" r="r" b="b"/>
              <a:pathLst>
                <a:path w="350" h="267" extrusionOk="0">
                  <a:moveTo>
                    <a:pt x="133" y="0"/>
                  </a:moveTo>
                  <a:cubicBezTo>
                    <a:pt x="1" y="0"/>
                    <a:pt x="1" y="266"/>
                    <a:pt x="133" y="266"/>
                  </a:cubicBezTo>
                  <a:cubicBezTo>
                    <a:pt x="349" y="266"/>
                    <a:pt x="349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7"/>
            <p:cNvSpPr/>
            <p:nvPr/>
          </p:nvSpPr>
          <p:spPr>
            <a:xfrm>
              <a:off x="3899700" y="675875"/>
              <a:ext cx="29500" cy="29525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48" y="1"/>
                  </a:moveTo>
                  <a:cubicBezTo>
                    <a:pt x="283" y="1"/>
                    <a:pt x="0" y="283"/>
                    <a:pt x="0" y="566"/>
                  </a:cubicBezTo>
                  <a:cubicBezTo>
                    <a:pt x="0" y="898"/>
                    <a:pt x="199" y="1181"/>
                    <a:pt x="548" y="1181"/>
                  </a:cubicBezTo>
                  <a:cubicBezTo>
                    <a:pt x="897" y="1181"/>
                    <a:pt x="1180" y="898"/>
                    <a:pt x="1180" y="566"/>
                  </a:cubicBezTo>
                  <a:cubicBezTo>
                    <a:pt x="1180" y="283"/>
                    <a:pt x="897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7"/>
            <p:cNvSpPr/>
            <p:nvPr/>
          </p:nvSpPr>
          <p:spPr>
            <a:xfrm>
              <a:off x="3763050" y="757300"/>
              <a:ext cx="12050" cy="8750"/>
            </a:xfrm>
            <a:custGeom>
              <a:avLst/>
              <a:gdLst/>
              <a:ahLst/>
              <a:cxnLst/>
              <a:rect l="l" t="t" r="r" b="b"/>
              <a:pathLst>
                <a:path w="482" h="350" extrusionOk="0">
                  <a:moveTo>
                    <a:pt x="266" y="0"/>
                  </a:moveTo>
                  <a:cubicBezTo>
                    <a:pt x="0" y="0"/>
                    <a:pt x="0" y="349"/>
                    <a:pt x="266" y="349"/>
                  </a:cubicBezTo>
                  <a:cubicBezTo>
                    <a:pt x="482" y="349"/>
                    <a:pt x="482" y="0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7"/>
            <p:cNvSpPr/>
            <p:nvPr/>
          </p:nvSpPr>
          <p:spPr>
            <a:xfrm>
              <a:off x="4086600" y="613575"/>
              <a:ext cx="34500" cy="34925"/>
            </a:xfrm>
            <a:custGeom>
              <a:avLst/>
              <a:gdLst/>
              <a:ahLst/>
              <a:cxnLst/>
              <a:rect l="l" t="t" r="r" b="b"/>
              <a:pathLst>
                <a:path w="1380" h="1397" extrusionOk="0">
                  <a:moveTo>
                    <a:pt x="698" y="1"/>
                  </a:moveTo>
                  <a:cubicBezTo>
                    <a:pt x="349" y="1"/>
                    <a:pt x="0" y="283"/>
                    <a:pt x="0" y="699"/>
                  </a:cubicBezTo>
                  <a:cubicBezTo>
                    <a:pt x="67" y="1048"/>
                    <a:pt x="349" y="1396"/>
                    <a:pt x="698" y="1396"/>
                  </a:cubicBezTo>
                  <a:cubicBezTo>
                    <a:pt x="1030" y="1396"/>
                    <a:pt x="1379" y="1048"/>
                    <a:pt x="1379" y="699"/>
                  </a:cubicBezTo>
                  <a:cubicBezTo>
                    <a:pt x="1379" y="283"/>
                    <a:pt x="1113" y="1"/>
                    <a:pt x="6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7"/>
            <p:cNvSpPr/>
            <p:nvPr/>
          </p:nvSpPr>
          <p:spPr>
            <a:xfrm>
              <a:off x="3816625" y="663850"/>
              <a:ext cx="15400" cy="12050"/>
            </a:xfrm>
            <a:custGeom>
              <a:avLst/>
              <a:gdLst/>
              <a:ahLst/>
              <a:cxnLst/>
              <a:rect l="l" t="t" r="r" b="b"/>
              <a:pathLst>
                <a:path w="616" h="482" extrusionOk="0">
                  <a:moveTo>
                    <a:pt x="283" y="0"/>
                  </a:moveTo>
                  <a:cubicBezTo>
                    <a:pt x="0" y="0"/>
                    <a:pt x="0" y="482"/>
                    <a:pt x="283" y="482"/>
                  </a:cubicBezTo>
                  <a:cubicBezTo>
                    <a:pt x="615" y="482"/>
                    <a:pt x="61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7"/>
            <p:cNvSpPr/>
            <p:nvPr/>
          </p:nvSpPr>
          <p:spPr>
            <a:xfrm>
              <a:off x="3875600" y="492725"/>
              <a:ext cx="25775" cy="18700"/>
            </a:xfrm>
            <a:custGeom>
              <a:avLst/>
              <a:gdLst/>
              <a:ahLst/>
              <a:cxnLst/>
              <a:rect l="l" t="t" r="r" b="b"/>
              <a:pathLst>
                <a:path w="1031" h="748" extrusionOk="0">
                  <a:moveTo>
                    <a:pt x="549" y="0"/>
                  </a:moveTo>
                  <a:cubicBezTo>
                    <a:pt x="0" y="0"/>
                    <a:pt x="0" y="748"/>
                    <a:pt x="549" y="748"/>
                  </a:cubicBezTo>
                  <a:cubicBezTo>
                    <a:pt x="1031" y="748"/>
                    <a:pt x="1031" y="0"/>
                    <a:pt x="5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7"/>
            <p:cNvSpPr/>
            <p:nvPr/>
          </p:nvSpPr>
          <p:spPr>
            <a:xfrm>
              <a:off x="4013900" y="461575"/>
              <a:ext cx="24125" cy="20775"/>
            </a:xfrm>
            <a:custGeom>
              <a:avLst/>
              <a:gdLst/>
              <a:ahLst/>
              <a:cxnLst/>
              <a:rect l="l" t="t" r="r" b="b"/>
              <a:pathLst>
                <a:path w="965" h="831" extrusionOk="0">
                  <a:moveTo>
                    <a:pt x="483" y="0"/>
                  </a:moveTo>
                  <a:cubicBezTo>
                    <a:pt x="1" y="0"/>
                    <a:pt x="1" y="831"/>
                    <a:pt x="483" y="831"/>
                  </a:cubicBezTo>
                  <a:cubicBezTo>
                    <a:pt x="964" y="831"/>
                    <a:pt x="964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4" name="Google Shape;3034;p27"/>
          <p:cNvGrpSpPr/>
          <p:nvPr/>
        </p:nvGrpSpPr>
        <p:grpSpPr>
          <a:xfrm rot="6239911" flipH="1">
            <a:off x="3700696" y="239849"/>
            <a:ext cx="450586" cy="1373735"/>
            <a:chOff x="1774375" y="3065875"/>
            <a:chExt cx="321900" cy="981400"/>
          </a:xfrm>
        </p:grpSpPr>
        <p:sp>
          <p:nvSpPr>
            <p:cNvPr id="3035" name="Google Shape;3035;p27"/>
            <p:cNvSpPr/>
            <p:nvPr/>
          </p:nvSpPr>
          <p:spPr>
            <a:xfrm>
              <a:off x="1815900" y="3846625"/>
              <a:ext cx="84750" cy="84775"/>
            </a:xfrm>
            <a:custGeom>
              <a:avLst/>
              <a:gdLst/>
              <a:ahLst/>
              <a:cxnLst/>
              <a:rect l="l" t="t" r="r" b="b"/>
              <a:pathLst>
                <a:path w="3390" h="3391" extrusionOk="0">
                  <a:moveTo>
                    <a:pt x="1463" y="1"/>
                  </a:moveTo>
                  <a:lnTo>
                    <a:pt x="1180" y="964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1" y="2343"/>
                  </a:lnTo>
                  <a:lnTo>
                    <a:pt x="1047" y="2343"/>
                  </a:lnTo>
                  <a:lnTo>
                    <a:pt x="1047" y="3390"/>
                  </a:lnTo>
                  <a:lnTo>
                    <a:pt x="1728" y="2626"/>
                  </a:lnTo>
                  <a:lnTo>
                    <a:pt x="2642" y="3240"/>
                  </a:lnTo>
                  <a:lnTo>
                    <a:pt x="2426" y="2210"/>
                  </a:lnTo>
                  <a:lnTo>
                    <a:pt x="3390" y="1928"/>
                  </a:lnTo>
                  <a:lnTo>
                    <a:pt x="2493" y="1446"/>
                  </a:lnTo>
                  <a:lnTo>
                    <a:pt x="2908" y="483"/>
                  </a:lnTo>
                  <a:lnTo>
                    <a:pt x="1944" y="898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7"/>
            <p:cNvSpPr/>
            <p:nvPr/>
          </p:nvSpPr>
          <p:spPr>
            <a:xfrm>
              <a:off x="1965000" y="3794725"/>
              <a:ext cx="43225" cy="44875"/>
            </a:xfrm>
            <a:custGeom>
              <a:avLst/>
              <a:gdLst/>
              <a:ahLst/>
              <a:cxnLst/>
              <a:rect l="l" t="t" r="r" b="b"/>
              <a:pathLst>
                <a:path w="1729" h="1795" extrusionOk="0">
                  <a:moveTo>
                    <a:pt x="549" y="0"/>
                  </a:moveTo>
                  <a:lnTo>
                    <a:pt x="549" y="548"/>
                  </a:lnTo>
                  <a:lnTo>
                    <a:pt x="1" y="548"/>
                  </a:lnTo>
                  <a:lnTo>
                    <a:pt x="416" y="897"/>
                  </a:lnTo>
                  <a:lnTo>
                    <a:pt x="67" y="1379"/>
                  </a:lnTo>
                  <a:lnTo>
                    <a:pt x="616" y="1246"/>
                  </a:lnTo>
                  <a:lnTo>
                    <a:pt x="749" y="1794"/>
                  </a:lnTo>
                  <a:lnTo>
                    <a:pt x="965" y="1313"/>
                  </a:lnTo>
                  <a:lnTo>
                    <a:pt x="1513" y="1512"/>
                  </a:lnTo>
                  <a:lnTo>
                    <a:pt x="1247" y="1030"/>
                  </a:lnTo>
                  <a:lnTo>
                    <a:pt x="1729" y="748"/>
                  </a:lnTo>
                  <a:lnTo>
                    <a:pt x="1247" y="615"/>
                  </a:lnTo>
                  <a:lnTo>
                    <a:pt x="1313" y="133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7"/>
            <p:cNvSpPr/>
            <p:nvPr/>
          </p:nvSpPr>
          <p:spPr>
            <a:xfrm>
              <a:off x="2042675" y="388277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548"/>
                  </a:lnTo>
                  <a:lnTo>
                    <a:pt x="1" y="548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1047" y="1313"/>
                  </a:lnTo>
                  <a:lnTo>
                    <a:pt x="1529" y="1529"/>
                  </a:lnTo>
                  <a:lnTo>
                    <a:pt x="1313" y="1047"/>
                  </a:lnTo>
                  <a:lnTo>
                    <a:pt x="1729" y="764"/>
                  </a:lnTo>
                  <a:lnTo>
                    <a:pt x="1247" y="632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7"/>
            <p:cNvSpPr/>
            <p:nvPr/>
          </p:nvSpPr>
          <p:spPr>
            <a:xfrm>
              <a:off x="1944250" y="3955450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9" y="1"/>
                  </a:moveTo>
                  <a:lnTo>
                    <a:pt x="549" y="482"/>
                  </a:lnTo>
                  <a:lnTo>
                    <a:pt x="0" y="549"/>
                  </a:lnTo>
                  <a:lnTo>
                    <a:pt x="416" y="898"/>
                  </a:lnTo>
                  <a:lnTo>
                    <a:pt x="133" y="1313"/>
                  </a:lnTo>
                  <a:lnTo>
                    <a:pt x="615" y="1180"/>
                  </a:lnTo>
                  <a:lnTo>
                    <a:pt x="748" y="1728"/>
                  </a:lnTo>
                  <a:lnTo>
                    <a:pt x="1030" y="1247"/>
                  </a:lnTo>
                  <a:lnTo>
                    <a:pt x="1512" y="1463"/>
                  </a:lnTo>
                  <a:lnTo>
                    <a:pt x="1313" y="964"/>
                  </a:lnTo>
                  <a:lnTo>
                    <a:pt x="1795" y="698"/>
                  </a:lnTo>
                  <a:lnTo>
                    <a:pt x="1246" y="549"/>
                  </a:lnTo>
                  <a:lnTo>
                    <a:pt x="1379" y="67"/>
                  </a:lnTo>
                  <a:lnTo>
                    <a:pt x="897" y="350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7"/>
            <p:cNvSpPr/>
            <p:nvPr/>
          </p:nvSpPr>
          <p:spPr>
            <a:xfrm>
              <a:off x="1892325" y="3912250"/>
              <a:ext cx="48200" cy="48625"/>
            </a:xfrm>
            <a:custGeom>
              <a:avLst/>
              <a:gdLst/>
              <a:ahLst/>
              <a:cxnLst/>
              <a:rect l="l" t="t" r="r" b="b"/>
              <a:pathLst>
                <a:path w="1928" h="1945" fill="none" extrusionOk="0">
                  <a:moveTo>
                    <a:pt x="1" y="1"/>
                  </a:moveTo>
                  <a:lnTo>
                    <a:pt x="1928" y="1945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7"/>
            <p:cNvSpPr/>
            <p:nvPr/>
          </p:nvSpPr>
          <p:spPr>
            <a:xfrm>
              <a:off x="1985775" y="3920975"/>
              <a:ext cx="53600" cy="41575"/>
            </a:xfrm>
            <a:custGeom>
              <a:avLst/>
              <a:gdLst/>
              <a:ahLst/>
              <a:cxnLst/>
              <a:rect l="l" t="t" r="r" b="b"/>
              <a:pathLst>
                <a:path w="2144" h="1663" fill="none" extrusionOk="0">
                  <a:moveTo>
                    <a:pt x="1" y="1662"/>
                  </a:moveTo>
                  <a:lnTo>
                    <a:pt x="2144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7"/>
            <p:cNvSpPr/>
            <p:nvPr/>
          </p:nvSpPr>
          <p:spPr>
            <a:xfrm>
              <a:off x="2004475" y="3841225"/>
              <a:ext cx="41550" cy="44900"/>
            </a:xfrm>
            <a:custGeom>
              <a:avLst/>
              <a:gdLst/>
              <a:ahLst/>
              <a:cxnLst/>
              <a:rect l="l" t="t" r="r" b="b"/>
              <a:pathLst>
                <a:path w="1662" h="1796" fill="none" extrusionOk="0">
                  <a:moveTo>
                    <a:pt x="1662" y="1795"/>
                  </a:moveTo>
                  <a:lnTo>
                    <a:pt x="0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7"/>
            <p:cNvSpPr/>
            <p:nvPr/>
          </p:nvSpPr>
          <p:spPr>
            <a:xfrm>
              <a:off x="1894000" y="3825875"/>
              <a:ext cx="62325" cy="44875"/>
            </a:xfrm>
            <a:custGeom>
              <a:avLst/>
              <a:gdLst/>
              <a:ahLst/>
              <a:cxnLst/>
              <a:rect l="l" t="t" r="r" b="b"/>
              <a:pathLst>
                <a:path w="2493" h="1795" fill="none" extrusionOk="0">
                  <a:moveTo>
                    <a:pt x="0" y="1794"/>
                  </a:moveTo>
                  <a:lnTo>
                    <a:pt x="2492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7"/>
            <p:cNvSpPr/>
            <p:nvPr/>
          </p:nvSpPr>
          <p:spPr>
            <a:xfrm>
              <a:off x="1950900" y="4009025"/>
              <a:ext cx="7075" cy="38250"/>
            </a:xfrm>
            <a:custGeom>
              <a:avLst/>
              <a:gdLst/>
              <a:ahLst/>
              <a:cxnLst/>
              <a:rect l="l" t="t" r="r" b="b"/>
              <a:pathLst>
                <a:path w="283" h="1530" fill="none" extrusionOk="0">
                  <a:moveTo>
                    <a:pt x="283" y="1"/>
                  </a:moveTo>
                  <a:cubicBezTo>
                    <a:pt x="216" y="566"/>
                    <a:pt x="67" y="1047"/>
                    <a:pt x="0" y="1529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7"/>
            <p:cNvSpPr/>
            <p:nvPr/>
          </p:nvSpPr>
          <p:spPr>
            <a:xfrm>
              <a:off x="1830025" y="3279675"/>
              <a:ext cx="5000" cy="5325"/>
            </a:xfrm>
            <a:custGeom>
              <a:avLst/>
              <a:gdLst/>
              <a:ahLst/>
              <a:cxnLst/>
              <a:rect l="l" t="t" r="r" b="b"/>
              <a:pathLst>
                <a:path w="200" h="213" extrusionOk="0">
                  <a:moveTo>
                    <a:pt x="100" y="1"/>
                  </a:moveTo>
                  <a:cubicBezTo>
                    <a:pt x="50" y="1"/>
                    <a:pt x="1" y="34"/>
                    <a:pt x="1" y="101"/>
                  </a:cubicBezTo>
                  <a:cubicBezTo>
                    <a:pt x="1" y="175"/>
                    <a:pt x="50" y="213"/>
                    <a:pt x="100" y="213"/>
                  </a:cubicBezTo>
                  <a:cubicBezTo>
                    <a:pt x="150" y="213"/>
                    <a:pt x="200" y="175"/>
                    <a:pt x="200" y="101"/>
                  </a:cubicBezTo>
                  <a:cubicBezTo>
                    <a:pt x="200" y="34"/>
                    <a:pt x="150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7"/>
            <p:cNvSpPr/>
            <p:nvPr/>
          </p:nvSpPr>
          <p:spPr>
            <a:xfrm>
              <a:off x="1776025" y="3791900"/>
              <a:ext cx="7100" cy="6575"/>
            </a:xfrm>
            <a:custGeom>
              <a:avLst/>
              <a:gdLst/>
              <a:ahLst/>
              <a:cxnLst/>
              <a:rect l="l" t="t" r="r" b="b"/>
              <a:pathLst>
                <a:path w="284" h="263" extrusionOk="0">
                  <a:moveTo>
                    <a:pt x="142" y="1"/>
                  </a:moveTo>
                  <a:cubicBezTo>
                    <a:pt x="71" y="1"/>
                    <a:pt x="1" y="38"/>
                    <a:pt x="1" y="113"/>
                  </a:cubicBezTo>
                  <a:cubicBezTo>
                    <a:pt x="1" y="213"/>
                    <a:pt x="71" y="263"/>
                    <a:pt x="142" y="263"/>
                  </a:cubicBezTo>
                  <a:cubicBezTo>
                    <a:pt x="213" y="263"/>
                    <a:pt x="283" y="213"/>
                    <a:pt x="283" y="113"/>
                  </a:cubicBezTo>
                  <a:cubicBezTo>
                    <a:pt x="283" y="38"/>
                    <a:pt x="213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7"/>
            <p:cNvSpPr/>
            <p:nvPr/>
          </p:nvSpPr>
          <p:spPr>
            <a:xfrm>
              <a:off x="1814250" y="3065875"/>
              <a:ext cx="10400" cy="11875"/>
            </a:xfrm>
            <a:custGeom>
              <a:avLst/>
              <a:gdLst/>
              <a:ahLst/>
              <a:cxnLst/>
              <a:rect l="l" t="t" r="r" b="b"/>
              <a:pathLst>
                <a:path w="416" h="475" extrusionOk="0">
                  <a:moveTo>
                    <a:pt x="208" y="1"/>
                  </a:moveTo>
                  <a:cubicBezTo>
                    <a:pt x="104" y="1"/>
                    <a:pt x="0" y="72"/>
                    <a:pt x="0" y="213"/>
                  </a:cubicBezTo>
                  <a:cubicBezTo>
                    <a:pt x="0" y="387"/>
                    <a:pt x="104" y="474"/>
                    <a:pt x="208" y="474"/>
                  </a:cubicBezTo>
                  <a:cubicBezTo>
                    <a:pt x="312" y="474"/>
                    <a:pt x="416" y="387"/>
                    <a:pt x="416" y="213"/>
                  </a:cubicBezTo>
                  <a:cubicBezTo>
                    <a:pt x="416" y="72"/>
                    <a:pt x="31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7"/>
            <p:cNvSpPr/>
            <p:nvPr/>
          </p:nvSpPr>
          <p:spPr>
            <a:xfrm>
              <a:off x="1807175" y="3572200"/>
              <a:ext cx="15825" cy="15600"/>
            </a:xfrm>
            <a:custGeom>
              <a:avLst/>
              <a:gdLst/>
              <a:ahLst/>
              <a:cxnLst/>
              <a:rect l="l" t="t" r="r" b="b"/>
              <a:pathLst>
                <a:path w="633" h="624" extrusionOk="0">
                  <a:moveTo>
                    <a:pt x="316" y="0"/>
                  </a:moveTo>
                  <a:cubicBezTo>
                    <a:pt x="159" y="0"/>
                    <a:pt x="1" y="104"/>
                    <a:pt x="1" y="312"/>
                  </a:cubicBezTo>
                  <a:cubicBezTo>
                    <a:pt x="1" y="519"/>
                    <a:pt x="159" y="623"/>
                    <a:pt x="316" y="623"/>
                  </a:cubicBezTo>
                  <a:cubicBezTo>
                    <a:pt x="474" y="623"/>
                    <a:pt x="632" y="519"/>
                    <a:pt x="632" y="312"/>
                  </a:cubicBezTo>
                  <a:cubicBezTo>
                    <a:pt x="632" y="104"/>
                    <a:pt x="474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7"/>
            <p:cNvSpPr/>
            <p:nvPr/>
          </p:nvSpPr>
          <p:spPr>
            <a:xfrm>
              <a:off x="1861175" y="3446400"/>
              <a:ext cx="22450" cy="22700"/>
            </a:xfrm>
            <a:custGeom>
              <a:avLst/>
              <a:gdLst/>
              <a:ahLst/>
              <a:cxnLst/>
              <a:rect l="l" t="t" r="r" b="b"/>
              <a:pathLst>
                <a:path w="898" h="908" extrusionOk="0">
                  <a:moveTo>
                    <a:pt x="495" y="1"/>
                  </a:moveTo>
                  <a:cubicBezTo>
                    <a:pt x="469" y="1"/>
                    <a:pt x="443" y="4"/>
                    <a:pt x="416" y="11"/>
                  </a:cubicBezTo>
                  <a:cubicBezTo>
                    <a:pt x="200" y="11"/>
                    <a:pt x="1" y="227"/>
                    <a:pt x="1" y="426"/>
                  </a:cubicBezTo>
                  <a:cubicBezTo>
                    <a:pt x="1" y="708"/>
                    <a:pt x="200" y="908"/>
                    <a:pt x="416" y="908"/>
                  </a:cubicBezTo>
                  <a:cubicBezTo>
                    <a:pt x="682" y="908"/>
                    <a:pt x="898" y="708"/>
                    <a:pt x="898" y="426"/>
                  </a:cubicBezTo>
                  <a:cubicBezTo>
                    <a:pt x="898" y="247"/>
                    <a:pt x="723" y="1"/>
                    <a:pt x="49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7"/>
            <p:cNvSpPr/>
            <p:nvPr/>
          </p:nvSpPr>
          <p:spPr>
            <a:xfrm>
              <a:off x="1973325" y="3288400"/>
              <a:ext cx="7075" cy="6575"/>
            </a:xfrm>
            <a:custGeom>
              <a:avLst/>
              <a:gdLst/>
              <a:ahLst/>
              <a:cxnLst/>
              <a:rect l="l" t="t" r="r" b="b"/>
              <a:pathLst>
                <a:path w="283" h="263" extrusionOk="0">
                  <a:moveTo>
                    <a:pt x="141" y="1"/>
                  </a:moveTo>
                  <a:cubicBezTo>
                    <a:pt x="71" y="1"/>
                    <a:pt x="0" y="34"/>
                    <a:pt x="0" y="101"/>
                  </a:cubicBezTo>
                  <a:cubicBezTo>
                    <a:pt x="0" y="209"/>
                    <a:pt x="71" y="263"/>
                    <a:pt x="141" y="263"/>
                  </a:cubicBezTo>
                  <a:cubicBezTo>
                    <a:pt x="212" y="263"/>
                    <a:pt x="283" y="209"/>
                    <a:pt x="283" y="101"/>
                  </a:cubicBezTo>
                  <a:cubicBezTo>
                    <a:pt x="283" y="34"/>
                    <a:pt x="212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7"/>
            <p:cNvSpPr/>
            <p:nvPr/>
          </p:nvSpPr>
          <p:spPr>
            <a:xfrm>
              <a:off x="1774375" y="3743625"/>
              <a:ext cx="7075" cy="6250"/>
            </a:xfrm>
            <a:custGeom>
              <a:avLst/>
              <a:gdLst/>
              <a:ahLst/>
              <a:cxnLst/>
              <a:rect l="l" t="t" r="r" b="b"/>
              <a:pathLst>
                <a:path w="283" h="250" extrusionOk="0">
                  <a:moveTo>
                    <a:pt x="141" y="1"/>
                  </a:moveTo>
                  <a:cubicBezTo>
                    <a:pt x="71" y="1"/>
                    <a:pt x="0" y="34"/>
                    <a:pt x="0" y="100"/>
                  </a:cubicBezTo>
                  <a:cubicBezTo>
                    <a:pt x="0" y="200"/>
                    <a:pt x="71" y="250"/>
                    <a:pt x="141" y="250"/>
                  </a:cubicBezTo>
                  <a:cubicBezTo>
                    <a:pt x="212" y="250"/>
                    <a:pt x="283" y="200"/>
                    <a:pt x="283" y="100"/>
                  </a:cubicBezTo>
                  <a:cubicBezTo>
                    <a:pt x="283" y="34"/>
                    <a:pt x="212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7"/>
            <p:cNvSpPr/>
            <p:nvPr/>
          </p:nvSpPr>
          <p:spPr>
            <a:xfrm>
              <a:off x="2082550" y="3121850"/>
              <a:ext cx="13725" cy="12800"/>
            </a:xfrm>
            <a:custGeom>
              <a:avLst/>
              <a:gdLst/>
              <a:ahLst/>
              <a:cxnLst/>
              <a:rect l="l" t="t" r="r" b="b"/>
              <a:pathLst>
                <a:path w="549" h="512" extrusionOk="0">
                  <a:moveTo>
                    <a:pt x="275" y="1"/>
                  </a:moveTo>
                  <a:cubicBezTo>
                    <a:pt x="138" y="1"/>
                    <a:pt x="1" y="84"/>
                    <a:pt x="1" y="250"/>
                  </a:cubicBezTo>
                  <a:cubicBezTo>
                    <a:pt x="1" y="424"/>
                    <a:pt x="138" y="512"/>
                    <a:pt x="275" y="512"/>
                  </a:cubicBezTo>
                  <a:cubicBezTo>
                    <a:pt x="412" y="512"/>
                    <a:pt x="549" y="424"/>
                    <a:pt x="549" y="250"/>
                  </a:cubicBezTo>
                  <a:cubicBezTo>
                    <a:pt x="549" y="84"/>
                    <a:pt x="412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7"/>
            <p:cNvSpPr/>
            <p:nvPr/>
          </p:nvSpPr>
          <p:spPr>
            <a:xfrm>
              <a:off x="1821300" y="3538450"/>
              <a:ext cx="25775" cy="27850"/>
            </a:xfrm>
            <a:custGeom>
              <a:avLst/>
              <a:gdLst/>
              <a:ahLst/>
              <a:cxnLst/>
              <a:rect l="l" t="t" r="r" b="b"/>
              <a:pathLst>
                <a:path w="1031" h="1114" extrusionOk="0">
                  <a:moveTo>
                    <a:pt x="482" y="0"/>
                  </a:moveTo>
                  <a:cubicBezTo>
                    <a:pt x="200" y="0"/>
                    <a:pt x="1" y="283"/>
                    <a:pt x="1" y="549"/>
                  </a:cubicBezTo>
                  <a:cubicBezTo>
                    <a:pt x="1" y="831"/>
                    <a:pt x="200" y="1113"/>
                    <a:pt x="482" y="1113"/>
                  </a:cubicBezTo>
                  <a:cubicBezTo>
                    <a:pt x="831" y="1113"/>
                    <a:pt x="1031" y="831"/>
                    <a:pt x="1031" y="549"/>
                  </a:cubicBezTo>
                  <a:cubicBezTo>
                    <a:pt x="1031" y="283"/>
                    <a:pt x="831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7"/>
            <p:cNvSpPr/>
            <p:nvPr/>
          </p:nvSpPr>
          <p:spPr>
            <a:xfrm>
              <a:off x="1869475" y="3112450"/>
              <a:ext cx="27850" cy="26050"/>
            </a:xfrm>
            <a:custGeom>
              <a:avLst/>
              <a:gdLst/>
              <a:ahLst/>
              <a:cxnLst/>
              <a:rect l="l" t="t" r="r" b="b"/>
              <a:pathLst>
                <a:path w="1114" h="1042" extrusionOk="0">
                  <a:moveTo>
                    <a:pt x="650" y="1"/>
                  </a:moveTo>
                  <a:cubicBezTo>
                    <a:pt x="622" y="1"/>
                    <a:pt x="594" y="4"/>
                    <a:pt x="566" y="11"/>
                  </a:cubicBezTo>
                  <a:cubicBezTo>
                    <a:pt x="283" y="11"/>
                    <a:pt x="1" y="211"/>
                    <a:pt x="1" y="493"/>
                  </a:cubicBezTo>
                  <a:cubicBezTo>
                    <a:pt x="1" y="842"/>
                    <a:pt x="283" y="1041"/>
                    <a:pt x="566" y="1041"/>
                  </a:cubicBezTo>
                  <a:cubicBezTo>
                    <a:pt x="832" y="1041"/>
                    <a:pt x="1114" y="842"/>
                    <a:pt x="1114" y="493"/>
                  </a:cubicBezTo>
                  <a:cubicBezTo>
                    <a:pt x="1114" y="240"/>
                    <a:pt x="888" y="1"/>
                    <a:pt x="65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7"/>
            <p:cNvSpPr/>
            <p:nvPr/>
          </p:nvSpPr>
          <p:spPr>
            <a:xfrm>
              <a:off x="2027325" y="3734075"/>
              <a:ext cx="34500" cy="34700"/>
            </a:xfrm>
            <a:custGeom>
              <a:avLst/>
              <a:gdLst/>
              <a:ahLst/>
              <a:cxnLst/>
              <a:rect l="l" t="t" r="r" b="b"/>
              <a:pathLst>
                <a:path w="1380" h="1388" extrusionOk="0">
                  <a:moveTo>
                    <a:pt x="681" y="0"/>
                  </a:moveTo>
                  <a:cubicBezTo>
                    <a:pt x="266" y="67"/>
                    <a:pt x="0" y="349"/>
                    <a:pt x="0" y="682"/>
                  </a:cubicBezTo>
                  <a:cubicBezTo>
                    <a:pt x="0" y="1063"/>
                    <a:pt x="224" y="1388"/>
                    <a:pt x="581" y="1388"/>
                  </a:cubicBezTo>
                  <a:cubicBezTo>
                    <a:pt x="613" y="1388"/>
                    <a:pt x="647" y="1385"/>
                    <a:pt x="681" y="1379"/>
                  </a:cubicBezTo>
                  <a:cubicBezTo>
                    <a:pt x="1030" y="1379"/>
                    <a:pt x="1379" y="1097"/>
                    <a:pt x="1379" y="682"/>
                  </a:cubicBezTo>
                  <a:cubicBezTo>
                    <a:pt x="1379" y="349"/>
                    <a:pt x="1030" y="0"/>
                    <a:pt x="68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5" name="Google Shape;3055;p27"/>
          <p:cNvGrpSpPr/>
          <p:nvPr/>
        </p:nvGrpSpPr>
        <p:grpSpPr>
          <a:xfrm rot="7323785" flipH="1">
            <a:off x="5823581" y="552121"/>
            <a:ext cx="530288" cy="525599"/>
            <a:chOff x="5713500" y="3624850"/>
            <a:chExt cx="378825" cy="375475"/>
          </a:xfrm>
        </p:grpSpPr>
        <p:sp>
          <p:nvSpPr>
            <p:cNvPr id="3056" name="Google Shape;3056;p27"/>
            <p:cNvSpPr/>
            <p:nvPr/>
          </p:nvSpPr>
          <p:spPr>
            <a:xfrm>
              <a:off x="5713500" y="3913925"/>
              <a:ext cx="86425" cy="86400"/>
            </a:xfrm>
            <a:custGeom>
              <a:avLst/>
              <a:gdLst/>
              <a:ahLst/>
              <a:cxnLst/>
              <a:rect l="l" t="t" r="r" b="b"/>
              <a:pathLst>
                <a:path w="3457" h="3456" extrusionOk="0">
                  <a:moveTo>
                    <a:pt x="1446" y="0"/>
                  </a:moveTo>
                  <a:lnTo>
                    <a:pt x="1164" y="1047"/>
                  </a:lnTo>
                  <a:lnTo>
                    <a:pt x="200" y="831"/>
                  </a:lnTo>
                  <a:lnTo>
                    <a:pt x="831" y="1662"/>
                  </a:lnTo>
                  <a:lnTo>
                    <a:pt x="1" y="2359"/>
                  </a:lnTo>
                  <a:lnTo>
                    <a:pt x="1031" y="2426"/>
                  </a:lnTo>
                  <a:lnTo>
                    <a:pt x="1097" y="3456"/>
                  </a:lnTo>
                  <a:lnTo>
                    <a:pt x="1795" y="2625"/>
                  </a:lnTo>
                  <a:lnTo>
                    <a:pt x="2626" y="3257"/>
                  </a:lnTo>
                  <a:lnTo>
                    <a:pt x="2410" y="2293"/>
                  </a:lnTo>
                  <a:lnTo>
                    <a:pt x="3456" y="2011"/>
                  </a:lnTo>
                  <a:lnTo>
                    <a:pt x="2493" y="1529"/>
                  </a:lnTo>
                  <a:lnTo>
                    <a:pt x="2908" y="548"/>
                  </a:lnTo>
                  <a:lnTo>
                    <a:pt x="2908" y="548"/>
                  </a:lnTo>
                  <a:lnTo>
                    <a:pt x="1928" y="964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7"/>
            <p:cNvSpPr/>
            <p:nvPr/>
          </p:nvSpPr>
          <p:spPr>
            <a:xfrm>
              <a:off x="5931550" y="3624850"/>
              <a:ext cx="44900" cy="43200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549" y="0"/>
                  </a:moveTo>
                  <a:lnTo>
                    <a:pt x="549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16" y="1246"/>
                  </a:lnTo>
                  <a:lnTo>
                    <a:pt x="748" y="1728"/>
                  </a:lnTo>
                  <a:lnTo>
                    <a:pt x="1031" y="1313"/>
                  </a:lnTo>
                  <a:lnTo>
                    <a:pt x="1513" y="1528"/>
                  </a:lnTo>
                  <a:lnTo>
                    <a:pt x="1313" y="1047"/>
                  </a:lnTo>
                  <a:lnTo>
                    <a:pt x="1795" y="764"/>
                  </a:lnTo>
                  <a:lnTo>
                    <a:pt x="1247" y="631"/>
                  </a:lnTo>
                  <a:lnTo>
                    <a:pt x="1380" y="66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7"/>
            <p:cNvSpPr/>
            <p:nvPr/>
          </p:nvSpPr>
          <p:spPr>
            <a:xfrm>
              <a:off x="5763350" y="3746125"/>
              <a:ext cx="43625" cy="43225"/>
            </a:xfrm>
            <a:custGeom>
              <a:avLst/>
              <a:gdLst/>
              <a:ahLst/>
              <a:cxnLst/>
              <a:rect l="l" t="t" r="r" b="b"/>
              <a:pathLst>
                <a:path w="1745" h="1729" extrusionOk="0">
                  <a:moveTo>
                    <a:pt x="565" y="0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83" y="1313"/>
                  </a:lnTo>
                  <a:lnTo>
                    <a:pt x="632" y="1246"/>
                  </a:lnTo>
                  <a:lnTo>
                    <a:pt x="764" y="1728"/>
                  </a:lnTo>
                  <a:lnTo>
                    <a:pt x="980" y="1246"/>
                  </a:lnTo>
                  <a:lnTo>
                    <a:pt x="1462" y="1446"/>
                  </a:lnTo>
                  <a:lnTo>
                    <a:pt x="1462" y="1446"/>
                  </a:lnTo>
                  <a:lnTo>
                    <a:pt x="1246" y="964"/>
                  </a:lnTo>
                  <a:lnTo>
                    <a:pt x="1745" y="764"/>
                  </a:lnTo>
                  <a:lnTo>
                    <a:pt x="1246" y="615"/>
                  </a:lnTo>
                  <a:lnTo>
                    <a:pt x="1329" y="67"/>
                  </a:lnTo>
                  <a:lnTo>
                    <a:pt x="1329" y="67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7"/>
            <p:cNvSpPr/>
            <p:nvPr/>
          </p:nvSpPr>
          <p:spPr>
            <a:xfrm>
              <a:off x="6047450" y="3704575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133" y="1313"/>
                  </a:lnTo>
                  <a:lnTo>
                    <a:pt x="615" y="1247"/>
                  </a:lnTo>
                  <a:lnTo>
                    <a:pt x="764" y="1729"/>
                  </a:lnTo>
                  <a:lnTo>
                    <a:pt x="1030" y="1313"/>
                  </a:lnTo>
                  <a:lnTo>
                    <a:pt x="1512" y="1529"/>
                  </a:lnTo>
                  <a:lnTo>
                    <a:pt x="1313" y="1031"/>
                  </a:lnTo>
                  <a:lnTo>
                    <a:pt x="1794" y="765"/>
                  </a:lnTo>
                  <a:lnTo>
                    <a:pt x="1246" y="616"/>
                  </a:lnTo>
                  <a:lnTo>
                    <a:pt x="1379" y="67"/>
                  </a:lnTo>
                  <a:lnTo>
                    <a:pt x="964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7"/>
            <p:cNvSpPr/>
            <p:nvPr/>
          </p:nvSpPr>
          <p:spPr>
            <a:xfrm>
              <a:off x="5716825" y="3984950"/>
              <a:ext cx="13725" cy="15375"/>
            </a:xfrm>
            <a:custGeom>
              <a:avLst/>
              <a:gdLst/>
              <a:ahLst/>
              <a:cxnLst/>
              <a:rect l="l" t="t" r="r" b="b"/>
              <a:pathLst>
                <a:path w="549" h="615" fill="none" extrusionOk="0">
                  <a:moveTo>
                    <a:pt x="0" y="615"/>
                  </a:moveTo>
                  <a:cubicBezTo>
                    <a:pt x="200" y="416"/>
                    <a:pt x="349" y="200"/>
                    <a:pt x="549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7"/>
            <p:cNvSpPr/>
            <p:nvPr/>
          </p:nvSpPr>
          <p:spPr>
            <a:xfrm>
              <a:off x="5801550" y="3649350"/>
              <a:ext cx="126300" cy="105525"/>
            </a:xfrm>
            <a:custGeom>
              <a:avLst/>
              <a:gdLst/>
              <a:ahLst/>
              <a:cxnLst/>
              <a:rect l="l" t="t" r="r" b="b"/>
              <a:pathLst>
                <a:path w="5052" h="4221" fill="none" extrusionOk="0">
                  <a:moveTo>
                    <a:pt x="5051" y="0"/>
                  </a:moveTo>
                  <a:lnTo>
                    <a:pt x="1" y="422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7"/>
            <p:cNvSpPr/>
            <p:nvPr/>
          </p:nvSpPr>
          <p:spPr>
            <a:xfrm>
              <a:off x="5763350" y="3796375"/>
              <a:ext cx="15800" cy="129625"/>
            </a:xfrm>
            <a:custGeom>
              <a:avLst/>
              <a:gdLst/>
              <a:ahLst/>
              <a:cxnLst/>
              <a:rect l="l" t="t" r="r" b="b"/>
              <a:pathLst>
                <a:path w="632" h="5185" fill="none" extrusionOk="0">
                  <a:moveTo>
                    <a:pt x="632" y="1"/>
                  </a:moveTo>
                  <a:lnTo>
                    <a:pt x="0" y="518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7"/>
            <p:cNvSpPr/>
            <p:nvPr/>
          </p:nvSpPr>
          <p:spPr>
            <a:xfrm>
              <a:off x="5794500" y="3740725"/>
              <a:ext cx="249225" cy="180275"/>
            </a:xfrm>
            <a:custGeom>
              <a:avLst/>
              <a:gdLst/>
              <a:ahLst/>
              <a:cxnLst/>
              <a:rect l="l" t="t" r="r" b="b"/>
              <a:pathLst>
                <a:path w="9969" h="7211" fill="none" extrusionOk="0">
                  <a:moveTo>
                    <a:pt x="0" y="7211"/>
                  </a:moveTo>
                  <a:lnTo>
                    <a:pt x="9969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4" name="Google Shape;3064;p27"/>
          <p:cNvGrpSpPr/>
          <p:nvPr/>
        </p:nvGrpSpPr>
        <p:grpSpPr>
          <a:xfrm rot="-5400000">
            <a:off x="7208153" y="3015010"/>
            <a:ext cx="1891900" cy="1247152"/>
            <a:chOff x="3046575" y="4241200"/>
            <a:chExt cx="1351550" cy="890950"/>
          </a:xfrm>
        </p:grpSpPr>
        <p:sp>
          <p:nvSpPr>
            <p:cNvPr id="3065" name="Google Shape;3065;p27"/>
            <p:cNvSpPr/>
            <p:nvPr/>
          </p:nvSpPr>
          <p:spPr>
            <a:xfrm>
              <a:off x="3169525" y="4898700"/>
              <a:ext cx="84750" cy="86425"/>
            </a:xfrm>
            <a:custGeom>
              <a:avLst/>
              <a:gdLst/>
              <a:ahLst/>
              <a:cxnLst/>
              <a:rect l="l" t="t" r="r" b="b"/>
              <a:pathLst>
                <a:path w="3390" h="3457" extrusionOk="0">
                  <a:moveTo>
                    <a:pt x="1379" y="1"/>
                  </a:moveTo>
                  <a:lnTo>
                    <a:pt x="1163" y="1031"/>
                  </a:lnTo>
                  <a:lnTo>
                    <a:pt x="133" y="898"/>
                  </a:lnTo>
                  <a:lnTo>
                    <a:pt x="748" y="1728"/>
                  </a:lnTo>
                  <a:lnTo>
                    <a:pt x="0" y="2426"/>
                  </a:lnTo>
                  <a:lnTo>
                    <a:pt x="1030" y="2426"/>
                  </a:lnTo>
                  <a:lnTo>
                    <a:pt x="1163" y="3456"/>
                  </a:lnTo>
                  <a:lnTo>
                    <a:pt x="1794" y="2626"/>
                  </a:lnTo>
                  <a:lnTo>
                    <a:pt x="2691" y="3190"/>
                  </a:lnTo>
                  <a:lnTo>
                    <a:pt x="2409" y="2210"/>
                  </a:lnTo>
                  <a:lnTo>
                    <a:pt x="3389" y="1861"/>
                  </a:lnTo>
                  <a:lnTo>
                    <a:pt x="2492" y="1446"/>
                  </a:lnTo>
                  <a:lnTo>
                    <a:pt x="2824" y="482"/>
                  </a:lnTo>
                  <a:lnTo>
                    <a:pt x="2824" y="482"/>
                  </a:lnTo>
                  <a:lnTo>
                    <a:pt x="1927" y="89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7"/>
            <p:cNvSpPr/>
            <p:nvPr/>
          </p:nvSpPr>
          <p:spPr>
            <a:xfrm>
              <a:off x="3065675" y="492652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133" y="1380"/>
                  </a:lnTo>
                  <a:lnTo>
                    <a:pt x="682" y="1247"/>
                  </a:lnTo>
                  <a:lnTo>
                    <a:pt x="831" y="1795"/>
                  </a:lnTo>
                  <a:lnTo>
                    <a:pt x="1031" y="1313"/>
                  </a:lnTo>
                  <a:lnTo>
                    <a:pt x="1579" y="1446"/>
                  </a:lnTo>
                  <a:lnTo>
                    <a:pt x="1313" y="964"/>
                  </a:lnTo>
                  <a:lnTo>
                    <a:pt x="1795" y="682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7"/>
            <p:cNvSpPr/>
            <p:nvPr/>
          </p:nvSpPr>
          <p:spPr>
            <a:xfrm>
              <a:off x="3046575" y="5087275"/>
              <a:ext cx="32825" cy="44875"/>
            </a:xfrm>
            <a:custGeom>
              <a:avLst/>
              <a:gdLst/>
              <a:ahLst/>
              <a:cxnLst/>
              <a:rect l="l" t="t" r="r" b="b"/>
              <a:pathLst>
                <a:path w="1313" h="1795" extrusionOk="0">
                  <a:moveTo>
                    <a:pt x="67" y="0"/>
                  </a:moveTo>
                  <a:lnTo>
                    <a:pt x="67" y="549"/>
                  </a:lnTo>
                  <a:lnTo>
                    <a:pt x="0" y="549"/>
                  </a:lnTo>
                  <a:lnTo>
                    <a:pt x="0" y="1313"/>
                  </a:lnTo>
                  <a:lnTo>
                    <a:pt x="200" y="1246"/>
                  </a:lnTo>
                  <a:lnTo>
                    <a:pt x="349" y="1795"/>
                  </a:lnTo>
                  <a:lnTo>
                    <a:pt x="615" y="1313"/>
                  </a:lnTo>
                  <a:lnTo>
                    <a:pt x="1097" y="1462"/>
                  </a:lnTo>
                  <a:lnTo>
                    <a:pt x="1097" y="1462"/>
                  </a:lnTo>
                  <a:lnTo>
                    <a:pt x="897" y="964"/>
                  </a:lnTo>
                  <a:lnTo>
                    <a:pt x="1313" y="698"/>
                  </a:lnTo>
                  <a:lnTo>
                    <a:pt x="831" y="632"/>
                  </a:lnTo>
                  <a:lnTo>
                    <a:pt x="897" y="67"/>
                  </a:lnTo>
                  <a:lnTo>
                    <a:pt x="482" y="41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7"/>
            <p:cNvSpPr/>
            <p:nvPr/>
          </p:nvSpPr>
          <p:spPr>
            <a:xfrm>
              <a:off x="310887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831" y="1795"/>
                  </a:lnTo>
                  <a:lnTo>
                    <a:pt x="1030" y="1313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95" y="699"/>
                  </a:lnTo>
                  <a:lnTo>
                    <a:pt x="1246" y="615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7"/>
            <p:cNvSpPr/>
            <p:nvPr/>
          </p:nvSpPr>
          <p:spPr>
            <a:xfrm>
              <a:off x="3113850" y="4941900"/>
              <a:ext cx="59000" cy="8750"/>
            </a:xfrm>
            <a:custGeom>
              <a:avLst/>
              <a:gdLst/>
              <a:ahLst/>
              <a:cxnLst/>
              <a:rect l="l" t="t" r="r" b="b"/>
              <a:pathLst>
                <a:path w="2360" h="350" fill="none" extrusionOk="0">
                  <a:moveTo>
                    <a:pt x="2360" y="0"/>
                  </a:moveTo>
                  <a:lnTo>
                    <a:pt x="1" y="34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7"/>
            <p:cNvSpPr/>
            <p:nvPr/>
          </p:nvSpPr>
          <p:spPr>
            <a:xfrm>
              <a:off x="3096825" y="4974700"/>
              <a:ext cx="18725" cy="41575"/>
            </a:xfrm>
            <a:custGeom>
              <a:avLst/>
              <a:gdLst/>
              <a:ahLst/>
              <a:cxnLst/>
              <a:rect l="l" t="t" r="r" b="b"/>
              <a:pathLst>
                <a:path w="749" h="1663" fill="none" extrusionOk="0">
                  <a:moveTo>
                    <a:pt x="1" y="1"/>
                  </a:moveTo>
                  <a:lnTo>
                    <a:pt x="748" y="166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7"/>
            <p:cNvSpPr/>
            <p:nvPr/>
          </p:nvSpPr>
          <p:spPr>
            <a:xfrm>
              <a:off x="3077725" y="5064850"/>
              <a:ext cx="32825" cy="29500"/>
            </a:xfrm>
            <a:custGeom>
              <a:avLst/>
              <a:gdLst/>
              <a:ahLst/>
              <a:cxnLst/>
              <a:rect l="l" t="t" r="r" b="b"/>
              <a:pathLst>
                <a:path w="1313" h="1180" fill="none" extrusionOk="0">
                  <a:moveTo>
                    <a:pt x="1313" y="0"/>
                  </a:moveTo>
                  <a:lnTo>
                    <a:pt x="0" y="11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7"/>
            <p:cNvSpPr/>
            <p:nvPr/>
          </p:nvSpPr>
          <p:spPr>
            <a:xfrm>
              <a:off x="4287200" y="4857175"/>
              <a:ext cx="84750" cy="86400"/>
            </a:xfrm>
            <a:custGeom>
              <a:avLst/>
              <a:gdLst/>
              <a:ahLst/>
              <a:cxnLst/>
              <a:rect l="l" t="t" r="r" b="b"/>
              <a:pathLst>
                <a:path w="3390" h="3456" extrusionOk="0">
                  <a:moveTo>
                    <a:pt x="1463" y="0"/>
                  </a:moveTo>
                  <a:lnTo>
                    <a:pt x="1180" y="1030"/>
                  </a:lnTo>
                  <a:lnTo>
                    <a:pt x="150" y="831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1" y="2359"/>
                  </a:lnTo>
                  <a:lnTo>
                    <a:pt x="1047" y="2426"/>
                  </a:lnTo>
                  <a:lnTo>
                    <a:pt x="1047" y="3456"/>
                  </a:lnTo>
                  <a:lnTo>
                    <a:pt x="1729" y="2625"/>
                  </a:lnTo>
                  <a:lnTo>
                    <a:pt x="2559" y="3257"/>
                  </a:lnTo>
                  <a:lnTo>
                    <a:pt x="2426" y="2210"/>
                  </a:lnTo>
                  <a:lnTo>
                    <a:pt x="3390" y="1944"/>
                  </a:lnTo>
                  <a:lnTo>
                    <a:pt x="2493" y="1446"/>
                  </a:lnTo>
                  <a:lnTo>
                    <a:pt x="2908" y="548"/>
                  </a:lnTo>
                  <a:lnTo>
                    <a:pt x="1945" y="964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7"/>
            <p:cNvSpPr/>
            <p:nvPr/>
          </p:nvSpPr>
          <p:spPr>
            <a:xfrm>
              <a:off x="3832000" y="5037000"/>
              <a:ext cx="85150" cy="86850"/>
            </a:xfrm>
            <a:custGeom>
              <a:avLst/>
              <a:gdLst/>
              <a:ahLst/>
              <a:cxnLst/>
              <a:rect l="l" t="t" r="r" b="b"/>
              <a:pathLst>
                <a:path w="3406" h="3474" extrusionOk="0">
                  <a:moveTo>
                    <a:pt x="1462" y="1"/>
                  </a:moveTo>
                  <a:lnTo>
                    <a:pt x="1180" y="1048"/>
                  </a:lnTo>
                  <a:lnTo>
                    <a:pt x="150" y="832"/>
                  </a:lnTo>
                  <a:lnTo>
                    <a:pt x="764" y="1662"/>
                  </a:lnTo>
                  <a:lnTo>
                    <a:pt x="0" y="2360"/>
                  </a:lnTo>
                  <a:lnTo>
                    <a:pt x="1047" y="2427"/>
                  </a:lnTo>
                  <a:lnTo>
                    <a:pt x="1047" y="3473"/>
                  </a:lnTo>
                  <a:lnTo>
                    <a:pt x="1744" y="2643"/>
                  </a:lnTo>
                  <a:lnTo>
                    <a:pt x="2575" y="3257"/>
                  </a:lnTo>
                  <a:lnTo>
                    <a:pt x="2426" y="2294"/>
                  </a:lnTo>
                  <a:lnTo>
                    <a:pt x="3406" y="2011"/>
                  </a:lnTo>
                  <a:lnTo>
                    <a:pt x="2492" y="1529"/>
                  </a:lnTo>
                  <a:lnTo>
                    <a:pt x="2907" y="566"/>
                  </a:lnTo>
                  <a:lnTo>
                    <a:pt x="2907" y="566"/>
                  </a:lnTo>
                  <a:lnTo>
                    <a:pt x="1944" y="981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7"/>
            <p:cNvSpPr/>
            <p:nvPr/>
          </p:nvSpPr>
          <p:spPr>
            <a:xfrm>
              <a:off x="3942875" y="4891650"/>
              <a:ext cx="43225" cy="43200"/>
            </a:xfrm>
            <a:custGeom>
              <a:avLst/>
              <a:gdLst/>
              <a:ahLst/>
              <a:cxnLst/>
              <a:rect l="l" t="t" r="r" b="b"/>
              <a:pathLst>
                <a:path w="1729" h="1728" extrusionOk="0">
                  <a:moveTo>
                    <a:pt x="549" y="0"/>
                  </a:moveTo>
                  <a:lnTo>
                    <a:pt x="483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5" y="1313"/>
                  </a:lnTo>
                  <a:lnTo>
                    <a:pt x="1463" y="1529"/>
                  </a:lnTo>
                  <a:lnTo>
                    <a:pt x="1247" y="1047"/>
                  </a:lnTo>
                  <a:lnTo>
                    <a:pt x="1729" y="764"/>
                  </a:lnTo>
                  <a:lnTo>
                    <a:pt x="1247" y="631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7"/>
            <p:cNvSpPr/>
            <p:nvPr/>
          </p:nvSpPr>
          <p:spPr>
            <a:xfrm>
              <a:off x="4153875" y="468562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566" y="1"/>
                  </a:moveTo>
                  <a:lnTo>
                    <a:pt x="566" y="566"/>
                  </a:lnTo>
                  <a:lnTo>
                    <a:pt x="1" y="632"/>
                  </a:lnTo>
                  <a:lnTo>
                    <a:pt x="416" y="981"/>
                  </a:lnTo>
                  <a:lnTo>
                    <a:pt x="84" y="1396"/>
                  </a:lnTo>
                  <a:lnTo>
                    <a:pt x="632" y="1247"/>
                  </a:lnTo>
                  <a:lnTo>
                    <a:pt x="765" y="1812"/>
                  </a:lnTo>
                  <a:lnTo>
                    <a:pt x="1047" y="1330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30" y="1047"/>
                  </a:lnTo>
                  <a:lnTo>
                    <a:pt x="1812" y="765"/>
                  </a:lnTo>
                  <a:lnTo>
                    <a:pt x="1247" y="632"/>
                  </a:lnTo>
                  <a:lnTo>
                    <a:pt x="1396" y="150"/>
                  </a:lnTo>
                  <a:lnTo>
                    <a:pt x="1396" y="150"/>
                  </a:lnTo>
                  <a:lnTo>
                    <a:pt x="914" y="416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7"/>
            <p:cNvSpPr/>
            <p:nvPr/>
          </p:nvSpPr>
          <p:spPr>
            <a:xfrm>
              <a:off x="4212850" y="480857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482"/>
                  </a:lnTo>
                  <a:lnTo>
                    <a:pt x="1" y="565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4" y="1246"/>
                  </a:lnTo>
                  <a:lnTo>
                    <a:pt x="1463" y="1462"/>
                  </a:lnTo>
                  <a:lnTo>
                    <a:pt x="1247" y="981"/>
                  </a:lnTo>
                  <a:lnTo>
                    <a:pt x="1729" y="765"/>
                  </a:lnTo>
                  <a:lnTo>
                    <a:pt x="1247" y="632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7"/>
            <p:cNvSpPr/>
            <p:nvPr/>
          </p:nvSpPr>
          <p:spPr>
            <a:xfrm>
              <a:off x="4268100" y="4615025"/>
              <a:ext cx="45300" cy="44875"/>
            </a:xfrm>
            <a:custGeom>
              <a:avLst/>
              <a:gdLst/>
              <a:ahLst/>
              <a:cxnLst/>
              <a:rect l="l" t="t" r="r" b="b"/>
              <a:pathLst>
                <a:path w="1812" h="1795" extrusionOk="0">
                  <a:moveTo>
                    <a:pt x="565" y="0"/>
                  </a:moveTo>
                  <a:lnTo>
                    <a:pt x="565" y="549"/>
                  </a:lnTo>
                  <a:lnTo>
                    <a:pt x="1" y="549"/>
                  </a:lnTo>
                  <a:lnTo>
                    <a:pt x="416" y="964"/>
                  </a:lnTo>
                  <a:lnTo>
                    <a:pt x="150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12"/>
                  </a:lnTo>
                  <a:lnTo>
                    <a:pt x="1529" y="1512"/>
                  </a:lnTo>
                  <a:lnTo>
                    <a:pt x="1330" y="1030"/>
                  </a:lnTo>
                  <a:lnTo>
                    <a:pt x="1811" y="748"/>
                  </a:lnTo>
                  <a:lnTo>
                    <a:pt x="1247" y="615"/>
                  </a:lnTo>
                  <a:lnTo>
                    <a:pt x="1396" y="133"/>
                  </a:lnTo>
                  <a:lnTo>
                    <a:pt x="1396" y="133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7"/>
            <p:cNvSpPr/>
            <p:nvPr/>
          </p:nvSpPr>
          <p:spPr>
            <a:xfrm>
              <a:off x="4353250" y="46997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549"/>
                  </a:lnTo>
                  <a:lnTo>
                    <a:pt x="416" y="964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748" y="1795"/>
                  </a:lnTo>
                  <a:lnTo>
                    <a:pt x="1030" y="1313"/>
                  </a:lnTo>
                  <a:lnTo>
                    <a:pt x="1512" y="1512"/>
                  </a:lnTo>
                  <a:lnTo>
                    <a:pt x="1512" y="1512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6" y="615"/>
                  </a:lnTo>
                  <a:lnTo>
                    <a:pt x="1379" y="133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7"/>
            <p:cNvSpPr/>
            <p:nvPr/>
          </p:nvSpPr>
          <p:spPr>
            <a:xfrm>
              <a:off x="4024300" y="500960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8" y="0"/>
                  </a:moveTo>
                  <a:lnTo>
                    <a:pt x="482" y="482"/>
                  </a:lnTo>
                  <a:lnTo>
                    <a:pt x="0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15" y="1163"/>
                  </a:lnTo>
                  <a:lnTo>
                    <a:pt x="764" y="1728"/>
                  </a:lnTo>
                  <a:lnTo>
                    <a:pt x="964" y="1247"/>
                  </a:lnTo>
                  <a:lnTo>
                    <a:pt x="1446" y="1446"/>
                  </a:lnTo>
                  <a:lnTo>
                    <a:pt x="1246" y="964"/>
                  </a:lnTo>
                  <a:lnTo>
                    <a:pt x="1728" y="748"/>
                  </a:lnTo>
                  <a:lnTo>
                    <a:pt x="1728" y="682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897" y="333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7"/>
            <p:cNvSpPr/>
            <p:nvPr/>
          </p:nvSpPr>
          <p:spPr>
            <a:xfrm>
              <a:off x="429592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632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964"/>
                  </a:lnTo>
                  <a:lnTo>
                    <a:pt x="134" y="1380"/>
                  </a:lnTo>
                  <a:lnTo>
                    <a:pt x="134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29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134"/>
                  </a:lnTo>
                  <a:lnTo>
                    <a:pt x="964" y="4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7"/>
            <p:cNvSpPr/>
            <p:nvPr/>
          </p:nvSpPr>
          <p:spPr>
            <a:xfrm>
              <a:off x="3885975" y="4938575"/>
              <a:ext cx="64000" cy="112575"/>
            </a:xfrm>
            <a:custGeom>
              <a:avLst/>
              <a:gdLst/>
              <a:ahLst/>
              <a:cxnLst/>
              <a:rect l="l" t="t" r="r" b="b"/>
              <a:pathLst>
                <a:path w="2560" h="4503" fill="none" extrusionOk="0">
                  <a:moveTo>
                    <a:pt x="2559" y="1"/>
                  </a:moveTo>
                  <a:lnTo>
                    <a:pt x="1" y="450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7"/>
            <p:cNvSpPr/>
            <p:nvPr/>
          </p:nvSpPr>
          <p:spPr>
            <a:xfrm>
              <a:off x="3911725" y="5038675"/>
              <a:ext cx="107200" cy="29525"/>
            </a:xfrm>
            <a:custGeom>
              <a:avLst/>
              <a:gdLst/>
              <a:ahLst/>
              <a:cxnLst/>
              <a:rect l="l" t="t" r="r" b="b"/>
              <a:pathLst>
                <a:path w="4288" h="1181" fill="none" extrusionOk="0">
                  <a:moveTo>
                    <a:pt x="1" y="1180"/>
                  </a:moveTo>
                  <a:lnTo>
                    <a:pt x="4287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7"/>
            <p:cNvSpPr/>
            <p:nvPr/>
          </p:nvSpPr>
          <p:spPr>
            <a:xfrm>
              <a:off x="4131450" y="4834750"/>
              <a:ext cx="76450" cy="22450"/>
            </a:xfrm>
            <a:custGeom>
              <a:avLst/>
              <a:gdLst/>
              <a:ahLst/>
              <a:cxnLst/>
              <a:rect l="l" t="t" r="r" b="b"/>
              <a:pathLst>
                <a:path w="3058" h="898" fill="none" extrusionOk="0">
                  <a:moveTo>
                    <a:pt x="1" y="897"/>
                  </a:moveTo>
                  <a:cubicBezTo>
                    <a:pt x="1047" y="615"/>
                    <a:pt x="2077" y="266"/>
                    <a:pt x="3058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7"/>
            <p:cNvSpPr/>
            <p:nvPr/>
          </p:nvSpPr>
          <p:spPr>
            <a:xfrm>
              <a:off x="3989825" y="4879600"/>
              <a:ext cx="70625" cy="22450"/>
            </a:xfrm>
            <a:custGeom>
              <a:avLst/>
              <a:gdLst/>
              <a:ahLst/>
              <a:cxnLst/>
              <a:rect l="l" t="t" r="r" b="b"/>
              <a:pathLst>
                <a:path w="2825" h="898" fill="none" extrusionOk="0">
                  <a:moveTo>
                    <a:pt x="0" y="897"/>
                  </a:moveTo>
                  <a:cubicBezTo>
                    <a:pt x="897" y="632"/>
                    <a:pt x="1861" y="283"/>
                    <a:pt x="2825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7"/>
            <p:cNvSpPr/>
            <p:nvPr/>
          </p:nvSpPr>
          <p:spPr>
            <a:xfrm>
              <a:off x="4185025" y="4730900"/>
              <a:ext cx="36575" cy="71050"/>
            </a:xfrm>
            <a:custGeom>
              <a:avLst/>
              <a:gdLst/>
              <a:ahLst/>
              <a:cxnLst/>
              <a:rect l="l" t="t" r="r" b="b"/>
              <a:pathLst>
                <a:path w="1463" h="2842" fill="none" extrusionOk="0">
                  <a:moveTo>
                    <a:pt x="1" y="1"/>
                  </a:moveTo>
                  <a:lnTo>
                    <a:pt x="1463" y="284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7"/>
            <p:cNvSpPr/>
            <p:nvPr/>
          </p:nvSpPr>
          <p:spPr>
            <a:xfrm>
              <a:off x="4192100" y="4637450"/>
              <a:ext cx="76025" cy="58600"/>
            </a:xfrm>
            <a:custGeom>
              <a:avLst/>
              <a:gdLst/>
              <a:ahLst/>
              <a:cxnLst/>
              <a:rect l="l" t="t" r="r" b="b"/>
              <a:pathLst>
                <a:path w="3041" h="2344" fill="none" extrusionOk="0">
                  <a:moveTo>
                    <a:pt x="0" y="2343"/>
                  </a:moveTo>
                  <a:lnTo>
                    <a:pt x="3041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7"/>
            <p:cNvSpPr/>
            <p:nvPr/>
          </p:nvSpPr>
          <p:spPr>
            <a:xfrm>
              <a:off x="4313375" y="4647825"/>
              <a:ext cx="44875" cy="58600"/>
            </a:xfrm>
            <a:custGeom>
              <a:avLst/>
              <a:gdLst/>
              <a:ahLst/>
              <a:cxnLst/>
              <a:rect l="l" t="t" r="r" b="b"/>
              <a:pathLst>
                <a:path w="1795" h="2344" fill="none" extrusionOk="0">
                  <a:moveTo>
                    <a:pt x="0" y="1"/>
                  </a:moveTo>
                  <a:lnTo>
                    <a:pt x="1795" y="234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7"/>
            <p:cNvSpPr/>
            <p:nvPr/>
          </p:nvSpPr>
          <p:spPr>
            <a:xfrm>
              <a:off x="4254400" y="4836400"/>
              <a:ext cx="57325" cy="34500"/>
            </a:xfrm>
            <a:custGeom>
              <a:avLst/>
              <a:gdLst/>
              <a:ahLst/>
              <a:cxnLst/>
              <a:rect l="l" t="t" r="r" b="b"/>
              <a:pathLst>
                <a:path w="2293" h="1380" fill="none" extrusionOk="0">
                  <a:moveTo>
                    <a:pt x="0" y="1"/>
                  </a:moveTo>
                  <a:lnTo>
                    <a:pt x="2293" y="137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7"/>
            <p:cNvSpPr/>
            <p:nvPr/>
          </p:nvSpPr>
          <p:spPr>
            <a:xfrm>
              <a:off x="4322100" y="4936925"/>
              <a:ext cx="8325" cy="88075"/>
            </a:xfrm>
            <a:custGeom>
              <a:avLst/>
              <a:gdLst/>
              <a:ahLst/>
              <a:cxnLst/>
              <a:rect l="l" t="t" r="r" b="b"/>
              <a:pathLst>
                <a:path w="333" h="3523" fill="none" extrusionOk="0">
                  <a:moveTo>
                    <a:pt x="333" y="0"/>
                  </a:moveTo>
                  <a:lnTo>
                    <a:pt x="0" y="352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7"/>
            <p:cNvSpPr/>
            <p:nvPr/>
          </p:nvSpPr>
          <p:spPr>
            <a:xfrm>
              <a:off x="4131450" y="5038675"/>
              <a:ext cx="164500" cy="7075"/>
            </a:xfrm>
            <a:custGeom>
              <a:avLst/>
              <a:gdLst/>
              <a:ahLst/>
              <a:cxnLst/>
              <a:rect l="l" t="t" r="r" b="b"/>
              <a:pathLst>
                <a:path w="6580" h="283" fill="none" extrusionOk="0">
                  <a:moveTo>
                    <a:pt x="6580" y="283"/>
                  </a:moveTo>
                  <a:cubicBezTo>
                    <a:pt x="4370" y="216"/>
                    <a:pt x="2227" y="150"/>
                    <a:pt x="1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7"/>
            <p:cNvSpPr/>
            <p:nvPr/>
          </p:nvSpPr>
          <p:spPr>
            <a:xfrm>
              <a:off x="3255900" y="4286075"/>
              <a:ext cx="13725" cy="12050"/>
            </a:xfrm>
            <a:custGeom>
              <a:avLst/>
              <a:gdLst/>
              <a:ahLst/>
              <a:cxnLst/>
              <a:rect l="l" t="t" r="r" b="b"/>
              <a:pathLst>
                <a:path w="549" h="482" extrusionOk="0">
                  <a:moveTo>
                    <a:pt x="283" y="0"/>
                  </a:moveTo>
                  <a:cubicBezTo>
                    <a:pt x="1" y="0"/>
                    <a:pt x="1" y="482"/>
                    <a:pt x="283" y="482"/>
                  </a:cubicBezTo>
                  <a:cubicBezTo>
                    <a:pt x="549" y="482"/>
                    <a:pt x="549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7"/>
            <p:cNvSpPr/>
            <p:nvPr/>
          </p:nvSpPr>
          <p:spPr>
            <a:xfrm>
              <a:off x="3110525" y="4342975"/>
              <a:ext cx="24125" cy="22875"/>
            </a:xfrm>
            <a:custGeom>
              <a:avLst/>
              <a:gdLst/>
              <a:ahLst/>
              <a:cxnLst/>
              <a:rect l="l" t="t" r="r" b="b"/>
              <a:pathLst>
                <a:path w="965" h="915" extrusionOk="0">
                  <a:moveTo>
                    <a:pt x="483" y="0"/>
                  </a:moveTo>
                  <a:cubicBezTo>
                    <a:pt x="200" y="0"/>
                    <a:pt x="1" y="216"/>
                    <a:pt x="1" y="416"/>
                  </a:cubicBezTo>
                  <a:cubicBezTo>
                    <a:pt x="1" y="698"/>
                    <a:pt x="200" y="914"/>
                    <a:pt x="483" y="914"/>
                  </a:cubicBezTo>
                  <a:cubicBezTo>
                    <a:pt x="699" y="914"/>
                    <a:pt x="964" y="698"/>
                    <a:pt x="964" y="416"/>
                  </a:cubicBezTo>
                  <a:cubicBezTo>
                    <a:pt x="964" y="216"/>
                    <a:pt x="765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7"/>
            <p:cNvSpPr/>
            <p:nvPr/>
          </p:nvSpPr>
          <p:spPr>
            <a:xfrm>
              <a:off x="3223100" y="4241200"/>
              <a:ext cx="27425" cy="27450"/>
            </a:xfrm>
            <a:custGeom>
              <a:avLst/>
              <a:gdLst/>
              <a:ahLst/>
              <a:cxnLst/>
              <a:rect l="l" t="t" r="r" b="b"/>
              <a:pathLst>
                <a:path w="1097" h="1098" extrusionOk="0">
                  <a:moveTo>
                    <a:pt x="548" y="1"/>
                  </a:moveTo>
                  <a:cubicBezTo>
                    <a:pt x="200" y="1"/>
                    <a:pt x="0" y="267"/>
                    <a:pt x="0" y="549"/>
                  </a:cubicBezTo>
                  <a:cubicBezTo>
                    <a:pt x="0" y="832"/>
                    <a:pt x="200" y="1097"/>
                    <a:pt x="548" y="1097"/>
                  </a:cubicBezTo>
                  <a:cubicBezTo>
                    <a:pt x="831" y="1097"/>
                    <a:pt x="1097" y="832"/>
                    <a:pt x="1030" y="549"/>
                  </a:cubicBezTo>
                  <a:cubicBezTo>
                    <a:pt x="1030" y="267"/>
                    <a:pt x="831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4" name="Google Shape;3094;p27"/>
          <p:cNvGrpSpPr/>
          <p:nvPr/>
        </p:nvGrpSpPr>
        <p:grpSpPr>
          <a:xfrm rot="-10169505" flipH="1">
            <a:off x="4338055" y="4785604"/>
            <a:ext cx="832329" cy="161801"/>
            <a:chOff x="5109175" y="4234150"/>
            <a:chExt cx="410375" cy="79775"/>
          </a:xfrm>
        </p:grpSpPr>
        <p:sp>
          <p:nvSpPr>
            <p:cNvPr id="3095" name="Google Shape;3095;p27"/>
            <p:cNvSpPr/>
            <p:nvPr/>
          </p:nvSpPr>
          <p:spPr>
            <a:xfrm>
              <a:off x="5453900" y="4265300"/>
              <a:ext cx="44900" cy="43225"/>
            </a:xfrm>
            <a:custGeom>
              <a:avLst/>
              <a:gdLst/>
              <a:ahLst/>
              <a:cxnLst/>
              <a:rect l="l" t="t" r="r" b="b"/>
              <a:pathLst>
                <a:path w="1796" h="1729" extrusionOk="0">
                  <a:moveTo>
                    <a:pt x="549" y="1"/>
                  </a:moveTo>
                  <a:lnTo>
                    <a:pt x="549" y="482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134" y="1313"/>
                  </a:lnTo>
                  <a:lnTo>
                    <a:pt x="616" y="1247"/>
                  </a:lnTo>
                  <a:lnTo>
                    <a:pt x="749" y="1728"/>
                  </a:lnTo>
                  <a:lnTo>
                    <a:pt x="1031" y="1247"/>
                  </a:lnTo>
                  <a:lnTo>
                    <a:pt x="1513" y="1446"/>
                  </a:lnTo>
                  <a:lnTo>
                    <a:pt x="1513" y="1446"/>
                  </a:lnTo>
                  <a:lnTo>
                    <a:pt x="1313" y="964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67"/>
                  </a:lnTo>
                  <a:lnTo>
                    <a:pt x="965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7"/>
            <p:cNvSpPr/>
            <p:nvPr/>
          </p:nvSpPr>
          <p:spPr>
            <a:xfrm>
              <a:off x="5339700" y="42341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8" y="0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133" y="1379"/>
                  </a:lnTo>
                  <a:lnTo>
                    <a:pt x="615" y="1247"/>
                  </a:lnTo>
                  <a:lnTo>
                    <a:pt x="748" y="1795"/>
                  </a:lnTo>
                  <a:lnTo>
                    <a:pt x="1030" y="1313"/>
                  </a:lnTo>
                  <a:lnTo>
                    <a:pt x="1512" y="1529"/>
                  </a:lnTo>
                  <a:lnTo>
                    <a:pt x="1313" y="1031"/>
                  </a:lnTo>
                  <a:lnTo>
                    <a:pt x="1794" y="765"/>
                  </a:lnTo>
                  <a:lnTo>
                    <a:pt x="1246" y="615"/>
                  </a:lnTo>
                  <a:lnTo>
                    <a:pt x="1379" y="133"/>
                  </a:lnTo>
                  <a:lnTo>
                    <a:pt x="1379" y="133"/>
                  </a:lnTo>
                  <a:lnTo>
                    <a:pt x="897" y="416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7"/>
            <p:cNvSpPr/>
            <p:nvPr/>
          </p:nvSpPr>
          <p:spPr>
            <a:xfrm>
              <a:off x="5382875" y="4263650"/>
              <a:ext cx="67325" cy="17050"/>
            </a:xfrm>
            <a:custGeom>
              <a:avLst/>
              <a:gdLst/>
              <a:ahLst/>
              <a:cxnLst/>
              <a:rect l="l" t="t" r="r" b="b"/>
              <a:pathLst>
                <a:path w="2693" h="682" fill="none" extrusionOk="0">
                  <a:moveTo>
                    <a:pt x="1" y="0"/>
                  </a:moveTo>
                  <a:lnTo>
                    <a:pt x="2692" y="68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7"/>
            <p:cNvSpPr/>
            <p:nvPr/>
          </p:nvSpPr>
          <p:spPr>
            <a:xfrm>
              <a:off x="5497100" y="4246200"/>
              <a:ext cx="22450" cy="26175"/>
            </a:xfrm>
            <a:custGeom>
              <a:avLst/>
              <a:gdLst/>
              <a:ahLst/>
              <a:cxnLst/>
              <a:rect l="l" t="t" r="r" b="b"/>
              <a:pathLst>
                <a:path w="898" h="1047" fill="none" extrusionOk="0">
                  <a:moveTo>
                    <a:pt x="1" y="1047"/>
                  </a:moveTo>
                  <a:cubicBezTo>
                    <a:pt x="267" y="698"/>
                    <a:pt x="615" y="349"/>
                    <a:pt x="898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7"/>
            <p:cNvSpPr/>
            <p:nvPr/>
          </p:nvSpPr>
          <p:spPr>
            <a:xfrm>
              <a:off x="5211350" y="4303500"/>
              <a:ext cx="10400" cy="8350"/>
            </a:xfrm>
            <a:custGeom>
              <a:avLst/>
              <a:gdLst/>
              <a:ahLst/>
              <a:cxnLst/>
              <a:rect l="l" t="t" r="r" b="b"/>
              <a:pathLst>
                <a:path w="416" h="334" extrusionOk="0">
                  <a:moveTo>
                    <a:pt x="216" y="1"/>
                  </a:moveTo>
                  <a:cubicBezTo>
                    <a:pt x="0" y="1"/>
                    <a:pt x="0" y="333"/>
                    <a:pt x="216" y="333"/>
                  </a:cubicBezTo>
                  <a:cubicBezTo>
                    <a:pt x="416" y="333"/>
                    <a:pt x="416" y="1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7"/>
            <p:cNvSpPr/>
            <p:nvPr/>
          </p:nvSpPr>
          <p:spPr>
            <a:xfrm>
              <a:off x="5109175" y="427900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98" y="1"/>
                  </a:moveTo>
                  <a:cubicBezTo>
                    <a:pt x="349" y="1"/>
                    <a:pt x="0" y="283"/>
                    <a:pt x="0" y="699"/>
                  </a:cubicBezTo>
                  <a:cubicBezTo>
                    <a:pt x="0" y="1047"/>
                    <a:pt x="283" y="1396"/>
                    <a:pt x="698" y="1396"/>
                  </a:cubicBezTo>
                  <a:cubicBezTo>
                    <a:pt x="1047" y="1396"/>
                    <a:pt x="1396" y="1047"/>
                    <a:pt x="1396" y="699"/>
                  </a:cubicBezTo>
                  <a:cubicBezTo>
                    <a:pt x="1396" y="283"/>
                    <a:pt x="1114" y="1"/>
                    <a:pt x="6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1" name="Google Shape;3101;p27"/>
          <p:cNvGrpSpPr/>
          <p:nvPr/>
        </p:nvGrpSpPr>
        <p:grpSpPr>
          <a:xfrm rot="-569075" flipH="1">
            <a:off x="261411" y="2608688"/>
            <a:ext cx="1693470" cy="2204563"/>
            <a:chOff x="1904375" y="4130325"/>
            <a:chExt cx="930800" cy="1211575"/>
          </a:xfrm>
        </p:grpSpPr>
        <p:sp>
          <p:nvSpPr>
            <p:cNvPr id="3102" name="Google Shape;3102;p27"/>
            <p:cNvSpPr/>
            <p:nvPr/>
          </p:nvSpPr>
          <p:spPr>
            <a:xfrm>
              <a:off x="2591350" y="4703075"/>
              <a:ext cx="84750" cy="84750"/>
            </a:xfrm>
            <a:custGeom>
              <a:avLst/>
              <a:gdLst/>
              <a:ahLst/>
              <a:cxnLst/>
              <a:rect l="l" t="t" r="r" b="b"/>
              <a:pathLst>
                <a:path w="3390" h="3390" extrusionOk="0">
                  <a:moveTo>
                    <a:pt x="1380" y="0"/>
                  </a:moveTo>
                  <a:lnTo>
                    <a:pt x="1180" y="964"/>
                  </a:lnTo>
                  <a:lnTo>
                    <a:pt x="134" y="831"/>
                  </a:lnTo>
                  <a:lnTo>
                    <a:pt x="765" y="1662"/>
                  </a:lnTo>
                  <a:lnTo>
                    <a:pt x="1" y="2360"/>
                  </a:lnTo>
                  <a:lnTo>
                    <a:pt x="1031" y="2360"/>
                  </a:lnTo>
                  <a:lnTo>
                    <a:pt x="1180" y="3390"/>
                  </a:lnTo>
                  <a:lnTo>
                    <a:pt x="1795" y="2625"/>
                  </a:lnTo>
                  <a:lnTo>
                    <a:pt x="2692" y="3190"/>
                  </a:lnTo>
                  <a:lnTo>
                    <a:pt x="2426" y="2144"/>
                  </a:lnTo>
                  <a:lnTo>
                    <a:pt x="3390" y="1878"/>
                  </a:lnTo>
                  <a:lnTo>
                    <a:pt x="2493" y="1379"/>
                  </a:lnTo>
                  <a:lnTo>
                    <a:pt x="2842" y="416"/>
                  </a:lnTo>
                  <a:lnTo>
                    <a:pt x="1944" y="898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7"/>
            <p:cNvSpPr/>
            <p:nvPr/>
          </p:nvSpPr>
          <p:spPr>
            <a:xfrm>
              <a:off x="2684800" y="5191100"/>
              <a:ext cx="84750" cy="86425"/>
            </a:xfrm>
            <a:custGeom>
              <a:avLst/>
              <a:gdLst/>
              <a:ahLst/>
              <a:cxnLst/>
              <a:rect l="l" t="t" r="r" b="b"/>
              <a:pathLst>
                <a:path w="3390" h="3457" extrusionOk="0">
                  <a:moveTo>
                    <a:pt x="1380" y="1"/>
                  </a:moveTo>
                  <a:lnTo>
                    <a:pt x="1180" y="1047"/>
                  </a:lnTo>
                  <a:lnTo>
                    <a:pt x="134" y="898"/>
                  </a:lnTo>
                  <a:lnTo>
                    <a:pt x="134" y="898"/>
                  </a:lnTo>
                  <a:lnTo>
                    <a:pt x="765" y="1662"/>
                  </a:lnTo>
                  <a:lnTo>
                    <a:pt x="1" y="2426"/>
                  </a:lnTo>
                  <a:lnTo>
                    <a:pt x="1031" y="2426"/>
                  </a:lnTo>
                  <a:lnTo>
                    <a:pt x="1180" y="3456"/>
                  </a:lnTo>
                  <a:lnTo>
                    <a:pt x="1795" y="2626"/>
                  </a:lnTo>
                  <a:lnTo>
                    <a:pt x="2626" y="3191"/>
                  </a:lnTo>
                  <a:lnTo>
                    <a:pt x="2626" y="3191"/>
                  </a:lnTo>
                  <a:lnTo>
                    <a:pt x="2426" y="2210"/>
                  </a:lnTo>
                  <a:lnTo>
                    <a:pt x="3390" y="1878"/>
                  </a:lnTo>
                  <a:lnTo>
                    <a:pt x="2493" y="1380"/>
                  </a:lnTo>
                  <a:lnTo>
                    <a:pt x="2842" y="416"/>
                  </a:lnTo>
                  <a:lnTo>
                    <a:pt x="2842" y="416"/>
                  </a:lnTo>
                  <a:lnTo>
                    <a:pt x="1945" y="898"/>
                  </a:lnTo>
                  <a:lnTo>
                    <a:pt x="138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7"/>
            <p:cNvSpPr/>
            <p:nvPr/>
          </p:nvSpPr>
          <p:spPr>
            <a:xfrm>
              <a:off x="2428525" y="4772425"/>
              <a:ext cx="43225" cy="44900"/>
            </a:xfrm>
            <a:custGeom>
              <a:avLst/>
              <a:gdLst/>
              <a:ahLst/>
              <a:cxnLst/>
              <a:rect l="l" t="t" r="r" b="b"/>
              <a:pathLst>
                <a:path w="1729" h="1796" extrusionOk="0">
                  <a:moveTo>
                    <a:pt x="483" y="1"/>
                  </a:moveTo>
                  <a:lnTo>
                    <a:pt x="483" y="549"/>
                  </a:lnTo>
                  <a:lnTo>
                    <a:pt x="1" y="616"/>
                  </a:lnTo>
                  <a:lnTo>
                    <a:pt x="416" y="965"/>
                  </a:lnTo>
                  <a:lnTo>
                    <a:pt x="67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1048" y="1313"/>
                  </a:lnTo>
                  <a:lnTo>
                    <a:pt x="1529" y="1513"/>
                  </a:lnTo>
                  <a:lnTo>
                    <a:pt x="1313" y="1031"/>
                  </a:lnTo>
                  <a:lnTo>
                    <a:pt x="1729" y="765"/>
                  </a:lnTo>
                  <a:lnTo>
                    <a:pt x="1247" y="616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7"/>
            <p:cNvSpPr/>
            <p:nvPr/>
          </p:nvSpPr>
          <p:spPr>
            <a:xfrm>
              <a:off x="2790300" y="5040750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9" y="1"/>
                  </a:moveTo>
                  <a:lnTo>
                    <a:pt x="549" y="482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134" y="1313"/>
                  </a:lnTo>
                  <a:lnTo>
                    <a:pt x="698" y="1247"/>
                  </a:lnTo>
                  <a:lnTo>
                    <a:pt x="831" y="1728"/>
                  </a:lnTo>
                  <a:lnTo>
                    <a:pt x="1047" y="1247"/>
                  </a:lnTo>
                  <a:lnTo>
                    <a:pt x="1596" y="1446"/>
                  </a:lnTo>
                  <a:lnTo>
                    <a:pt x="1313" y="964"/>
                  </a:lnTo>
                  <a:lnTo>
                    <a:pt x="1795" y="682"/>
                  </a:lnTo>
                  <a:lnTo>
                    <a:pt x="1247" y="549"/>
                  </a:lnTo>
                  <a:lnTo>
                    <a:pt x="1313" y="1"/>
                  </a:lnTo>
                  <a:lnTo>
                    <a:pt x="898" y="333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7"/>
            <p:cNvSpPr/>
            <p:nvPr/>
          </p:nvSpPr>
          <p:spPr>
            <a:xfrm>
              <a:off x="2700175" y="4905775"/>
              <a:ext cx="45300" cy="43200"/>
            </a:xfrm>
            <a:custGeom>
              <a:avLst/>
              <a:gdLst/>
              <a:ahLst/>
              <a:cxnLst/>
              <a:rect l="l" t="t" r="r" b="b"/>
              <a:pathLst>
                <a:path w="1812" h="1728" extrusionOk="0">
                  <a:moveTo>
                    <a:pt x="565" y="0"/>
                  </a:moveTo>
                  <a:lnTo>
                    <a:pt x="565" y="548"/>
                  </a:lnTo>
                  <a:lnTo>
                    <a:pt x="0" y="548"/>
                  </a:lnTo>
                  <a:lnTo>
                    <a:pt x="499" y="897"/>
                  </a:lnTo>
                  <a:lnTo>
                    <a:pt x="150" y="1379"/>
                  </a:lnTo>
                  <a:lnTo>
                    <a:pt x="698" y="1246"/>
                  </a:lnTo>
                  <a:lnTo>
                    <a:pt x="831" y="1728"/>
                  </a:lnTo>
                  <a:lnTo>
                    <a:pt x="1047" y="1246"/>
                  </a:lnTo>
                  <a:lnTo>
                    <a:pt x="1595" y="1445"/>
                  </a:lnTo>
                  <a:lnTo>
                    <a:pt x="1330" y="964"/>
                  </a:lnTo>
                  <a:lnTo>
                    <a:pt x="1811" y="681"/>
                  </a:lnTo>
                  <a:lnTo>
                    <a:pt x="1246" y="548"/>
                  </a:lnTo>
                  <a:lnTo>
                    <a:pt x="1396" y="66"/>
                  </a:lnTo>
                  <a:lnTo>
                    <a:pt x="914" y="415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7"/>
            <p:cNvSpPr/>
            <p:nvPr/>
          </p:nvSpPr>
          <p:spPr>
            <a:xfrm>
              <a:off x="2639950" y="5298275"/>
              <a:ext cx="44875" cy="43625"/>
            </a:xfrm>
            <a:custGeom>
              <a:avLst/>
              <a:gdLst/>
              <a:ahLst/>
              <a:cxnLst/>
              <a:rect l="l" t="t" r="r" b="b"/>
              <a:pathLst>
                <a:path w="1795" h="1745" extrusionOk="0">
                  <a:moveTo>
                    <a:pt x="549" y="0"/>
                  </a:moveTo>
                  <a:lnTo>
                    <a:pt x="549" y="565"/>
                  </a:lnTo>
                  <a:lnTo>
                    <a:pt x="0" y="565"/>
                  </a:lnTo>
                  <a:lnTo>
                    <a:pt x="416" y="914"/>
                  </a:lnTo>
                  <a:lnTo>
                    <a:pt x="133" y="1396"/>
                  </a:lnTo>
                  <a:lnTo>
                    <a:pt x="615" y="1246"/>
                  </a:lnTo>
                  <a:lnTo>
                    <a:pt x="831" y="1745"/>
                  </a:lnTo>
                  <a:lnTo>
                    <a:pt x="1030" y="1246"/>
                  </a:lnTo>
                  <a:lnTo>
                    <a:pt x="1512" y="1462"/>
                  </a:lnTo>
                  <a:lnTo>
                    <a:pt x="1313" y="980"/>
                  </a:lnTo>
                  <a:lnTo>
                    <a:pt x="1795" y="698"/>
                  </a:lnTo>
                  <a:lnTo>
                    <a:pt x="1246" y="565"/>
                  </a:lnTo>
                  <a:lnTo>
                    <a:pt x="1313" y="83"/>
                  </a:lnTo>
                  <a:lnTo>
                    <a:pt x="1313" y="83"/>
                  </a:lnTo>
                  <a:lnTo>
                    <a:pt x="898" y="3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7"/>
            <p:cNvSpPr/>
            <p:nvPr/>
          </p:nvSpPr>
          <p:spPr>
            <a:xfrm>
              <a:off x="2593025" y="5082275"/>
              <a:ext cx="43200" cy="44900"/>
            </a:xfrm>
            <a:custGeom>
              <a:avLst/>
              <a:gdLst/>
              <a:ahLst/>
              <a:cxnLst/>
              <a:rect l="l" t="t" r="r" b="b"/>
              <a:pathLst>
                <a:path w="1728" h="1796" extrusionOk="0">
                  <a:moveTo>
                    <a:pt x="482" y="1"/>
                  </a:moveTo>
                  <a:lnTo>
                    <a:pt x="482" y="549"/>
                  </a:lnTo>
                  <a:lnTo>
                    <a:pt x="0" y="616"/>
                  </a:lnTo>
                  <a:lnTo>
                    <a:pt x="415" y="964"/>
                  </a:lnTo>
                  <a:lnTo>
                    <a:pt x="67" y="1380"/>
                  </a:lnTo>
                  <a:lnTo>
                    <a:pt x="67" y="1380"/>
                  </a:lnTo>
                  <a:lnTo>
                    <a:pt x="631" y="1247"/>
                  </a:lnTo>
                  <a:lnTo>
                    <a:pt x="764" y="1795"/>
                  </a:lnTo>
                  <a:lnTo>
                    <a:pt x="1047" y="1313"/>
                  </a:lnTo>
                  <a:lnTo>
                    <a:pt x="1529" y="1446"/>
                  </a:lnTo>
                  <a:lnTo>
                    <a:pt x="1529" y="1446"/>
                  </a:lnTo>
                  <a:lnTo>
                    <a:pt x="1246" y="964"/>
                  </a:lnTo>
                  <a:lnTo>
                    <a:pt x="1728" y="749"/>
                  </a:lnTo>
                  <a:lnTo>
                    <a:pt x="1246" y="616"/>
                  </a:lnTo>
                  <a:lnTo>
                    <a:pt x="1313" y="67"/>
                  </a:lnTo>
                  <a:lnTo>
                    <a:pt x="897" y="416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7"/>
            <p:cNvSpPr/>
            <p:nvPr/>
          </p:nvSpPr>
          <p:spPr>
            <a:xfrm>
              <a:off x="2520325" y="504740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482" y="0"/>
                  </a:moveTo>
                  <a:lnTo>
                    <a:pt x="482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96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1047" y="1246"/>
                  </a:lnTo>
                  <a:lnTo>
                    <a:pt x="1529" y="1462"/>
                  </a:lnTo>
                  <a:lnTo>
                    <a:pt x="1247" y="981"/>
                  </a:lnTo>
                  <a:lnTo>
                    <a:pt x="1728" y="698"/>
                  </a:lnTo>
                  <a:lnTo>
                    <a:pt x="1247" y="56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7"/>
            <p:cNvSpPr/>
            <p:nvPr/>
          </p:nvSpPr>
          <p:spPr>
            <a:xfrm>
              <a:off x="2582625" y="4888325"/>
              <a:ext cx="44900" cy="44875"/>
            </a:xfrm>
            <a:custGeom>
              <a:avLst/>
              <a:gdLst/>
              <a:ahLst/>
              <a:cxnLst/>
              <a:rect l="l" t="t" r="r" b="b"/>
              <a:pathLst>
                <a:path w="1796" h="1795" extrusionOk="0">
                  <a:moveTo>
                    <a:pt x="549" y="0"/>
                  </a:moveTo>
                  <a:lnTo>
                    <a:pt x="549" y="548"/>
                  </a:lnTo>
                  <a:lnTo>
                    <a:pt x="1" y="615"/>
                  </a:lnTo>
                  <a:lnTo>
                    <a:pt x="416" y="964"/>
                  </a:lnTo>
                  <a:lnTo>
                    <a:pt x="134" y="1379"/>
                  </a:lnTo>
                  <a:lnTo>
                    <a:pt x="134" y="1379"/>
                  </a:lnTo>
                  <a:lnTo>
                    <a:pt x="698" y="1246"/>
                  </a:lnTo>
                  <a:lnTo>
                    <a:pt x="831" y="1795"/>
                  </a:lnTo>
                  <a:lnTo>
                    <a:pt x="1047" y="1313"/>
                  </a:lnTo>
                  <a:lnTo>
                    <a:pt x="1529" y="1446"/>
                  </a:lnTo>
                  <a:lnTo>
                    <a:pt x="1313" y="1030"/>
                  </a:lnTo>
                  <a:lnTo>
                    <a:pt x="1795" y="764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7"/>
            <p:cNvSpPr/>
            <p:nvPr/>
          </p:nvSpPr>
          <p:spPr>
            <a:xfrm>
              <a:off x="2506625" y="472052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482" y="0"/>
                  </a:moveTo>
                  <a:lnTo>
                    <a:pt x="482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67" y="1379"/>
                  </a:lnTo>
                  <a:lnTo>
                    <a:pt x="615" y="1246"/>
                  </a:lnTo>
                  <a:lnTo>
                    <a:pt x="765" y="1728"/>
                  </a:lnTo>
                  <a:lnTo>
                    <a:pt x="1030" y="1246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28" y="681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7"/>
            <p:cNvSpPr/>
            <p:nvPr/>
          </p:nvSpPr>
          <p:spPr>
            <a:xfrm>
              <a:off x="2440575" y="4661550"/>
              <a:ext cx="45300" cy="43200"/>
            </a:xfrm>
            <a:custGeom>
              <a:avLst/>
              <a:gdLst/>
              <a:ahLst/>
              <a:cxnLst/>
              <a:rect l="l" t="t" r="r" b="b"/>
              <a:pathLst>
                <a:path w="1812" h="1728" extrusionOk="0">
                  <a:moveTo>
                    <a:pt x="566" y="0"/>
                  </a:moveTo>
                  <a:lnTo>
                    <a:pt x="566" y="548"/>
                  </a:lnTo>
                  <a:lnTo>
                    <a:pt x="1" y="548"/>
                  </a:lnTo>
                  <a:lnTo>
                    <a:pt x="499" y="897"/>
                  </a:lnTo>
                  <a:lnTo>
                    <a:pt x="150" y="1379"/>
                  </a:lnTo>
                  <a:lnTo>
                    <a:pt x="150" y="1379"/>
                  </a:lnTo>
                  <a:lnTo>
                    <a:pt x="699" y="1246"/>
                  </a:lnTo>
                  <a:lnTo>
                    <a:pt x="831" y="1728"/>
                  </a:lnTo>
                  <a:lnTo>
                    <a:pt x="1047" y="1246"/>
                  </a:lnTo>
                  <a:lnTo>
                    <a:pt x="1596" y="1462"/>
                  </a:lnTo>
                  <a:lnTo>
                    <a:pt x="1330" y="964"/>
                  </a:lnTo>
                  <a:lnTo>
                    <a:pt x="1812" y="698"/>
                  </a:lnTo>
                  <a:lnTo>
                    <a:pt x="1247" y="631"/>
                  </a:lnTo>
                  <a:lnTo>
                    <a:pt x="1396" y="67"/>
                  </a:lnTo>
                  <a:lnTo>
                    <a:pt x="915" y="415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7"/>
            <p:cNvSpPr/>
            <p:nvPr/>
          </p:nvSpPr>
          <p:spPr>
            <a:xfrm>
              <a:off x="2485850" y="4703075"/>
              <a:ext cx="22450" cy="22450"/>
            </a:xfrm>
            <a:custGeom>
              <a:avLst/>
              <a:gdLst/>
              <a:ahLst/>
              <a:cxnLst/>
              <a:rect l="l" t="t" r="r" b="b"/>
              <a:pathLst>
                <a:path w="898" h="898" fill="none" extrusionOk="0">
                  <a:moveTo>
                    <a:pt x="1" y="0"/>
                  </a:moveTo>
                  <a:lnTo>
                    <a:pt x="898" y="898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7"/>
            <p:cNvSpPr/>
            <p:nvPr/>
          </p:nvSpPr>
          <p:spPr>
            <a:xfrm>
              <a:off x="2470075" y="4758325"/>
              <a:ext cx="29500" cy="22850"/>
            </a:xfrm>
            <a:custGeom>
              <a:avLst/>
              <a:gdLst/>
              <a:ahLst/>
              <a:cxnLst/>
              <a:rect l="l" t="t" r="r" b="b"/>
              <a:pathLst>
                <a:path w="1180" h="914" fill="none" extrusionOk="0">
                  <a:moveTo>
                    <a:pt x="1180" y="0"/>
                  </a:moveTo>
                  <a:lnTo>
                    <a:pt x="0" y="91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7"/>
            <p:cNvSpPr/>
            <p:nvPr/>
          </p:nvSpPr>
          <p:spPr>
            <a:xfrm>
              <a:off x="2556875" y="4742950"/>
              <a:ext cx="37825" cy="3350"/>
            </a:xfrm>
            <a:custGeom>
              <a:avLst/>
              <a:gdLst/>
              <a:ahLst/>
              <a:cxnLst/>
              <a:rect l="l" t="t" r="r" b="b"/>
              <a:pathLst>
                <a:path w="1513" h="134" fill="none" extrusionOk="0">
                  <a:moveTo>
                    <a:pt x="1" y="133"/>
                  </a:moveTo>
                  <a:lnTo>
                    <a:pt x="1513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7"/>
            <p:cNvSpPr/>
            <p:nvPr/>
          </p:nvSpPr>
          <p:spPr>
            <a:xfrm>
              <a:off x="2664050" y="4768700"/>
              <a:ext cx="59000" cy="128375"/>
            </a:xfrm>
            <a:custGeom>
              <a:avLst/>
              <a:gdLst/>
              <a:ahLst/>
              <a:cxnLst/>
              <a:rect l="l" t="t" r="r" b="b"/>
              <a:pathLst>
                <a:path w="2360" h="5135" fill="none" extrusionOk="0">
                  <a:moveTo>
                    <a:pt x="0" y="0"/>
                  </a:moveTo>
                  <a:lnTo>
                    <a:pt x="2359" y="513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7"/>
            <p:cNvSpPr/>
            <p:nvPr/>
          </p:nvSpPr>
          <p:spPr>
            <a:xfrm>
              <a:off x="2636200" y="4910750"/>
              <a:ext cx="57350" cy="10400"/>
            </a:xfrm>
            <a:custGeom>
              <a:avLst/>
              <a:gdLst/>
              <a:ahLst/>
              <a:cxnLst/>
              <a:rect l="l" t="t" r="r" b="b"/>
              <a:pathLst>
                <a:path w="2294" h="416" fill="none" extrusionOk="0">
                  <a:moveTo>
                    <a:pt x="1" y="0"/>
                  </a:moveTo>
                  <a:lnTo>
                    <a:pt x="2294" y="41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7"/>
            <p:cNvSpPr/>
            <p:nvPr/>
          </p:nvSpPr>
          <p:spPr>
            <a:xfrm>
              <a:off x="2563525" y="4943550"/>
              <a:ext cx="136675" cy="109275"/>
            </a:xfrm>
            <a:custGeom>
              <a:avLst/>
              <a:gdLst/>
              <a:ahLst/>
              <a:cxnLst/>
              <a:rect l="l" t="t" r="r" b="b"/>
              <a:pathLst>
                <a:path w="5467" h="4371" fill="none" extrusionOk="0">
                  <a:moveTo>
                    <a:pt x="5466" y="1"/>
                  </a:moveTo>
                  <a:lnTo>
                    <a:pt x="0" y="437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7"/>
            <p:cNvSpPr/>
            <p:nvPr/>
          </p:nvSpPr>
          <p:spPr>
            <a:xfrm>
              <a:off x="2624175" y="4952275"/>
              <a:ext cx="88475" cy="121300"/>
            </a:xfrm>
            <a:custGeom>
              <a:avLst/>
              <a:gdLst/>
              <a:ahLst/>
              <a:cxnLst/>
              <a:rect l="l" t="t" r="r" b="b"/>
              <a:pathLst>
                <a:path w="3539" h="4852" fill="none" extrusionOk="0">
                  <a:moveTo>
                    <a:pt x="3539" y="1"/>
                  </a:moveTo>
                  <a:lnTo>
                    <a:pt x="0" y="485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7"/>
            <p:cNvSpPr/>
            <p:nvPr/>
          </p:nvSpPr>
          <p:spPr>
            <a:xfrm>
              <a:off x="2565175" y="5082275"/>
              <a:ext cx="22875" cy="13750"/>
            </a:xfrm>
            <a:custGeom>
              <a:avLst/>
              <a:gdLst/>
              <a:ahLst/>
              <a:cxnLst/>
              <a:rect l="l" t="t" r="r" b="b"/>
              <a:pathLst>
                <a:path w="915" h="550" fill="none" extrusionOk="0">
                  <a:moveTo>
                    <a:pt x="1" y="1"/>
                  </a:moveTo>
                  <a:lnTo>
                    <a:pt x="915" y="54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7"/>
            <p:cNvSpPr/>
            <p:nvPr/>
          </p:nvSpPr>
          <p:spPr>
            <a:xfrm>
              <a:off x="2625825" y="5125475"/>
              <a:ext cx="76450" cy="79350"/>
            </a:xfrm>
            <a:custGeom>
              <a:avLst/>
              <a:gdLst/>
              <a:ahLst/>
              <a:cxnLst/>
              <a:rect l="l" t="t" r="r" b="b"/>
              <a:pathLst>
                <a:path w="3058" h="3174" fill="none" extrusionOk="0">
                  <a:moveTo>
                    <a:pt x="1" y="1"/>
                  </a:moveTo>
                  <a:lnTo>
                    <a:pt x="3057" y="317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7"/>
            <p:cNvSpPr/>
            <p:nvPr/>
          </p:nvSpPr>
          <p:spPr>
            <a:xfrm>
              <a:off x="2741700" y="5083950"/>
              <a:ext cx="59000" cy="112575"/>
            </a:xfrm>
            <a:custGeom>
              <a:avLst/>
              <a:gdLst/>
              <a:ahLst/>
              <a:cxnLst/>
              <a:rect l="l" t="t" r="r" b="b"/>
              <a:pathLst>
                <a:path w="2360" h="4503" fill="none" extrusionOk="0">
                  <a:moveTo>
                    <a:pt x="1" y="4503"/>
                  </a:moveTo>
                  <a:lnTo>
                    <a:pt x="236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7"/>
            <p:cNvSpPr/>
            <p:nvPr/>
          </p:nvSpPr>
          <p:spPr>
            <a:xfrm>
              <a:off x="2743775" y="4945225"/>
              <a:ext cx="53625" cy="88500"/>
            </a:xfrm>
            <a:custGeom>
              <a:avLst/>
              <a:gdLst/>
              <a:ahLst/>
              <a:cxnLst/>
              <a:rect l="l" t="t" r="r" b="b"/>
              <a:pathLst>
                <a:path w="2145" h="3540" fill="none" extrusionOk="0">
                  <a:moveTo>
                    <a:pt x="1" y="0"/>
                  </a:moveTo>
                  <a:lnTo>
                    <a:pt x="2144" y="353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7"/>
            <p:cNvSpPr/>
            <p:nvPr/>
          </p:nvSpPr>
          <p:spPr>
            <a:xfrm>
              <a:off x="2677750" y="5267125"/>
              <a:ext cx="26175" cy="39875"/>
            </a:xfrm>
            <a:custGeom>
              <a:avLst/>
              <a:gdLst/>
              <a:ahLst/>
              <a:cxnLst/>
              <a:rect l="l" t="t" r="r" b="b"/>
              <a:pathLst>
                <a:path w="1047" h="1595" fill="none" extrusionOk="0">
                  <a:moveTo>
                    <a:pt x="1047" y="0"/>
                  </a:moveTo>
                  <a:lnTo>
                    <a:pt x="0" y="1595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7"/>
            <p:cNvSpPr/>
            <p:nvPr/>
          </p:nvSpPr>
          <p:spPr>
            <a:xfrm>
              <a:off x="1904375" y="4286075"/>
              <a:ext cx="84750" cy="84750"/>
            </a:xfrm>
            <a:custGeom>
              <a:avLst/>
              <a:gdLst/>
              <a:ahLst/>
              <a:cxnLst/>
              <a:rect l="l" t="t" r="r" b="b"/>
              <a:pathLst>
                <a:path w="3390" h="3390" extrusionOk="0">
                  <a:moveTo>
                    <a:pt x="1446" y="0"/>
                  </a:moveTo>
                  <a:lnTo>
                    <a:pt x="1180" y="964"/>
                  </a:lnTo>
                  <a:lnTo>
                    <a:pt x="133" y="831"/>
                  </a:lnTo>
                  <a:lnTo>
                    <a:pt x="765" y="1662"/>
                  </a:lnTo>
                  <a:lnTo>
                    <a:pt x="0" y="2359"/>
                  </a:lnTo>
                  <a:lnTo>
                    <a:pt x="1030" y="2359"/>
                  </a:lnTo>
                  <a:lnTo>
                    <a:pt x="1030" y="3389"/>
                  </a:lnTo>
                  <a:lnTo>
                    <a:pt x="1728" y="2625"/>
                  </a:lnTo>
                  <a:lnTo>
                    <a:pt x="2559" y="3257"/>
                  </a:lnTo>
                  <a:lnTo>
                    <a:pt x="2426" y="2210"/>
                  </a:lnTo>
                  <a:lnTo>
                    <a:pt x="3390" y="1944"/>
                  </a:lnTo>
                  <a:lnTo>
                    <a:pt x="2492" y="1446"/>
                  </a:lnTo>
                  <a:lnTo>
                    <a:pt x="2908" y="482"/>
                  </a:lnTo>
                  <a:lnTo>
                    <a:pt x="2908" y="482"/>
                  </a:lnTo>
                  <a:lnTo>
                    <a:pt x="1928" y="89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7"/>
            <p:cNvSpPr/>
            <p:nvPr/>
          </p:nvSpPr>
          <p:spPr>
            <a:xfrm>
              <a:off x="2318050" y="4130325"/>
              <a:ext cx="86425" cy="86400"/>
            </a:xfrm>
            <a:custGeom>
              <a:avLst/>
              <a:gdLst/>
              <a:ahLst/>
              <a:cxnLst/>
              <a:rect l="l" t="t" r="r" b="b"/>
              <a:pathLst>
                <a:path w="3457" h="3456" extrusionOk="0">
                  <a:moveTo>
                    <a:pt x="1513" y="0"/>
                  </a:moveTo>
                  <a:lnTo>
                    <a:pt x="1247" y="1030"/>
                  </a:lnTo>
                  <a:lnTo>
                    <a:pt x="200" y="831"/>
                  </a:lnTo>
                  <a:lnTo>
                    <a:pt x="831" y="1661"/>
                  </a:lnTo>
                  <a:lnTo>
                    <a:pt x="1" y="2359"/>
                  </a:lnTo>
                  <a:lnTo>
                    <a:pt x="1097" y="2426"/>
                  </a:lnTo>
                  <a:lnTo>
                    <a:pt x="1097" y="3456"/>
                  </a:lnTo>
                  <a:lnTo>
                    <a:pt x="1795" y="2625"/>
                  </a:lnTo>
                  <a:lnTo>
                    <a:pt x="2626" y="3256"/>
                  </a:lnTo>
                  <a:lnTo>
                    <a:pt x="2410" y="2210"/>
                  </a:lnTo>
                  <a:lnTo>
                    <a:pt x="3456" y="1944"/>
                  </a:lnTo>
                  <a:lnTo>
                    <a:pt x="2559" y="1445"/>
                  </a:lnTo>
                  <a:lnTo>
                    <a:pt x="2975" y="482"/>
                  </a:lnTo>
                  <a:lnTo>
                    <a:pt x="1994" y="897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7"/>
            <p:cNvSpPr/>
            <p:nvPr/>
          </p:nvSpPr>
          <p:spPr>
            <a:xfrm>
              <a:off x="2425225" y="422542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67" y="1380"/>
                  </a:lnTo>
                  <a:lnTo>
                    <a:pt x="67" y="1380"/>
                  </a:lnTo>
                  <a:lnTo>
                    <a:pt x="615" y="1247"/>
                  </a:lnTo>
                  <a:lnTo>
                    <a:pt x="764" y="1795"/>
                  </a:lnTo>
                  <a:lnTo>
                    <a:pt x="1030" y="1313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13" y="1047"/>
                  </a:lnTo>
                  <a:lnTo>
                    <a:pt x="1794" y="765"/>
                  </a:lnTo>
                  <a:lnTo>
                    <a:pt x="1246" y="632"/>
                  </a:lnTo>
                  <a:lnTo>
                    <a:pt x="1379" y="67"/>
                  </a:lnTo>
                  <a:lnTo>
                    <a:pt x="897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7"/>
            <p:cNvSpPr/>
            <p:nvPr/>
          </p:nvSpPr>
          <p:spPr>
            <a:xfrm>
              <a:off x="2343800" y="4296450"/>
              <a:ext cx="44900" cy="43225"/>
            </a:xfrm>
            <a:custGeom>
              <a:avLst/>
              <a:gdLst/>
              <a:ahLst/>
              <a:cxnLst/>
              <a:rect l="l" t="t" r="r" b="b"/>
              <a:pathLst>
                <a:path w="1796" h="1729" extrusionOk="0">
                  <a:moveTo>
                    <a:pt x="632" y="1"/>
                  </a:moveTo>
                  <a:lnTo>
                    <a:pt x="549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134" y="1313"/>
                  </a:lnTo>
                  <a:lnTo>
                    <a:pt x="632" y="1247"/>
                  </a:lnTo>
                  <a:lnTo>
                    <a:pt x="765" y="1728"/>
                  </a:lnTo>
                  <a:lnTo>
                    <a:pt x="1047" y="1247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13" y="964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67"/>
                  </a:lnTo>
                  <a:lnTo>
                    <a:pt x="964" y="4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7"/>
            <p:cNvSpPr/>
            <p:nvPr/>
          </p:nvSpPr>
          <p:spPr>
            <a:xfrm>
              <a:off x="2238300" y="4239125"/>
              <a:ext cx="43225" cy="43650"/>
            </a:xfrm>
            <a:custGeom>
              <a:avLst/>
              <a:gdLst/>
              <a:ahLst/>
              <a:cxnLst/>
              <a:rect l="l" t="t" r="r" b="b"/>
              <a:pathLst>
                <a:path w="1729" h="1746" extrusionOk="0">
                  <a:moveTo>
                    <a:pt x="549" y="1"/>
                  </a:moveTo>
                  <a:lnTo>
                    <a:pt x="483" y="566"/>
                  </a:lnTo>
                  <a:lnTo>
                    <a:pt x="1" y="566"/>
                  </a:lnTo>
                  <a:lnTo>
                    <a:pt x="350" y="915"/>
                  </a:lnTo>
                  <a:lnTo>
                    <a:pt x="67" y="1330"/>
                  </a:lnTo>
                  <a:lnTo>
                    <a:pt x="616" y="1247"/>
                  </a:lnTo>
                  <a:lnTo>
                    <a:pt x="765" y="1745"/>
                  </a:lnTo>
                  <a:lnTo>
                    <a:pt x="964" y="1247"/>
                  </a:lnTo>
                  <a:lnTo>
                    <a:pt x="1446" y="1529"/>
                  </a:lnTo>
                  <a:lnTo>
                    <a:pt x="1247" y="981"/>
                  </a:lnTo>
                  <a:lnTo>
                    <a:pt x="1729" y="765"/>
                  </a:lnTo>
                  <a:lnTo>
                    <a:pt x="1247" y="632"/>
                  </a:lnTo>
                  <a:lnTo>
                    <a:pt x="1313" y="84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7"/>
            <p:cNvSpPr/>
            <p:nvPr/>
          </p:nvSpPr>
          <p:spPr>
            <a:xfrm>
              <a:off x="1956300" y="4194275"/>
              <a:ext cx="20775" cy="102200"/>
            </a:xfrm>
            <a:custGeom>
              <a:avLst/>
              <a:gdLst/>
              <a:ahLst/>
              <a:cxnLst/>
              <a:rect l="l" t="t" r="r" b="b"/>
              <a:pathLst>
                <a:path w="831" h="4088" fill="none" extrusionOk="0">
                  <a:moveTo>
                    <a:pt x="831" y="1"/>
                  </a:moveTo>
                  <a:cubicBezTo>
                    <a:pt x="548" y="1380"/>
                    <a:pt x="266" y="2775"/>
                    <a:pt x="0" y="4088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7"/>
            <p:cNvSpPr/>
            <p:nvPr/>
          </p:nvSpPr>
          <p:spPr>
            <a:xfrm>
              <a:off x="1975400" y="4263650"/>
              <a:ext cx="259600" cy="55250"/>
            </a:xfrm>
            <a:custGeom>
              <a:avLst/>
              <a:gdLst/>
              <a:ahLst/>
              <a:cxnLst/>
              <a:rect l="l" t="t" r="r" b="b"/>
              <a:pathLst>
                <a:path w="10384" h="2210" fill="none" extrusionOk="0">
                  <a:moveTo>
                    <a:pt x="0" y="2210"/>
                  </a:moveTo>
                  <a:lnTo>
                    <a:pt x="10384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7"/>
            <p:cNvSpPr/>
            <p:nvPr/>
          </p:nvSpPr>
          <p:spPr>
            <a:xfrm>
              <a:off x="2281500" y="4195950"/>
              <a:ext cx="55275" cy="53600"/>
            </a:xfrm>
            <a:custGeom>
              <a:avLst/>
              <a:gdLst/>
              <a:ahLst/>
              <a:cxnLst/>
              <a:rect l="l" t="t" r="r" b="b"/>
              <a:pathLst>
                <a:path w="2211" h="2144" fill="none" extrusionOk="0">
                  <a:moveTo>
                    <a:pt x="1" y="2143"/>
                  </a:moveTo>
                  <a:lnTo>
                    <a:pt x="221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7"/>
            <p:cNvSpPr/>
            <p:nvPr/>
          </p:nvSpPr>
          <p:spPr>
            <a:xfrm>
              <a:off x="2387000" y="4192625"/>
              <a:ext cx="43225" cy="39900"/>
            </a:xfrm>
            <a:custGeom>
              <a:avLst/>
              <a:gdLst/>
              <a:ahLst/>
              <a:cxnLst/>
              <a:rect l="l" t="t" r="r" b="b"/>
              <a:pathLst>
                <a:path w="1729" h="1596" fill="none" extrusionOk="0">
                  <a:moveTo>
                    <a:pt x="1" y="0"/>
                  </a:moveTo>
                  <a:lnTo>
                    <a:pt x="1728" y="1595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7"/>
            <p:cNvSpPr/>
            <p:nvPr/>
          </p:nvSpPr>
          <p:spPr>
            <a:xfrm>
              <a:off x="2387000" y="4266950"/>
              <a:ext cx="43225" cy="38250"/>
            </a:xfrm>
            <a:custGeom>
              <a:avLst/>
              <a:gdLst/>
              <a:ahLst/>
              <a:cxnLst/>
              <a:rect l="l" t="t" r="r" b="b"/>
              <a:pathLst>
                <a:path w="1729" h="1530" fill="none" extrusionOk="0">
                  <a:moveTo>
                    <a:pt x="1" y="1529"/>
                  </a:moveTo>
                  <a:lnTo>
                    <a:pt x="1728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7"/>
            <p:cNvSpPr/>
            <p:nvPr/>
          </p:nvSpPr>
          <p:spPr>
            <a:xfrm>
              <a:off x="2283175" y="4272350"/>
              <a:ext cx="59000" cy="32850"/>
            </a:xfrm>
            <a:custGeom>
              <a:avLst/>
              <a:gdLst/>
              <a:ahLst/>
              <a:cxnLst/>
              <a:rect l="l" t="t" r="r" b="b"/>
              <a:pathLst>
                <a:path w="2360" h="1314" fill="none" extrusionOk="0">
                  <a:moveTo>
                    <a:pt x="0" y="1"/>
                  </a:moveTo>
                  <a:lnTo>
                    <a:pt x="2359" y="131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7"/>
            <p:cNvSpPr/>
            <p:nvPr/>
          </p:nvSpPr>
          <p:spPr>
            <a:xfrm>
              <a:off x="2011525" y="4585525"/>
              <a:ext cx="244250" cy="136675"/>
            </a:xfrm>
            <a:custGeom>
              <a:avLst/>
              <a:gdLst/>
              <a:ahLst/>
              <a:cxnLst/>
              <a:rect l="l" t="t" r="r" b="b"/>
              <a:pathLst>
                <a:path w="9770" h="5467" fill="none" extrusionOk="0">
                  <a:moveTo>
                    <a:pt x="1" y="3324"/>
                  </a:moveTo>
                  <a:cubicBezTo>
                    <a:pt x="4370" y="5467"/>
                    <a:pt x="7610" y="4354"/>
                    <a:pt x="9770" y="1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7"/>
            <p:cNvSpPr/>
            <p:nvPr/>
          </p:nvSpPr>
          <p:spPr>
            <a:xfrm>
              <a:off x="2011525" y="4533625"/>
              <a:ext cx="244250" cy="135000"/>
            </a:xfrm>
            <a:custGeom>
              <a:avLst/>
              <a:gdLst/>
              <a:ahLst/>
              <a:cxnLst/>
              <a:rect l="l" t="t" r="r" b="b"/>
              <a:pathLst>
                <a:path w="9770" h="5400" fill="none" extrusionOk="0">
                  <a:moveTo>
                    <a:pt x="9770" y="2077"/>
                  </a:moveTo>
                  <a:cubicBezTo>
                    <a:pt x="5400" y="0"/>
                    <a:pt x="2144" y="1097"/>
                    <a:pt x="1" y="540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7"/>
            <p:cNvSpPr/>
            <p:nvPr/>
          </p:nvSpPr>
          <p:spPr>
            <a:xfrm>
              <a:off x="2002800" y="4511175"/>
              <a:ext cx="230125" cy="110525"/>
            </a:xfrm>
            <a:custGeom>
              <a:avLst/>
              <a:gdLst/>
              <a:ahLst/>
              <a:cxnLst/>
              <a:rect l="l" t="t" r="r" b="b"/>
              <a:pathLst>
                <a:path w="9205" h="4421" fill="none" extrusionOk="0">
                  <a:moveTo>
                    <a:pt x="9205" y="1313"/>
                  </a:moveTo>
                  <a:cubicBezTo>
                    <a:pt x="5334" y="1"/>
                    <a:pt x="2294" y="1031"/>
                    <a:pt x="1" y="442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7"/>
            <p:cNvSpPr/>
            <p:nvPr/>
          </p:nvSpPr>
          <p:spPr>
            <a:xfrm>
              <a:off x="2063450" y="4557700"/>
              <a:ext cx="140400" cy="142075"/>
            </a:xfrm>
            <a:custGeom>
              <a:avLst/>
              <a:gdLst/>
              <a:ahLst/>
              <a:cxnLst/>
              <a:rect l="l" t="t" r="r" b="b"/>
              <a:pathLst>
                <a:path w="5616" h="5683" fill="none" extrusionOk="0">
                  <a:moveTo>
                    <a:pt x="5201" y="2011"/>
                  </a:moveTo>
                  <a:cubicBezTo>
                    <a:pt x="5616" y="3323"/>
                    <a:pt x="4918" y="4785"/>
                    <a:pt x="3606" y="5201"/>
                  </a:cubicBezTo>
                  <a:cubicBezTo>
                    <a:pt x="2293" y="5683"/>
                    <a:pt x="898" y="4918"/>
                    <a:pt x="416" y="3672"/>
                  </a:cubicBezTo>
                  <a:cubicBezTo>
                    <a:pt x="0" y="2360"/>
                    <a:pt x="698" y="898"/>
                    <a:pt x="2011" y="482"/>
                  </a:cubicBezTo>
                  <a:cubicBezTo>
                    <a:pt x="3323" y="1"/>
                    <a:pt x="4702" y="698"/>
                    <a:pt x="5201" y="2011"/>
                  </a:cubicBezTo>
                  <a:close/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7"/>
            <p:cNvSpPr/>
            <p:nvPr/>
          </p:nvSpPr>
          <p:spPr>
            <a:xfrm>
              <a:off x="2106650" y="4601750"/>
              <a:ext cx="57325" cy="52900"/>
            </a:xfrm>
            <a:custGeom>
              <a:avLst/>
              <a:gdLst/>
              <a:ahLst/>
              <a:cxnLst/>
              <a:rect l="l" t="t" r="r" b="b"/>
              <a:pathLst>
                <a:path w="2293" h="2116" extrusionOk="0">
                  <a:moveTo>
                    <a:pt x="1035" y="0"/>
                  </a:moveTo>
                  <a:cubicBezTo>
                    <a:pt x="946" y="0"/>
                    <a:pt x="855" y="11"/>
                    <a:pt x="765" y="33"/>
                  </a:cubicBezTo>
                  <a:cubicBezTo>
                    <a:pt x="698" y="116"/>
                    <a:pt x="632" y="116"/>
                    <a:pt x="565" y="182"/>
                  </a:cubicBezTo>
                  <a:cubicBezTo>
                    <a:pt x="565" y="182"/>
                    <a:pt x="632" y="249"/>
                    <a:pt x="632" y="315"/>
                  </a:cubicBezTo>
                  <a:cubicBezTo>
                    <a:pt x="765" y="664"/>
                    <a:pt x="565" y="1080"/>
                    <a:pt x="216" y="1213"/>
                  </a:cubicBezTo>
                  <a:lnTo>
                    <a:pt x="0" y="1213"/>
                  </a:lnTo>
                  <a:cubicBezTo>
                    <a:pt x="67" y="1279"/>
                    <a:pt x="67" y="1362"/>
                    <a:pt x="67" y="1428"/>
                  </a:cubicBezTo>
                  <a:cubicBezTo>
                    <a:pt x="233" y="1851"/>
                    <a:pt x="597" y="2116"/>
                    <a:pt x="1014" y="2116"/>
                  </a:cubicBezTo>
                  <a:cubicBezTo>
                    <a:pt x="1138" y="2116"/>
                    <a:pt x="1267" y="2093"/>
                    <a:pt x="1396" y="2043"/>
                  </a:cubicBezTo>
                  <a:cubicBezTo>
                    <a:pt x="2011" y="1910"/>
                    <a:pt x="2293" y="1279"/>
                    <a:pt x="2077" y="731"/>
                  </a:cubicBezTo>
                  <a:cubicBezTo>
                    <a:pt x="1911" y="273"/>
                    <a:pt x="1489" y="0"/>
                    <a:pt x="103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7"/>
            <p:cNvSpPr/>
            <p:nvPr/>
          </p:nvSpPr>
          <p:spPr>
            <a:xfrm>
              <a:off x="2092950" y="4504125"/>
              <a:ext cx="12050" cy="34500"/>
            </a:xfrm>
            <a:custGeom>
              <a:avLst/>
              <a:gdLst/>
              <a:ahLst/>
              <a:cxnLst/>
              <a:rect l="l" t="t" r="r" b="b"/>
              <a:pathLst>
                <a:path w="482" h="1380" fill="none" extrusionOk="0">
                  <a:moveTo>
                    <a:pt x="482" y="1379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7"/>
            <p:cNvSpPr/>
            <p:nvPr/>
          </p:nvSpPr>
          <p:spPr>
            <a:xfrm>
              <a:off x="2035625" y="4535275"/>
              <a:ext cx="26200" cy="24125"/>
            </a:xfrm>
            <a:custGeom>
              <a:avLst/>
              <a:gdLst/>
              <a:ahLst/>
              <a:cxnLst/>
              <a:rect l="l" t="t" r="r" b="b"/>
              <a:pathLst>
                <a:path w="1048" h="965" fill="none" extrusionOk="0">
                  <a:moveTo>
                    <a:pt x="1047" y="964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7"/>
            <p:cNvSpPr/>
            <p:nvPr/>
          </p:nvSpPr>
          <p:spPr>
            <a:xfrm>
              <a:off x="1989100" y="4588850"/>
              <a:ext cx="32850" cy="7100"/>
            </a:xfrm>
            <a:custGeom>
              <a:avLst/>
              <a:gdLst/>
              <a:ahLst/>
              <a:cxnLst/>
              <a:rect l="l" t="t" r="r" b="b"/>
              <a:pathLst>
                <a:path w="1314" h="284" fill="none" extrusionOk="0">
                  <a:moveTo>
                    <a:pt x="1313" y="283"/>
                  </a:moveTo>
                  <a:lnTo>
                    <a:pt x="1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7"/>
            <p:cNvSpPr/>
            <p:nvPr/>
          </p:nvSpPr>
          <p:spPr>
            <a:xfrm>
              <a:off x="2201750" y="4509100"/>
              <a:ext cx="22875" cy="26200"/>
            </a:xfrm>
            <a:custGeom>
              <a:avLst/>
              <a:gdLst/>
              <a:ahLst/>
              <a:cxnLst/>
              <a:rect l="l" t="t" r="r" b="b"/>
              <a:pathLst>
                <a:path w="915" h="1048" fill="none" extrusionOk="0">
                  <a:moveTo>
                    <a:pt x="915" y="1"/>
                  </a:moveTo>
                  <a:lnTo>
                    <a:pt x="1" y="1047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7"/>
            <p:cNvSpPr/>
            <p:nvPr/>
          </p:nvSpPr>
          <p:spPr>
            <a:xfrm>
              <a:off x="2153575" y="4493750"/>
              <a:ext cx="5025" cy="34500"/>
            </a:xfrm>
            <a:custGeom>
              <a:avLst/>
              <a:gdLst/>
              <a:ahLst/>
              <a:cxnLst/>
              <a:rect l="l" t="t" r="r" b="b"/>
              <a:pathLst>
                <a:path w="201" h="1380" fill="none" extrusionOk="0">
                  <a:moveTo>
                    <a:pt x="200" y="0"/>
                  </a:moveTo>
                  <a:lnTo>
                    <a:pt x="1" y="137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" name="Google Shape;3147;p28"/>
          <p:cNvSpPr/>
          <p:nvPr/>
        </p:nvSpPr>
        <p:spPr>
          <a:xfrm rot="5400000">
            <a:off x="7229942" y="106079"/>
            <a:ext cx="2491275" cy="1890143"/>
          </a:xfrm>
          <a:custGeom>
            <a:avLst/>
            <a:gdLst/>
            <a:ahLst/>
            <a:cxnLst/>
            <a:rect l="l" t="t" r="r" b="b"/>
            <a:pathLst>
              <a:path w="25819" h="19589" extrusionOk="0">
                <a:moveTo>
                  <a:pt x="0" y="1"/>
                </a:moveTo>
                <a:lnTo>
                  <a:pt x="0" y="19588"/>
                </a:lnTo>
                <a:cubicBezTo>
                  <a:pt x="25818" y="7194"/>
                  <a:pt x="23110" y="200"/>
                  <a:pt x="23110" y="20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28"/>
          <p:cNvSpPr/>
          <p:nvPr/>
        </p:nvSpPr>
        <p:spPr>
          <a:xfrm rot="-5553781" flipH="1">
            <a:off x="-896626" y="3453513"/>
            <a:ext cx="2498218" cy="1155279"/>
          </a:xfrm>
          <a:custGeom>
            <a:avLst/>
            <a:gdLst/>
            <a:ahLst/>
            <a:cxnLst/>
            <a:rect l="l" t="t" r="r" b="b"/>
            <a:pathLst>
              <a:path w="46021" h="21282" extrusionOk="0">
                <a:moveTo>
                  <a:pt x="0" y="1"/>
                </a:moveTo>
                <a:cubicBezTo>
                  <a:pt x="1116" y="10714"/>
                  <a:pt x="5618" y="21281"/>
                  <a:pt x="19424" y="21281"/>
                </a:cubicBezTo>
                <a:cubicBezTo>
                  <a:pt x="21033" y="21281"/>
                  <a:pt x="22768" y="21138"/>
                  <a:pt x="24639" y="20835"/>
                </a:cubicBezTo>
                <a:cubicBezTo>
                  <a:pt x="37232" y="18824"/>
                  <a:pt x="43612" y="10235"/>
                  <a:pt x="460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9" name="Google Shape;3149;p28"/>
          <p:cNvGrpSpPr/>
          <p:nvPr/>
        </p:nvGrpSpPr>
        <p:grpSpPr>
          <a:xfrm flipH="1">
            <a:off x="7340269" y="-9"/>
            <a:ext cx="1729698" cy="1787825"/>
            <a:chOff x="3683300" y="239775"/>
            <a:chExt cx="1235675" cy="1277200"/>
          </a:xfrm>
        </p:grpSpPr>
        <p:sp>
          <p:nvSpPr>
            <p:cNvPr id="3150" name="Google Shape;3150;p28"/>
            <p:cNvSpPr/>
            <p:nvPr/>
          </p:nvSpPr>
          <p:spPr>
            <a:xfrm>
              <a:off x="4515650" y="421700"/>
              <a:ext cx="86825" cy="86400"/>
            </a:xfrm>
            <a:custGeom>
              <a:avLst/>
              <a:gdLst/>
              <a:ahLst/>
              <a:cxnLst/>
              <a:rect l="l" t="t" r="r" b="b"/>
              <a:pathLst>
                <a:path w="3473" h="3456" extrusionOk="0">
                  <a:moveTo>
                    <a:pt x="1529" y="0"/>
                  </a:moveTo>
                  <a:lnTo>
                    <a:pt x="1246" y="1030"/>
                  </a:lnTo>
                  <a:lnTo>
                    <a:pt x="216" y="831"/>
                  </a:lnTo>
                  <a:lnTo>
                    <a:pt x="831" y="1662"/>
                  </a:lnTo>
                  <a:lnTo>
                    <a:pt x="0" y="2343"/>
                  </a:lnTo>
                  <a:lnTo>
                    <a:pt x="1047" y="2426"/>
                  </a:lnTo>
                  <a:lnTo>
                    <a:pt x="1113" y="3456"/>
                  </a:lnTo>
                  <a:lnTo>
                    <a:pt x="1811" y="2692"/>
                  </a:lnTo>
                  <a:lnTo>
                    <a:pt x="2642" y="3257"/>
                  </a:lnTo>
                  <a:lnTo>
                    <a:pt x="2426" y="2276"/>
                  </a:lnTo>
                  <a:lnTo>
                    <a:pt x="3473" y="2011"/>
                  </a:lnTo>
                  <a:lnTo>
                    <a:pt x="2492" y="1512"/>
                  </a:lnTo>
                  <a:lnTo>
                    <a:pt x="2908" y="549"/>
                  </a:lnTo>
                  <a:lnTo>
                    <a:pt x="2011" y="964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8"/>
            <p:cNvSpPr/>
            <p:nvPr/>
          </p:nvSpPr>
          <p:spPr>
            <a:xfrm>
              <a:off x="4140175" y="239775"/>
              <a:ext cx="43225" cy="45300"/>
            </a:xfrm>
            <a:custGeom>
              <a:avLst/>
              <a:gdLst/>
              <a:ahLst/>
              <a:cxnLst/>
              <a:rect l="l" t="t" r="r" b="b"/>
              <a:pathLst>
                <a:path w="1729" h="1812" extrusionOk="0">
                  <a:moveTo>
                    <a:pt x="549" y="0"/>
                  </a:moveTo>
                  <a:lnTo>
                    <a:pt x="482" y="565"/>
                  </a:lnTo>
                  <a:lnTo>
                    <a:pt x="0" y="565"/>
                  </a:lnTo>
                  <a:lnTo>
                    <a:pt x="416" y="898"/>
                  </a:lnTo>
                  <a:lnTo>
                    <a:pt x="67" y="1396"/>
                  </a:lnTo>
                  <a:lnTo>
                    <a:pt x="632" y="1246"/>
                  </a:lnTo>
                  <a:lnTo>
                    <a:pt x="765" y="1811"/>
                  </a:lnTo>
                  <a:lnTo>
                    <a:pt x="964" y="1313"/>
                  </a:lnTo>
                  <a:lnTo>
                    <a:pt x="1462" y="1529"/>
                  </a:lnTo>
                  <a:lnTo>
                    <a:pt x="1247" y="1047"/>
                  </a:lnTo>
                  <a:lnTo>
                    <a:pt x="1728" y="765"/>
                  </a:lnTo>
                  <a:lnTo>
                    <a:pt x="1247" y="632"/>
                  </a:lnTo>
                  <a:lnTo>
                    <a:pt x="1313" y="150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8"/>
            <p:cNvSpPr/>
            <p:nvPr/>
          </p:nvSpPr>
          <p:spPr>
            <a:xfrm>
              <a:off x="4517300" y="667175"/>
              <a:ext cx="45300" cy="43625"/>
            </a:xfrm>
            <a:custGeom>
              <a:avLst/>
              <a:gdLst/>
              <a:ahLst/>
              <a:cxnLst/>
              <a:rect l="l" t="t" r="r" b="b"/>
              <a:pathLst>
                <a:path w="1812" h="1745" extrusionOk="0">
                  <a:moveTo>
                    <a:pt x="566" y="0"/>
                  </a:moveTo>
                  <a:lnTo>
                    <a:pt x="566" y="498"/>
                  </a:lnTo>
                  <a:lnTo>
                    <a:pt x="1" y="565"/>
                  </a:lnTo>
                  <a:lnTo>
                    <a:pt x="416" y="914"/>
                  </a:lnTo>
                  <a:lnTo>
                    <a:pt x="84" y="1329"/>
                  </a:lnTo>
                  <a:lnTo>
                    <a:pt x="632" y="1180"/>
                  </a:lnTo>
                  <a:lnTo>
                    <a:pt x="765" y="1745"/>
                  </a:lnTo>
                  <a:lnTo>
                    <a:pt x="1047" y="1246"/>
                  </a:lnTo>
                  <a:lnTo>
                    <a:pt x="1529" y="1462"/>
                  </a:lnTo>
                  <a:lnTo>
                    <a:pt x="1330" y="980"/>
                  </a:lnTo>
                  <a:lnTo>
                    <a:pt x="1812" y="698"/>
                  </a:lnTo>
                  <a:lnTo>
                    <a:pt x="1247" y="565"/>
                  </a:lnTo>
                  <a:lnTo>
                    <a:pt x="1330" y="83"/>
                  </a:lnTo>
                  <a:lnTo>
                    <a:pt x="915" y="349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8"/>
            <p:cNvSpPr/>
            <p:nvPr/>
          </p:nvSpPr>
          <p:spPr>
            <a:xfrm>
              <a:off x="4875750" y="2850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15" y="1246"/>
                  </a:lnTo>
                  <a:lnTo>
                    <a:pt x="765" y="1728"/>
                  </a:lnTo>
                  <a:lnTo>
                    <a:pt x="964" y="1313"/>
                  </a:lnTo>
                  <a:lnTo>
                    <a:pt x="1529" y="1512"/>
                  </a:lnTo>
                  <a:lnTo>
                    <a:pt x="1313" y="1030"/>
                  </a:lnTo>
                  <a:lnTo>
                    <a:pt x="1728" y="748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8"/>
            <p:cNvSpPr/>
            <p:nvPr/>
          </p:nvSpPr>
          <p:spPr>
            <a:xfrm>
              <a:off x="4212850" y="4719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1"/>
                  </a:moveTo>
                  <a:lnTo>
                    <a:pt x="483" y="482"/>
                  </a:lnTo>
                  <a:lnTo>
                    <a:pt x="1" y="549"/>
                  </a:lnTo>
                  <a:lnTo>
                    <a:pt x="350" y="898"/>
                  </a:lnTo>
                  <a:lnTo>
                    <a:pt x="67" y="1313"/>
                  </a:lnTo>
                  <a:lnTo>
                    <a:pt x="549" y="1247"/>
                  </a:lnTo>
                  <a:lnTo>
                    <a:pt x="699" y="1728"/>
                  </a:lnTo>
                  <a:lnTo>
                    <a:pt x="964" y="1247"/>
                  </a:lnTo>
                  <a:lnTo>
                    <a:pt x="1463" y="1446"/>
                  </a:lnTo>
                  <a:lnTo>
                    <a:pt x="1247" y="964"/>
                  </a:lnTo>
                  <a:lnTo>
                    <a:pt x="1729" y="682"/>
                  </a:lnTo>
                  <a:lnTo>
                    <a:pt x="1180" y="549"/>
                  </a:lnTo>
                  <a:lnTo>
                    <a:pt x="1313" y="67"/>
                  </a:lnTo>
                  <a:lnTo>
                    <a:pt x="898" y="333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8"/>
            <p:cNvSpPr/>
            <p:nvPr/>
          </p:nvSpPr>
          <p:spPr>
            <a:xfrm>
              <a:off x="4190425" y="282975"/>
              <a:ext cx="326900" cy="173225"/>
            </a:xfrm>
            <a:custGeom>
              <a:avLst/>
              <a:gdLst/>
              <a:ahLst/>
              <a:cxnLst/>
              <a:rect l="l" t="t" r="r" b="b"/>
              <a:pathLst>
                <a:path w="13076" h="6929" fill="none" extrusionOk="0">
                  <a:moveTo>
                    <a:pt x="1" y="0"/>
                  </a:moveTo>
                  <a:lnTo>
                    <a:pt x="13076" y="6928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8"/>
            <p:cNvSpPr/>
            <p:nvPr/>
          </p:nvSpPr>
          <p:spPr>
            <a:xfrm>
              <a:off x="4171325" y="298750"/>
              <a:ext cx="55275" cy="164500"/>
            </a:xfrm>
            <a:custGeom>
              <a:avLst/>
              <a:gdLst/>
              <a:ahLst/>
              <a:cxnLst/>
              <a:rect l="l" t="t" r="r" b="b"/>
              <a:pathLst>
                <a:path w="2211" h="6580" fill="none" extrusionOk="0">
                  <a:moveTo>
                    <a:pt x="1" y="1"/>
                  </a:moveTo>
                  <a:lnTo>
                    <a:pt x="2210" y="65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8"/>
            <p:cNvSpPr/>
            <p:nvPr/>
          </p:nvSpPr>
          <p:spPr>
            <a:xfrm>
              <a:off x="4256050" y="509750"/>
              <a:ext cx="261275" cy="159525"/>
            </a:xfrm>
            <a:custGeom>
              <a:avLst/>
              <a:gdLst/>
              <a:ahLst/>
              <a:cxnLst/>
              <a:rect l="l" t="t" r="r" b="b"/>
              <a:pathLst>
                <a:path w="10451" h="6381" fill="none" extrusionOk="0">
                  <a:moveTo>
                    <a:pt x="1" y="0"/>
                  </a:moveTo>
                  <a:lnTo>
                    <a:pt x="10451" y="63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8"/>
            <p:cNvSpPr/>
            <p:nvPr/>
          </p:nvSpPr>
          <p:spPr>
            <a:xfrm>
              <a:off x="4562575" y="329900"/>
              <a:ext cx="320250" cy="341025"/>
            </a:xfrm>
            <a:custGeom>
              <a:avLst/>
              <a:gdLst/>
              <a:ahLst/>
              <a:cxnLst/>
              <a:rect l="l" t="t" r="r" b="b"/>
              <a:pathLst>
                <a:path w="12810" h="13641" fill="none" extrusionOk="0">
                  <a:moveTo>
                    <a:pt x="1" y="13641"/>
                  </a:moveTo>
                  <a:lnTo>
                    <a:pt x="12810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8"/>
            <p:cNvSpPr/>
            <p:nvPr/>
          </p:nvSpPr>
          <p:spPr>
            <a:xfrm>
              <a:off x="4593725" y="316200"/>
              <a:ext cx="278725" cy="138325"/>
            </a:xfrm>
            <a:custGeom>
              <a:avLst/>
              <a:gdLst/>
              <a:ahLst/>
              <a:cxnLst/>
              <a:rect l="l" t="t" r="r" b="b"/>
              <a:pathLst>
                <a:path w="11149" h="5533" fill="none" extrusionOk="0">
                  <a:moveTo>
                    <a:pt x="11149" y="0"/>
                  </a:moveTo>
                  <a:lnTo>
                    <a:pt x="1" y="553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8"/>
            <p:cNvSpPr/>
            <p:nvPr/>
          </p:nvSpPr>
          <p:spPr>
            <a:xfrm>
              <a:off x="3754325" y="1115725"/>
              <a:ext cx="86400" cy="84775"/>
            </a:xfrm>
            <a:custGeom>
              <a:avLst/>
              <a:gdLst/>
              <a:ahLst/>
              <a:cxnLst/>
              <a:rect l="l" t="t" r="r" b="b"/>
              <a:pathLst>
                <a:path w="3456" h="3391" extrusionOk="0">
                  <a:moveTo>
                    <a:pt x="1529" y="1"/>
                  </a:moveTo>
                  <a:lnTo>
                    <a:pt x="1246" y="1031"/>
                  </a:lnTo>
                  <a:lnTo>
                    <a:pt x="200" y="832"/>
                  </a:lnTo>
                  <a:lnTo>
                    <a:pt x="200" y="832"/>
                  </a:lnTo>
                  <a:lnTo>
                    <a:pt x="831" y="1662"/>
                  </a:lnTo>
                  <a:lnTo>
                    <a:pt x="0" y="2344"/>
                  </a:lnTo>
                  <a:lnTo>
                    <a:pt x="1030" y="2344"/>
                  </a:lnTo>
                  <a:lnTo>
                    <a:pt x="1113" y="3390"/>
                  </a:lnTo>
                  <a:lnTo>
                    <a:pt x="1795" y="2626"/>
                  </a:lnTo>
                  <a:lnTo>
                    <a:pt x="2625" y="3241"/>
                  </a:lnTo>
                  <a:lnTo>
                    <a:pt x="2426" y="2211"/>
                  </a:lnTo>
                  <a:lnTo>
                    <a:pt x="3456" y="1928"/>
                  </a:lnTo>
                  <a:lnTo>
                    <a:pt x="2492" y="1446"/>
                  </a:lnTo>
                  <a:lnTo>
                    <a:pt x="2974" y="483"/>
                  </a:lnTo>
                  <a:lnTo>
                    <a:pt x="2011" y="89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8"/>
            <p:cNvSpPr/>
            <p:nvPr/>
          </p:nvSpPr>
          <p:spPr>
            <a:xfrm>
              <a:off x="3904675" y="1160600"/>
              <a:ext cx="45300" cy="43225"/>
            </a:xfrm>
            <a:custGeom>
              <a:avLst/>
              <a:gdLst/>
              <a:ahLst/>
              <a:cxnLst/>
              <a:rect l="l" t="t" r="r" b="b"/>
              <a:pathLst>
                <a:path w="1812" h="1729" extrusionOk="0">
                  <a:moveTo>
                    <a:pt x="565" y="0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150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1047" y="1246"/>
                  </a:lnTo>
                  <a:lnTo>
                    <a:pt x="1529" y="1529"/>
                  </a:lnTo>
                  <a:lnTo>
                    <a:pt x="1330" y="964"/>
                  </a:lnTo>
                  <a:lnTo>
                    <a:pt x="1811" y="765"/>
                  </a:lnTo>
                  <a:lnTo>
                    <a:pt x="1246" y="615"/>
                  </a:lnTo>
                  <a:lnTo>
                    <a:pt x="1396" y="67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8"/>
            <p:cNvSpPr/>
            <p:nvPr/>
          </p:nvSpPr>
          <p:spPr>
            <a:xfrm>
              <a:off x="3996475" y="1105350"/>
              <a:ext cx="43200" cy="43225"/>
            </a:xfrm>
            <a:custGeom>
              <a:avLst/>
              <a:gdLst/>
              <a:ahLst/>
              <a:cxnLst/>
              <a:rect l="l" t="t" r="r" b="b"/>
              <a:pathLst>
                <a:path w="1728" h="1729" extrusionOk="0">
                  <a:moveTo>
                    <a:pt x="565" y="1"/>
                  </a:moveTo>
                  <a:lnTo>
                    <a:pt x="482" y="482"/>
                  </a:lnTo>
                  <a:lnTo>
                    <a:pt x="0" y="549"/>
                  </a:lnTo>
                  <a:lnTo>
                    <a:pt x="349" y="898"/>
                  </a:lnTo>
                  <a:lnTo>
                    <a:pt x="67" y="1313"/>
                  </a:lnTo>
                  <a:lnTo>
                    <a:pt x="631" y="1164"/>
                  </a:lnTo>
                  <a:lnTo>
                    <a:pt x="764" y="1728"/>
                  </a:lnTo>
                  <a:lnTo>
                    <a:pt x="980" y="1247"/>
                  </a:lnTo>
                  <a:lnTo>
                    <a:pt x="1462" y="1446"/>
                  </a:lnTo>
                  <a:lnTo>
                    <a:pt x="1246" y="964"/>
                  </a:lnTo>
                  <a:lnTo>
                    <a:pt x="1728" y="682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897" y="33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8"/>
            <p:cNvSpPr/>
            <p:nvPr/>
          </p:nvSpPr>
          <p:spPr>
            <a:xfrm>
              <a:off x="3842375" y="1369925"/>
              <a:ext cx="43625" cy="44875"/>
            </a:xfrm>
            <a:custGeom>
              <a:avLst/>
              <a:gdLst/>
              <a:ahLst/>
              <a:cxnLst/>
              <a:rect l="l" t="t" r="r" b="b"/>
              <a:pathLst>
                <a:path w="1745" h="1795" extrusionOk="0">
                  <a:moveTo>
                    <a:pt x="565" y="1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964"/>
                  </a:lnTo>
                  <a:lnTo>
                    <a:pt x="83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981" y="1313"/>
                  </a:lnTo>
                  <a:lnTo>
                    <a:pt x="1529" y="1529"/>
                  </a:lnTo>
                  <a:lnTo>
                    <a:pt x="1329" y="1047"/>
                  </a:lnTo>
                  <a:lnTo>
                    <a:pt x="1745" y="765"/>
                  </a:lnTo>
                  <a:lnTo>
                    <a:pt x="1246" y="632"/>
                  </a:lnTo>
                  <a:lnTo>
                    <a:pt x="1329" y="134"/>
                  </a:lnTo>
                  <a:lnTo>
                    <a:pt x="914" y="416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8"/>
            <p:cNvSpPr/>
            <p:nvPr/>
          </p:nvSpPr>
          <p:spPr>
            <a:xfrm>
              <a:off x="3868550" y="1472100"/>
              <a:ext cx="43200" cy="44875"/>
            </a:xfrm>
            <a:custGeom>
              <a:avLst/>
              <a:gdLst/>
              <a:ahLst/>
              <a:cxnLst/>
              <a:rect l="l" t="t" r="r" b="b"/>
              <a:pathLst>
                <a:path w="1728" h="1795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964"/>
                  </a:lnTo>
                  <a:lnTo>
                    <a:pt x="67" y="1380"/>
                  </a:lnTo>
                  <a:lnTo>
                    <a:pt x="67" y="1380"/>
                  </a:lnTo>
                  <a:lnTo>
                    <a:pt x="615" y="1247"/>
                  </a:lnTo>
                  <a:lnTo>
                    <a:pt x="764" y="1795"/>
                  </a:lnTo>
                  <a:lnTo>
                    <a:pt x="1030" y="1313"/>
                  </a:lnTo>
                  <a:lnTo>
                    <a:pt x="1529" y="1529"/>
                  </a:lnTo>
                  <a:lnTo>
                    <a:pt x="1313" y="1031"/>
                  </a:lnTo>
                  <a:lnTo>
                    <a:pt x="1728" y="765"/>
                  </a:lnTo>
                  <a:lnTo>
                    <a:pt x="1246" y="615"/>
                  </a:lnTo>
                  <a:lnTo>
                    <a:pt x="1313" y="134"/>
                  </a:lnTo>
                  <a:lnTo>
                    <a:pt x="897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8"/>
            <p:cNvSpPr/>
            <p:nvPr/>
          </p:nvSpPr>
          <p:spPr>
            <a:xfrm>
              <a:off x="3695350" y="1314700"/>
              <a:ext cx="143725" cy="65625"/>
            </a:xfrm>
            <a:custGeom>
              <a:avLst/>
              <a:gdLst/>
              <a:ahLst/>
              <a:cxnLst/>
              <a:rect l="l" t="t" r="r" b="b"/>
              <a:pathLst>
                <a:path w="5749" h="2625" fill="none" extrusionOk="0">
                  <a:moveTo>
                    <a:pt x="0" y="0"/>
                  </a:moveTo>
                  <a:cubicBezTo>
                    <a:pt x="1877" y="831"/>
                    <a:pt x="3805" y="1728"/>
                    <a:pt x="5748" y="2625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8"/>
            <p:cNvSpPr/>
            <p:nvPr/>
          </p:nvSpPr>
          <p:spPr>
            <a:xfrm>
              <a:off x="3693675" y="1127775"/>
              <a:ext cx="60675" cy="25775"/>
            </a:xfrm>
            <a:custGeom>
              <a:avLst/>
              <a:gdLst/>
              <a:ahLst/>
              <a:cxnLst/>
              <a:rect l="l" t="t" r="r" b="b"/>
              <a:pathLst>
                <a:path w="2427" h="1031" fill="none" extrusionOk="0">
                  <a:moveTo>
                    <a:pt x="1" y="1"/>
                  </a:moveTo>
                  <a:cubicBezTo>
                    <a:pt x="831" y="350"/>
                    <a:pt x="1662" y="682"/>
                    <a:pt x="2426" y="1031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8"/>
            <p:cNvSpPr/>
            <p:nvPr/>
          </p:nvSpPr>
          <p:spPr>
            <a:xfrm>
              <a:off x="3837400" y="1178050"/>
              <a:ext cx="62325" cy="3325"/>
            </a:xfrm>
            <a:custGeom>
              <a:avLst/>
              <a:gdLst/>
              <a:ahLst/>
              <a:cxnLst/>
              <a:rect l="l" t="t" r="r" b="b"/>
              <a:pathLst>
                <a:path w="2493" h="133" fill="none" extrusionOk="0">
                  <a:moveTo>
                    <a:pt x="0" y="0"/>
                  </a:moveTo>
                  <a:lnTo>
                    <a:pt x="2492" y="13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8"/>
            <p:cNvSpPr/>
            <p:nvPr/>
          </p:nvSpPr>
          <p:spPr>
            <a:xfrm>
              <a:off x="3948275" y="1141500"/>
              <a:ext cx="41575" cy="26175"/>
            </a:xfrm>
            <a:custGeom>
              <a:avLst/>
              <a:gdLst/>
              <a:ahLst/>
              <a:cxnLst/>
              <a:rect l="l" t="t" r="r" b="b"/>
              <a:pathLst>
                <a:path w="1663" h="1047" fill="none" extrusionOk="0">
                  <a:moveTo>
                    <a:pt x="1" y="1047"/>
                  </a:moveTo>
                  <a:lnTo>
                    <a:pt x="1662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8"/>
            <p:cNvSpPr/>
            <p:nvPr/>
          </p:nvSpPr>
          <p:spPr>
            <a:xfrm>
              <a:off x="3870200" y="1207125"/>
              <a:ext cx="44875" cy="161175"/>
            </a:xfrm>
            <a:custGeom>
              <a:avLst/>
              <a:gdLst/>
              <a:ahLst/>
              <a:cxnLst/>
              <a:rect l="l" t="t" r="r" b="b"/>
              <a:pathLst>
                <a:path w="1795" h="6447" fill="none" extrusionOk="0">
                  <a:moveTo>
                    <a:pt x="1795" y="0"/>
                  </a:moveTo>
                  <a:lnTo>
                    <a:pt x="1" y="644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8"/>
            <p:cNvSpPr/>
            <p:nvPr/>
          </p:nvSpPr>
          <p:spPr>
            <a:xfrm>
              <a:off x="3870200" y="1416850"/>
              <a:ext cx="8750" cy="51950"/>
            </a:xfrm>
            <a:custGeom>
              <a:avLst/>
              <a:gdLst/>
              <a:ahLst/>
              <a:cxnLst/>
              <a:rect l="l" t="t" r="r" b="b"/>
              <a:pathLst>
                <a:path w="350" h="2078" fill="none" extrusionOk="0">
                  <a:moveTo>
                    <a:pt x="1" y="1"/>
                  </a:moveTo>
                  <a:lnTo>
                    <a:pt x="349" y="2078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8"/>
            <p:cNvSpPr/>
            <p:nvPr/>
          </p:nvSpPr>
          <p:spPr>
            <a:xfrm>
              <a:off x="3730225" y="468225"/>
              <a:ext cx="86425" cy="86825"/>
            </a:xfrm>
            <a:custGeom>
              <a:avLst/>
              <a:gdLst/>
              <a:ahLst/>
              <a:cxnLst/>
              <a:rect l="l" t="t" r="r" b="b"/>
              <a:pathLst>
                <a:path w="3457" h="3473" extrusionOk="0">
                  <a:moveTo>
                    <a:pt x="1513" y="0"/>
                  </a:moveTo>
                  <a:lnTo>
                    <a:pt x="1247" y="1047"/>
                  </a:lnTo>
                  <a:lnTo>
                    <a:pt x="200" y="831"/>
                  </a:lnTo>
                  <a:lnTo>
                    <a:pt x="831" y="1661"/>
                  </a:lnTo>
                  <a:lnTo>
                    <a:pt x="1" y="2359"/>
                  </a:lnTo>
                  <a:lnTo>
                    <a:pt x="1031" y="2426"/>
                  </a:lnTo>
                  <a:lnTo>
                    <a:pt x="1097" y="3472"/>
                  </a:lnTo>
                  <a:lnTo>
                    <a:pt x="1795" y="2642"/>
                  </a:lnTo>
                  <a:lnTo>
                    <a:pt x="2626" y="3256"/>
                  </a:lnTo>
                  <a:lnTo>
                    <a:pt x="2410" y="2226"/>
                  </a:lnTo>
                  <a:lnTo>
                    <a:pt x="3456" y="1944"/>
                  </a:lnTo>
                  <a:lnTo>
                    <a:pt x="2493" y="1462"/>
                  </a:lnTo>
                  <a:lnTo>
                    <a:pt x="2908" y="565"/>
                  </a:lnTo>
                  <a:lnTo>
                    <a:pt x="1994" y="980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8"/>
            <p:cNvSpPr/>
            <p:nvPr/>
          </p:nvSpPr>
          <p:spPr>
            <a:xfrm>
              <a:off x="3683300" y="535925"/>
              <a:ext cx="50275" cy="25"/>
            </a:xfrm>
            <a:custGeom>
              <a:avLst/>
              <a:gdLst/>
              <a:ahLst/>
              <a:cxnLst/>
              <a:rect l="l" t="t" r="r" b="b"/>
              <a:pathLst>
                <a:path w="2011" h="1" fill="none" extrusionOk="0">
                  <a:moveTo>
                    <a:pt x="2011" y="0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8"/>
            <p:cNvSpPr/>
            <p:nvPr/>
          </p:nvSpPr>
          <p:spPr>
            <a:xfrm>
              <a:off x="3835725" y="430425"/>
              <a:ext cx="8750" cy="6675"/>
            </a:xfrm>
            <a:custGeom>
              <a:avLst/>
              <a:gdLst/>
              <a:ahLst/>
              <a:cxnLst/>
              <a:rect l="l" t="t" r="r" b="b"/>
              <a:pathLst>
                <a:path w="350" h="267" extrusionOk="0">
                  <a:moveTo>
                    <a:pt x="133" y="0"/>
                  </a:moveTo>
                  <a:cubicBezTo>
                    <a:pt x="1" y="0"/>
                    <a:pt x="1" y="266"/>
                    <a:pt x="133" y="266"/>
                  </a:cubicBezTo>
                  <a:cubicBezTo>
                    <a:pt x="349" y="266"/>
                    <a:pt x="349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8"/>
            <p:cNvSpPr/>
            <p:nvPr/>
          </p:nvSpPr>
          <p:spPr>
            <a:xfrm>
              <a:off x="3899700" y="675875"/>
              <a:ext cx="29500" cy="29525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48" y="1"/>
                  </a:moveTo>
                  <a:cubicBezTo>
                    <a:pt x="283" y="1"/>
                    <a:pt x="0" y="283"/>
                    <a:pt x="0" y="566"/>
                  </a:cubicBezTo>
                  <a:cubicBezTo>
                    <a:pt x="0" y="898"/>
                    <a:pt x="199" y="1181"/>
                    <a:pt x="548" y="1181"/>
                  </a:cubicBezTo>
                  <a:cubicBezTo>
                    <a:pt x="897" y="1181"/>
                    <a:pt x="1180" y="898"/>
                    <a:pt x="1180" y="566"/>
                  </a:cubicBezTo>
                  <a:cubicBezTo>
                    <a:pt x="1180" y="283"/>
                    <a:pt x="897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8"/>
            <p:cNvSpPr/>
            <p:nvPr/>
          </p:nvSpPr>
          <p:spPr>
            <a:xfrm>
              <a:off x="3763050" y="757300"/>
              <a:ext cx="12050" cy="8750"/>
            </a:xfrm>
            <a:custGeom>
              <a:avLst/>
              <a:gdLst/>
              <a:ahLst/>
              <a:cxnLst/>
              <a:rect l="l" t="t" r="r" b="b"/>
              <a:pathLst>
                <a:path w="482" h="350" extrusionOk="0">
                  <a:moveTo>
                    <a:pt x="266" y="0"/>
                  </a:moveTo>
                  <a:cubicBezTo>
                    <a:pt x="0" y="0"/>
                    <a:pt x="0" y="349"/>
                    <a:pt x="266" y="349"/>
                  </a:cubicBezTo>
                  <a:cubicBezTo>
                    <a:pt x="482" y="349"/>
                    <a:pt x="482" y="0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8"/>
            <p:cNvSpPr/>
            <p:nvPr/>
          </p:nvSpPr>
          <p:spPr>
            <a:xfrm>
              <a:off x="4086600" y="613575"/>
              <a:ext cx="34500" cy="34925"/>
            </a:xfrm>
            <a:custGeom>
              <a:avLst/>
              <a:gdLst/>
              <a:ahLst/>
              <a:cxnLst/>
              <a:rect l="l" t="t" r="r" b="b"/>
              <a:pathLst>
                <a:path w="1380" h="1397" extrusionOk="0">
                  <a:moveTo>
                    <a:pt x="698" y="1"/>
                  </a:moveTo>
                  <a:cubicBezTo>
                    <a:pt x="349" y="1"/>
                    <a:pt x="0" y="283"/>
                    <a:pt x="0" y="699"/>
                  </a:cubicBezTo>
                  <a:cubicBezTo>
                    <a:pt x="67" y="1048"/>
                    <a:pt x="349" y="1396"/>
                    <a:pt x="698" y="1396"/>
                  </a:cubicBezTo>
                  <a:cubicBezTo>
                    <a:pt x="1030" y="1396"/>
                    <a:pt x="1379" y="1048"/>
                    <a:pt x="1379" y="699"/>
                  </a:cubicBezTo>
                  <a:cubicBezTo>
                    <a:pt x="1379" y="283"/>
                    <a:pt x="1113" y="1"/>
                    <a:pt x="6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8"/>
            <p:cNvSpPr/>
            <p:nvPr/>
          </p:nvSpPr>
          <p:spPr>
            <a:xfrm>
              <a:off x="3816625" y="663850"/>
              <a:ext cx="15400" cy="12050"/>
            </a:xfrm>
            <a:custGeom>
              <a:avLst/>
              <a:gdLst/>
              <a:ahLst/>
              <a:cxnLst/>
              <a:rect l="l" t="t" r="r" b="b"/>
              <a:pathLst>
                <a:path w="616" h="482" extrusionOk="0">
                  <a:moveTo>
                    <a:pt x="283" y="0"/>
                  </a:moveTo>
                  <a:cubicBezTo>
                    <a:pt x="0" y="0"/>
                    <a:pt x="0" y="482"/>
                    <a:pt x="283" y="482"/>
                  </a:cubicBezTo>
                  <a:cubicBezTo>
                    <a:pt x="615" y="482"/>
                    <a:pt x="61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8"/>
            <p:cNvSpPr/>
            <p:nvPr/>
          </p:nvSpPr>
          <p:spPr>
            <a:xfrm>
              <a:off x="3875600" y="492725"/>
              <a:ext cx="25775" cy="18700"/>
            </a:xfrm>
            <a:custGeom>
              <a:avLst/>
              <a:gdLst/>
              <a:ahLst/>
              <a:cxnLst/>
              <a:rect l="l" t="t" r="r" b="b"/>
              <a:pathLst>
                <a:path w="1031" h="748" extrusionOk="0">
                  <a:moveTo>
                    <a:pt x="549" y="0"/>
                  </a:moveTo>
                  <a:cubicBezTo>
                    <a:pt x="0" y="0"/>
                    <a:pt x="0" y="748"/>
                    <a:pt x="549" y="748"/>
                  </a:cubicBezTo>
                  <a:cubicBezTo>
                    <a:pt x="1031" y="748"/>
                    <a:pt x="1031" y="0"/>
                    <a:pt x="5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8"/>
            <p:cNvSpPr/>
            <p:nvPr/>
          </p:nvSpPr>
          <p:spPr>
            <a:xfrm>
              <a:off x="4013900" y="461575"/>
              <a:ext cx="24125" cy="20775"/>
            </a:xfrm>
            <a:custGeom>
              <a:avLst/>
              <a:gdLst/>
              <a:ahLst/>
              <a:cxnLst/>
              <a:rect l="l" t="t" r="r" b="b"/>
              <a:pathLst>
                <a:path w="965" h="831" extrusionOk="0">
                  <a:moveTo>
                    <a:pt x="483" y="0"/>
                  </a:moveTo>
                  <a:cubicBezTo>
                    <a:pt x="1" y="0"/>
                    <a:pt x="1" y="831"/>
                    <a:pt x="483" y="831"/>
                  </a:cubicBezTo>
                  <a:cubicBezTo>
                    <a:pt x="964" y="831"/>
                    <a:pt x="964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0" name="Google Shape;3180;p28"/>
          <p:cNvGrpSpPr/>
          <p:nvPr/>
        </p:nvGrpSpPr>
        <p:grpSpPr>
          <a:xfrm rot="6134467" flipH="1">
            <a:off x="175556" y="4540719"/>
            <a:ext cx="530289" cy="525600"/>
            <a:chOff x="5713500" y="3624850"/>
            <a:chExt cx="378825" cy="375475"/>
          </a:xfrm>
        </p:grpSpPr>
        <p:sp>
          <p:nvSpPr>
            <p:cNvPr id="3181" name="Google Shape;3181;p28"/>
            <p:cNvSpPr/>
            <p:nvPr/>
          </p:nvSpPr>
          <p:spPr>
            <a:xfrm>
              <a:off x="5713500" y="3913925"/>
              <a:ext cx="86425" cy="86400"/>
            </a:xfrm>
            <a:custGeom>
              <a:avLst/>
              <a:gdLst/>
              <a:ahLst/>
              <a:cxnLst/>
              <a:rect l="l" t="t" r="r" b="b"/>
              <a:pathLst>
                <a:path w="3457" h="3456" extrusionOk="0">
                  <a:moveTo>
                    <a:pt x="1446" y="0"/>
                  </a:moveTo>
                  <a:lnTo>
                    <a:pt x="1164" y="1047"/>
                  </a:lnTo>
                  <a:lnTo>
                    <a:pt x="200" y="831"/>
                  </a:lnTo>
                  <a:lnTo>
                    <a:pt x="831" y="1662"/>
                  </a:lnTo>
                  <a:lnTo>
                    <a:pt x="1" y="2359"/>
                  </a:lnTo>
                  <a:lnTo>
                    <a:pt x="1031" y="2426"/>
                  </a:lnTo>
                  <a:lnTo>
                    <a:pt x="1097" y="3456"/>
                  </a:lnTo>
                  <a:lnTo>
                    <a:pt x="1795" y="2625"/>
                  </a:lnTo>
                  <a:lnTo>
                    <a:pt x="2626" y="3257"/>
                  </a:lnTo>
                  <a:lnTo>
                    <a:pt x="2410" y="2293"/>
                  </a:lnTo>
                  <a:lnTo>
                    <a:pt x="3456" y="2011"/>
                  </a:lnTo>
                  <a:lnTo>
                    <a:pt x="2493" y="1529"/>
                  </a:lnTo>
                  <a:lnTo>
                    <a:pt x="2908" y="548"/>
                  </a:lnTo>
                  <a:lnTo>
                    <a:pt x="2908" y="548"/>
                  </a:lnTo>
                  <a:lnTo>
                    <a:pt x="1928" y="964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8"/>
            <p:cNvSpPr/>
            <p:nvPr/>
          </p:nvSpPr>
          <p:spPr>
            <a:xfrm>
              <a:off x="5931550" y="3624850"/>
              <a:ext cx="44900" cy="43200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549" y="0"/>
                  </a:moveTo>
                  <a:lnTo>
                    <a:pt x="549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16" y="1246"/>
                  </a:lnTo>
                  <a:lnTo>
                    <a:pt x="748" y="1728"/>
                  </a:lnTo>
                  <a:lnTo>
                    <a:pt x="1031" y="1313"/>
                  </a:lnTo>
                  <a:lnTo>
                    <a:pt x="1513" y="1528"/>
                  </a:lnTo>
                  <a:lnTo>
                    <a:pt x="1313" y="1047"/>
                  </a:lnTo>
                  <a:lnTo>
                    <a:pt x="1795" y="764"/>
                  </a:lnTo>
                  <a:lnTo>
                    <a:pt x="1247" y="631"/>
                  </a:lnTo>
                  <a:lnTo>
                    <a:pt x="1380" y="66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8"/>
            <p:cNvSpPr/>
            <p:nvPr/>
          </p:nvSpPr>
          <p:spPr>
            <a:xfrm>
              <a:off x="5763350" y="3746125"/>
              <a:ext cx="43625" cy="43225"/>
            </a:xfrm>
            <a:custGeom>
              <a:avLst/>
              <a:gdLst/>
              <a:ahLst/>
              <a:cxnLst/>
              <a:rect l="l" t="t" r="r" b="b"/>
              <a:pathLst>
                <a:path w="1745" h="1729" extrusionOk="0">
                  <a:moveTo>
                    <a:pt x="565" y="0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83" y="1313"/>
                  </a:lnTo>
                  <a:lnTo>
                    <a:pt x="632" y="1246"/>
                  </a:lnTo>
                  <a:lnTo>
                    <a:pt x="764" y="1728"/>
                  </a:lnTo>
                  <a:lnTo>
                    <a:pt x="980" y="1246"/>
                  </a:lnTo>
                  <a:lnTo>
                    <a:pt x="1462" y="1446"/>
                  </a:lnTo>
                  <a:lnTo>
                    <a:pt x="1462" y="1446"/>
                  </a:lnTo>
                  <a:lnTo>
                    <a:pt x="1246" y="964"/>
                  </a:lnTo>
                  <a:lnTo>
                    <a:pt x="1745" y="764"/>
                  </a:lnTo>
                  <a:lnTo>
                    <a:pt x="1246" y="615"/>
                  </a:lnTo>
                  <a:lnTo>
                    <a:pt x="1329" y="67"/>
                  </a:lnTo>
                  <a:lnTo>
                    <a:pt x="1329" y="67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8"/>
            <p:cNvSpPr/>
            <p:nvPr/>
          </p:nvSpPr>
          <p:spPr>
            <a:xfrm>
              <a:off x="6047450" y="3704575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133" y="1313"/>
                  </a:lnTo>
                  <a:lnTo>
                    <a:pt x="615" y="1247"/>
                  </a:lnTo>
                  <a:lnTo>
                    <a:pt x="764" y="1729"/>
                  </a:lnTo>
                  <a:lnTo>
                    <a:pt x="1030" y="1313"/>
                  </a:lnTo>
                  <a:lnTo>
                    <a:pt x="1512" y="1529"/>
                  </a:lnTo>
                  <a:lnTo>
                    <a:pt x="1313" y="1031"/>
                  </a:lnTo>
                  <a:lnTo>
                    <a:pt x="1794" y="765"/>
                  </a:lnTo>
                  <a:lnTo>
                    <a:pt x="1246" y="616"/>
                  </a:lnTo>
                  <a:lnTo>
                    <a:pt x="1379" y="67"/>
                  </a:lnTo>
                  <a:lnTo>
                    <a:pt x="964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8"/>
            <p:cNvSpPr/>
            <p:nvPr/>
          </p:nvSpPr>
          <p:spPr>
            <a:xfrm>
              <a:off x="5716825" y="3984950"/>
              <a:ext cx="13725" cy="15375"/>
            </a:xfrm>
            <a:custGeom>
              <a:avLst/>
              <a:gdLst/>
              <a:ahLst/>
              <a:cxnLst/>
              <a:rect l="l" t="t" r="r" b="b"/>
              <a:pathLst>
                <a:path w="549" h="615" fill="none" extrusionOk="0">
                  <a:moveTo>
                    <a:pt x="0" y="615"/>
                  </a:moveTo>
                  <a:cubicBezTo>
                    <a:pt x="200" y="416"/>
                    <a:pt x="349" y="200"/>
                    <a:pt x="549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8"/>
            <p:cNvSpPr/>
            <p:nvPr/>
          </p:nvSpPr>
          <p:spPr>
            <a:xfrm>
              <a:off x="5801550" y="3649350"/>
              <a:ext cx="126300" cy="105525"/>
            </a:xfrm>
            <a:custGeom>
              <a:avLst/>
              <a:gdLst/>
              <a:ahLst/>
              <a:cxnLst/>
              <a:rect l="l" t="t" r="r" b="b"/>
              <a:pathLst>
                <a:path w="5052" h="4221" fill="none" extrusionOk="0">
                  <a:moveTo>
                    <a:pt x="5051" y="0"/>
                  </a:moveTo>
                  <a:lnTo>
                    <a:pt x="1" y="422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8"/>
            <p:cNvSpPr/>
            <p:nvPr/>
          </p:nvSpPr>
          <p:spPr>
            <a:xfrm>
              <a:off x="5763350" y="3796375"/>
              <a:ext cx="15800" cy="129625"/>
            </a:xfrm>
            <a:custGeom>
              <a:avLst/>
              <a:gdLst/>
              <a:ahLst/>
              <a:cxnLst/>
              <a:rect l="l" t="t" r="r" b="b"/>
              <a:pathLst>
                <a:path w="632" h="5185" fill="none" extrusionOk="0">
                  <a:moveTo>
                    <a:pt x="632" y="1"/>
                  </a:moveTo>
                  <a:lnTo>
                    <a:pt x="0" y="518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8"/>
            <p:cNvSpPr/>
            <p:nvPr/>
          </p:nvSpPr>
          <p:spPr>
            <a:xfrm>
              <a:off x="5794500" y="3740725"/>
              <a:ext cx="249225" cy="180275"/>
            </a:xfrm>
            <a:custGeom>
              <a:avLst/>
              <a:gdLst/>
              <a:ahLst/>
              <a:cxnLst/>
              <a:rect l="l" t="t" r="r" b="b"/>
              <a:pathLst>
                <a:path w="9969" h="7211" fill="none" extrusionOk="0">
                  <a:moveTo>
                    <a:pt x="0" y="7211"/>
                  </a:moveTo>
                  <a:lnTo>
                    <a:pt x="9969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9" name="Google Shape;3189;p28"/>
          <p:cNvGrpSpPr/>
          <p:nvPr/>
        </p:nvGrpSpPr>
        <p:grpSpPr>
          <a:xfrm rot="630495" flipH="1">
            <a:off x="6149696" y="363345"/>
            <a:ext cx="832329" cy="161801"/>
            <a:chOff x="5109175" y="4234150"/>
            <a:chExt cx="410375" cy="79775"/>
          </a:xfrm>
        </p:grpSpPr>
        <p:sp>
          <p:nvSpPr>
            <p:cNvPr id="3190" name="Google Shape;3190;p28"/>
            <p:cNvSpPr/>
            <p:nvPr/>
          </p:nvSpPr>
          <p:spPr>
            <a:xfrm>
              <a:off x="5453900" y="4265300"/>
              <a:ext cx="44900" cy="43225"/>
            </a:xfrm>
            <a:custGeom>
              <a:avLst/>
              <a:gdLst/>
              <a:ahLst/>
              <a:cxnLst/>
              <a:rect l="l" t="t" r="r" b="b"/>
              <a:pathLst>
                <a:path w="1796" h="1729" extrusionOk="0">
                  <a:moveTo>
                    <a:pt x="549" y="1"/>
                  </a:moveTo>
                  <a:lnTo>
                    <a:pt x="549" y="482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134" y="1313"/>
                  </a:lnTo>
                  <a:lnTo>
                    <a:pt x="616" y="1247"/>
                  </a:lnTo>
                  <a:lnTo>
                    <a:pt x="749" y="1728"/>
                  </a:lnTo>
                  <a:lnTo>
                    <a:pt x="1031" y="1247"/>
                  </a:lnTo>
                  <a:lnTo>
                    <a:pt x="1513" y="1446"/>
                  </a:lnTo>
                  <a:lnTo>
                    <a:pt x="1513" y="1446"/>
                  </a:lnTo>
                  <a:lnTo>
                    <a:pt x="1313" y="964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67"/>
                  </a:lnTo>
                  <a:lnTo>
                    <a:pt x="965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8"/>
            <p:cNvSpPr/>
            <p:nvPr/>
          </p:nvSpPr>
          <p:spPr>
            <a:xfrm>
              <a:off x="5339700" y="42341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8" y="0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898"/>
                  </a:lnTo>
                  <a:lnTo>
                    <a:pt x="133" y="1379"/>
                  </a:lnTo>
                  <a:lnTo>
                    <a:pt x="615" y="1247"/>
                  </a:lnTo>
                  <a:lnTo>
                    <a:pt x="748" y="1795"/>
                  </a:lnTo>
                  <a:lnTo>
                    <a:pt x="1030" y="1313"/>
                  </a:lnTo>
                  <a:lnTo>
                    <a:pt x="1512" y="1529"/>
                  </a:lnTo>
                  <a:lnTo>
                    <a:pt x="1313" y="1031"/>
                  </a:lnTo>
                  <a:lnTo>
                    <a:pt x="1794" y="765"/>
                  </a:lnTo>
                  <a:lnTo>
                    <a:pt x="1246" y="615"/>
                  </a:lnTo>
                  <a:lnTo>
                    <a:pt x="1379" y="133"/>
                  </a:lnTo>
                  <a:lnTo>
                    <a:pt x="1379" y="133"/>
                  </a:lnTo>
                  <a:lnTo>
                    <a:pt x="897" y="416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8"/>
            <p:cNvSpPr/>
            <p:nvPr/>
          </p:nvSpPr>
          <p:spPr>
            <a:xfrm>
              <a:off x="5382875" y="4263650"/>
              <a:ext cx="67325" cy="17050"/>
            </a:xfrm>
            <a:custGeom>
              <a:avLst/>
              <a:gdLst/>
              <a:ahLst/>
              <a:cxnLst/>
              <a:rect l="l" t="t" r="r" b="b"/>
              <a:pathLst>
                <a:path w="2693" h="682" fill="none" extrusionOk="0">
                  <a:moveTo>
                    <a:pt x="1" y="0"/>
                  </a:moveTo>
                  <a:lnTo>
                    <a:pt x="2692" y="68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8"/>
            <p:cNvSpPr/>
            <p:nvPr/>
          </p:nvSpPr>
          <p:spPr>
            <a:xfrm>
              <a:off x="5497100" y="4246200"/>
              <a:ext cx="22450" cy="26175"/>
            </a:xfrm>
            <a:custGeom>
              <a:avLst/>
              <a:gdLst/>
              <a:ahLst/>
              <a:cxnLst/>
              <a:rect l="l" t="t" r="r" b="b"/>
              <a:pathLst>
                <a:path w="898" h="1047" fill="none" extrusionOk="0">
                  <a:moveTo>
                    <a:pt x="1" y="1047"/>
                  </a:moveTo>
                  <a:cubicBezTo>
                    <a:pt x="267" y="698"/>
                    <a:pt x="615" y="349"/>
                    <a:pt x="898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8"/>
            <p:cNvSpPr/>
            <p:nvPr/>
          </p:nvSpPr>
          <p:spPr>
            <a:xfrm>
              <a:off x="5211350" y="4303500"/>
              <a:ext cx="10400" cy="8350"/>
            </a:xfrm>
            <a:custGeom>
              <a:avLst/>
              <a:gdLst/>
              <a:ahLst/>
              <a:cxnLst/>
              <a:rect l="l" t="t" r="r" b="b"/>
              <a:pathLst>
                <a:path w="416" h="334" extrusionOk="0">
                  <a:moveTo>
                    <a:pt x="216" y="1"/>
                  </a:moveTo>
                  <a:cubicBezTo>
                    <a:pt x="0" y="1"/>
                    <a:pt x="0" y="333"/>
                    <a:pt x="216" y="333"/>
                  </a:cubicBezTo>
                  <a:cubicBezTo>
                    <a:pt x="416" y="333"/>
                    <a:pt x="416" y="1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8"/>
            <p:cNvSpPr/>
            <p:nvPr/>
          </p:nvSpPr>
          <p:spPr>
            <a:xfrm>
              <a:off x="5109175" y="427900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98" y="1"/>
                  </a:moveTo>
                  <a:cubicBezTo>
                    <a:pt x="349" y="1"/>
                    <a:pt x="0" y="283"/>
                    <a:pt x="0" y="699"/>
                  </a:cubicBezTo>
                  <a:cubicBezTo>
                    <a:pt x="0" y="1047"/>
                    <a:pt x="283" y="1396"/>
                    <a:pt x="698" y="1396"/>
                  </a:cubicBezTo>
                  <a:cubicBezTo>
                    <a:pt x="1047" y="1396"/>
                    <a:pt x="1396" y="1047"/>
                    <a:pt x="1396" y="699"/>
                  </a:cubicBezTo>
                  <a:cubicBezTo>
                    <a:pt x="1396" y="283"/>
                    <a:pt x="1114" y="1"/>
                    <a:pt x="6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3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7" name="Google Shape;3197;p29"/>
          <p:cNvSpPr/>
          <p:nvPr/>
        </p:nvSpPr>
        <p:spPr>
          <a:xfrm rot="5615198" flipH="1">
            <a:off x="7899647" y="3240148"/>
            <a:ext cx="1713616" cy="2564703"/>
          </a:xfrm>
          <a:custGeom>
            <a:avLst/>
            <a:gdLst/>
            <a:ahLst/>
            <a:cxnLst/>
            <a:rect l="l" t="t" r="r" b="b"/>
            <a:pathLst>
              <a:path w="23809" h="35634" extrusionOk="0">
                <a:moveTo>
                  <a:pt x="1" y="1"/>
                </a:moveTo>
                <a:lnTo>
                  <a:pt x="1" y="33644"/>
                </a:lnTo>
                <a:cubicBezTo>
                  <a:pt x="2462" y="34826"/>
                  <a:pt x="5199" y="35633"/>
                  <a:pt x="7815" y="35633"/>
                </a:cubicBezTo>
                <a:cubicBezTo>
                  <a:pt x="10126" y="35633"/>
                  <a:pt x="12342" y="35003"/>
                  <a:pt x="14189" y="33445"/>
                </a:cubicBezTo>
                <a:cubicBezTo>
                  <a:pt x="17445" y="30737"/>
                  <a:pt x="19107" y="26035"/>
                  <a:pt x="20286" y="22081"/>
                </a:cubicBezTo>
                <a:cubicBezTo>
                  <a:pt x="22496" y="15020"/>
                  <a:pt x="23543" y="7477"/>
                  <a:pt x="238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8" name="Google Shape;3198;p29"/>
          <p:cNvSpPr/>
          <p:nvPr/>
        </p:nvSpPr>
        <p:spPr>
          <a:xfrm rot="10800000" flipH="1">
            <a:off x="-310927" y="-241576"/>
            <a:ext cx="1783365" cy="1094651"/>
          </a:xfrm>
          <a:custGeom>
            <a:avLst/>
            <a:gdLst/>
            <a:ahLst/>
            <a:cxnLst/>
            <a:rect l="l" t="t" r="r" b="b"/>
            <a:pathLst>
              <a:path w="38691" h="23749" extrusionOk="0">
                <a:moveTo>
                  <a:pt x="14248" y="1"/>
                </a:moveTo>
                <a:cubicBezTo>
                  <a:pt x="7744" y="1"/>
                  <a:pt x="2143" y="1320"/>
                  <a:pt x="2143" y="1320"/>
                </a:cubicBezTo>
                <a:lnTo>
                  <a:pt x="0" y="23748"/>
                </a:lnTo>
                <a:lnTo>
                  <a:pt x="32397" y="23748"/>
                </a:lnTo>
                <a:cubicBezTo>
                  <a:pt x="38690" y="3732"/>
                  <a:pt x="25190" y="1"/>
                  <a:pt x="142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9" name="Google Shape;3199;p29"/>
          <p:cNvGrpSpPr/>
          <p:nvPr/>
        </p:nvGrpSpPr>
        <p:grpSpPr>
          <a:xfrm rot="-5749576" flipH="1">
            <a:off x="447091" y="431712"/>
            <a:ext cx="1729736" cy="1787864"/>
            <a:chOff x="3683300" y="239775"/>
            <a:chExt cx="1235675" cy="1277200"/>
          </a:xfrm>
        </p:grpSpPr>
        <p:sp>
          <p:nvSpPr>
            <p:cNvPr id="3200" name="Google Shape;3200;p29"/>
            <p:cNvSpPr/>
            <p:nvPr/>
          </p:nvSpPr>
          <p:spPr>
            <a:xfrm>
              <a:off x="4515650" y="421700"/>
              <a:ext cx="86825" cy="86400"/>
            </a:xfrm>
            <a:custGeom>
              <a:avLst/>
              <a:gdLst/>
              <a:ahLst/>
              <a:cxnLst/>
              <a:rect l="l" t="t" r="r" b="b"/>
              <a:pathLst>
                <a:path w="3473" h="3456" extrusionOk="0">
                  <a:moveTo>
                    <a:pt x="1529" y="0"/>
                  </a:moveTo>
                  <a:lnTo>
                    <a:pt x="1246" y="1030"/>
                  </a:lnTo>
                  <a:lnTo>
                    <a:pt x="216" y="831"/>
                  </a:lnTo>
                  <a:lnTo>
                    <a:pt x="831" y="1662"/>
                  </a:lnTo>
                  <a:lnTo>
                    <a:pt x="0" y="2343"/>
                  </a:lnTo>
                  <a:lnTo>
                    <a:pt x="1047" y="2426"/>
                  </a:lnTo>
                  <a:lnTo>
                    <a:pt x="1113" y="3456"/>
                  </a:lnTo>
                  <a:lnTo>
                    <a:pt x="1811" y="2692"/>
                  </a:lnTo>
                  <a:lnTo>
                    <a:pt x="2642" y="3257"/>
                  </a:lnTo>
                  <a:lnTo>
                    <a:pt x="2426" y="2276"/>
                  </a:lnTo>
                  <a:lnTo>
                    <a:pt x="3473" y="2011"/>
                  </a:lnTo>
                  <a:lnTo>
                    <a:pt x="2492" y="1512"/>
                  </a:lnTo>
                  <a:lnTo>
                    <a:pt x="2908" y="549"/>
                  </a:lnTo>
                  <a:lnTo>
                    <a:pt x="2011" y="964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9"/>
            <p:cNvSpPr/>
            <p:nvPr/>
          </p:nvSpPr>
          <p:spPr>
            <a:xfrm>
              <a:off x="4140175" y="239775"/>
              <a:ext cx="43225" cy="45300"/>
            </a:xfrm>
            <a:custGeom>
              <a:avLst/>
              <a:gdLst/>
              <a:ahLst/>
              <a:cxnLst/>
              <a:rect l="l" t="t" r="r" b="b"/>
              <a:pathLst>
                <a:path w="1729" h="1812" extrusionOk="0">
                  <a:moveTo>
                    <a:pt x="549" y="0"/>
                  </a:moveTo>
                  <a:lnTo>
                    <a:pt x="482" y="565"/>
                  </a:lnTo>
                  <a:lnTo>
                    <a:pt x="0" y="565"/>
                  </a:lnTo>
                  <a:lnTo>
                    <a:pt x="416" y="898"/>
                  </a:lnTo>
                  <a:lnTo>
                    <a:pt x="67" y="1396"/>
                  </a:lnTo>
                  <a:lnTo>
                    <a:pt x="632" y="1246"/>
                  </a:lnTo>
                  <a:lnTo>
                    <a:pt x="765" y="1811"/>
                  </a:lnTo>
                  <a:lnTo>
                    <a:pt x="964" y="1313"/>
                  </a:lnTo>
                  <a:lnTo>
                    <a:pt x="1462" y="1529"/>
                  </a:lnTo>
                  <a:lnTo>
                    <a:pt x="1247" y="1047"/>
                  </a:lnTo>
                  <a:lnTo>
                    <a:pt x="1728" y="765"/>
                  </a:lnTo>
                  <a:lnTo>
                    <a:pt x="1247" y="632"/>
                  </a:lnTo>
                  <a:lnTo>
                    <a:pt x="1313" y="150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9"/>
            <p:cNvSpPr/>
            <p:nvPr/>
          </p:nvSpPr>
          <p:spPr>
            <a:xfrm>
              <a:off x="4517300" y="667175"/>
              <a:ext cx="45300" cy="43625"/>
            </a:xfrm>
            <a:custGeom>
              <a:avLst/>
              <a:gdLst/>
              <a:ahLst/>
              <a:cxnLst/>
              <a:rect l="l" t="t" r="r" b="b"/>
              <a:pathLst>
                <a:path w="1812" h="1745" extrusionOk="0">
                  <a:moveTo>
                    <a:pt x="566" y="0"/>
                  </a:moveTo>
                  <a:lnTo>
                    <a:pt x="566" y="498"/>
                  </a:lnTo>
                  <a:lnTo>
                    <a:pt x="1" y="565"/>
                  </a:lnTo>
                  <a:lnTo>
                    <a:pt x="416" y="914"/>
                  </a:lnTo>
                  <a:lnTo>
                    <a:pt x="84" y="1329"/>
                  </a:lnTo>
                  <a:lnTo>
                    <a:pt x="632" y="1180"/>
                  </a:lnTo>
                  <a:lnTo>
                    <a:pt x="765" y="1745"/>
                  </a:lnTo>
                  <a:lnTo>
                    <a:pt x="1047" y="1246"/>
                  </a:lnTo>
                  <a:lnTo>
                    <a:pt x="1529" y="1462"/>
                  </a:lnTo>
                  <a:lnTo>
                    <a:pt x="1330" y="980"/>
                  </a:lnTo>
                  <a:lnTo>
                    <a:pt x="1812" y="698"/>
                  </a:lnTo>
                  <a:lnTo>
                    <a:pt x="1247" y="565"/>
                  </a:lnTo>
                  <a:lnTo>
                    <a:pt x="1330" y="83"/>
                  </a:lnTo>
                  <a:lnTo>
                    <a:pt x="915" y="349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9"/>
            <p:cNvSpPr/>
            <p:nvPr/>
          </p:nvSpPr>
          <p:spPr>
            <a:xfrm>
              <a:off x="4875750" y="2850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549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15" y="1246"/>
                  </a:lnTo>
                  <a:lnTo>
                    <a:pt x="765" y="1728"/>
                  </a:lnTo>
                  <a:lnTo>
                    <a:pt x="964" y="1313"/>
                  </a:lnTo>
                  <a:lnTo>
                    <a:pt x="1529" y="1512"/>
                  </a:lnTo>
                  <a:lnTo>
                    <a:pt x="1313" y="1030"/>
                  </a:lnTo>
                  <a:lnTo>
                    <a:pt x="1728" y="748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9"/>
            <p:cNvSpPr/>
            <p:nvPr/>
          </p:nvSpPr>
          <p:spPr>
            <a:xfrm>
              <a:off x="4212850" y="4719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1"/>
                  </a:moveTo>
                  <a:lnTo>
                    <a:pt x="483" y="482"/>
                  </a:lnTo>
                  <a:lnTo>
                    <a:pt x="1" y="549"/>
                  </a:lnTo>
                  <a:lnTo>
                    <a:pt x="350" y="898"/>
                  </a:lnTo>
                  <a:lnTo>
                    <a:pt x="67" y="1313"/>
                  </a:lnTo>
                  <a:lnTo>
                    <a:pt x="549" y="1247"/>
                  </a:lnTo>
                  <a:lnTo>
                    <a:pt x="699" y="1728"/>
                  </a:lnTo>
                  <a:lnTo>
                    <a:pt x="964" y="1247"/>
                  </a:lnTo>
                  <a:lnTo>
                    <a:pt x="1463" y="1446"/>
                  </a:lnTo>
                  <a:lnTo>
                    <a:pt x="1247" y="964"/>
                  </a:lnTo>
                  <a:lnTo>
                    <a:pt x="1729" y="682"/>
                  </a:lnTo>
                  <a:lnTo>
                    <a:pt x="1180" y="549"/>
                  </a:lnTo>
                  <a:lnTo>
                    <a:pt x="1313" y="67"/>
                  </a:lnTo>
                  <a:lnTo>
                    <a:pt x="898" y="333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9"/>
            <p:cNvSpPr/>
            <p:nvPr/>
          </p:nvSpPr>
          <p:spPr>
            <a:xfrm>
              <a:off x="4190425" y="282975"/>
              <a:ext cx="326900" cy="173225"/>
            </a:xfrm>
            <a:custGeom>
              <a:avLst/>
              <a:gdLst/>
              <a:ahLst/>
              <a:cxnLst/>
              <a:rect l="l" t="t" r="r" b="b"/>
              <a:pathLst>
                <a:path w="13076" h="6929" fill="none" extrusionOk="0">
                  <a:moveTo>
                    <a:pt x="1" y="0"/>
                  </a:moveTo>
                  <a:lnTo>
                    <a:pt x="13076" y="6928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9"/>
            <p:cNvSpPr/>
            <p:nvPr/>
          </p:nvSpPr>
          <p:spPr>
            <a:xfrm>
              <a:off x="4171325" y="298750"/>
              <a:ext cx="55275" cy="164500"/>
            </a:xfrm>
            <a:custGeom>
              <a:avLst/>
              <a:gdLst/>
              <a:ahLst/>
              <a:cxnLst/>
              <a:rect l="l" t="t" r="r" b="b"/>
              <a:pathLst>
                <a:path w="2211" h="6580" fill="none" extrusionOk="0">
                  <a:moveTo>
                    <a:pt x="1" y="1"/>
                  </a:moveTo>
                  <a:lnTo>
                    <a:pt x="2210" y="65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9"/>
            <p:cNvSpPr/>
            <p:nvPr/>
          </p:nvSpPr>
          <p:spPr>
            <a:xfrm>
              <a:off x="4256050" y="509750"/>
              <a:ext cx="261275" cy="159525"/>
            </a:xfrm>
            <a:custGeom>
              <a:avLst/>
              <a:gdLst/>
              <a:ahLst/>
              <a:cxnLst/>
              <a:rect l="l" t="t" r="r" b="b"/>
              <a:pathLst>
                <a:path w="10451" h="6381" fill="none" extrusionOk="0">
                  <a:moveTo>
                    <a:pt x="1" y="0"/>
                  </a:moveTo>
                  <a:lnTo>
                    <a:pt x="10451" y="63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9"/>
            <p:cNvSpPr/>
            <p:nvPr/>
          </p:nvSpPr>
          <p:spPr>
            <a:xfrm>
              <a:off x="4562575" y="329900"/>
              <a:ext cx="320250" cy="341025"/>
            </a:xfrm>
            <a:custGeom>
              <a:avLst/>
              <a:gdLst/>
              <a:ahLst/>
              <a:cxnLst/>
              <a:rect l="l" t="t" r="r" b="b"/>
              <a:pathLst>
                <a:path w="12810" h="13641" fill="none" extrusionOk="0">
                  <a:moveTo>
                    <a:pt x="1" y="13641"/>
                  </a:moveTo>
                  <a:lnTo>
                    <a:pt x="12810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9"/>
            <p:cNvSpPr/>
            <p:nvPr/>
          </p:nvSpPr>
          <p:spPr>
            <a:xfrm>
              <a:off x="4593725" y="316200"/>
              <a:ext cx="278725" cy="138325"/>
            </a:xfrm>
            <a:custGeom>
              <a:avLst/>
              <a:gdLst/>
              <a:ahLst/>
              <a:cxnLst/>
              <a:rect l="l" t="t" r="r" b="b"/>
              <a:pathLst>
                <a:path w="11149" h="5533" fill="none" extrusionOk="0">
                  <a:moveTo>
                    <a:pt x="11149" y="0"/>
                  </a:moveTo>
                  <a:lnTo>
                    <a:pt x="1" y="553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9"/>
            <p:cNvSpPr/>
            <p:nvPr/>
          </p:nvSpPr>
          <p:spPr>
            <a:xfrm>
              <a:off x="3754325" y="1115725"/>
              <a:ext cx="86400" cy="84775"/>
            </a:xfrm>
            <a:custGeom>
              <a:avLst/>
              <a:gdLst/>
              <a:ahLst/>
              <a:cxnLst/>
              <a:rect l="l" t="t" r="r" b="b"/>
              <a:pathLst>
                <a:path w="3456" h="3391" extrusionOk="0">
                  <a:moveTo>
                    <a:pt x="1529" y="1"/>
                  </a:moveTo>
                  <a:lnTo>
                    <a:pt x="1246" y="1031"/>
                  </a:lnTo>
                  <a:lnTo>
                    <a:pt x="200" y="832"/>
                  </a:lnTo>
                  <a:lnTo>
                    <a:pt x="200" y="832"/>
                  </a:lnTo>
                  <a:lnTo>
                    <a:pt x="831" y="1662"/>
                  </a:lnTo>
                  <a:lnTo>
                    <a:pt x="0" y="2344"/>
                  </a:lnTo>
                  <a:lnTo>
                    <a:pt x="1030" y="2344"/>
                  </a:lnTo>
                  <a:lnTo>
                    <a:pt x="1113" y="3390"/>
                  </a:lnTo>
                  <a:lnTo>
                    <a:pt x="1795" y="2626"/>
                  </a:lnTo>
                  <a:lnTo>
                    <a:pt x="2625" y="3241"/>
                  </a:lnTo>
                  <a:lnTo>
                    <a:pt x="2426" y="2211"/>
                  </a:lnTo>
                  <a:lnTo>
                    <a:pt x="3456" y="1928"/>
                  </a:lnTo>
                  <a:lnTo>
                    <a:pt x="2492" y="1446"/>
                  </a:lnTo>
                  <a:lnTo>
                    <a:pt x="2974" y="483"/>
                  </a:lnTo>
                  <a:lnTo>
                    <a:pt x="2011" y="89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9"/>
            <p:cNvSpPr/>
            <p:nvPr/>
          </p:nvSpPr>
          <p:spPr>
            <a:xfrm>
              <a:off x="3904675" y="1160600"/>
              <a:ext cx="45300" cy="43225"/>
            </a:xfrm>
            <a:custGeom>
              <a:avLst/>
              <a:gdLst/>
              <a:ahLst/>
              <a:cxnLst/>
              <a:rect l="l" t="t" r="r" b="b"/>
              <a:pathLst>
                <a:path w="1812" h="1729" extrusionOk="0">
                  <a:moveTo>
                    <a:pt x="565" y="0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897"/>
                  </a:lnTo>
                  <a:lnTo>
                    <a:pt x="150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1047" y="1246"/>
                  </a:lnTo>
                  <a:lnTo>
                    <a:pt x="1529" y="1529"/>
                  </a:lnTo>
                  <a:lnTo>
                    <a:pt x="1330" y="964"/>
                  </a:lnTo>
                  <a:lnTo>
                    <a:pt x="1811" y="765"/>
                  </a:lnTo>
                  <a:lnTo>
                    <a:pt x="1246" y="615"/>
                  </a:lnTo>
                  <a:lnTo>
                    <a:pt x="1396" y="67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9"/>
            <p:cNvSpPr/>
            <p:nvPr/>
          </p:nvSpPr>
          <p:spPr>
            <a:xfrm>
              <a:off x="3996475" y="1105350"/>
              <a:ext cx="43200" cy="43225"/>
            </a:xfrm>
            <a:custGeom>
              <a:avLst/>
              <a:gdLst/>
              <a:ahLst/>
              <a:cxnLst/>
              <a:rect l="l" t="t" r="r" b="b"/>
              <a:pathLst>
                <a:path w="1728" h="1729" extrusionOk="0">
                  <a:moveTo>
                    <a:pt x="565" y="1"/>
                  </a:moveTo>
                  <a:lnTo>
                    <a:pt x="482" y="482"/>
                  </a:lnTo>
                  <a:lnTo>
                    <a:pt x="0" y="549"/>
                  </a:lnTo>
                  <a:lnTo>
                    <a:pt x="349" y="898"/>
                  </a:lnTo>
                  <a:lnTo>
                    <a:pt x="67" y="1313"/>
                  </a:lnTo>
                  <a:lnTo>
                    <a:pt x="631" y="1164"/>
                  </a:lnTo>
                  <a:lnTo>
                    <a:pt x="764" y="1728"/>
                  </a:lnTo>
                  <a:lnTo>
                    <a:pt x="980" y="1247"/>
                  </a:lnTo>
                  <a:lnTo>
                    <a:pt x="1462" y="1446"/>
                  </a:lnTo>
                  <a:lnTo>
                    <a:pt x="1246" y="964"/>
                  </a:lnTo>
                  <a:lnTo>
                    <a:pt x="1728" y="682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897" y="33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9"/>
            <p:cNvSpPr/>
            <p:nvPr/>
          </p:nvSpPr>
          <p:spPr>
            <a:xfrm>
              <a:off x="3842375" y="1369925"/>
              <a:ext cx="43625" cy="44875"/>
            </a:xfrm>
            <a:custGeom>
              <a:avLst/>
              <a:gdLst/>
              <a:ahLst/>
              <a:cxnLst/>
              <a:rect l="l" t="t" r="r" b="b"/>
              <a:pathLst>
                <a:path w="1745" h="1795" extrusionOk="0">
                  <a:moveTo>
                    <a:pt x="565" y="1"/>
                  </a:moveTo>
                  <a:lnTo>
                    <a:pt x="565" y="549"/>
                  </a:lnTo>
                  <a:lnTo>
                    <a:pt x="0" y="549"/>
                  </a:lnTo>
                  <a:lnTo>
                    <a:pt x="416" y="964"/>
                  </a:lnTo>
                  <a:lnTo>
                    <a:pt x="83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981" y="1313"/>
                  </a:lnTo>
                  <a:lnTo>
                    <a:pt x="1529" y="1529"/>
                  </a:lnTo>
                  <a:lnTo>
                    <a:pt x="1329" y="1047"/>
                  </a:lnTo>
                  <a:lnTo>
                    <a:pt x="1745" y="765"/>
                  </a:lnTo>
                  <a:lnTo>
                    <a:pt x="1246" y="632"/>
                  </a:lnTo>
                  <a:lnTo>
                    <a:pt x="1329" y="134"/>
                  </a:lnTo>
                  <a:lnTo>
                    <a:pt x="914" y="416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9"/>
            <p:cNvSpPr/>
            <p:nvPr/>
          </p:nvSpPr>
          <p:spPr>
            <a:xfrm>
              <a:off x="3868550" y="1472100"/>
              <a:ext cx="43200" cy="44875"/>
            </a:xfrm>
            <a:custGeom>
              <a:avLst/>
              <a:gdLst/>
              <a:ahLst/>
              <a:cxnLst/>
              <a:rect l="l" t="t" r="r" b="b"/>
              <a:pathLst>
                <a:path w="1728" h="1795" extrusionOk="0">
                  <a:moveTo>
                    <a:pt x="548" y="1"/>
                  </a:moveTo>
                  <a:lnTo>
                    <a:pt x="548" y="549"/>
                  </a:lnTo>
                  <a:lnTo>
                    <a:pt x="0" y="549"/>
                  </a:lnTo>
                  <a:lnTo>
                    <a:pt x="415" y="964"/>
                  </a:lnTo>
                  <a:lnTo>
                    <a:pt x="67" y="1380"/>
                  </a:lnTo>
                  <a:lnTo>
                    <a:pt x="67" y="1380"/>
                  </a:lnTo>
                  <a:lnTo>
                    <a:pt x="615" y="1247"/>
                  </a:lnTo>
                  <a:lnTo>
                    <a:pt x="764" y="1795"/>
                  </a:lnTo>
                  <a:lnTo>
                    <a:pt x="1030" y="1313"/>
                  </a:lnTo>
                  <a:lnTo>
                    <a:pt x="1529" y="1529"/>
                  </a:lnTo>
                  <a:lnTo>
                    <a:pt x="1313" y="1031"/>
                  </a:lnTo>
                  <a:lnTo>
                    <a:pt x="1728" y="765"/>
                  </a:lnTo>
                  <a:lnTo>
                    <a:pt x="1246" y="615"/>
                  </a:lnTo>
                  <a:lnTo>
                    <a:pt x="1313" y="134"/>
                  </a:lnTo>
                  <a:lnTo>
                    <a:pt x="897" y="416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9"/>
            <p:cNvSpPr/>
            <p:nvPr/>
          </p:nvSpPr>
          <p:spPr>
            <a:xfrm>
              <a:off x="3695350" y="1314700"/>
              <a:ext cx="143725" cy="65625"/>
            </a:xfrm>
            <a:custGeom>
              <a:avLst/>
              <a:gdLst/>
              <a:ahLst/>
              <a:cxnLst/>
              <a:rect l="l" t="t" r="r" b="b"/>
              <a:pathLst>
                <a:path w="5749" h="2625" fill="none" extrusionOk="0">
                  <a:moveTo>
                    <a:pt x="0" y="0"/>
                  </a:moveTo>
                  <a:cubicBezTo>
                    <a:pt x="1877" y="831"/>
                    <a:pt x="3805" y="1728"/>
                    <a:pt x="5748" y="2625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9"/>
            <p:cNvSpPr/>
            <p:nvPr/>
          </p:nvSpPr>
          <p:spPr>
            <a:xfrm>
              <a:off x="3693675" y="1127775"/>
              <a:ext cx="60675" cy="25775"/>
            </a:xfrm>
            <a:custGeom>
              <a:avLst/>
              <a:gdLst/>
              <a:ahLst/>
              <a:cxnLst/>
              <a:rect l="l" t="t" r="r" b="b"/>
              <a:pathLst>
                <a:path w="2427" h="1031" fill="none" extrusionOk="0">
                  <a:moveTo>
                    <a:pt x="1" y="1"/>
                  </a:moveTo>
                  <a:cubicBezTo>
                    <a:pt x="831" y="350"/>
                    <a:pt x="1662" y="682"/>
                    <a:pt x="2426" y="1031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9"/>
            <p:cNvSpPr/>
            <p:nvPr/>
          </p:nvSpPr>
          <p:spPr>
            <a:xfrm>
              <a:off x="3837400" y="1178050"/>
              <a:ext cx="62325" cy="3325"/>
            </a:xfrm>
            <a:custGeom>
              <a:avLst/>
              <a:gdLst/>
              <a:ahLst/>
              <a:cxnLst/>
              <a:rect l="l" t="t" r="r" b="b"/>
              <a:pathLst>
                <a:path w="2493" h="133" fill="none" extrusionOk="0">
                  <a:moveTo>
                    <a:pt x="0" y="0"/>
                  </a:moveTo>
                  <a:lnTo>
                    <a:pt x="2492" y="13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9"/>
            <p:cNvSpPr/>
            <p:nvPr/>
          </p:nvSpPr>
          <p:spPr>
            <a:xfrm>
              <a:off x="3948275" y="1141500"/>
              <a:ext cx="41575" cy="26175"/>
            </a:xfrm>
            <a:custGeom>
              <a:avLst/>
              <a:gdLst/>
              <a:ahLst/>
              <a:cxnLst/>
              <a:rect l="l" t="t" r="r" b="b"/>
              <a:pathLst>
                <a:path w="1663" h="1047" fill="none" extrusionOk="0">
                  <a:moveTo>
                    <a:pt x="1" y="1047"/>
                  </a:moveTo>
                  <a:lnTo>
                    <a:pt x="1662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9"/>
            <p:cNvSpPr/>
            <p:nvPr/>
          </p:nvSpPr>
          <p:spPr>
            <a:xfrm>
              <a:off x="3870200" y="1207125"/>
              <a:ext cx="44875" cy="161175"/>
            </a:xfrm>
            <a:custGeom>
              <a:avLst/>
              <a:gdLst/>
              <a:ahLst/>
              <a:cxnLst/>
              <a:rect l="l" t="t" r="r" b="b"/>
              <a:pathLst>
                <a:path w="1795" h="6447" fill="none" extrusionOk="0">
                  <a:moveTo>
                    <a:pt x="1795" y="0"/>
                  </a:moveTo>
                  <a:lnTo>
                    <a:pt x="1" y="644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9"/>
            <p:cNvSpPr/>
            <p:nvPr/>
          </p:nvSpPr>
          <p:spPr>
            <a:xfrm>
              <a:off x="3870200" y="1416850"/>
              <a:ext cx="8750" cy="51950"/>
            </a:xfrm>
            <a:custGeom>
              <a:avLst/>
              <a:gdLst/>
              <a:ahLst/>
              <a:cxnLst/>
              <a:rect l="l" t="t" r="r" b="b"/>
              <a:pathLst>
                <a:path w="350" h="2078" fill="none" extrusionOk="0">
                  <a:moveTo>
                    <a:pt x="1" y="1"/>
                  </a:moveTo>
                  <a:lnTo>
                    <a:pt x="349" y="2078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9"/>
            <p:cNvSpPr/>
            <p:nvPr/>
          </p:nvSpPr>
          <p:spPr>
            <a:xfrm>
              <a:off x="3730225" y="468225"/>
              <a:ext cx="86425" cy="86825"/>
            </a:xfrm>
            <a:custGeom>
              <a:avLst/>
              <a:gdLst/>
              <a:ahLst/>
              <a:cxnLst/>
              <a:rect l="l" t="t" r="r" b="b"/>
              <a:pathLst>
                <a:path w="3457" h="3473" extrusionOk="0">
                  <a:moveTo>
                    <a:pt x="1513" y="0"/>
                  </a:moveTo>
                  <a:lnTo>
                    <a:pt x="1247" y="1047"/>
                  </a:lnTo>
                  <a:lnTo>
                    <a:pt x="200" y="831"/>
                  </a:lnTo>
                  <a:lnTo>
                    <a:pt x="831" y="1661"/>
                  </a:lnTo>
                  <a:lnTo>
                    <a:pt x="1" y="2359"/>
                  </a:lnTo>
                  <a:lnTo>
                    <a:pt x="1031" y="2426"/>
                  </a:lnTo>
                  <a:lnTo>
                    <a:pt x="1097" y="3472"/>
                  </a:lnTo>
                  <a:lnTo>
                    <a:pt x="1795" y="2642"/>
                  </a:lnTo>
                  <a:lnTo>
                    <a:pt x="2626" y="3256"/>
                  </a:lnTo>
                  <a:lnTo>
                    <a:pt x="2410" y="2226"/>
                  </a:lnTo>
                  <a:lnTo>
                    <a:pt x="3456" y="1944"/>
                  </a:lnTo>
                  <a:lnTo>
                    <a:pt x="2493" y="1462"/>
                  </a:lnTo>
                  <a:lnTo>
                    <a:pt x="2908" y="565"/>
                  </a:lnTo>
                  <a:lnTo>
                    <a:pt x="1994" y="980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9"/>
            <p:cNvSpPr/>
            <p:nvPr/>
          </p:nvSpPr>
          <p:spPr>
            <a:xfrm>
              <a:off x="3683300" y="535925"/>
              <a:ext cx="50275" cy="25"/>
            </a:xfrm>
            <a:custGeom>
              <a:avLst/>
              <a:gdLst/>
              <a:ahLst/>
              <a:cxnLst/>
              <a:rect l="l" t="t" r="r" b="b"/>
              <a:pathLst>
                <a:path w="2011" h="1" fill="none" extrusionOk="0">
                  <a:moveTo>
                    <a:pt x="2011" y="0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9"/>
            <p:cNvSpPr/>
            <p:nvPr/>
          </p:nvSpPr>
          <p:spPr>
            <a:xfrm>
              <a:off x="3835725" y="430425"/>
              <a:ext cx="8750" cy="6675"/>
            </a:xfrm>
            <a:custGeom>
              <a:avLst/>
              <a:gdLst/>
              <a:ahLst/>
              <a:cxnLst/>
              <a:rect l="l" t="t" r="r" b="b"/>
              <a:pathLst>
                <a:path w="350" h="267" extrusionOk="0">
                  <a:moveTo>
                    <a:pt x="133" y="0"/>
                  </a:moveTo>
                  <a:cubicBezTo>
                    <a:pt x="1" y="0"/>
                    <a:pt x="1" y="266"/>
                    <a:pt x="133" y="266"/>
                  </a:cubicBezTo>
                  <a:cubicBezTo>
                    <a:pt x="349" y="266"/>
                    <a:pt x="349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9"/>
            <p:cNvSpPr/>
            <p:nvPr/>
          </p:nvSpPr>
          <p:spPr>
            <a:xfrm>
              <a:off x="3899700" y="675875"/>
              <a:ext cx="29500" cy="29525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48" y="1"/>
                  </a:moveTo>
                  <a:cubicBezTo>
                    <a:pt x="283" y="1"/>
                    <a:pt x="0" y="283"/>
                    <a:pt x="0" y="566"/>
                  </a:cubicBezTo>
                  <a:cubicBezTo>
                    <a:pt x="0" y="898"/>
                    <a:pt x="199" y="1181"/>
                    <a:pt x="548" y="1181"/>
                  </a:cubicBezTo>
                  <a:cubicBezTo>
                    <a:pt x="897" y="1181"/>
                    <a:pt x="1180" y="898"/>
                    <a:pt x="1180" y="566"/>
                  </a:cubicBezTo>
                  <a:cubicBezTo>
                    <a:pt x="1180" y="283"/>
                    <a:pt x="897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9"/>
            <p:cNvSpPr/>
            <p:nvPr/>
          </p:nvSpPr>
          <p:spPr>
            <a:xfrm>
              <a:off x="3763050" y="757300"/>
              <a:ext cx="12050" cy="8750"/>
            </a:xfrm>
            <a:custGeom>
              <a:avLst/>
              <a:gdLst/>
              <a:ahLst/>
              <a:cxnLst/>
              <a:rect l="l" t="t" r="r" b="b"/>
              <a:pathLst>
                <a:path w="482" h="350" extrusionOk="0">
                  <a:moveTo>
                    <a:pt x="266" y="0"/>
                  </a:moveTo>
                  <a:cubicBezTo>
                    <a:pt x="0" y="0"/>
                    <a:pt x="0" y="349"/>
                    <a:pt x="266" y="349"/>
                  </a:cubicBezTo>
                  <a:cubicBezTo>
                    <a:pt x="482" y="349"/>
                    <a:pt x="482" y="0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9"/>
            <p:cNvSpPr/>
            <p:nvPr/>
          </p:nvSpPr>
          <p:spPr>
            <a:xfrm>
              <a:off x="4086600" y="613575"/>
              <a:ext cx="34500" cy="34925"/>
            </a:xfrm>
            <a:custGeom>
              <a:avLst/>
              <a:gdLst/>
              <a:ahLst/>
              <a:cxnLst/>
              <a:rect l="l" t="t" r="r" b="b"/>
              <a:pathLst>
                <a:path w="1380" h="1397" extrusionOk="0">
                  <a:moveTo>
                    <a:pt x="698" y="1"/>
                  </a:moveTo>
                  <a:cubicBezTo>
                    <a:pt x="349" y="1"/>
                    <a:pt x="0" y="283"/>
                    <a:pt x="0" y="699"/>
                  </a:cubicBezTo>
                  <a:cubicBezTo>
                    <a:pt x="67" y="1048"/>
                    <a:pt x="349" y="1396"/>
                    <a:pt x="698" y="1396"/>
                  </a:cubicBezTo>
                  <a:cubicBezTo>
                    <a:pt x="1030" y="1396"/>
                    <a:pt x="1379" y="1048"/>
                    <a:pt x="1379" y="699"/>
                  </a:cubicBezTo>
                  <a:cubicBezTo>
                    <a:pt x="1379" y="283"/>
                    <a:pt x="1113" y="1"/>
                    <a:pt x="6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9"/>
            <p:cNvSpPr/>
            <p:nvPr/>
          </p:nvSpPr>
          <p:spPr>
            <a:xfrm>
              <a:off x="3816625" y="663850"/>
              <a:ext cx="15400" cy="12050"/>
            </a:xfrm>
            <a:custGeom>
              <a:avLst/>
              <a:gdLst/>
              <a:ahLst/>
              <a:cxnLst/>
              <a:rect l="l" t="t" r="r" b="b"/>
              <a:pathLst>
                <a:path w="616" h="482" extrusionOk="0">
                  <a:moveTo>
                    <a:pt x="283" y="0"/>
                  </a:moveTo>
                  <a:cubicBezTo>
                    <a:pt x="0" y="0"/>
                    <a:pt x="0" y="482"/>
                    <a:pt x="283" y="482"/>
                  </a:cubicBezTo>
                  <a:cubicBezTo>
                    <a:pt x="615" y="482"/>
                    <a:pt x="615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9"/>
            <p:cNvSpPr/>
            <p:nvPr/>
          </p:nvSpPr>
          <p:spPr>
            <a:xfrm>
              <a:off x="3875600" y="492725"/>
              <a:ext cx="25775" cy="18700"/>
            </a:xfrm>
            <a:custGeom>
              <a:avLst/>
              <a:gdLst/>
              <a:ahLst/>
              <a:cxnLst/>
              <a:rect l="l" t="t" r="r" b="b"/>
              <a:pathLst>
                <a:path w="1031" h="748" extrusionOk="0">
                  <a:moveTo>
                    <a:pt x="549" y="0"/>
                  </a:moveTo>
                  <a:cubicBezTo>
                    <a:pt x="0" y="0"/>
                    <a:pt x="0" y="748"/>
                    <a:pt x="549" y="748"/>
                  </a:cubicBezTo>
                  <a:cubicBezTo>
                    <a:pt x="1031" y="748"/>
                    <a:pt x="1031" y="0"/>
                    <a:pt x="5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9"/>
            <p:cNvSpPr/>
            <p:nvPr/>
          </p:nvSpPr>
          <p:spPr>
            <a:xfrm>
              <a:off x="4013900" y="461575"/>
              <a:ext cx="24125" cy="20775"/>
            </a:xfrm>
            <a:custGeom>
              <a:avLst/>
              <a:gdLst/>
              <a:ahLst/>
              <a:cxnLst/>
              <a:rect l="l" t="t" r="r" b="b"/>
              <a:pathLst>
                <a:path w="965" h="831" extrusionOk="0">
                  <a:moveTo>
                    <a:pt x="483" y="0"/>
                  </a:moveTo>
                  <a:cubicBezTo>
                    <a:pt x="1" y="0"/>
                    <a:pt x="1" y="831"/>
                    <a:pt x="483" y="831"/>
                  </a:cubicBezTo>
                  <a:cubicBezTo>
                    <a:pt x="964" y="831"/>
                    <a:pt x="964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0" name="Google Shape;3230;p29"/>
          <p:cNvGrpSpPr/>
          <p:nvPr/>
        </p:nvGrpSpPr>
        <p:grpSpPr>
          <a:xfrm rot="-5400000">
            <a:off x="7208153" y="3015010"/>
            <a:ext cx="1891900" cy="1247152"/>
            <a:chOff x="3046575" y="4241200"/>
            <a:chExt cx="1351550" cy="890950"/>
          </a:xfrm>
        </p:grpSpPr>
        <p:sp>
          <p:nvSpPr>
            <p:cNvPr id="3231" name="Google Shape;3231;p29"/>
            <p:cNvSpPr/>
            <p:nvPr/>
          </p:nvSpPr>
          <p:spPr>
            <a:xfrm>
              <a:off x="3169525" y="4898700"/>
              <a:ext cx="84750" cy="86425"/>
            </a:xfrm>
            <a:custGeom>
              <a:avLst/>
              <a:gdLst/>
              <a:ahLst/>
              <a:cxnLst/>
              <a:rect l="l" t="t" r="r" b="b"/>
              <a:pathLst>
                <a:path w="3390" h="3457" extrusionOk="0">
                  <a:moveTo>
                    <a:pt x="1379" y="1"/>
                  </a:moveTo>
                  <a:lnTo>
                    <a:pt x="1163" y="1031"/>
                  </a:lnTo>
                  <a:lnTo>
                    <a:pt x="133" y="898"/>
                  </a:lnTo>
                  <a:lnTo>
                    <a:pt x="748" y="1728"/>
                  </a:lnTo>
                  <a:lnTo>
                    <a:pt x="0" y="2426"/>
                  </a:lnTo>
                  <a:lnTo>
                    <a:pt x="1030" y="2426"/>
                  </a:lnTo>
                  <a:lnTo>
                    <a:pt x="1163" y="3456"/>
                  </a:lnTo>
                  <a:lnTo>
                    <a:pt x="1794" y="2626"/>
                  </a:lnTo>
                  <a:lnTo>
                    <a:pt x="2691" y="3190"/>
                  </a:lnTo>
                  <a:lnTo>
                    <a:pt x="2409" y="2210"/>
                  </a:lnTo>
                  <a:lnTo>
                    <a:pt x="3389" y="1861"/>
                  </a:lnTo>
                  <a:lnTo>
                    <a:pt x="2492" y="1446"/>
                  </a:lnTo>
                  <a:lnTo>
                    <a:pt x="2824" y="482"/>
                  </a:lnTo>
                  <a:lnTo>
                    <a:pt x="2824" y="482"/>
                  </a:lnTo>
                  <a:lnTo>
                    <a:pt x="1927" y="89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9"/>
            <p:cNvSpPr/>
            <p:nvPr/>
          </p:nvSpPr>
          <p:spPr>
            <a:xfrm>
              <a:off x="3065675" y="492652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133" y="1380"/>
                  </a:lnTo>
                  <a:lnTo>
                    <a:pt x="682" y="1247"/>
                  </a:lnTo>
                  <a:lnTo>
                    <a:pt x="831" y="1795"/>
                  </a:lnTo>
                  <a:lnTo>
                    <a:pt x="1031" y="1313"/>
                  </a:lnTo>
                  <a:lnTo>
                    <a:pt x="1579" y="1446"/>
                  </a:lnTo>
                  <a:lnTo>
                    <a:pt x="1313" y="964"/>
                  </a:lnTo>
                  <a:lnTo>
                    <a:pt x="1795" y="682"/>
                  </a:lnTo>
                  <a:lnTo>
                    <a:pt x="1247" y="615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9"/>
            <p:cNvSpPr/>
            <p:nvPr/>
          </p:nvSpPr>
          <p:spPr>
            <a:xfrm>
              <a:off x="3046575" y="5087275"/>
              <a:ext cx="32825" cy="44875"/>
            </a:xfrm>
            <a:custGeom>
              <a:avLst/>
              <a:gdLst/>
              <a:ahLst/>
              <a:cxnLst/>
              <a:rect l="l" t="t" r="r" b="b"/>
              <a:pathLst>
                <a:path w="1313" h="1795" extrusionOk="0">
                  <a:moveTo>
                    <a:pt x="67" y="0"/>
                  </a:moveTo>
                  <a:lnTo>
                    <a:pt x="67" y="549"/>
                  </a:lnTo>
                  <a:lnTo>
                    <a:pt x="0" y="549"/>
                  </a:lnTo>
                  <a:lnTo>
                    <a:pt x="0" y="1313"/>
                  </a:lnTo>
                  <a:lnTo>
                    <a:pt x="200" y="1246"/>
                  </a:lnTo>
                  <a:lnTo>
                    <a:pt x="349" y="1795"/>
                  </a:lnTo>
                  <a:lnTo>
                    <a:pt x="615" y="1313"/>
                  </a:lnTo>
                  <a:lnTo>
                    <a:pt x="1097" y="1462"/>
                  </a:lnTo>
                  <a:lnTo>
                    <a:pt x="1097" y="1462"/>
                  </a:lnTo>
                  <a:lnTo>
                    <a:pt x="897" y="964"/>
                  </a:lnTo>
                  <a:lnTo>
                    <a:pt x="1313" y="698"/>
                  </a:lnTo>
                  <a:lnTo>
                    <a:pt x="831" y="632"/>
                  </a:lnTo>
                  <a:lnTo>
                    <a:pt x="897" y="67"/>
                  </a:lnTo>
                  <a:lnTo>
                    <a:pt x="482" y="41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9"/>
            <p:cNvSpPr/>
            <p:nvPr/>
          </p:nvSpPr>
          <p:spPr>
            <a:xfrm>
              <a:off x="310887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615"/>
                  </a:lnTo>
                  <a:lnTo>
                    <a:pt x="416" y="898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831" y="1795"/>
                  </a:lnTo>
                  <a:lnTo>
                    <a:pt x="1030" y="1313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95" y="699"/>
                  </a:lnTo>
                  <a:lnTo>
                    <a:pt x="1246" y="615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9"/>
            <p:cNvSpPr/>
            <p:nvPr/>
          </p:nvSpPr>
          <p:spPr>
            <a:xfrm>
              <a:off x="3113850" y="4941900"/>
              <a:ext cx="59000" cy="8750"/>
            </a:xfrm>
            <a:custGeom>
              <a:avLst/>
              <a:gdLst/>
              <a:ahLst/>
              <a:cxnLst/>
              <a:rect l="l" t="t" r="r" b="b"/>
              <a:pathLst>
                <a:path w="2360" h="350" fill="none" extrusionOk="0">
                  <a:moveTo>
                    <a:pt x="2360" y="0"/>
                  </a:moveTo>
                  <a:lnTo>
                    <a:pt x="1" y="34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9"/>
            <p:cNvSpPr/>
            <p:nvPr/>
          </p:nvSpPr>
          <p:spPr>
            <a:xfrm>
              <a:off x="3096825" y="4974700"/>
              <a:ext cx="18725" cy="41575"/>
            </a:xfrm>
            <a:custGeom>
              <a:avLst/>
              <a:gdLst/>
              <a:ahLst/>
              <a:cxnLst/>
              <a:rect l="l" t="t" r="r" b="b"/>
              <a:pathLst>
                <a:path w="749" h="1663" fill="none" extrusionOk="0">
                  <a:moveTo>
                    <a:pt x="1" y="1"/>
                  </a:moveTo>
                  <a:lnTo>
                    <a:pt x="748" y="166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9"/>
            <p:cNvSpPr/>
            <p:nvPr/>
          </p:nvSpPr>
          <p:spPr>
            <a:xfrm>
              <a:off x="3077725" y="5064850"/>
              <a:ext cx="32825" cy="29500"/>
            </a:xfrm>
            <a:custGeom>
              <a:avLst/>
              <a:gdLst/>
              <a:ahLst/>
              <a:cxnLst/>
              <a:rect l="l" t="t" r="r" b="b"/>
              <a:pathLst>
                <a:path w="1313" h="1180" fill="none" extrusionOk="0">
                  <a:moveTo>
                    <a:pt x="1313" y="0"/>
                  </a:moveTo>
                  <a:lnTo>
                    <a:pt x="0" y="118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9"/>
            <p:cNvSpPr/>
            <p:nvPr/>
          </p:nvSpPr>
          <p:spPr>
            <a:xfrm>
              <a:off x="4287200" y="4857175"/>
              <a:ext cx="84750" cy="86400"/>
            </a:xfrm>
            <a:custGeom>
              <a:avLst/>
              <a:gdLst/>
              <a:ahLst/>
              <a:cxnLst/>
              <a:rect l="l" t="t" r="r" b="b"/>
              <a:pathLst>
                <a:path w="3390" h="3456" extrusionOk="0">
                  <a:moveTo>
                    <a:pt x="1463" y="0"/>
                  </a:moveTo>
                  <a:lnTo>
                    <a:pt x="1180" y="1030"/>
                  </a:lnTo>
                  <a:lnTo>
                    <a:pt x="150" y="831"/>
                  </a:lnTo>
                  <a:lnTo>
                    <a:pt x="150" y="831"/>
                  </a:lnTo>
                  <a:lnTo>
                    <a:pt x="765" y="1662"/>
                  </a:lnTo>
                  <a:lnTo>
                    <a:pt x="1" y="2359"/>
                  </a:lnTo>
                  <a:lnTo>
                    <a:pt x="1047" y="2426"/>
                  </a:lnTo>
                  <a:lnTo>
                    <a:pt x="1047" y="3456"/>
                  </a:lnTo>
                  <a:lnTo>
                    <a:pt x="1729" y="2625"/>
                  </a:lnTo>
                  <a:lnTo>
                    <a:pt x="2559" y="3257"/>
                  </a:lnTo>
                  <a:lnTo>
                    <a:pt x="2426" y="2210"/>
                  </a:lnTo>
                  <a:lnTo>
                    <a:pt x="3390" y="1944"/>
                  </a:lnTo>
                  <a:lnTo>
                    <a:pt x="2493" y="1446"/>
                  </a:lnTo>
                  <a:lnTo>
                    <a:pt x="2908" y="548"/>
                  </a:lnTo>
                  <a:lnTo>
                    <a:pt x="1945" y="964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9"/>
            <p:cNvSpPr/>
            <p:nvPr/>
          </p:nvSpPr>
          <p:spPr>
            <a:xfrm>
              <a:off x="3832000" y="5037000"/>
              <a:ext cx="85150" cy="86850"/>
            </a:xfrm>
            <a:custGeom>
              <a:avLst/>
              <a:gdLst/>
              <a:ahLst/>
              <a:cxnLst/>
              <a:rect l="l" t="t" r="r" b="b"/>
              <a:pathLst>
                <a:path w="3406" h="3474" extrusionOk="0">
                  <a:moveTo>
                    <a:pt x="1462" y="1"/>
                  </a:moveTo>
                  <a:lnTo>
                    <a:pt x="1180" y="1048"/>
                  </a:lnTo>
                  <a:lnTo>
                    <a:pt x="150" y="832"/>
                  </a:lnTo>
                  <a:lnTo>
                    <a:pt x="764" y="1662"/>
                  </a:lnTo>
                  <a:lnTo>
                    <a:pt x="0" y="2360"/>
                  </a:lnTo>
                  <a:lnTo>
                    <a:pt x="1047" y="2427"/>
                  </a:lnTo>
                  <a:lnTo>
                    <a:pt x="1047" y="3473"/>
                  </a:lnTo>
                  <a:lnTo>
                    <a:pt x="1744" y="2643"/>
                  </a:lnTo>
                  <a:lnTo>
                    <a:pt x="2575" y="3257"/>
                  </a:lnTo>
                  <a:lnTo>
                    <a:pt x="2426" y="2294"/>
                  </a:lnTo>
                  <a:lnTo>
                    <a:pt x="3406" y="2011"/>
                  </a:lnTo>
                  <a:lnTo>
                    <a:pt x="2492" y="1529"/>
                  </a:lnTo>
                  <a:lnTo>
                    <a:pt x="2907" y="566"/>
                  </a:lnTo>
                  <a:lnTo>
                    <a:pt x="2907" y="566"/>
                  </a:lnTo>
                  <a:lnTo>
                    <a:pt x="1944" y="981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9"/>
            <p:cNvSpPr/>
            <p:nvPr/>
          </p:nvSpPr>
          <p:spPr>
            <a:xfrm>
              <a:off x="3942875" y="4891650"/>
              <a:ext cx="43225" cy="43200"/>
            </a:xfrm>
            <a:custGeom>
              <a:avLst/>
              <a:gdLst/>
              <a:ahLst/>
              <a:cxnLst/>
              <a:rect l="l" t="t" r="r" b="b"/>
              <a:pathLst>
                <a:path w="1729" h="1728" extrusionOk="0">
                  <a:moveTo>
                    <a:pt x="549" y="0"/>
                  </a:moveTo>
                  <a:lnTo>
                    <a:pt x="483" y="565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5" y="1313"/>
                  </a:lnTo>
                  <a:lnTo>
                    <a:pt x="1463" y="1529"/>
                  </a:lnTo>
                  <a:lnTo>
                    <a:pt x="1247" y="1047"/>
                  </a:lnTo>
                  <a:lnTo>
                    <a:pt x="1729" y="764"/>
                  </a:lnTo>
                  <a:lnTo>
                    <a:pt x="1247" y="631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9"/>
            <p:cNvSpPr/>
            <p:nvPr/>
          </p:nvSpPr>
          <p:spPr>
            <a:xfrm>
              <a:off x="4153875" y="4685625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566" y="1"/>
                  </a:moveTo>
                  <a:lnTo>
                    <a:pt x="566" y="566"/>
                  </a:lnTo>
                  <a:lnTo>
                    <a:pt x="1" y="632"/>
                  </a:lnTo>
                  <a:lnTo>
                    <a:pt x="416" y="981"/>
                  </a:lnTo>
                  <a:lnTo>
                    <a:pt x="84" y="1396"/>
                  </a:lnTo>
                  <a:lnTo>
                    <a:pt x="632" y="1247"/>
                  </a:lnTo>
                  <a:lnTo>
                    <a:pt x="765" y="1812"/>
                  </a:lnTo>
                  <a:lnTo>
                    <a:pt x="1047" y="1330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30" y="1047"/>
                  </a:lnTo>
                  <a:lnTo>
                    <a:pt x="1812" y="765"/>
                  </a:lnTo>
                  <a:lnTo>
                    <a:pt x="1247" y="632"/>
                  </a:lnTo>
                  <a:lnTo>
                    <a:pt x="1396" y="150"/>
                  </a:lnTo>
                  <a:lnTo>
                    <a:pt x="1396" y="150"/>
                  </a:lnTo>
                  <a:lnTo>
                    <a:pt x="914" y="416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9"/>
            <p:cNvSpPr/>
            <p:nvPr/>
          </p:nvSpPr>
          <p:spPr>
            <a:xfrm>
              <a:off x="4212850" y="480857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0"/>
                  </a:moveTo>
                  <a:lnTo>
                    <a:pt x="549" y="482"/>
                  </a:lnTo>
                  <a:lnTo>
                    <a:pt x="1" y="565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32" y="1246"/>
                  </a:lnTo>
                  <a:lnTo>
                    <a:pt x="765" y="1728"/>
                  </a:lnTo>
                  <a:lnTo>
                    <a:pt x="964" y="1246"/>
                  </a:lnTo>
                  <a:lnTo>
                    <a:pt x="1463" y="1462"/>
                  </a:lnTo>
                  <a:lnTo>
                    <a:pt x="1247" y="981"/>
                  </a:lnTo>
                  <a:lnTo>
                    <a:pt x="1729" y="765"/>
                  </a:lnTo>
                  <a:lnTo>
                    <a:pt x="1247" y="632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9"/>
            <p:cNvSpPr/>
            <p:nvPr/>
          </p:nvSpPr>
          <p:spPr>
            <a:xfrm>
              <a:off x="4268100" y="4615025"/>
              <a:ext cx="45300" cy="44875"/>
            </a:xfrm>
            <a:custGeom>
              <a:avLst/>
              <a:gdLst/>
              <a:ahLst/>
              <a:cxnLst/>
              <a:rect l="l" t="t" r="r" b="b"/>
              <a:pathLst>
                <a:path w="1812" h="1795" extrusionOk="0">
                  <a:moveTo>
                    <a:pt x="565" y="0"/>
                  </a:moveTo>
                  <a:lnTo>
                    <a:pt x="565" y="549"/>
                  </a:lnTo>
                  <a:lnTo>
                    <a:pt x="1" y="549"/>
                  </a:lnTo>
                  <a:lnTo>
                    <a:pt x="416" y="964"/>
                  </a:lnTo>
                  <a:lnTo>
                    <a:pt x="150" y="1379"/>
                  </a:lnTo>
                  <a:lnTo>
                    <a:pt x="632" y="1246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12"/>
                  </a:lnTo>
                  <a:lnTo>
                    <a:pt x="1529" y="1512"/>
                  </a:lnTo>
                  <a:lnTo>
                    <a:pt x="1330" y="1030"/>
                  </a:lnTo>
                  <a:lnTo>
                    <a:pt x="1811" y="748"/>
                  </a:lnTo>
                  <a:lnTo>
                    <a:pt x="1247" y="615"/>
                  </a:lnTo>
                  <a:lnTo>
                    <a:pt x="1396" y="133"/>
                  </a:lnTo>
                  <a:lnTo>
                    <a:pt x="1396" y="133"/>
                  </a:lnTo>
                  <a:lnTo>
                    <a:pt x="914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9"/>
            <p:cNvSpPr/>
            <p:nvPr/>
          </p:nvSpPr>
          <p:spPr>
            <a:xfrm>
              <a:off x="4353250" y="46997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1"/>
                  </a:moveTo>
                  <a:lnTo>
                    <a:pt x="549" y="549"/>
                  </a:lnTo>
                  <a:lnTo>
                    <a:pt x="0" y="549"/>
                  </a:lnTo>
                  <a:lnTo>
                    <a:pt x="416" y="964"/>
                  </a:lnTo>
                  <a:lnTo>
                    <a:pt x="133" y="1380"/>
                  </a:lnTo>
                  <a:lnTo>
                    <a:pt x="615" y="1247"/>
                  </a:lnTo>
                  <a:lnTo>
                    <a:pt x="748" y="1795"/>
                  </a:lnTo>
                  <a:lnTo>
                    <a:pt x="1030" y="1313"/>
                  </a:lnTo>
                  <a:lnTo>
                    <a:pt x="1512" y="1512"/>
                  </a:lnTo>
                  <a:lnTo>
                    <a:pt x="1512" y="1512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6" y="615"/>
                  </a:lnTo>
                  <a:lnTo>
                    <a:pt x="1379" y="133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9"/>
            <p:cNvSpPr/>
            <p:nvPr/>
          </p:nvSpPr>
          <p:spPr>
            <a:xfrm>
              <a:off x="4024300" y="500960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8" y="0"/>
                  </a:moveTo>
                  <a:lnTo>
                    <a:pt x="482" y="482"/>
                  </a:lnTo>
                  <a:lnTo>
                    <a:pt x="0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15" y="1163"/>
                  </a:lnTo>
                  <a:lnTo>
                    <a:pt x="764" y="1728"/>
                  </a:lnTo>
                  <a:lnTo>
                    <a:pt x="964" y="1247"/>
                  </a:lnTo>
                  <a:lnTo>
                    <a:pt x="1446" y="1446"/>
                  </a:lnTo>
                  <a:lnTo>
                    <a:pt x="1246" y="964"/>
                  </a:lnTo>
                  <a:lnTo>
                    <a:pt x="1728" y="748"/>
                  </a:lnTo>
                  <a:lnTo>
                    <a:pt x="1728" y="682"/>
                  </a:lnTo>
                  <a:lnTo>
                    <a:pt x="1246" y="549"/>
                  </a:lnTo>
                  <a:lnTo>
                    <a:pt x="1313" y="67"/>
                  </a:lnTo>
                  <a:lnTo>
                    <a:pt x="897" y="333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9"/>
            <p:cNvSpPr/>
            <p:nvPr/>
          </p:nvSpPr>
          <p:spPr>
            <a:xfrm>
              <a:off x="4295925" y="5023300"/>
              <a:ext cx="44875" cy="44900"/>
            </a:xfrm>
            <a:custGeom>
              <a:avLst/>
              <a:gdLst/>
              <a:ahLst/>
              <a:cxnLst/>
              <a:rect l="l" t="t" r="r" b="b"/>
              <a:pathLst>
                <a:path w="1795" h="1796" extrusionOk="0">
                  <a:moveTo>
                    <a:pt x="632" y="1"/>
                  </a:moveTo>
                  <a:lnTo>
                    <a:pt x="549" y="549"/>
                  </a:lnTo>
                  <a:lnTo>
                    <a:pt x="1" y="615"/>
                  </a:lnTo>
                  <a:lnTo>
                    <a:pt x="416" y="964"/>
                  </a:lnTo>
                  <a:lnTo>
                    <a:pt x="134" y="1380"/>
                  </a:lnTo>
                  <a:lnTo>
                    <a:pt x="134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1047" y="1313"/>
                  </a:lnTo>
                  <a:lnTo>
                    <a:pt x="1529" y="1529"/>
                  </a:lnTo>
                  <a:lnTo>
                    <a:pt x="1313" y="1031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134"/>
                  </a:lnTo>
                  <a:lnTo>
                    <a:pt x="964" y="416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9"/>
            <p:cNvSpPr/>
            <p:nvPr/>
          </p:nvSpPr>
          <p:spPr>
            <a:xfrm>
              <a:off x="3885975" y="4938575"/>
              <a:ext cx="64000" cy="112575"/>
            </a:xfrm>
            <a:custGeom>
              <a:avLst/>
              <a:gdLst/>
              <a:ahLst/>
              <a:cxnLst/>
              <a:rect l="l" t="t" r="r" b="b"/>
              <a:pathLst>
                <a:path w="2560" h="4503" fill="none" extrusionOk="0">
                  <a:moveTo>
                    <a:pt x="2559" y="1"/>
                  </a:moveTo>
                  <a:lnTo>
                    <a:pt x="1" y="450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9"/>
            <p:cNvSpPr/>
            <p:nvPr/>
          </p:nvSpPr>
          <p:spPr>
            <a:xfrm>
              <a:off x="3911725" y="5038675"/>
              <a:ext cx="107200" cy="29525"/>
            </a:xfrm>
            <a:custGeom>
              <a:avLst/>
              <a:gdLst/>
              <a:ahLst/>
              <a:cxnLst/>
              <a:rect l="l" t="t" r="r" b="b"/>
              <a:pathLst>
                <a:path w="4288" h="1181" fill="none" extrusionOk="0">
                  <a:moveTo>
                    <a:pt x="1" y="1180"/>
                  </a:moveTo>
                  <a:lnTo>
                    <a:pt x="4287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9"/>
            <p:cNvSpPr/>
            <p:nvPr/>
          </p:nvSpPr>
          <p:spPr>
            <a:xfrm>
              <a:off x="4131450" y="4834750"/>
              <a:ext cx="76450" cy="22450"/>
            </a:xfrm>
            <a:custGeom>
              <a:avLst/>
              <a:gdLst/>
              <a:ahLst/>
              <a:cxnLst/>
              <a:rect l="l" t="t" r="r" b="b"/>
              <a:pathLst>
                <a:path w="3058" h="898" fill="none" extrusionOk="0">
                  <a:moveTo>
                    <a:pt x="1" y="897"/>
                  </a:moveTo>
                  <a:cubicBezTo>
                    <a:pt x="1047" y="615"/>
                    <a:pt x="2077" y="266"/>
                    <a:pt x="3058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9"/>
            <p:cNvSpPr/>
            <p:nvPr/>
          </p:nvSpPr>
          <p:spPr>
            <a:xfrm>
              <a:off x="3989825" y="4879600"/>
              <a:ext cx="70625" cy="22450"/>
            </a:xfrm>
            <a:custGeom>
              <a:avLst/>
              <a:gdLst/>
              <a:ahLst/>
              <a:cxnLst/>
              <a:rect l="l" t="t" r="r" b="b"/>
              <a:pathLst>
                <a:path w="2825" h="898" fill="none" extrusionOk="0">
                  <a:moveTo>
                    <a:pt x="0" y="897"/>
                  </a:moveTo>
                  <a:cubicBezTo>
                    <a:pt x="897" y="632"/>
                    <a:pt x="1861" y="283"/>
                    <a:pt x="2825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9"/>
            <p:cNvSpPr/>
            <p:nvPr/>
          </p:nvSpPr>
          <p:spPr>
            <a:xfrm>
              <a:off x="4185025" y="4730900"/>
              <a:ext cx="36575" cy="71050"/>
            </a:xfrm>
            <a:custGeom>
              <a:avLst/>
              <a:gdLst/>
              <a:ahLst/>
              <a:cxnLst/>
              <a:rect l="l" t="t" r="r" b="b"/>
              <a:pathLst>
                <a:path w="1463" h="2842" fill="none" extrusionOk="0">
                  <a:moveTo>
                    <a:pt x="1" y="1"/>
                  </a:moveTo>
                  <a:lnTo>
                    <a:pt x="1463" y="284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9"/>
            <p:cNvSpPr/>
            <p:nvPr/>
          </p:nvSpPr>
          <p:spPr>
            <a:xfrm>
              <a:off x="4192100" y="4637450"/>
              <a:ext cx="76025" cy="58600"/>
            </a:xfrm>
            <a:custGeom>
              <a:avLst/>
              <a:gdLst/>
              <a:ahLst/>
              <a:cxnLst/>
              <a:rect l="l" t="t" r="r" b="b"/>
              <a:pathLst>
                <a:path w="3041" h="2344" fill="none" extrusionOk="0">
                  <a:moveTo>
                    <a:pt x="0" y="2343"/>
                  </a:moveTo>
                  <a:lnTo>
                    <a:pt x="3041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9"/>
            <p:cNvSpPr/>
            <p:nvPr/>
          </p:nvSpPr>
          <p:spPr>
            <a:xfrm>
              <a:off x="4313375" y="4647825"/>
              <a:ext cx="44875" cy="58600"/>
            </a:xfrm>
            <a:custGeom>
              <a:avLst/>
              <a:gdLst/>
              <a:ahLst/>
              <a:cxnLst/>
              <a:rect l="l" t="t" r="r" b="b"/>
              <a:pathLst>
                <a:path w="1795" h="2344" fill="none" extrusionOk="0">
                  <a:moveTo>
                    <a:pt x="0" y="1"/>
                  </a:moveTo>
                  <a:lnTo>
                    <a:pt x="1795" y="234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9"/>
            <p:cNvSpPr/>
            <p:nvPr/>
          </p:nvSpPr>
          <p:spPr>
            <a:xfrm>
              <a:off x="4254400" y="4836400"/>
              <a:ext cx="57325" cy="34500"/>
            </a:xfrm>
            <a:custGeom>
              <a:avLst/>
              <a:gdLst/>
              <a:ahLst/>
              <a:cxnLst/>
              <a:rect l="l" t="t" r="r" b="b"/>
              <a:pathLst>
                <a:path w="2293" h="1380" fill="none" extrusionOk="0">
                  <a:moveTo>
                    <a:pt x="0" y="1"/>
                  </a:moveTo>
                  <a:lnTo>
                    <a:pt x="2293" y="137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9"/>
            <p:cNvSpPr/>
            <p:nvPr/>
          </p:nvSpPr>
          <p:spPr>
            <a:xfrm>
              <a:off x="4322100" y="4936925"/>
              <a:ext cx="8325" cy="88075"/>
            </a:xfrm>
            <a:custGeom>
              <a:avLst/>
              <a:gdLst/>
              <a:ahLst/>
              <a:cxnLst/>
              <a:rect l="l" t="t" r="r" b="b"/>
              <a:pathLst>
                <a:path w="333" h="3523" fill="none" extrusionOk="0">
                  <a:moveTo>
                    <a:pt x="333" y="0"/>
                  </a:moveTo>
                  <a:lnTo>
                    <a:pt x="0" y="352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9"/>
            <p:cNvSpPr/>
            <p:nvPr/>
          </p:nvSpPr>
          <p:spPr>
            <a:xfrm>
              <a:off x="4131450" y="5038675"/>
              <a:ext cx="164500" cy="7075"/>
            </a:xfrm>
            <a:custGeom>
              <a:avLst/>
              <a:gdLst/>
              <a:ahLst/>
              <a:cxnLst/>
              <a:rect l="l" t="t" r="r" b="b"/>
              <a:pathLst>
                <a:path w="6580" h="283" fill="none" extrusionOk="0">
                  <a:moveTo>
                    <a:pt x="6580" y="283"/>
                  </a:moveTo>
                  <a:cubicBezTo>
                    <a:pt x="4370" y="216"/>
                    <a:pt x="2227" y="150"/>
                    <a:pt x="1" y="0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9"/>
            <p:cNvSpPr/>
            <p:nvPr/>
          </p:nvSpPr>
          <p:spPr>
            <a:xfrm>
              <a:off x="3255900" y="4286075"/>
              <a:ext cx="13725" cy="12050"/>
            </a:xfrm>
            <a:custGeom>
              <a:avLst/>
              <a:gdLst/>
              <a:ahLst/>
              <a:cxnLst/>
              <a:rect l="l" t="t" r="r" b="b"/>
              <a:pathLst>
                <a:path w="549" h="482" extrusionOk="0">
                  <a:moveTo>
                    <a:pt x="283" y="0"/>
                  </a:moveTo>
                  <a:cubicBezTo>
                    <a:pt x="1" y="0"/>
                    <a:pt x="1" y="482"/>
                    <a:pt x="283" y="482"/>
                  </a:cubicBezTo>
                  <a:cubicBezTo>
                    <a:pt x="549" y="482"/>
                    <a:pt x="549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9"/>
            <p:cNvSpPr/>
            <p:nvPr/>
          </p:nvSpPr>
          <p:spPr>
            <a:xfrm>
              <a:off x="3110525" y="4342975"/>
              <a:ext cx="24125" cy="22875"/>
            </a:xfrm>
            <a:custGeom>
              <a:avLst/>
              <a:gdLst/>
              <a:ahLst/>
              <a:cxnLst/>
              <a:rect l="l" t="t" r="r" b="b"/>
              <a:pathLst>
                <a:path w="965" h="915" extrusionOk="0">
                  <a:moveTo>
                    <a:pt x="483" y="0"/>
                  </a:moveTo>
                  <a:cubicBezTo>
                    <a:pt x="200" y="0"/>
                    <a:pt x="1" y="216"/>
                    <a:pt x="1" y="416"/>
                  </a:cubicBezTo>
                  <a:cubicBezTo>
                    <a:pt x="1" y="698"/>
                    <a:pt x="200" y="914"/>
                    <a:pt x="483" y="914"/>
                  </a:cubicBezTo>
                  <a:cubicBezTo>
                    <a:pt x="699" y="914"/>
                    <a:pt x="964" y="698"/>
                    <a:pt x="964" y="416"/>
                  </a:cubicBezTo>
                  <a:cubicBezTo>
                    <a:pt x="964" y="216"/>
                    <a:pt x="765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9"/>
            <p:cNvSpPr/>
            <p:nvPr/>
          </p:nvSpPr>
          <p:spPr>
            <a:xfrm>
              <a:off x="3223100" y="4241200"/>
              <a:ext cx="27425" cy="27450"/>
            </a:xfrm>
            <a:custGeom>
              <a:avLst/>
              <a:gdLst/>
              <a:ahLst/>
              <a:cxnLst/>
              <a:rect l="l" t="t" r="r" b="b"/>
              <a:pathLst>
                <a:path w="1097" h="1098" extrusionOk="0">
                  <a:moveTo>
                    <a:pt x="548" y="1"/>
                  </a:moveTo>
                  <a:cubicBezTo>
                    <a:pt x="200" y="1"/>
                    <a:pt x="0" y="267"/>
                    <a:pt x="0" y="549"/>
                  </a:cubicBezTo>
                  <a:cubicBezTo>
                    <a:pt x="0" y="832"/>
                    <a:pt x="200" y="1097"/>
                    <a:pt x="548" y="1097"/>
                  </a:cubicBezTo>
                  <a:cubicBezTo>
                    <a:pt x="831" y="1097"/>
                    <a:pt x="1097" y="832"/>
                    <a:pt x="1030" y="549"/>
                  </a:cubicBezTo>
                  <a:cubicBezTo>
                    <a:pt x="1030" y="267"/>
                    <a:pt x="831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34455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iro"/>
              <a:buChar char="●"/>
              <a:defRPr sz="1800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iro"/>
              <a:buChar char="○"/>
              <a:defRPr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iro"/>
              <a:buChar char="■"/>
              <a:defRPr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iro"/>
              <a:buChar char="●"/>
              <a:defRPr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iro"/>
              <a:buChar char="○"/>
              <a:defRPr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iro"/>
              <a:buChar char="■"/>
              <a:defRPr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iro"/>
              <a:buChar char="●"/>
              <a:defRPr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iro"/>
              <a:buChar char="○"/>
              <a:defRPr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4455F"/>
              </a:buClr>
              <a:buSzPts val="1400"/>
              <a:buFont typeface="Work Sans"/>
              <a:buChar char="■"/>
              <a:defRPr>
                <a:solidFill>
                  <a:srgbClr val="34455F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5" r:id="rId4"/>
    <p:sldLayoutId id="2147483673" r:id="rId5"/>
    <p:sldLayoutId id="2147483674" r:id="rId6"/>
    <p:sldLayoutId id="2147483675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42.xml"/><Relationship Id="rId18" Type="http://schemas.openxmlformats.org/officeDocument/2006/relationships/slide" Target="slide39.xml"/><Relationship Id="rId3" Type="http://schemas.openxmlformats.org/officeDocument/2006/relationships/slide" Target="slide35.xml"/><Relationship Id="rId7" Type="http://schemas.openxmlformats.org/officeDocument/2006/relationships/slide" Target="slide40.xml"/><Relationship Id="rId12" Type="http://schemas.openxmlformats.org/officeDocument/2006/relationships/slide" Target="slide32.xml"/><Relationship Id="rId17" Type="http://schemas.openxmlformats.org/officeDocument/2006/relationships/slide" Target="slide43.xml"/><Relationship Id="rId2" Type="http://schemas.openxmlformats.org/officeDocument/2006/relationships/notesSlide" Target="../notesSlides/notesSlide2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11" Type="http://schemas.openxmlformats.org/officeDocument/2006/relationships/slide" Target="slide31.xml"/><Relationship Id="rId5" Type="http://schemas.openxmlformats.org/officeDocument/2006/relationships/slide" Target="slide30.xml"/><Relationship Id="rId15" Type="http://schemas.openxmlformats.org/officeDocument/2006/relationships/slide" Target="slide34.xml"/><Relationship Id="rId10" Type="http://schemas.openxmlformats.org/officeDocument/2006/relationships/slide" Target="slide37.xml"/><Relationship Id="rId19" Type="http://schemas.openxmlformats.org/officeDocument/2006/relationships/slide" Target="slide44.xml"/><Relationship Id="rId4" Type="http://schemas.openxmlformats.org/officeDocument/2006/relationships/image" Target="../media/image20.png"/><Relationship Id="rId9" Type="http://schemas.openxmlformats.org/officeDocument/2006/relationships/slide" Target="slide41.xml"/><Relationship Id="rId14" Type="http://schemas.openxmlformats.org/officeDocument/2006/relationships/slide" Target="slide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image" Target="../media/image2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image" Target="../media/image2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image" Target="../media/image2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image" Target="../media/image2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image" Target="../media/image2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1.gif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1.gif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1.gif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1.gif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1.gif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1.gif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1.gif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1.gif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1.gif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1.gif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Google Shape;3421;p36"/>
          <p:cNvSpPr txBox="1">
            <a:spLocks noGrp="1"/>
          </p:cNvSpPr>
          <p:nvPr>
            <p:ph type="title"/>
          </p:nvPr>
        </p:nvSpPr>
        <p:spPr>
          <a:xfrm>
            <a:off x="720000" y="3654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Sofia Pro Soft Bold" panose="020B0000000000000000" pitchFamily="34" charset="0"/>
              </a:rPr>
              <a:t>CHÒM SAO GÌ ĐÂY ?</a:t>
            </a:r>
            <a:endParaRPr dirty="0">
              <a:latin typeface="#9Slide03 Sofia Pro Soft Bold" panose="020B0000000000000000" pitchFamily="34" charset="0"/>
            </a:endParaRPr>
          </a:p>
        </p:txBody>
      </p:sp>
      <p:sp>
        <p:nvSpPr>
          <p:cNvPr id="3423" name="Google Shape;3423;p36"/>
          <p:cNvSpPr txBox="1">
            <a:spLocks noGrp="1"/>
          </p:cNvSpPr>
          <p:nvPr>
            <p:ph type="ctrTitle" idx="3"/>
          </p:nvPr>
        </p:nvSpPr>
        <p:spPr>
          <a:xfrm>
            <a:off x="1570005" y="1723250"/>
            <a:ext cx="252754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5 SVNCookie" panose="020B0606040200020203" pitchFamily="34" charset="0"/>
              </a:rPr>
              <a:t>Có 5 hình ảnh của 5 chòm sao</a:t>
            </a:r>
            <a:endParaRPr sz="3200" dirty="0">
              <a:latin typeface="#9Slide05 SVNCookie" panose="020B0606040200020203" pitchFamily="34" charset="0"/>
            </a:endParaRPr>
          </a:p>
        </p:txBody>
      </p:sp>
      <p:sp>
        <p:nvSpPr>
          <p:cNvPr id="3426" name="Google Shape;3426;p36"/>
          <p:cNvSpPr txBox="1">
            <a:spLocks noGrp="1"/>
          </p:cNvSpPr>
          <p:nvPr>
            <p:ph type="ctrTitle" idx="4"/>
          </p:nvPr>
        </p:nvSpPr>
        <p:spPr>
          <a:xfrm>
            <a:off x="4934312" y="1766380"/>
            <a:ext cx="2751826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5 SVNCookie" panose="020B0606040200020203" pitchFamily="34" charset="0"/>
              </a:rPr>
              <a:t>4 nhóm cùng thi đoán tên chòm sao</a:t>
            </a:r>
            <a:endParaRPr sz="3200" dirty="0">
              <a:latin typeface="#9Slide05 SVNCookie" panose="020B0606040200020203" pitchFamily="34" charset="0"/>
            </a:endParaRPr>
          </a:p>
        </p:txBody>
      </p:sp>
      <p:sp>
        <p:nvSpPr>
          <p:cNvPr id="3430" name="Google Shape;3430;p36"/>
          <p:cNvSpPr txBox="1">
            <a:spLocks noGrp="1"/>
          </p:cNvSpPr>
          <p:nvPr>
            <p:ph type="ctrTitle" idx="9"/>
          </p:nvPr>
        </p:nvSpPr>
        <p:spPr>
          <a:xfrm>
            <a:off x="1500996" y="3509754"/>
            <a:ext cx="2596549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/>
                </a:solidFill>
                <a:latin typeface="#9Slide05 SVNCookie" panose="020B0606040200020203" pitchFamily="34" charset="0"/>
              </a:rPr>
              <a:t>Chia sẻ hiểu biết về tên chòm sao</a:t>
            </a:r>
            <a:endParaRPr sz="3200" dirty="0">
              <a:solidFill>
                <a:schemeClr val="bg1"/>
              </a:solidFill>
              <a:latin typeface="#9Slide05 SVNCookie" panose="020B0606040200020203" pitchFamily="34" charset="0"/>
            </a:endParaRPr>
          </a:p>
        </p:txBody>
      </p:sp>
      <p:sp>
        <p:nvSpPr>
          <p:cNvPr id="3433" name="Google Shape;3433;p36"/>
          <p:cNvSpPr txBox="1">
            <a:spLocks noGrp="1"/>
          </p:cNvSpPr>
          <p:nvPr>
            <p:ph type="title" idx="15"/>
          </p:nvPr>
        </p:nvSpPr>
        <p:spPr>
          <a:xfrm>
            <a:off x="5055083" y="3527006"/>
            <a:ext cx="2536161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/>
                </a:solidFill>
                <a:latin typeface="#9Slide05 SVNCookie" panose="020B0606040200020203" pitchFamily="34" charset="0"/>
              </a:rPr>
              <a:t>Đúng tên + 1 đ</a:t>
            </a:r>
            <a:br>
              <a:rPr lang="en" sz="3200" dirty="0">
                <a:solidFill>
                  <a:schemeClr val="bg1"/>
                </a:solidFill>
                <a:latin typeface="#9Slide05 SVNCookie" panose="020B0606040200020203" pitchFamily="34" charset="0"/>
              </a:rPr>
            </a:br>
            <a:r>
              <a:rPr lang="en" sz="3200" dirty="0">
                <a:solidFill>
                  <a:schemeClr val="bg1"/>
                </a:solidFill>
                <a:latin typeface="#9Slide05 SVNCookie" panose="020B0606040200020203" pitchFamily="34" charset="0"/>
              </a:rPr>
              <a:t>Chia sẻ + 1 đ </a:t>
            </a:r>
            <a:endParaRPr sz="3200" dirty="0">
              <a:solidFill>
                <a:schemeClr val="bg1"/>
              </a:solidFill>
              <a:latin typeface="#9Slide05 SVNCookie" panose="020B0606040200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15EE82-79AE-06E5-BC7B-919FDA0439C3}"/>
              </a:ext>
            </a:extLst>
          </p:cNvPr>
          <p:cNvSpPr txBox="1"/>
          <p:nvPr/>
        </p:nvSpPr>
        <p:spPr>
          <a:xfrm>
            <a:off x="145973" y="599496"/>
            <a:ext cx="28919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 chiều toả ra nhanh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các bờ bụi rậm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 quê đang xanh thẫm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Bỗng chốc trở tối mò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Trâu tôi đã ăn no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Bước giữa trời yên tĩnh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Trâu tôi đi đ</a:t>
            </a:r>
            <a:r>
              <a:rPr lang="en-US" sz="1800" dirty="0">
                <a:solidFill>
                  <a:srgbClr val="00264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ủ</a:t>
            </a: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 đỉnh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 bước giữa ngàn sao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endParaRPr lang="en-US" sz="1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FD4C3E-1401-882B-FEC3-204DB06D70D7}"/>
              </a:ext>
            </a:extLst>
          </p:cNvPr>
          <p:cNvSpPr txBox="1"/>
          <p:nvPr/>
        </p:nvSpPr>
        <p:spPr>
          <a:xfrm>
            <a:off x="3199028" y="1202143"/>
            <a:ext cx="28919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 Ngân hà nao nao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Chảy giữa trời lồng lộng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 Thần Nông toả rộng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 chiếc vó bằng vàng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 những sao dọc ngang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 tôm cua bơi lội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Phía đông nam rời rợi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 đặt một chiếc nơm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Rờ rỡ ngôi sao Hôm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 đuốc đèn soi cá</a:t>
            </a:r>
            <a:endParaRPr lang="en-US" sz="1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DF012-AB7E-3B94-6901-64CDBCFE2BB7}"/>
              </a:ext>
            </a:extLst>
          </p:cNvPr>
          <p:cNvSpPr txBox="1"/>
          <p:nvPr/>
        </p:nvSpPr>
        <p:spPr>
          <a:xfrm>
            <a:off x="6252081" y="2169157"/>
            <a:ext cx="289191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Bên trời đang rộn rã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 nhóm Đại Hùng tinh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Buông gàu bên sông Ngân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Suốt đêm lo tát nước...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 sao vui làm việc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Mải đến lúc hừng đông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Phe phẩy chiếc quạt hồng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 ngày lên, về nghỉ</a:t>
            </a:r>
            <a:endParaRPr lang="en-US" sz="1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Google Shape;3301;p33">
            <a:extLst>
              <a:ext uri="{FF2B5EF4-FFF2-40B4-BE49-F238E27FC236}">
                <a16:creationId xmlns:a16="http://schemas.microsoft.com/office/drawing/2014/main" id="{BACEF2F2-8BB8-CBB2-741E-B6F43B2404BD}"/>
              </a:ext>
            </a:extLst>
          </p:cNvPr>
          <p:cNvSpPr txBox="1">
            <a:spLocks/>
          </p:cNvSpPr>
          <p:nvPr/>
        </p:nvSpPr>
        <p:spPr>
          <a:xfrm>
            <a:off x="3206523" y="297997"/>
            <a:ext cx="6407045" cy="688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#9Slide05 SVNAnthem" pitchFamily="2" charset="0"/>
              </a:rPr>
              <a:t>Ngàn</a:t>
            </a:r>
            <a:r>
              <a:rPr lang="en-US" sz="4000" dirty="0">
                <a:solidFill>
                  <a:srgbClr val="FF0000"/>
                </a:solidFill>
                <a:latin typeface="#9Slide05 SVNAnthem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SVNAnthem" pitchFamily="2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#9Slide05 SVNAnthem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SVNAnthem" pitchFamily="2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#9Slide05 SVNAnthem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SVNAnthem" pitchFamily="2" charset="0"/>
              </a:rPr>
              <a:t>việc</a:t>
            </a:r>
            <a:endParaRPr lang="en-US" sz="2800" dirty="0">
              <a:solidFill>
                <a:srgbClr val="FF0000"/>
              </a:solidFill>
              <a:latin typeface="#9Slide05 SVNAnthem" pitchFamily="2" charset="0"/>
            </a:endParaRPr>
          </a:p>
        </p:txBody>
      </p:sp>
      <p:sp>
        <p:nvSpPr>
          <p:cNvPr id="7" name="Google Shape;3302;p33">
            <a:extLst>
              <a:ext uri="{FF2B5EF4-FFF2-40B4-BE49-F238E27FC236}">
                <a16:creationId xmlns:a16="http://schemas.microsoft.com/office/drawing/2014/main" id="{AA787750-94A9-94F0-F937-7B2A631358C5}"/>
              </a:ext>
            </a:extLst>
          </p:cNvPr>
          <p:cNvSpPr txBox="1">
            <a:spLocks/>
          </p:cNvSpPr>
          <p:nvPr/>
        </p:nvSpPr>
        <p:spPr>
          <a:xfrm>
            <a:off x="6252080" y="1047657"/>
            <a:ext cx="2891919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#9Slide05 SVNAnthem" pitchFamily="2" charset="0"/>
              </a:rPr>
              <a:t>_ </a:t>
            </a:r>
            <a:r>
              <a:rPr lang="en-US" sz="2800" dirty="0" err="1">
                <a:solidFill>
                  <a:srgbClr val="FF0000"/>
                </a:solidFill>
                <a:latin typeface="#9Slide05 SVNAnthem" pitchFamily="2" charset="0"/>
              </a:rPr>
              <a:t>Võ</a:t>
            </a:r>
            <a:r>
              <a:rPr lang="en-US" sz="2800" dirty="0">
                <a:solidFill>
                  <a:srgbClr val="FF0000"/>
                </a:solidFill>
                <a:latin typeface="#9Slide05 SVNAnthem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SVNAnthem" pitchFamily="2" charset="0"/>
              </a:rPr>
              <a:t>Quảng</a:t>
            </a:r>
            <a:r>
              <a:rPr lang="en-US" sz="2800" dirty="0">
                <a:solidFill>
                  <a:srgbClr val="FF0000"/>
                </a:solidFill>
                <a:latin typeface="#9Slide05 SVNAnthem" pitchFamily="2" charset="0"/>
              </a:rPr>
              <a:t> _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0F6945-5D65-E230-5768-540CE31C0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50" y="2968030"/>
            <a:ext cx="2172674" cy="21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D3794-02A2-B366-154D-87751D096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70" t="5719" r="37942" b="47837"/>
          <a:stretch/>
        </p:blipFill>
        <p:spPr>
          <a:xfrm>
            <a:off x="854225" y="1105231"/>
            <a:ext cx="2016195" cy="4038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CDBD9-1EA6-B771-F47E-77DE24124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432" y="-255140"/>
            <a:ext cx="5143500" cy="4254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47E845-F591-3FDA-300E-2F941106449C}"/>
              </a:ext>
            </a:extLst>
          </p:cNvPr>
          <p:cNvSpPr txBox="1"/>
          <p:nvPr/>
        </p:nvSpPr>
        <p:spPr>
          <a:xfrm>
            <a:off x="3880237" y="992919"/>
            <a:ext cx="3776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Nêu</a:t>
            </a:r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nét</a:t>
            </a:r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chính</a:t>
            </a:r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giả</a:t>
            </a:r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phẩm</a:t>
            </a:r>
            <a:endParaRPr lang="en-US" sz="3600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7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9">
            <a:extLst>
              <a:ext uri="{FF2B5EF4-FFF2-40B4-BE49-F238E27FC236}">
                <a16:creationId xmlns:a16="http://schemas.microsoft.com/office/drawing/2014/main" id="{C03DBF51-8889-0487-FAB3-77DECBAAE9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98" b="8698"/>
          <a:stretch/>
        </p:blipFill>
        <p:spPr>
          <a:xfrm>
            <a:off x="6315560" y="1334216"/>
            <a:ext cx="2715569" cy="3084909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</p:spPr>
      </p:pic>
      <p:sp>
        <p:nvSpPr>
          <p:cNvPr id="4" name="Google Shape;3301;p33">
            <a:extLst>
              <a:ext uri="{FF2B5EF4-FFF2-40B4-BE49-F238E27FC236}">
                <a16:creationId xmlns:a16="http://schemas.microsoft.com/office/drawing/2014/main" id="{2CFD5E99-2681-9B8D-5BEC-42497BAED423}"/>
              </a:ext>
            </a:extLst>
          </p:cNvPr>
          <p:cNvSpPr txBox="1">
            <a:spLocks/>
          </p:cNvSpPr>
          <p:nvPr/>
        </p:nvSpPr>
        <p:spPr>
          <a:xfrm>
            <a:off x="1408730" y="261972"/>
            <a:ext cx="3778893" cy="688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#9Slide05 SVNAnthem" pitchFamily="2" charset="0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#9Slide05 SVNAnthem" pitchFamily="2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#9Slide05 SVNAnthem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SVNAnthem" pitchFamily="2" charset="0"/>
              </a:rPr>
              <a:t>giả</a:t>
            </a:r>
            <a:endParaRPr lang="en-US" sz="2800" dirty="0">
              <a:solidFill>
                <a:srgbClr val="FF0000"/>
              </a:solidFill>
              <a:latin typeface="#9Slide05 SVNAnthem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39BACAD-0546-0E3F-73EA-08747B085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3093" y="1235243"/>
            <a:ext cx="5815311" cy="96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356D56-2451-C038-66DD-6BCF248076EC}"/>
              </a:ext>
            </a:extLst>
          </p:cNvPr>
          <p:cNvSpPr txBox="1"/>
          <p:nvPr/>
        </p:nvSpPr>
        <p:spPr>
          <a:xfrm>
            <a:off x="500249" y="1411788"/>
            <a:ext cx="5595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#9Slide05 Braxton Regular" panose="03060000000000000000" pitchFamily="66" charset="0"/>
              </a:rPr>
              <a:t>Võ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Quảng</a:t>
            </a:r>
            <a:r>
              <a:rPr lang="en-US" sz="2800" dirty="0">
                <a:latin typeface="#9Slide05 Braxton Regular" panose="03060000000000000000" pitchFamily="66" charset="0"/>
              </a:rPr>
              <a:t> (1920-2007), </a:t>
            </a:r>
            <a:r>
              <a:rPr lang="en-US" sz="2800" dirty="0" err="1">
                <a:latin typeface="#9Slide05 Braxton Regular" panose="03060000000000000000" pitchFamily="66" charset="0"/>
              </a:rPr>
              <a:t>quê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Quảng</a:t>
            </a:r>
            <a:r>
              <a:rPr lang="en-US" sz="2800" dirty="0">
                <a:latin typeface="#9Slide05 Braxton Regular" panose="03060000000000000000" pitchFamily="66" charset="0"/>
              </a:rPr>
              <a:t> Nam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8D39A8-F00C-F89C-B7CA-8F605531A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3093" y="2438516"/>
            <a:ext cx="5815311" cy="969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E84AF7-53C9-C6B4-C621-381B4CF88F51}"/>
              </a:ext>
            </a:extLst>
          </p:cNvPr>
          <p:cNvSpPr txBox="1"/>
          <p:nvPr/>
        </p:nvSpPr>
        <p:spPr>
          <a:xfrm>
            <a:off x="500249" y="2615061"/>
            <a:ext cx="5595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#9Slide05 Braxton Regular" panose="03060000000000000000" pitchFamily="66" charset="0"/>
              </a:rPr>
              <a:t>Sáng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tác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thơ</a:t>
            </a:r>
            <a:r>
              <a:rPr lang="en-US" sz="2800" dirty="0">
                <a:latin typeface="#9Slide05 Braxton Regular" panose="03060000000000000000" pitchFamily="66" charset="0"/>
              </a:rPr>
              <a:t>, </a:t>
            </a:r>
            <a:r>
              <a:rPr lang="en-US" sz="2800" dirty="0" err="1">
                <a:latin typeface="#9Slide05 Braxton Regular" panose="03060000000000000000" pitchFamily="66" charset="0"/>
              </a:rPr>
              <a:t>truyện</a:t>
            </a:r>
            <a:r>
              <a:rPr lang="en-US" sz="2800" dirty="0">
                <a:latin typeface="#9Slide05 Braxton Regular" panose="03060000000000000000" pitchFamily="66" charset="0"/>
              </a:rPr>
              <a:t>, </a:t>
            </a:r>
            <a:r>
              <a:rPr lang="en-US" sz="2800" dirty="0" err="1">
                <a:latin typeface="#9Slide05 Braxton Regular" panose="03060000000000000000" pitchFamily="66" charset="0"/>
              </a:rPr>
              <a:t>biên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kịch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phim</a:t>
            </a:r>
            <a:r>
              <a:rPr lang="en-US" sz="2800" dirty="0">
                <a:latin typeface="#9Slide05 Braxton Regular" panose="03060000000000000000" pitchFamily="66" charset="0"/>
              </a:rPr>
              <a:t>, </a:t>
            </a:r>
            <a:r>
              <a:rPr lang="en-US" sz="2800" dirty="0" err="1">
                <a:latin typeface="#9Slide05 Braxton Regular" panose="03060000000000000000" pitchFamily="66" charset="0"/>
              </a:rPr>
              <a:t>dịch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giả</a:t>
            </a:r>
            <a:endParaRPr lang="en-US" sz="2800" dirty="0">
              <a:latin typeface="#9Slide05 Braxton Regular" panose="03060000000000000000" pitchFamily="66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34AF444-F037-1C91-DFDF-8E6B1C288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3093" y="3641788"/>
            <a:ext cx="5815311" cy="1233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EBB2A0-B94C-21B7-FE1E-BDB90F83E15E}"/>
              </a:ext>
            </a:extLst>
          </p:cNvPr>
          <p:cNvSpPr txBox="1"/>
          <p:nvPr/>
        </p:nvSpPr>
        <p:spPr>
          <a:xfrm>
            <a:off x="500249" y="3779832"/>
            <a:ext cx="5595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#9Slide05 Braxton Regular" panose="03060000000000000000" pitchFamily="66" charset="0"/>
              </a:rPr>
              <a:t>Thơ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thiếu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nhi</a:t>
            </a:r>
            <a:r>
              <a:rPr lang="en-US" sz="2800" dirty="0">
                <a:latin typeface="#9Slide05 Braxton Regular" panose="03060000000000000000" pitchFamily="66" charset="0"/>
              </a:rPr>
              <a:t>: </a:t>
            </a:r>
            <a:r>
              <a:rPr lang="en-US" sz="2800" dirty="0" err="1">
                <a:latin typeface="#9Slide05 Braxton Regular" panose="03060000000000000000" pitchFamily="66" charset="0"/>
              </a:rPr>
              <a:t>Giản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dị</a:t>
            </a:r>
            <a:r>
              <a:rPr lang="en-US" sz="2800" dirty="0">
                <a:latin typeface="#9Slide05 Braxton Regular" panose="03060000000000000000" pitchFamily="66" charset="0"/>
              </a:rPr>
              <a:t>, </a:t>
            </a:r>
            <a:r>
              <a:rPr lang="en-US" sz="2800" dirty="0" err="1">
                <a:latin typeface="#9Slide05 Braxton Regular" panose="03060000000000000000" pitchFamily="66" charset="0"/>
              </a:rPr>
              <a:t>trong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sáng</a:t>
            </a:r>
            <a:r>
              <a:rPr lang="en-US" sz="2800" dirty="0">
                <a:latin typeface="#9Slide05 Braxton Regular" panose="03060000000000000000" pitchFamily="66" charset="0"/>
              </a:rPr>
              <a:t>, </a:t>
            </a:r>
            <a:r>
              <a:rPr lang="en-US" sz="2800" dirty="0" err="1">
                <a:latin typeface="#9Slide05 Braxton Regular" panose="03060000000000000000" pitchFamily="66" charset="0"/>
              </a:rPr>
              <a:t>gợi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nhiều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liên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tưởng</a:t>
            </a:r>
            <a:r>
              <a:rPr lang="en-US" sz="2800" dirty="0">
                <a:latin typeface="#9Slide05 Braxton Regular" panose="03060000000000000000" pitchFamily="66" charset="0"/>
              </a:rPr>
              <a:t>, </a:t>
            </a:r>
            <a:r>
              <a:rPr lang="en-US" sz="2800" dirty="0" err="1">
                <a:latin typeface="#9Slide05 Braxton Regular" panose="03060000000000000000" pitchFamily="66" charset="0"/>
              </a:rPr>
              <a:t>ngôn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ngữ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giàu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hình</a:t>
            </a:r>
            <a:r>
              <a:rPr lang="en-US" sz="2800" dirty="0">
                <a:latin typeface="#9Slide05 Braxton Regular" panose="03060000000000000000" pitchFamily="66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</a:rPr>
              <a:t>ảnh</a:t>
            </a:r>
            <a:r>
              <a:rPr lang="en-US" sz="2800" dirty="0">
                <a:latin typeface="#9Slide05 Braxton Regular" panose="03060000000000000000" pitchFamily="66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00555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01;p33">
            <a:extLst>
              <a:ext uri="{FF2B5EF4-FFF2-40B4-BE49-F238E27FC236}">
                <a16:creationId xmlns:a16="http://schemas.microsoft.com/office/drawing/2014/main" id="{2CFD5E99-2681-9B8D-5BEC-42497BAED423}"/>
              </a:ext>
            </a:extLst>
          </p:cNvPr>
          <p:cNvSpPr txBox="1">
            <a:spLocks/>
          </p:cNvSpPr>
          <p:nvPr/>
        </p:nvSpPr>
        <p:spPr>
          <a:xfrm>
            <a:off x="4054153" y="318794"/>
            <a:ext cx="3778893" cy="688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#9Slide05 SVNAnthem" pitchFamily="2" charset="0"/>
              </a:rPr>
              <a:t>3. </a:t>
            </a:r>
            <a:r>
              <a:rPr lang="en-US" sz="4000" dirty="0" err="1">
                <a:solidFill>
                  <a:srgbClr val="FF0000"/>
                </a:solidFill>
                <a:latin typeface="#9Slide05 SVNAnthem" pitchFamily="2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#9Slide05 SVNAnthem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SVNAnthem" pitchFamily="2" charset="0"/>
              </a:rPr>
              <a:t>phẩm</a:t>
            </a:r>
            <a:endParaRPr lang="en-US" sz="2800" dirty="0">
              <a:solidFill>
                <a:srgbClr val="FF0000"/>
              </a:solidFill>
              <a:latin typeface="#9Slide05 SVNAnthe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224A19-D2BE-B670-E1AE-4D0782B8B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0" b="98187" l="5497" r="93869">
                        <a14:foregroundMark x1="5497" y1="29456" x2="9302" y2="41843"/>
                        <a14:foregroundMark x1="90275" y1="8459" x2="94080" y2="34290"/>
                        <a14:foregroundMark x1="94080" y1="34290" x2="92389" y2="41843"/>
                        <a14:foregroundMark x1="21353" y1="74169" x2="64693" y2="94260"/>
                        <a14:foregroundMark x1="64693" y1="94260" x2="68288" y2="94562"/>
                        <a14:foregroundMark x1="82241" y1="85196" x2="81818" y2="82326"/>
                        <a14:foregroundMark x1="72727" y1="80060" x2="68922" y2="79456"/>
                        <a14:foregroundMark x1="58562" y1="59215" x2="53066" y2="52417"/>
                        <a14:foregroundMark x1="71670" y1="72659" x2="54334" y2="65861"/>
                        <a14:foregroundMark x1="58985" y1="61480" x2="64059" y2="47583"/>
                        <a14:foregroundMark x1="65328" y1="98187" x2="74630" y2="93807"/>
                        <a14:foregroundMark x1="74630" y1="79003" x2="71459" y2="88066"/>
                        <a14:foregroundMark x1="22833" y1="81873" x2="34249" y2="90181"/>
                        <a14:foregroundMark x1="34249" y1="90181" x2="50106" y2="94562"/>
                        <a14:foregroundMark x1="50106" y1="94562" x2="53277" y2="94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563" y="588990"/>
            <a:ext cx="2708856" cy="38539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D2A569-E8BA-BD04-2B68-4822A7ED964C}"/>
              </a:ext>
            </a:extLst>
          </p:cNvPr>
          <p:cNvGrpSpPr/>
          <p:nvPr/>
        </p:nvGrpSpPr>
        <p:grpSpPr>
          <a:xfrm>
            <a:off x="3352267" y="1213322"/>
            <a:ext cx="5478468" cy="963146"/>
            <a:chOff x="3301465" y="1221789"/>
            <a:chExt cx="5524901" cy="9631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5D5C23-000B-1E1E-A2F1-158633EB268A}"/>
                </a:ext>
              </a:extLst>
            </p:cNvPr>
            <p:cNvSpPr/>
            <p:nvPr/>
          </p:nvSpPr>
          <p:spPr>
            <a:xfrm>
              <a:off x="3301465" y="1221789"/>
              <a:ext cx="5524901" cy="963146"/>
            </a:xfrm>
            <a:prstGeom prst="rect">
              <a:avLst/>
            </a:prstGeom>
            <a:solidFill>
              <a:srgbClr val="EBF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B4EBFD-64C7-A49D-A271-95A1CDDD855C}"/>
                </a:ext>
              </a:extLst>
            </p:cNvPr>
            <p:cNvSpPr/>
            <p:nvPr/>
          </p:nvSpPr>
          <p:spPr>
            <a:xfrm>
              <a:off x="3403599" y="1341569"/>
              <a:ext cx="5313242" cy="741064"/>
            </a:xfrm>
            <a:prstGeom prst="rect">
              <a:avLst/>
            </a:prstGeom>
            <a:solidFill>
              <a:srgbClr val="EBF6D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Thể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loại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: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Thơ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năm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chữ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7A489B-F704-C50A-14DA-20660A34B14B}"/>
              </a:ext>
            </a:extLst>
          </p:cNvPr>
          <p:cNvGrpSpPr/>
          <p:nvPr/>
        </p:nvGrpSpPr>
        <p:grpSpPr>
          <a:xfrm>
            <a:off x="3348571" y="2413189"/>
            <a:ext cx="5478468" cy="963146"/>
            <a:chOff x="3301465" y="1221789"/>
            <a:chExt cx="5524901" cy="963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6B9A80C-E1A5-1033-2C97-33E8146B2663}"/>
                </a:ext>
              </a:extLst>
            </p:cNvPr>
            <p:cNvSpPr/>
            <p:nvPr/>
          </p:nvSpPr>
          <p:spPr>
            <a:xfrm>
              <a:off x="3301465" y="1221789"/>
              <a:ext cx="5524901" cy="963146"/>
            </a:xfrm>
            <a:prstGeom prst="rect">
              <a:avLst/>
            </a:prstGeom>
            <a:solidFill>
              <a:srgbClr val="EBF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E6AEDB-6381-F61F-EFBF-A6184B0EECA1}"/>
                </a:ext>
              </a:extLst>
            </p:cNvPr>
            <p:cNvSpPr/>
            <p:nvPr/>
          </p:nvSpPr>
          <p:spPr>
            <a:xfrm>
              <a:off x="3403599" y="1341569"/>
              <a:ext cx="5313242" cy="741064"/>
            </a:xfrm>
            <a:prstGeom prst="rect">
              <a:avLst/>
            </a:prstGeom>
            <a:solidFill>
              <a:srgbClr val="EBF6D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PTBĐ: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Biểu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cảm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,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miêu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tả</a:t>
              </a:r>
              <a:endParaRPr lang="en-SG" sz="2800" dirty="0">
                <a:solidFill>
                  <a:schemeClr val="tx1">
                    <a:lumMod val="50000"/>
                  </a:schemeClr>
                </a:solidFill>
                <a:latin typeface="#9Slide05 Braxton Regular" panose="03060000000000000000" pitchFamily="66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76BBB6-384F-56D0-6B49-F90CFB0A6B61}"/>
              </a:ext>
            </a:extLst>
          </p:cNvPr>
          <p:cNvGrpSpPr/>
          <p:nvPr/>
        </p:nvGrpSpPr>
        <p:grpSpPr>
          <a:xfrm>
            <a:off x="3348571" y="3618947"/>
            <a:ext cx="5478468" cy="1205759"/>
            <a:chOff x="3301465" y="1221789"/>
            <a:chExt cx="5524901" cy="96314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04314A-8054-855E-7BC2-A04FBE32B898}"/>
                </a:ext>
              </a:extLst>
            </p:cNvPr>
            <p:cNvSpPr/>
            <p:nvPr/>
          </p:nvSpPr>
          <p:spPr>
            <a:xfrm>
              <a:off x="3301465" y="1221789"/>
              <a:ext cx="5524901" cy="963146"/>
            </a:xfrm>
            <a:prstGeom prst="rect">
              <a:avLst/>
            </a:prstGeom>
            <a:solidFill>
              <a:srgbClr val="EBF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70F6CE-32FB-CF9E-FDDA-8FB4C195AB95}"/>
                </a:ext>
              </a:extLst>
            </p:cNvPr>
            <p:cNvSpPr/>
            <p:nvPr/>
          </p:nvSpPr>
          <p:spPr>
            <a:xfrm>
              <a:off x="3403599" y="1341569"/>
              <a:ext cx="5313242" cy="741064"/>
            </a:xfrm>
            <a:prstGeom prst="rect">
              <a:avLst/>
            </a:prstGeom>
            <a:solidFill>
              <a:srgbClr val="EBF6D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Xuất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xứ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: In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trong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“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Tuyển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tập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Võ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Quảng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” ,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tập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II, NXB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Văn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học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,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Hà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 </a:t>
              </a:r>
              <a:r>
                <a:rPr lang="en-SG" sz="2800" dirty="0" err="1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Nội</a:t>
              </a:r>
              <a:r>
                <a:rPr lang="en-SG" sz="2800" dirty="0">
                  <a:solidFill>
                    <a:schemeClr val="tx1">
                      <a:lumMod val="50000"/>
                    </a:schemeClr>
                  </a:solidFill>
                  <a:latin typeface="#9Slide05 Braxton Regular" panose="03060000000000000000" pitchFamily="66" charset="0"/>
                </a:rPr>
                <a:t>, 1998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823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79;p47">
            <a:extLst>
              <a:ext uri="{FF2B5EF4-FFF2-40B4-BE49-F238E27FC236}">
                <a16:creationId xmlns:a16="http://schemas.microsoft.com/office/drawing/2014/main" id="{16118DA1-35BC-44C4-9CFC-BB1DAE08BBE5}"/>
              </a:ext>
            </a:extLst>
          </p:cNvPr>
          <p:cNvSpPr/>
          <p:nvPr/>
        </p:nvSpPr>
        <p:spPr>
          <a:xfrm rot="-5400000">
            <a:off x="2584313" y="-1298639"/>
            <a:ext cx="3975376" cy="7862153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D2229-720B-42E6-A7E8-57C1475A3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0" b="98187" l="5497" r="93869">
                        <a14:foregroundMark x1="5497" y1="29456" x2="9302" y2="41843"/>
                        <a14:foregroundMark x1="90275" y1="8459" x2="94080" y2="34290"/>
                        <a14:foregroundMark x1="94080" y1="34290" x2="92389" y2="41843"/>
                        <a14:foregroundMark x1="21353" y1="74169" x2="64693" y2="94260"/>
                        <a14:foregroundMark x1="64693" y1="94260" x2="68288" y2="94562"/>
                        <a14:foregroundMark x1="82241" y1="85196" x2="81818" y2="82326"/>
                        <a14:foregroundMark x1="72727" y1="80060" x2="68922" y2="79456"/>
                        <a14:foregroundMark x1="58562" y1="59215" x2="53066" y2="52417"/>
                        <a14:foregroundMark x1="71670" y1="72659" x2="54334" y2="65861"/>
                        <a14:foregroundMark x1="58985" y1="61480" x2="64059" y2="47583"/>
                        <a14:foregroundMark x1="65328" y1="98187" x2="74630" y2="93807"/>
                        <a14:foregroundMark x1="74630" y1="79003" x2="71459" y2="88066"/>
                        <a14:foregroundMark x1="22833" y1="81873" x2="34249" y2="90181"/>
                        <a14:foregroundMark x1="34249" y1="90181" x2="50106" y2="94562"/>
                        <a14:foregroundMark x1="50106" y1="94562" x2="53277" y2="94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230" y="590749"/>
            <a:ext cx="2708856" cy="3853997"/>
          </a:xfrm>
          <a:prstGeom prst="rect">
            <a:avLst/>
          </a:prstGeom>
        </p:spPr>
      </p:pic>
      <p:sp>
        <p:nvSpPr>
          <p:cNvPr id="5" name="Google Shape;3301;p33">
            <a:extLst>
              <a:ext uri="{FF2B5EF4-FFF2-40B4-BE49-F238E27FC236}">
                <a16:creationId xmlns:a16="http://schemas.microsoft.com/office/drawing/2014/main" id="{87EE6212-45DD-4EF0-8482-8F72C5F2FAC4}"/>
              </a:ext>
            </a:extLst>
          </p:cNvPr>
          <p:cNvSpPr txBox="1">
            <a:spLocks/>
          </p:cNvSpPr>
          <p:nvPr/>
        </p:nvSpPr>
        <p:spPr>
          <a:xfrm>
            <a:off x="3673583" y="1503781"/>
            <a:ext cx="4507891" cy="213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3200" b="0" i="0" u="none" strike="noStrike" cap="none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IcielPony" panose="02000000000000000000" pitchFamily="2" charset="0"/>
              </a:rPr>
              <a:t>II.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IcielPony" panose="02000000000000000000" pitchFamily="2" charset="0"/>
              </a:rPr>
              <a:t>Khám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IcielPony" panose="020000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IcielPony" panose="02000000000000000000" pitchFamily="2" charset="0"/>
              </a:rPr>
              <a:t>phá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IcielPony" panose="020000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IcielPony" panose="02000000000000000000" pitchFamily="2" charset="0"/>
              </a:rPr>
              <a:t>văn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#9Slide07 IcielPony" panose="02000000000000000000" pitchFamily="2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#9Slide07 IcielPony" panose="02000000000000000000" pitchFamily="2" charset="0"/>
              </a:rPr>
              <a:t>bản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#9Slide07 Iciel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5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Brace 3">
            <a:extLst>
              <a:ext uri="{FF2B5EF4-FFF2-40B4-BE49-F238E27FC236}">
                <a16:creationId xmlns:a16="http://schemas.microsoft.com/office/drawing/2014/main" id="{B3F072E4-E39D-D67A-3B73-9A2174571F17}"/>
              </a:ext>
            </a:extLst>
          </p:cNvPr>
          <p:cNvSpPr/>
          <p:nvPr/>
        </p:nvSpPr>
        <p:spPr>
          <a:xfrm>
            <a:off x="7199705" y="478598"/>
            <a:ext cx="335444" cy="1644647"/>
          </a:xfrm>
          <a:prstGeom prst="rightBrace">
            <a:avLst>
              <a:gd name="adj1" fmla="val 48462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225E7-1D4D-BBB8-43B4-7B56B167C714}"/>
              </a:ext>
            </a:extLst>
          </p:cNvPr>
          <p:cNvSpPr/>
          <p:nvPr/>
        </p:nvSpPr>
        <p:spPr>
          <a:xfrm>
            <a:off x="7550614" y="1115718"/>
            <a:ext cx="1399430" cy="38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dụng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E32BF9-EEC8-C2C3-0F7D-E26C6CA0DDC6}"/>
              </a:ext>
            </a:extLst>
          </p:cNvPr>
          <p:cNvSpPr/>
          <p:nvPr/>
        </p:nvSpPr>
        <p:spPr>
          <a:xfrm>
            <a:off x="278085" y="944270"/>
            <a:ext cx="1056442" cy="310718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endParaRPr lang="en-US" sz="24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CB01B25-9B8D-E5A2-CB43-BBE85C8E0DF2}"/>
              </a:ext>
            </a:extLst>
          </p:cNvPr>
          <p:cNvSpPr/>
          <p:nvPr/>
        </p:nvSpPr>
        <p:spPr>
          <a:xfrm>
            <a:off x="1584088" y="1357748"/>
            <a:ext cx="523782" cy="2545560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16F3D4-5A0B-A766-7172-5322A1F4F9DF}"/>
              </a:ext>
            </a:extLst>
          </p:cNvPr>
          <p:cNvSpPr/>
          <p:nvPr/>
        </p:nvSpPr>
        <p:spPr>
          <a:xfrm>
            <a:off x="2362069" y="857884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thức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15638C-E5AD-7658-8C39-6AFE8ED89434}"/>
              </a:ext>
            </a:extLst>
          </p:cNvPr>
          <p:cNvSpPr/>
          <p:nvPr/>
        </p:nvSpPr>
        <p:spPr>
          <a:xfrm>
            <a:off x="2365486" y="3442597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nội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dung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4E56A5-6782-3F53-75F1-6C8759653747}"/>
              </a:ext>
            </a:extLst>
          </p:cNvPr>
          <p:cNvSpPr/>
          <p:nvPr/>
        </p:nvSpPr>
        <p:spPr>
          <a:xfrm>
            <a:off x="4622812" y="287120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Nhận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C7C4C5-B6D2-FB2D-09FA-65DF8239AB94}"/>
              </a:ext>
            </a:extLst>
          </p:cNvPr>
          <p:cNvSpPr/>
          <p:nvPr/>
        </p:nvSpPr>
        <p:spPr>
          <a:xfrm>
            <a:off x="4627832" y="999195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gieo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vần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E0A393-F267-A08F-56E6-D1A47BF83F04}"/>
              </a:ext>
            </a:extLst>
          </p:cNvPr>
          <p:cNvSpPr/>
          <p:nvPr/>
        </p:nvSpPr>
        <p:spPr>
          <a:xfrm>
            <a:off x="4622812" y="1715266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ngắt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nhịp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9DBDC8C-B2E8-C4CD-C890-51E451035B80}"/>
              </a:ext>
            </a:extLst>
          </p:cNvPr>
          <p:cNvSpPr/>
          <p:nvPr/>
        </p:nvSpPr>
        <p:spPr>
          <a:xfrm>
            <a:off x="4038964" y="478599"/>
            <a:ext cx="334669" cy="1644646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9E9BBD-0EE3-0250-8D45-0ED7A48C9C90}"/>
              </a:ext>
            </a:extLst>
          </p:cNvPr>
          <p:cNvSpPr/>
          <p:nvPr/>
        </p:nvSpPr>
        <p:spPr>
          <a:xfrm>
            <a:off x="4622812" y="2863765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Từ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ngữ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Câu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BPTT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E886DC-23D0-7E4E-B856-53BC0CEDC757}"/>
              </a:ext>
            </a:extLst>
          </p:cNvPr>
          <p:cNvSpPr/>
          <p:nvPr/>
        </p:nvSpPr>
        <p:spPr>
          <a:xfrm>
            <a:off x="4627832" y="3575840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ảnh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giả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508ABA-D885-C62B-CFB5-7B27ECC818F1}"/>
              </a:ext>
            </a:extLst>
          </p:cNvPr>
          <p:cNvSpPr/>
          <p:nvPr/>
        </p:nvSpPr>
        <p:spPr>
          <a:xfrm>
            <a:off x="4622812" y="4291911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Chủ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tưởng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bài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4B0B6D7-B7E6-F524-866A-85FADBFDAB65}"/>
              </a:ext>
            </a:extLst>
          </p:cNvPr>
          <p:cNvSpPr/>
          <p:nvPr/>
        </p:nvSpPr>
        <p:spPr>
          <a:xfrm>
            <a:off x="4038964" y="3063310"/>
            <a:ext cx="334669" cy="1644646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270642-57FB-0A56-FE81-A998C1729018}"/>
              </a:ext>
            </a:extLst>
          </p:cNvPr>
          <p:cNvSpPr txBox="1"/>
          <p:nvPr/>
        </p:nvSpPr>
        <p:spPr>
          <a:xfrm>
            <a:off x="2006600" y="1758198"/>
            <a:ext cx="5130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Koni" pitchFamily="2" charset="0"/>
              </a:rPr>
              <a:t>1. </a:t>
            </a:r>
            <a:r>
              <a:rPr lang="en-US" sz="6000" dirty="0" err="1">
                <a:solidFill>
                  <a:schemeClr val="bg1"/>
                </a:solidFill>
                <a:latin typeface="#9Slide07 IcielKoni" pitchFamily="2" charset="0"/>
              </a:rPr>
              <a:t>Đặc</a:t>
            </a:r>
            <a:r>
              <a:rPr lang="en-US" sz="6000" dirty="0"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IcielKoni" pitchFamily="2" charset="0"/>
              </a:rPr>
              <a:t>điểm</a:t>
            </a:r>
            <a:r>
              <a:rPr lang="en-US" sz="6000" dirty="0"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IcielKoni" pitchFamily="2" charset="0"/>
              </a:rPr>
              <a:t>hình</a:t>
            </a:r>
            <a:r>
              <a:rPr lang="en-US" sz="6000" dirty="0"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IcielKoni" pitchFamily="2" charset="0"/>
              </a:rPr>
              <a:t>thức</a:t>
            </a:r>
            <a:endParaRPr lang="en-US" sz="6000" dirty="0">
              <a:solidFill>
                <a:schemeClr val="bg1"/>
              </a:solidFill>
              <a:latin typeface="#9Slide07 IcielKo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2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A4D050-F0CF-F3A2-77F0-E35EAFACD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053" y="1471083"/>
            <a:ext cx="3672417" cy="3672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4D077C-1E4B-0B1D-4A8C-C3DD02B063A4}"/>
              </a:ext>
            </a:extLst>
          </p:cNvPr>
          <p:cNvSpPr txBox="1"/>
          <p:nvPr/>
        </p:nvSpPr>
        <p:spPr>
          <a:xfrm>
            <a:off x="370075" y="356796"/>
            <a:ext cx="2491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#9Slide07 Crocante" panose="02000000000000000000" pitchFamily="2" charset="0"/>
              </a:rPr>
              <a:t>TRUY TÌM ẨN SỐ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9365464E-A060-0495-30B1-BC4EFE4DA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341948"/>
              </p:ext>
            </p:extLst>
          </p:nvPr>
        </p:nvGraphicFramePr>
        <p:xfrm>
          <a:off x="3335867" y="135467"/>
          <a:ext cx="5689600" cy="4868339"/>
        </p:xfrm>
        <a:graphic>
          <a:graphicData uri="http://schemas.openxmlformats.org/drawingml/2006/table">
            <a:tbl>
              <a:tblPr firstRow="1" bandRow="1">
                <a:tableStyleId>{2A92062E-8D1F-4B74-8016-D94E378A2159}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84471087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42818237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95889318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42821942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0319154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34618690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4002846878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273748448"/>
                    </a:ext>
                  </a:extLst>
                </a:gridCol>
              </a:tblGrid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327612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69122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008568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0138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833903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4472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48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2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5B3D843-BC75-AF9E-C18B-C38334B46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098787"/>
              </p:ext>
            </p:extLst>
          </p:nvPr>
        </p:nvGraphicFramePr>
        <p:xfrm>
          <a:off x="3335867" y="135467"/>
          <a:ext cx="5689600" cy="4868339"/>
        </p:xfrm>
        <a:graphic>
          <a:graphicData uri="http://schemas.openxmlformats.org/drawingml/2006/table">
            <a:tbl>
              <a:tblPr firstRow="1" bandRow="1">
                <a:tableStyleId>{2A92062E-8D1F-4B74-8016-D94E378A2159}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84471087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42818237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95889318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42821942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0319154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34618690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4002846878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273748448"/>
                    </a:ext>
                  </a:extLst>
                </a:gridCol>
              </a:tblGrid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327612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69122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008568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60138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833903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4472"/>
                  </a:ext>
                </a:extLst>
              </a:tr>
              <a:tr h="695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4840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5A4D050-F0CF-F3A2-77F0-E35EAFACD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984" y="1471083"/>
            <a:ext cx="3672417" cy="3672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4D077C-1E4B-0B1D-4A8C-C3DD02B063A4}"/>
              </a:ext>
            </a:extLst>
          </p:cNvPr>
          <p:cNvSpPr txBox="1"/>
          <p:nvPr/>
        </p:nvSpPr>
        <p:spPr>
          <a:xfrm>
            <a:off x="361610" y="839396"/>
            <a:ext cx="269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  <a:latin typeface="#9Slide07 Crocante" panose="02000000000000000000" pitchFamily="2" charset="0"/>
              </a:rPr>
              <a:t>Giải</a:t>
            </a:r>
            <a:r>
              <a:rPr lang="en-US" sz="4000" dirty="0">
                <a:solidFill>
                  <a:srgbClr val="7030A0"/>
                </a:solidFill>
                <a:latin typeface="#9Slide07 Crocante" panose="02000000000000000000" pitchFamily="2" charset="0"/>
              </a:rPr>
              <a:t> ô </a:t>
            </a:r>
            <a:r>
              <a:rPr lang="en-US" sz="4000" dirty="0" err="1">
                <a:solidFill>
                  <a:srgbClr val="7030A0"/>
                </a:solidFill>
                <a:latin typeface="#9Slide07 Crocante" panose="02000000000000000000" pitchFamily="2" charset="0"/>
              </a:rPr>
              <a:t>chữ</a:t>
            </a:r>
            <a:endParaRPr lang="en-US" sz="4000" dirty="0">
              <a:solidFill>
                <a:srgbClr val="7030A0"/>
              </a:solidFill>
              <a:latin typeface="#9Slide07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84C5DD-5E6D-3410-1C0C-334B3A677362}"/>
              </a:ext>
            </a:extLst>
          </p:cNvPr>
          <p:cNvGrpSpPr/>
          <p:nvPr/>
        </p:nvGrpSpPr>
        <p:grpSpPr>
          <a:xfrm>
            <a:off x="6295419" y="1246467"/>
            <a:ext cx="2540238" cy="3670758"/>
            <a:chOff x="6295419" y="1246467"/>
            <a:chExt cx="2540238" cy="3670758"/>
          </a:xfrm>
        </p:grpSpPr>
        <p:sp>
          <p:nvSpPr>
            <p:cNvPr id="40" name="Google Shape;483;p26">
              <a:extLst>
                <a:ext uri="{FF2B5EF4-FFF2-40B4-BE49-F238E27FC236}">
                  <a16:creationId xmlns:a16="http://schemas.microsoft.com/office/drawing/2014/main" id="{778E133C-2B89-08CE-5386-6FEE680F5E8C}"/>
                </a:ext>
              </a:extLst>
            </p:cNvPr>
            <p:cNvSpPr/>
            <p:nvPr/>
          </p:nvSpPr>
          <p:spPr>
            <a:xfrm>
              <a:off x="6573457" y="1624963"/>
              <a:ext cx="2262200" cy="3292262"/>
            </a:xfrm>
            <a:custGeom>
              <a:avLst/>
              <a:gdLst/>
              <a:ahLst/>
              <a:cxnLst/>
              <a:rect l="l" t="t" r="r" b="b"/>
              <a:pathLst>
                <a:path w="37029" h="99442" extrusionOk="0">
                  <a:moveTo>
                    <a:pt x="1" y="1"/>
                  </a:moveTo>
                  <a:lnTo>
                    <a:pt x="1" y="99441"/>
                  </a:lnTo>
                  <a:lnTo>
                    <a:pt x="18503" y="90369"/>
                  </a:lnTo>
                  <a:lnTo>
                    <a:pt x="37029" y="99441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/>
            </a:p>
          </p:txBody>
        </p:sp>
        <p:sp>
          <p:nvSpPr>
            <p:cNvPr id="41" name="Google Shape;487;p26">
              <a:extLst>
                <a:ext uri="{FF2B5EF4-FFF2-40B4-BE49-F238E27FC236}">
                  <a16:creationId xmlns:a16="http://schemas.microsoft.com/office/drawing/2014/main" id="{6779131D-7925-906C-1A6F-4628757954CA}"/>
                </a:ext>
              </a:extLst>
            </p:cNvPr>
            <p:cNvSpPr/>
            <p:nvPr/>
          </p:nvSpPr>
          <p:spPr>
            <a:xfrm>
              <a:off x="6351901" y="1264531"/>
              <a:ext cx="1880524" cy="876949"/>
            </a:xfrm>
            <a:custGeom>
              <a:avLst/>
              <a:gdLst/>
              <a:ahLst/>
              <a:cxnLst/>
              <a:rect l="l" t="t" r="r" b="b"/>
              <a:pathLst>
                <a:path w="48578" h="32575" extrusionOk="0">
                  <a:moveTo>
                    <a:pt x="1524" y="4572"/>
                  </a:moveTo>
                  <a:lnTo>
                    <a:pt x="17907" y="5905"/>
                  </a:lnTo>
                  <a:lnTo>
                    <a:pt x="30766" y="6001"/>
                  </a:lnTo>
                  <a:lnTo>
                    <a:pt x="32385" y="0"/>
                  </a:lnTo>
                  <a:lnTo>
                    <a:pt x="38291" y="5810"/>
                  </a:lnTo>
                  <a:lnTo>
                    <a:pt x="44673" y="11335"/>
                  </a:lnTo>
                  <a:lnTo>
                    <a:pt x="48578" y="14383"/>
                  </a:lnTo>
                  <a:lnTo>
                    <a:pt x="41053" y="25622"/>
                  </a:lnTo>
                  <a:lnTo>
                    <a:pt x="34957" y="32575"/>
                  </a:lnTo>
                  <a:lnTo>
                    <a:pt x="33243" y="30480"/>
                  </a:lnTo>
                  <a:lnTo>
                    <a:pt x="31814" y="25527"/>
                  </a:lnTo>
                  <a:lnTo>
                    <a:pt x="0" y="25336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" name="Google Shape;488;p26">
              <a:extLst>
                <a:ext uri="{FF2B5EF4-FFF2-40B4-BE49-F238E27FC236}">
                  <a16:creationId xmlns:a16="http://schemas.microsoft.com/office/drawing/2014/main" id="{52FA3013-2883-FB08-8DD5-BBBF99E22A02}"/>
                </a:ext>
              </a:extLst>
            </p:cNvPr>
            <p:cNvSpPr/>
            <p:nvPr/>
          </p:nvSpPr>
          <p:spPr>
            <a:xfrm>
              <a:off x="6295419" y="1246467"/>
              <a:ext cx="1948720" cy="963692"/>
            </a:xfrm>
            <a:custGeom>
              <a:avLst/>
              <a:gdLst/>
              <a:ahLst/>
              <a:cxnLst/>
              <a:rect l="l" t="t" r="r" b="b"/>
              <a:pathLst>
                <a:path w="34883" h="24804" extrusionOk="0">
                  <a:moveTo>
                    <a:pt x="1310" y="16558"/>
                  </a:moveTo>
                  <a:lnTo>
                    <a:pt x="1441" y="16689"/>
                  </a:lnTo>
                  <a:lnTo>
                    <a:pt x="1506" y="16754"/>
                  </a:lnTo>
                  <a:lnTo>
                    <a:pt x="1637" y="16885"/>
                  </a:lnTo>
                  <a:lnTo>
                    <a:pt x="1833" y="16885"/>
                  </a:lnTo>
                  <a:lnTo>
                    <a:pt x="1768" y="17016"/>
                  </a:lnTo>
                  <a:lnTo>
                    <a:pt x="1506" y="17016"/>
                  </a:lnTo>
                  <a:lnTo>
                    <a:pt x="1310" y="17081"/>
                  </a:lnTo>
                  <a:lnTo>
                    <a:pt x="1310" y="16558"/>
                  </a:lnTo>
                  <a:close/>
                  <a:moveTo>
                    <a:pt x="6153" y="18325"/>
                  </a:moveTo>
                  <a:lnTo>
                    <a:pt x="7592" y="18456"/>
                  </a:lnTo>
                  <a:lnTo>
                    <a:pt x="7265" y="18456"/>
                  </a:lnTo>
                  <a:lnTo>
                    <a:pt x="6153" y="18325"/>
                  </a:lnTo>
                  <a:close/>
                  <a:moveTo>
                    <a:pt x="23626" y="1113"/>
                  </a:moveTo>
                  <a:lnTo>
                    <a:pt x="26047" y="3600"/>
                  </a:lnTo>
                  <a:lnTo>
                    <a:pt x="27291" y="4843"/>
                  </a:lnTo>
                  <a:lnTo>
                    <a:pt x="28600" y="6021"/>
                  </a:lnTo>
                  <a:lnTo>
                    <a:pt x="29909" y="7134"/>
                  </a:lnTo>
                  <a:lnTo>
                    <a:pt x="31283" y="8246"/>
                  </a:lnTo>
                  <a:lnTo>
                    <a:pt x="32657" y="9293"/>
                  </a:lnTo>
                  <a:lnTo>
                    <a:pt x="34097" y="10210"/>
                  </a:lnTo>
                  <a:lnTo>
                    <a:pt x="32657" y="12173"/>
                  </a:lnTo>
                  <a:lnTo>
                    <a:pt x="31217" y="14136"/>
                  </a:lnTo>
                  <a:lnTo>
                    <a:pt x="29778" y="16100"/>
                  </a:lnTo>
                  <a:lnTo>
                    <a:pt x="28272" y="18063"/>
                  </a:lnTo>
                  <a:lnTo>
                    <a:pt x="26702" y="20026"/>
                  </a:lnTo>
                  <a:lnTo>
                    <a:pt x="26047" y="20942"/>
                  </a:lnTo>
                  <a:lnTo>
                    <a:pt x="25720" y="21401"/>
                  </a:lnTo>
                  <a:lnTo>
                    <a:pt x="25327" y="21728"/>
                  </a:lnTo>
                  <a:lnTo>
                    <a:pt x="25066" y="21924"/>
                  </a:lnTo>
                  <a:lnTo>
                    <a:pt x="24935" y="21924"/>
                  </a:lnTo>
                  <a:lnTo>
                    <a:pt x="24869" y="21728"/>
                  </a:lnTo>
                  <a:lnTo>
                    <a:pt x="24738" y="21466"/>
                  </a:lnTo>
                  <a:lnTo>
                    <a:pt x="24673" y="21139"/>
                  </a:lnTo>
                  <a:lnTo>
                    <a:pt x="24608" y="20812"/>
                  </a:lnTo>
                  <a:lnTo>
                    <a:pt x="24542" y="20223"/>
                  </a:lnTo>
                  <a:lnTo>
                    <a:pt x="24150" y="17605"/>
                  </a:lnTo>
                  <a:lnTo>
                    <a:pt x="24215" y="17474"/>
                  </a:lnTo>
                  <a:lnTo>
                    <a:pt x="24215" y="17343"/>
                  </a:lnTo>
                  <a:lnTo>
                    <a:pt x="24084" y="17278"/>
                  </a:lnTo>
                  <a:lnTo>
                    <a:pt x="23953" y="17212"/>
                  </a:lnTo>
                  <a:lnTo>
                    <a:pt x="18325" y="17212"/>
                  </a:lnTo>
                  <a:lnTo>
                    <a:pt x="15511" y="17278"/>
                  </a:lnTo>
                  <a:lnTo>
                    <a:pt x="12697" y="17278"/>
                  </a:lnTo>
                  <a:lnTo>
                    <a:pt x="9883" y="17147"/>
                  </a:lnTo>
                  <a:lnTo>
                    <a:pt x="7069" y="17016"/>
                  </a:lnTo>
                  <a:lnTo>
                    <a:pt x="5825" y="16950"/>
                  </a:lnTo>
                  <a:lnTo>
                    <a:pt x="4517" y="16819"/>
                  </a:lnTo>
                  <a:lnTo>
                    <a:pt x="3273" y="16754"/>
                  </a:lnTo>
                  <a:lnTo>
                    <a:pt x="2619" y="16754"/>
                  </a:lnTo>
                  <a:lnTo>
                    <a:pt x="2030" y="16819"/>
                  </a:lnTo>
                  <a:lnTo>
                    <a:pt x="2030" y="16754"/>
                  </a:lnTo>
                  <a:lnTo>
                    <a:pt x="1964" y="16623"/>
                  </a:lnTo>
                  <a:lnTo>
                    <a:pt x="1833" y="16427"/>
                  </a:lnTo>
                  <a:lnTo>
                    <a:pt x="1768" y="16100"/>
                  </a:lnTo>
                  <a:lnTo>
                    <a:pt x="1768" y="15707"/>
                  </a:lnTo>
                  <a:lnTo>
                    <a:pt x="1768" y="15249"/>
                  </a:lnTo>
                  <a:lnTo>
                    <a:pt x="1899" y="13678"/>
                  </a:lnTo>
                  <a:lnTo>
                    <a:pt x="2030" y="10341"/>
                  </a:lnTo>
                  <a:lnTo>
                    <a:pt x="2291" y="3927"/>
                  </a:lnTo>
                  <a:lnTo>
                    <a:pt x="7461" y="4516"/>
                  </a:lnTo>
                  <a:lnTo>
                    <a:pt x="10079" y="4712"/>
                  </a:lnTo>
                  <a:lnTo>
                    <a:pt x="12631" y="4909"/>
                  </a:lnTo>
                  <a:lnTo>
                    <a:pt x="15249" y="5040"/>
                  </a:lnTo>
                  <a:lnTo>
                    <a:pt x="20419" y="5040"/>
                  </a:lnTo>
                  <a:lnTo>
                    <a:pt x="23037" y="4974"/>
                  </a:lnTo>
                  <a:lnTo>
                    <a:pt x="23168" y="4909"/>
                  </a:lnTo>
                  <a:lnTo>
                    <a:pt x="23299" y="4778"/>
                  </a:lnTo>
                  <a:lnTo>
                    <a:pt x="23364" y="4712"/>
                  </a:lnTo>
                  <a:lnTo>
                    <a:pt x="23495" y="4582"/>
                  </a:lnTo>
                  <a:lnTo>
                    <a:pt x="23626" y="2880"/>
                  </a:lnTo>
                  <a:lnTo>
                    <a:pt x="23626" y="1113"/>
                  </a:lnTo>
                  <a:close/>
                  <a:moveTo>
                    <a:pt x="24411" y="23626"/>
                  </a:moveTo>
                  <a:lnTo>
                    <a:pt x="24608" y="23691"/>
                  </a:lnTo>
                  <a:lnTo>
                    <a:pt x="24738" y="23756"/>
                  </a:lnTo>
                  <a:lnTo>
                    <a:pt x="24542" y="24018"/>
                  </a:lnTo>
                  <a:lnTo>
                    <a:pt x="24411" y="23626"/>
                  </a:lnTo>
                  <a:close/>
                  <a:moveTo>
                    <a:pt x="23364" y="0"/>
                  </a:moveTo>
                  <a:lnTo>
                    <a:pt x="23233" y="66"/>
                  </a:lnTo>
                  <a:lnTo>
                    <a:pt x="23168" y="66"/>
                  </a:lnTo>
                  <a:lnTo>
                    <a:pt x="22317" y="655"/>
                  </a:lnTo>
                  <a:lnTo>
                    <a:pt x="21924" y="917"/>
                  </a:lnTo>
                  <a:lnTo>
                    <a:pt x="21728" y="1113"/>
                  </a:lnTo>
                  <a:lnTo>
                    <a:pt x="21597" y="1244"/>
                  </a:lnTo>
                  <a:lnTo>
                    <a:pt x="21532" y="1440"/>
                  </a:lnTo>
                  <a:lnTo>
                    <a:pt x="21597" y="1506"/>
                  </a:lnTo>
                  <a:lnTo>
                    <a:pt x="21597" y="2945"/>
                  </a:lnTo>
                  <a:lnTo>
                    <a:pt x="21532" y="4320"/>
                  </a:lnTo>
                  <a:lnTo>
                    <a:pt x="16624" y="4254"/>
                  </a:lnTo>
                  <a:lnTo>
                    <a:pt x="11781" y="4058"/>
                  </a:lnTo>
                  <a:lnTo>
                    <a:pt x="9294" y="3927"/>
                  </a:lnTo>
                  <a:lnTo>
                    <a:pt x="6872" y="3731"/>
                  </a:lnTo>
                  <a:lnTo>
                    <a:pt x="4451" y="3534"/>
                  </a:lnTo>
                  <a:lnTo>
                    <a:pt x="2030" y="3273"/>
                  </a:lnTo>
                  <a:lnTo>
                    <a:pt x="1768" y="3273"/>
                  </a:lnTo>
                  <a:lnTo>
                    <a:pt x="1702" y="3338"/>
                  </a:lnTo>
                  <a:lnTo>
                    <a:pt x="983" y="4516"/>
                  </a:lnTo>
                  <a:lnTo>
                    <a:pt x="394" y="5367"/>
                  </a:lnTo>
                  <a:lnTo>
                    <a:pt x="328" y="5432"/>
                  </a:lnTo>
                  <a:lnTo>
                    <a:pt x="263" y="5498"/>
                  </a:lnTo>
                  <a:lnTo>
                    <a:pt x="263" y="5563"/>
                  </a:lnTo>
                  <a:lnTo>
                    <a:pt x="197" y="5694"/>
                  </a:lnTo>
                  <a:lnTo>
                    <a:pt x="197" y="5825"/>
                  </a:lnTo>
                  <a:lnTo>
                    <a:pt x="263" y="5890"/>
                  </a:lnTo>
                  <a:lnTo>
                    <a:pt x="132" y="7461"/>
                  </a:lnTo>
                  <a:lnTo>
                    <a:pt x="132" y="8966"/>
                  </a:lnTo>
                  <a:lnTo>
                    <a:pt x="132" y="12042"/>
                  </a:lnTo>
                  <a:lnTo>
                    <a:pt x="1" y="15249"/>
                  </a:lnTo>
                  <a:lnTo>
                    <a:pt x="1" y="16885"/>
                  </a:lnTo>
                  <a:lnTo>
                    <a:pt x="66" y="18456"/>
                  </a:lnTo>
                  <a:lnTo>
                    <a:pt x="66" y="18652"/>
                  </a:lnTo>
                  <a:lnTo>
                    <a:pt x="66" y="18783"/>
                  </a:lnTo>
                  <a:lnTo>
                    <a:pt x="132" y="18848"/>
                  </a:lnTo>
                  <a:lnTo>
                    <a:pt x="263" y="18914"/>
                  </a:lnTo>
                  <a:lnTo>
                    <a:pt x="394" y="18914"/>
                  </a:lnTo>
                  <a:lnTo>
                    <a:pt x="3208" y="19045"/>
                  </a:lnTo>
                  <a:lnTo>
                    <a:pt x="11781" y="19045"/>
                  </a:lnTo>
                  <a:lnTo>
                    <a:pt x="17474" y="19110"/>
                  </a:lnTo>
                  <a:lnTo>
                    <a:pt x="20092" y="19110"/>
                  </a:lnTo>
                  <a:lnTo>
                    <a:pt x="22775" y="19045"/>
                  </a:lnTo>
                  <a:lnTo>
                    <a:pt x="23037" y="21008"/>
                  </a:lnTo>
                  <a:lnTo>
                    <a:pt x="23430" y="22906"/>
                  </a:lnTo>
                  <a:lnTo>
                    <a:pt x="23495" y="23037"/>
                  </a:lnTo>
                  <a:lnTo>
                    <a:pt x="23561" y="23102"/>
                  </a:lnTo>
                  <a:lnTo>
                    <a:pt x="23691" y="23756"/>
                  </a:lnTo>
                  <a:lnTo>
                    <a:pt x="23757" y="23953"/>
                  </a:lnTo>
                  <a:lnTo>
                    <a:pt x="23888" y="23953"/>
                  </a:lnTo>
                  <a:lnTo>
                    <a:pt x="24215" y="24673"/>
                  </a:lnTo>
                  <a:lnTo>
                    <a:pt x="24280" y="24804"/>
                  </a:lnTo>
                  <a:lnTo>
                    <a:pt x="24542" y="24804"/>
                  </a:lnTo>
                  <a:lnTo>
                    <a:pt x="24608" y="24738"/>
                  </a:lnTo>
                  <a:lnTo>
                    <a:pt x="30628" y="17278"/>
                  </a:lnTo>
                  <a:lnTo>
                    <a:pt x="31872" y="15772"/>
                  </a:lnTo>
                  <a:lnTo>
                    <a:pt x="32526" y="14987"/>
                  </a:lnTo>
                  <a:lnTo>
                    <a:pt x="33115" y="14202"/>
                  </a:lnTo>
                  <a:lnTo>
                    <a:pt x="33639" y="13416"/>
                  </a:lnTo>
                  <a:lnTo>
                    <a:pt x="34097" y="12566"/>
                  </a:lnTo>
                  <a:lnTo>
                    <a:pt x="34490" y="11649"/>
                  </a:lnTo>
                  <a:lnTo>
                    <a:pt x="34751" y="10668"/>
                  </a:lnTo>
                  <a:lnTo>
                    <a:pt x="34751" y="10537"/>
                  </a:lnTo>
                  <a:lnTo>
                    <a:pt x="34686" y="10471"/>
                  </a:lnTo>
                  <a:lnTo>
                    <a:pt x="34817" y="10406"/>
                  </a:lnTo>
                  <a:lnTo>
                    <a:pt x="34882" y="10275"/>
                  </a:lnTo>
                  <a:lnTo>
                    <a:pt x="34882" y="10144"/>
                  </a:lnTo>
                  <a:lnTo>
                    <a:pt x="34751" y="10013"/>
                  </a:lnTo>
                  <a:lnTo>
                    <a:pt x="31806" y="7723"/>
                  </a:lnTo>
                  <a:lnTo>
                    <a:pt x="30367" y="6545"/>
                  </a:lnTo>
                  <a:lnTo>
                    <a:pt x="28927" y="5367"/>
                  </a:lnTo>
                  <a:lnTo>
                    <a:pt x="27553" y="4123"/>
                  </a:lnTo>
                  <a:lnTo>
                    <a:pt x="26178" y="2815"/>
                  </a:lnTo>
                  <a:lnTo>
                    <a:pt x="24869" y="1440"/>
                  </a:lnTo>
                  <a:lnTo>
                    <a:pt x="23561" y="131"/>
                  </a:lnTo>
                  <a:lnTo>
                    <a:pt x="23495" y="66"/>
                  </a:lnTo>
                  <a:lnTo>
                    <a:pt x="2336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AEABE5A-5C6A-4EC2-4209-916435F08A0F}"/>
              </a:ext>
            </a:extLst>
          </p:cNvPr>
          <p:cNvGrpSpPr/>
          <p:nvPr/>
        </p:nvGrpSpPr>
        <p:grpSpPr>
          <a:xfrm>
            <a:off x="3363918" y="1246467"/>
            <a:ext cx="2582135" cy="3670758"/>
            <a:chOff x="3363918" y="1246467"/>
            <a:chExt cx="2582135" cy="3670758"/>
          </a:xfrm>
        </p:grpSpPr>
        <p:sp>
          <p:nvSpPr>
            <p:cNvPr id="37" name="Google Shape;482;p26">
              <a:extLst>
                <a:ext uri="{FF2B5EF4-FFF2-40B4-BE49-F238E27FC236}">
                  <a16:creationId xmlns:a16="http://schemas.microsoft.com/office/drawing/2014/main" id="{DCEDD95C-12A4-433F-7E3F-AF7DD6697A95}"/>
                </a:ext>
              </a:extLst>
            </p:cNvPr>
            <p:cNvSpPr/>
            <p:nvPr/>
          </p:nvSpPr>
          <p:spPr>
            <a:xfrm>
              <a:off x="3620901" y="1624963"/>
              <a:ext cx="2325152" cy="3292262"/>
            </a:xfrm>
            <a:custGeom>
              <a:avLst/>
              <a:gdLst/>
              <a:ahLst/>
              <a:cxnLst/>
              <a:rect l="l" t="t" r="r" b="b"/>
              <a:pathLst>
                <a:path w="37030" h="99442" extrusionOk="0">
                  <a:moveTo>
                    <a:pt x="1" y="1"/>
                  </a:moveTo>
                  <a:lnTo>
                    <a:pt x="1" y="99441"/>
                  </a:lnTo>
                  <a:lnTo>
                    <a:pt x="18515" y="90369"/>
                  </a:lnTo>
                  <a:lnTo>
                    <a:pt x="37029" y="99441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rgbClr val="EBF6D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/>
            </a:p>
          </p:txBody>
        </p:sp>
        <p:sp>
          <p:nvSpPr>
            <p:cNvPr id="38" name="Google Shape;485;p26">
              <a:extLst>
                <a:ext uri="{FF2B5EF4-FFF2-40B4-BE49-F238E27FC236}">
                  <a16:creationId xmlns:a16="http://schemas.microsoft.com/office/drawing/2014/main" id="{B5280381-4E8C-3363-C2CD-A18AE80EEC99}"/>
                </a:ext>
              </a:extLst>
            </p:cNvPr>
            <p:cNvSpPr/>
            <p:nvPr/>
          </p:nvSpPr>
          <p:spPr>
            <a:xfrm>
              <a:off x="3420400" y="1264531"/>
              <a:ext cx="1880524" cy="876949"/>
            </a:xfrm>
            <a:custGeom>
              <a:avLst/>
              <a:gdLst/>
              <a:ahLst/>
              <a:cxnLst/>
              <a:rect l="l" t="t" r="r" b="b"/>
              <a:pathLst>
                <a:path w="48578" h="32575" extrusionOk="0">
                  <a:moveTo>
                    <a:pt x="1524" y="4572"/>
                  </a:moveTo>
                  <a:lnTo>
                    <a:pt x="17907" y="5905"/>
                  </a:lnTo>
                  <a:lnTo>
                    <a:pt x="30766" y="6001"/>
                  </a:lnTo>
                  <a:lnTo>
                    <a:pt x="32385" y="0"/>
                  </a:lnTo>
                  <a:lnTo>
                    <a:pt x="38291" y="5810"/>
                  </a:lnTo>
                  <a:lnTo>
                    <a:pt x="44673" y="11335"/>
                  </a:lnTo>
                  <a:lnTo>
                    <a:pt x="48578" y="14383"/>
                  </a:lnTo>
                  <a:lnTo>
                    <a:pt x="41053" y="25622"/>
                  </a:lnTo>
                  <a:lnTo>
                    <a:pt x="34957" y="32575"/>
                  </a:lnTo>
                  <a:lnTo>
                    <a:pt x="33243" y="30480"/>
                  </a:lnTo>
                  <a:lnTo>
                    <a:pt x="31814" y="25527"/>
                  </a:lnTo>
                  <a:lnTo>
                    <a:pt x="0" y="25336"/>
                  </a:lnTo>
                  <a:close/>
                </a:path>
              </a:pathLst>
            </a:custGeom>
            <a:solidFill>
              <a:srgbClr val="EBF6DE"/>
            </a:solidFill>
            <a:ln>
              <a:noFill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" name="Google Shape;486;p26">
              <a:extLst>
                <a:ext uri="{FF2B5EF4-FFF2-40B4-BE49-F238E27FC236}">
                  <a16:creationId xmlns:a16="http://schemas.microsoft.com/office/drawing/2014/main" id="{7C5CF12C-C5E8-0F19-130B-13CBE42814C8}"/>
                </a:ext>
              </a:extLst>
            </p:cNvPr>
            <p:cNvSpPr/>
            <p:nvPr/>
          </p:nvSpPr>
          <p:spPr>
            <a:xfrm>
              <a:off x="3363918" y="1246467"/>
              <a:ext cx="1948719" cy="963692"/>
            </a:xfrm>
            <a:custGeom>
              <a:avLst/>
              <a:gdLst/>
              <a:ahLst/>
              <a:cxnLst/>
              <a:rect l="l" t="t" r="r" b="b"/>
              <a:pathLst>
                <a:path w="34883" h="24804" extrusionOk="0">
                  <a:moveTo>
                    <a:pt x="1310" y="16558"/>
                  </a:moveTo>
                  <a:lnTo>
                    <a:pt x="1441" y="16689"/>
                  </a:lnTo>
                  <a:lnTo>
                    <a:pt x="1506" y="16754"/>
                  </a:lnTo>
                  <a:lnTo>
                    <a:pt x="1637" y="16885"/>
                  </a:lnTo>
                  <a:lnTo>
                    <a:pt x="1833" y="16885"/>
                  </a:lnTo>
                  <a:lnTo>
                    <a:pt x="1768" y="17016"/>
                  </a:lnTo>
                  <a:lnTo>
                    <a:pt x="1506" y="17016"/>
                  </a:lnTo>
                  <a:lnTo>
                    <a:pt x="1310" y="17081"/>
                  </a:lnTo>
                  <a:lnTo>
                    <a:pt x="1310" y="16558"/>
                  </a:lnTo>
                  <a:close/>
                  <a:moveTo>
                    <a:pt x="6153" y="18325"/>
                  </a:moveTo>
                  <a:lnTo>
                    <a:pt x="7592" y="18456"/>
                  </a:lnTo>
                  <a:lnTo>
                    <a:pt x="7265" y="18456"/>
                  </a:lnTo>
                  <a:lnTo>
                    <a:pt x="6153" y="18325"/>
                  </a:lnTo>
                  <a:close/>
                  <a:moveTo>
                    <a:pt x="23626" y="1113"/>
                  </a:moveTo>
                  <a:lnTo>
                    <a:pt x="26047" y="3600"/>
                  </a:lnTo>
                  <a:lnTo>
                    <a:pt x="27291" y="4843"/>
                  </a:lnTo>
                  <a:lnTo>
                    <a:pt x="28600" y="6021"/>
                  </a:lnTo>
                  <a:lnTo>
                    <a:pt x="29909" y="7134"/>
                  </a:lnTo>
                  <a:lnTo>
                    <a:pt x="31283" y="8246"/>
                  </a:lnTo>
                  <a:lnTo>
                    <a:pt x="32657" y="9293"/>
                  </a:lnTo>
                  <a:lnTo>
                    <a:pt x="34097" y="10210"/>
                  </a:lnTo>
                  <a:lnTo>
                    <a:pt x="32657" y="12173"/>
                  </a:lnTo>
                  <a:lnTo>
                    <a:pt x="31217" y="14136"/>
                  </a:lnTo>
                  <a:lnTo>
                    <a:pt x="29778" y="16100"/>
                  </a:lnTo>
                  <a:lnTo>
                    <a:pt x="28272" y="18063"/>
                  </a:lnTo>
                  <a:lnTo>
                    <a:pt x="26702" y="20026"/>
                  </a:lnTo>
                  <a:lnTo>
                    <a:pt x="26047" y="20942"/>
                  </a:lnTo>
                  <a:lnTo>
                    <a:pt x="25720" y="21401"/>
                  </a:lnTo>
                  <a:lnTo>
                    <a:pt x="25327" y="21728"/>
                  </a:lnTo>
                  <a:lnTo>
                    <a:pt x="25066" y="21924"/>
                  </a:lnTo>
                  <a:lnTo>
                    <a:pt x="24935" y="21924"/>
                  </a:lnTo>
                  <a:lnTo>
                    <a:pt x="24869" y="21728"/>
                  </a:lnTo>
                  <a:lnTo>
                    <a:pt x="24738" y="21466"/>
                  </a:lnTo>
                  <a:lnTo>
                    <a:pt x="24673" y="21139"/>
                  </a:lnTo>
                  <a:lnTo>
                    <a:pt x="24608" y="20812"/>
                  </a:lnTo>
                  <a:lnTo>
                    <a:pt x="24542" y="20223"/>
                  </a:lnTo>
                  <a:lnTo>
                    <a:pt x="24150" y="17605"/>
                  </a:lnTo>
                  <a:lnTo>
                    <a:pt x="24215" y="17474"/>
                  </a:lnTo>
                  <a:lnTo>
                    <a:pt x="24215" y="17343"/>
                  </a:lnTo>
                  <a:lnTo>
                    <a:pt x="24084" y="17278"/>
                  </a:lnTo>
                  <a:lnTo>
                    <a:pt x="23953" y="17212"/>
                  </a:lnTo>
                  <a:lnTo>
                    <a:pt x="18325" y="17212"/>
                  </a:lnTo>
                  <a:lnTo>
                    <a:pt x="15511" y="17278"/>
                  </a:lnTo>
                  <a:lnTo>
                    <a:pt x="12697" y="17278"/>
                  </a:lnTo>
                  <a:lnTo>
                    <a:pt x="9883" y="17147"/>
                  </a:lnTo>
                  <a:lnTo>
                    <a:pt x="7069" y="17016"/>
                  </a:lnTo>
                  <a:lnTo>
                    <a:pt x="5825" y="16950"/>
                  </a:lnTo>
                  <a:lnTo>
                    <a:pt x="4517" y="16819"/>
                  </a:lnTo>
                  <a:lnTo>
                    <a:pt x="3273" y="16754"/>
                  </a:lnTo>
                  <a:lnTo>
                    <a:pt x="2619" y="16754"/>
                  </a:lnTo>
                  <a:lnTo>
                    <a:pt x="2030" y="16819"/>
                  </a:lnTo>
                  <a:lnTo>
                    <a:pt x="2030" y="16754"/>
                  </a:lnTo>
                  <a:lnTo>
                    <a:pt x="1964" y="16623"/>
                  </a:lnTo>
                  <a:lnTo>
                    <a:pt x="1833" y="16427"/>
                  </a:lnTo>
                  <a:lnTo>
                    <a:pt x="1768" y="16100"/>
                  </a:lnTo>
                  <a:lnTo>
                    <a:pt x="1768" y="15707"/>
                  </a:lnTo>
                  <a:lnTo>
                    <a:pt x="1768" y="15249"/>
                  </a:lnTo>
                  <a:lnTo>
                    <a:pt x="1899" y="13678"/>
                  </a:lnTo>
                  <a:lnTo>
                    <a:pt x="2030" y="10341"/>
                  </a:lnTo>
                  <a:lnTo>
                    <a:pt x="2291" y="3927"/>
                  </a:lnTo>
                  <a:lnTo>
                    <a:pt x="7461" y="4516"/>
                  </a:lnTo>
                  <a:lnTo>
                    <a:pt x="10079" y="4712"/>
                  </a:lnTo>
                  <a:lnTo>
                    <a:pt x="12631" y="4909"/>
                  </a:lnTo>
                  <a:lnTo>
                    <a:pt x="15249" y="5040"/>
                  </a:lnTo>
                  <a:lnTo>
                    <a:pt x="20419" y="5040"/>
                  </a:lnTo>
                  <a:lnTo>
                    <a:pt x="23037" y="4974"/>
                  </a:lnTo>
                  <a:lnTo>
                    <a:pt x="23168" y="4909"/>
                  </a:lnTo>
                  <a:lnTo>
                    <a:pt x="23299" y="4778"/>
                  </a:lnTo>
                  <a:lnTo>
                    <a:pt x="23364" y="4712"/>
                  </a:lnTo>
                  <a:lnTo>
                    <a:pt x="23495" y="4582"/>
                  </a:lnTo>
                  <a:lnTo>
                    <a:pt x="23626" y="2880"/>
                  </a:lnTo>
                  <a:lnTo>
                    <a:pt x="23626" y="1113"/>
                  </a:lnTo>
                  <a:close/>
                  <a:moveTo>
                    <a:pt x="24411" y="23626"/>
                  </a:moveTo>
                  <a:lnTo>
                    <a:pt x="24608" y="23691"/>
                  </a:lnTo>
                  <a:lnTo>
                    <a:pt x="24738" y="23756"/>
                  </a:lnTo>
                  <a:lnTo>
                    <a:pt x="24542" y="24018"/>
                  </a:lnTo>
                  <a:lnTo>
                    <a:pt x="24411" y="23626"/>
                  </a:lnTo>
                  <a:close/>
                  <a:moveTo>
                    <a:pt x="23364" y="0"/>
                  </a:moveTo>
                  <a:lnTo>
                    <a:pt x="23233" y="66"/>
                  </a:lnTo>
                  <a:lnTo>
                    <a:pt x="23168" y="66"/>
                  </a:lnTo>
                  <a:lnTo>
                    <a:pt x="22317" y="655"/>
                  </a:lnTo>
                  <a:lnTo>
                    <a:pt x="21924" y="917"/>
                  </a:lnTo>
                  <a:lnTo>
                    <a:pt x="21728" y="1113"/>
                  </a:lnTo>
                  <a:lnTo>
                    <a:pt x="21597" y="1244"/>
                  </a:lnTo>
                  <a:lnTo>
                    <a:pt x="21532" y="1440"/>
                  </a:lnTo>
                  <a:lnTo>
                    <a:pt x="21597" y="1506"/>
                  </a:lnTo>
                  <a:lnTo>
                    <a:pt x="21597" y="2945"/>
                  </a:lnTo>
                  <a:lnTo>
                    <a:pt x="21532" y="4320"/>
                  </a:lnTo>
                  <a:lnTo>
                    <a:pt x="16624" y="4254"/>
                  </a:lnTo>
                  <a:lnTo>
                    <a:pt x="11781" y="4058"/>
                  </a:lnTo>
                  <a:lnTo>
                    <a:pt x="9294" y="3927"/>
                  </a:lnTo>
                  <a:lnTo>
                    <a:pt x="6872" y="3731"/>
                  </a:lnTo>
                  <a:lnTo>
                    <a:pt x="4451" y="3534"/>
                  </a:lnTo>
                  <a:lnTo>
                    <a:pt x="2030" y="3273"/>
                  </a:lnTo>
                  <a:lnTo>
                    <a:pt x="1768" y="3273"/>
                  </a:lnTo>
                  <a:lnTo>
                    <a:pt x="1702" y="3338"/>
                  </a:lnTo>
                  <a:lnTo>
                    <a:pt x="983" y="4516"/>
                  </a:lnTo>
                  <a:lnTo>
                    <a:pt x="394" y="5367"/>
                  </a:lnTo>
                  <a:lnTo>
                    <a:pt x="328" y="5432"/>
                  </a:lnTo>
                  <a:lnTo>
                    <a:pt x="263" y="5498"/>
                  </a:lnTo>
                  <a:lnTo>
                    <a:pt x="263" y="5563"/>
                  </a:lnTo>
                  <a:lnTo>
                    <a:pt x="197" y="5694"/>
                  </a:lnTo>
                  <a:lnTo>
                    <a:pt x="197" y="5825"/>
                  </a:lnTo>
                  <a:lnTo>
                    <a:pt x="263" y="5890"/>
                  </a:lnTo>
                  <a:lnTo>
                    <a:pt x="132" y="7461"/>
                  </a:lnTo>
                  <a:lnTo>
                    <a:pt x="132" y="8966"/>
                  </a:lnTo>
                  <a:lnTo>
                    <a:pt x="132" y="12042"/>
                  </a:lnTo>
                  <a:lnTo>
                    <a:pt x="1" y="15249"/>
                  </a:lnTo>
                  <a:lnTo>
                    <a:pt x="1" y="16885"/>
                  </a:lnTo>
                  <a:lnTo>
                    <a:pt x="66" y="18456"/>
                  </a:lnTo>
                  <a:lnTo>
                    <a:pt x="66" y="18652"/>
                  </a:lnTo>
                  <a:lnTo>
                    <a:pt x="66" y="18783"/>
                  </a:lnTo>
                  <a:lnTo>
                    <a:pt x="132" y="18848"/>
                  </a:lnTo>
                  <a:lnTo>
                    <a:pt x="263" y="18914"/>
                  </a:lnTo>
                  <a:lnTo>
                    <a:pt x="394" y="18914"/>
                  </a:lnTo>
                  <a:lnTo>
                    <a:pt x="3208" y="19045"/>
                  </a:lnTo>
                  <a:lnTo>
                    <a:pt x="11781" y="19045"/>
                  </a:lnTo>
                  <a:lnTo>
                    <a:pt x="17474" y="19110"/>
                  </a:lnTo>
                  <a:lnTo>
                    <a:pt x="20092" y="19110"/>
                  </a:lnTo>
                  <a:lnTo>
                    <a:pt x="22775" y="19045"/>
                  </a:lnTo>
                  <a:lnTo>
                    <a:pt x="23037" y="21008"/>
                  </a:lnTo>
                  <a:lnTo>
                    <a:pt x="23430" y="22906"/>
                  </a:lnTo>
                  <a:lnTo>
                    <a:pt x="23495" y="23037"/>
                  </a:lnTo>
                  <a:lnTo>
                    <a:pt x="23561" y="23102"/>
                  </a:lnTo>
                  <a:lnTo>
                    <a:pt x="23691" y="23756"/>
                  </a:lnTo>
                  <a:lnTo>
                    <a:pt x="23757" y="23953"/>
                  </a:lnTo>
                  <a:lnTo>
                    <a:pt x="23888" y="23953"/>
                  </a:lnTo>
                  <a:lnTo>
                    <a:pt x="24215" y="24673"/>
                  </a:lnTo>
                  <a:lnTo>
                    <a:pt x="24280" y="24804"/>
                  </a:lnTo>
                  <a:lnTo>
                    <a:pt x="24542" y="24804"/>
                  </a:lnTo>
                  <a:lnTo>
                    <a:pt x="24608" y="24738"/>
                  </a:lnTo>
                  <a:lnTo>
                    <a:pt x="30628" y="17278"/>
                  </a:lnTo>
                  <a:lnTo>
                    <a:pt x="31872" y="15772"/>
                  </a:lnTo>
                  <a:lnTo>
                    <a:pt x="32526" y="14987"/>
                  </a:lnTo>
                  <a:lnTo>
                    <a:pt x="33115" y="14202"/>
                  </a:lnTo>
                  <a:lnTo>
                    <a:pt x="33639" y="13416"/>
                  </a:lnTo>
                  <a:lnTo>
                    <a:pt x="34097" y="12566"/>
                  </a:lnTo>
                  <a:lnTo>
                    <a:pt x="34490" y="11649"/>
                  </a:lnTo>
                  <a:lnTo>
                    <a:pt x="34751" y="10668"/>
                  </a:lnTo>
                  <a:lnTo>
                    <a:pt x="34751" y="10537"/>
                  </a:lnTo>
                  <a:lnTo>
                    <a:pt x="34686" y="10471"/>
                  </a:lnTo>
                  <a:lnTo>
                    <a:pt x="34817" y="10406"/>
                  </a:lnTo>
                  <a:lnTo>
                    <a:pt x="34882" y="10275"/>
                  </a:lnTo>
                  <a:lnTo>
                    <a:pt x="34882" y="10144"/>
                  </a:lnTo>
                  <a:lnTo>
                    <a:pt x="34751" y="10013"/>
                  </a:lnTo>
                  <a:lnTo>
                    <a:pt x="31806" y="7723"/>
                  </a:lnTo>
                  <a:lnTo>
                    <a:pt x="30367" y="6545"/>
                  </a:lnTo>
                  <a:lnTo>
                    <a:pt x="28927" y="5367"/>
                  </a:lnTo>
                  <a:lnTo>
                    <a:pt x="27553" y="4123"/>
                  </a:lnTo>
                  <a:lnTo>
                    <a:pt x="26178" y="2815"/>
                  </a:lnTo>
                  <a:lnTo>
                    <a:pt x="24869" y="1440"/>
                  </a:lnTo>
                  <a:lnTo>
                    <a:pt x="23561" y="131"/>
                  </a:lnTo>
                  <a:lnTo>
                    <a:pt x="23495" y="66"/>
                  </a:lnTo>
                  <a:lnTo>
                    <a:pt x="2336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5506920-6D01-1D92-678E-1217FB6C28C2}"/>
              </a:ext>
            </a:extLst>
          </p:cNvPr>
          <p:cNvGrpSpPr/>
          <p:nvPr/>
        </p:nvGrpSpPr>
        <p:grpSpPr>
          <a:xfrm>
            <a:off x="432399" y="1246467"/>
            <a:ext cx="2564406" cy="3670758"/>
            <a:chOff x="432399" y="1246467"/>
            <a:chExt cx="2564406" cy="3670758"/>
          </a:xfrm>
        </p:grpSpPr>
        <p:sp>
          <p:nvSpPr>
            <p:cNvPr id="34" name="Google Shape;491;p26">
              <a:extLst>
                <a:ext uri="{FF2B5EF4-FFF2-40B4-BE49-F238E27FC236}">
                  <a16:creationId xmlns:a16="http://schemas.microsoft.com/office/drawing/2014/main" id="{40D65567-5F30-6560-B5FB-06A9A4081995}"/>
                </a:ext>
              </a:extLst>
            </p:cNvPr>
            <p:cNvSpPr/>
            <p:nvPr/>
          </p:nvSpPr>
          <p:spPr>
            <a:xfrm>
              <a:off x="668347" y="1624963"/>
              <a:ext cx="2328458" cy="3292262"/>
            </a:xfrm>
            <a:custGeom>
              <a:avLst/>
              <a:gdLst/>
              <a:ahLst/>
              <a:cxnLst/>
              <a:rect l="l" t="t" r="r" b="b"/>
              <a:pathLst>
                <a:path w="37030" h="99442" extrusionOk="0">
                  <a:moveTo>
                    <a:pt x="1" y="1"/>
                  </a:moveTo>
                  <a:lnTo>
                    <a:pt x="1" y="99441"/>
                  </a:lnTo>
                  <a:lnTo>
                    <a:pt x="18515" y="90369"/>
                  </a:lnTo>
                  <a:lnTo>
                    <a:pt x="37029" y="99441"/>
                  </a:lnTo>
                  <a:lnTo>
                    <a:pt x="37029" y="1"/>
                  </a:lnTo>
                  <a:close/>
                </a:path>
              </a:pathLst>
            </a:custGeom>
            <a:solidFill>
              <a:srgbClr val="FBE5D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/>
            </a:p>
          </p:txBody>
        </p:sp>
        <p:sp>
          <p:nvSpPr>
            <p:cNvPr id="35" name="Google Shape;492;p26">
              <a:extLst>
                <a:ext uri="{FF2B5EF4-FFF2-40B4-BE49-F238E27FC236}">
                  <a16:creationId xmlns:a16="http://schemas.microsoft.com/office/drawing/2014/main" id="{2123B5D6-6468-8D6B-2ABA-6424AE2A055F}"/>
                </a:ext>
              </a:extLst>
            </p:cNvPr>
            <p:cNvSpPr/>
            <p:nvPr/>
          </p:nvSpPr>
          <p:spPr>
            <a:xfrm>
              <a:off x="488879" y="1264531"/>
              <a:ext cx="1880524" cy="876949"/>
            </a:xfrm>
            <a:custGeom>
              <a:avLst/>
              <a:gdLst/>
              <a:ahLst/>
              <a:cxnLst/>
              <a:rect l="l" t="t" r="r" b="b"/>
              <a:pathLst>
                <a:path w="48578" h="32575" extrusionOk="0">
                  <a:moveTo>
                    <a:pt x="1524" y="4572"/>
                  </a:moveTo>
                  <a:lnTo>
                    <a:pt x="17907" y="5905"/>
                  </a:lnTo>
                  <a:lnTo>
                    <a:pt x="30766" y="6001"/>
                  </a:lnTo>
                  <a:lnTo>
                    <a:pt x="32385" y="0"/>
                  </a:lnTo>
                  <a:lnTo>
                    <a:pt x="38291" y="5810"/>
                  </a:lnTo>
                  <a:lnTo>
                    <a:pt x="44673" y="11335"/>
                  </a:lnTo>
                  <a:lnTo>
                    <a:pt x="48578" y="14383"/>
                  </a:lnTo>
                  <a:lnTo>
                    <a:pt x="41053" y="25622"/>
                  </a:lnTo>
                  <a:lnTo>
                    <a:pt x="34957" y="32575"/>
                  </a:lnTo>
                  <a:lnTo>
                    <a:pt x="33243" y="30480"/>
                  </a:lnTo>
                  <a:lnTo>
                    <a:pt x="31814" y="25527"/>
                  </a:lnTo>
                  <a:lnTo>
                    <a:pt x="0" y="25336"/>
                  </a:lnTo>
                  <a:close/>
                </a:path>
              </a:pathLst>
            </a:custGeom>
            <a:solidFill>
              <a:srgbClr val="FBE5D6"/>
            </a:solidFill>
            <a:ln>
              <a:noFill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" name="Google Shape;497;p26">
              <a:extLst>
                <a:ext uri="{FF2B5EF4-FFF2-40B4-BE49-F238E27FC236}">
                  <a16:creationId xmlns:a16="http://schemas.microsoft.com/office/drawing/2014/main" id="{F715071B-5FE3-BB28-EF72-BBA0340AC291}"/>
                </a:ext>
              </a:extLst>
            </p:cNvPr>
            <p:cNvSpPr/>
            <p:nvPr/>
          </p:nvSpPr>
          <p:spPr>
            <a:xfrm>
              <a:off x="432399" y="1246467"/>
              <a:ext cx="1948719" cy="963692"/>
            </a:xfrm>
            <a:custGeom>
              <a:avLst/>
              <a:gdLst/>
              <a:ahLst/>
              <a:cxnLst/>
              <a:rect l="l" t="t" r="r" b="b"/>
              <a:pathLst>
                <a:path w="34883" h="24804" extrusionOk="0">
                  <a:moveTo>
                    <a:pt x="1310" y="16558"/>
                  </a:moveTo>
                  <a:lnTo>
                    <a:pt x="1441" y="16689"/>
                  </a:lnTo>
                  <a:lnTo>
                    <a:pt x="1506" y="16754"/>
                  </a:lnTo>
                  <a:lnTo>
                    <a:pt x="1637" y="16885"/>
                  </a:lnTo>
                  <a:lnTo>
                    <a:pt x="1833" y="16885"/>
                  </a:lnTo>
                  <a:lnTo>
                    <a:pt x="1768" y="17016"/>
                  </a:lnTo>
                  <a:lnTo>
                    <a:pt x="1506" y="17016"/>
                  </a:lnTo>
                  <a:lnTo>
                    <a:pt x="1310" y="17081"/>
                  </a:lnTo>
                  <a:lnTo>
                    <a:pt x="1310" y="16558"/>
                  </a:lnTo>
                  <a:close/>
                  <a:moveTo>
                    <a:pt x="6153" y="18325"/>
                  </a:moveTo>
                  <a:lnTo>
                    <a:pt x="7592" y="18456"/>
                  </a:lnTo>
                  <a:lnTo>
                    <a:pt x="7265" y="18456"/>
                  </a:lnTo>
                  <a:lnTo>
                    <a:pt x="6153" y="18325"/>
                  </a:lnTo>
                  <a:close/>
                  <a:moveTo>
                    <a:pt x="23626" y="1113"/>
                  </a:moveTo>
                  <a:lnTo>
                    <a:pt x="26047" y="3600"/>
                  </a:lnTo>
                  <a:lnTo>
                    <a:pt x="27291" y="4843"/>
                  </a:lnTo>
                  <a:lnTo>
                    <a:pt x="28600" y="6021"/>
                  </a:lnTo>
                  <a:lnTo>
                    <a:pt x="29909" y="7134"/>
                  </a:lnTo>
                  <a:lnTo>
                    <a:pt x="31283" y="8246"/>
                  </a:lnTo>
                  <a:lnTo>
                    <a:pt x="32657" y="9293"/>
                  </a:lnTo>
                  <a:lnTo>
                    <a:pt x="34097" y="10210"/>
                  </a:lnTo>
                  <a:lnTo>
                    <a:pt x="32657" y="12173"/>
                  </a:lnTo>
                  <a:lnTo>
                    <a:pt x="31217" y="14136"/>
                  </a:lnTo>
                  <a:lnTo>
                    <a:pt x="29778" y="16100"/>
                  </a:lnTo>
                  <a:lnTo>
                    <a:pt x="28272" y="18063"/>
                  </a:lnTo>
                  <a:lnTo>
                    <a:pt x="26702" y="20026"/>
                  </a:lnTo>
                  <a:lnTo>
                    <a:pt x="26047" y="20942"/>
                  </a:lnTo>
                  <a:lnTo>
                    <a:pt x="25720" y="21401"/>
                  </a:lnTo>
                  <a:lnTo>
                    <a:pt x="25327" y="21728"/>
                  </a:lnTo>
                  <a:lnTo>
                    <a:pt x="25066" y="21924"/>
                  </a:lnTo>
                  <a:lnTo>
                    <a:pt x="24935" y="21924"/>
                  </a:lnTo>
                  <a:lnTo>
                    <a:pt x="24869" y="21728"/>
                  </a:lnTo>
                  <a:lnTo>
                    <a:pt x="24738" y="21466"/>
                  </a:lnTo>
                  <a:lnTo>
                    <a:pt x="24673" y="21139"/>
                  </a:lnTo>
                  <a:lnTo>
                    <a:pt x="24608" y="20812"/>
                  </a:lnTo>
                  <a:lnTo>
                    <a:pt x="24542" y="20223"/>
                  </a:lnTo>
                  <a:lnTo>
                    <a:pt x="24150" y="17605"/>
                  </a:lnTo>
                  <a:lnTo>
                    <a:pt x="24215" y="17474"/>
                  </a:lnTo>
                  <a:lnTo>
                    <a:pt x="24215" y="17343"/>
                  </a:lnTo>
                  <a:lnTo>
                    <a:pt x="24084" y="17278"/>
                  </a:lnTo>
                  <a:lnTo>
                    <a:pt x="23953" y="17212"/>
                  </a:lnTo>
                  <a:lnTo>
                    <a:pt x="18325" y="17212"/>
                  </a:lnTo>
                  <a:lnTo>
                    <a:pt x="15511" y="17278"/>
                  </a:lnTo>
                  <a:lnTo>
                    <a:pt x="12697" y="17278"/>
                  </a:lnTo>
                  <a:lnTo>
                    <a:pt x="9883" y="17147"/>
                  </a:lnTo>
                  <a:lnTo>
                    <a:pt x="7069" y="17016"/>
                  </a:lnTo>
                  <a:lnTo>
                    <a:pt x="5825" y="16950"/>
                  </a:lnTo>
                  <a:lnTo>
                    <a:pt x="4517" y="16819"/>
                  </a:lnTo>
                  <a:lnTo>
                    <a:pt x="3273" y="16754"/>
                  </a:lnTo>
                  <a:lnTo>
                    <a:pt x="2619" y="16754"/>
                  </a:lnTo>
                  <a:lnTo>
                    <a:pt x="2030" y="16819"/>
                  </a:lnTo>
                  <a:lnTo>
                    <a:pt x="2030" y="16754"/>
                  </a:lnTo>
                  <a:lnTo>
                    <a:pt x="1964" y="16623"/>
                  </a:lnTo>
                  <a:lnTo>
                    <a:pt x="1833" y="16427"/>
                  </a:lnTo>
                  <a:lnTo>
                    <a:pt x="1768" y="16100"/>
                  </a:lnTo>
                  <a:lnTo>
                    <a:pt x="1768" y="15707"/>
                  </a:lnTo>
                  <a:lnTo>
                    <a:pt x="1768" y="15249"/>
                  </a:lnTo>
                  <a:lnTo>
                    <a:pt x="1899" y="13678"/>
                  </a:lnTo>
                  <a:lnTo>
                    <a:pt x="2030" y="10341"/>
                  </a:lnTo>
                  <a:lnTo>
                    <a:pt x="2291" y="3927"/>
                  </a:lnTo>
                  <a:lnTo>
                    <a:pt x="7461" y="4516"/>
                  </a:lnTo>
                  <a:lnTo>
                    <a:pt x="10079" y="4712"/>
                  </a:lnTo>
                  <a:lnTo>
                    <a:pt x="12631" y="4909"/>
                  </a:lnTo>
                  <a:lnTo>
                    <a:pt x="15249" y="5040"/>
                  </a:lnTo>
                  <a:lnTo>
                    <a:pt x="20419" y="5040"/>
                  </a:lnTo>
                  <a:lnTo>
                    <a:pt x="23037" y="4974"/>
                  </a:lnTo>
                  <a:lnTo>
                    <a:pt x="23168" y="4909"/>
                  </a:lnTo>
                  <a:lnTo>
                    <a:pt x="23299" y="4778"/>
                  </a:lnTo>
                  <a:lnTo>
                    <a:pt x="23364" y="4712"/>
                  </a:lnTo>
                  <a:lnTo>
                    <a:pt x="23495" y="4582"/>
                  </a:lnTo>
                  <a:lnTo>
                    <a:pt x="23626" y="2880"/>
                  </a:lnTo>
                  <a:lnTo>
                    <a:pt x="23626" y="1113"/>
                  </a:lnTo>
                  <a:close/>
                  <a:moveTo>
                    <a:pt x="24411" y="23626"/>
                  </a:moveTo>
                  <a:lnTo>
                    <a:pt x="24608" y="23691"/>
                  </a:lnTo>
                  <a:lnTo>
                    <a:pt x="24738" y="23756"/>
                  </a:lnTo>
                  <a:lnTo>
                    <a:pt x="24542" y="24018"/>
                  </a:lnTo>
                  <a:lnTo>
                    <a:pt x="24411" y="23626"/>
                  </a:lnTo>
                  <a:close/>
                  <a:moveTo>
                    <a:pt x="23364" y="0"/>
                  </a:moveTo>
                  <a:lnTo>
                    <a:pt x="23233" y="66"/>
                  </a:lnTo>
                  <a:lnTo>
                    <a:pt x="23168" y="66"/>
                  </a:lnTo>
                  <a:lnTo>
                    <a:pt x="22317" y="655"/>
                  </a:lnTo>
                  <a:lnTo>
                    <a:pt x="21924" y="917"/>
                  </a:lnTo>
                  <a:lnTo>
                    <a:pt x="21728" y="1113"/>
                  </a:lnTo>
                  <a:lnTo>
                    <a:pt x="21597" y="1244"/>
                  </a:lnTo>
                  <a:lnTo>
                    <a:pt x="21532" y="1440"/>
                  </a:lnTo>
                  <a:lnTo>
                    <a:pt x="21597" y="1506"/>
                  </a:lnTo>
                  <a:lnTo>
                    <a:pt x="21597" y="2945"/>
                  </a:lnTo>
                  <a:lnTo>
                    <a:pt x="21532" y="4320"/>
                  </a:lnTo>
                  <a:lnTo>
                    <a:pt x="16624" y="4254"/>
                  </a:lnTo>
                  <a:lnTo>
                    <a:pt x="11781" y="4058"/>
                  </a:lnTo>
                  <a:lnTo>
                    <a:pt x="9294" y="3927"/>
                  </a:lnTo>
                  <a:lnTo>
                    <a:pt x="6872" y="3731"/>
                  </a:lnTo>
                  <a:lnTo>
                    <a:pt x="4451" y="3534"/>
                  </a:lnTo>
                  <a:lnTo>
                    <a:pt x="2030" y="3273"/>
                  </a:lnTo>
                  <a:lnTo>
                    <a:pt x="1768" y="3273"/>
                  </a:lnTo>
                  <a:lnTo>
                    <a:pt x="1702" y="3338"/>
                  </a:lnTo>
                  <a:lnTo>
                    <a:pt x="983" y="4516"/>
                  </a:lnTo>
                  <a:lnTo>
                    <a:pt x="394" y="5367"/>
                  </a:lnTo>
                  <a:lnTo>
                    <a:pt x="328" y="5432"/>
                  </a:lnTo>
                  <a:lnTo>
                    <a:pt x="263" y="5498"/>
                  </a:lnTo>
                  <a:lnTo>
                    <a:pt x="263" y="5563"/>
                  </a:lnTo>
                  <a:lnTo>
                    <a:pt x="197" y="5694"/>
                  </a:lnTo>
                  <a:lnTo>
                    <a:pt x="197" y="5825"/>
                  </a:lnTo>
                  <a:lnTo>
                    <a:pt x="263" y="5890"/>
                  </a:lnTo>
                  <a:lnTo>
                    <a:pt x="132" y="7461"/>
                  </a:lnTo>
                  <a:lnTo>
                    <a:pt x="132" y="8966"/>
                  </a:lnTo>
                  <a:lnTo>
                    <a:pt x="132" y="12042"/>
                  </a:lnTo>
                  <a:lnTo>
                    <a:pt x="1" y="15249"/>
                  </a:lnTo>
                  <a:lnTo>
                    <a:pt x="1" y="16885"/>
                  </a:lnTo>
                  <a:lnTo>
                    <a:pt x="66" y="18456"/>
                  </a:lnTo>
                  <a:lnTo>
                    <a:pt x="66" y="18652"/>
                  </a:lnTo>
                  <a:lnTo>
                    <a:pt x="66" y="18783"/>
                  </a:lnTo>
                  <a:lnTo>
                    <a:pt x="132" y="18848"/>
                  </a:lnTo>
                  <a:lnTo>
                    <a:pt x="263" y="18914"/>
                  </a:lnTo>
                  <a:lnTo>
                    <a:pt x="394" y="18914"/>
                  </a:lnTo>
                  <a:lnTo>
                    <a:pt x="3208" y="19045"/>
                  </a:lnTo>
                  <a:lnTo>
                    <a:pt x="11781" y="19045"/>
                  </a:lnTo>
                  <a:lnTo>
                    <a:pt x="17474" y="19110"/>
                  </a:lnTo>
                  <a:lnTo>
                    <a:pt x="20092" y="19110"/>
                  </a:lnTo>
                  <a:lnTo>
                    <a:pt x="22775" y="19045"/>
                  </a:lnTo>
                  <a:lnTo>
                    <a:pt x="23037" y="21008"/>
                  </a:lnTo>
                  <a:lnTo>
                    <a:pt x="23430" y="22906"/>
                  </a:lnTo>
                  <a:lnTo>
                    <a:pt x="23495" y="23037"/>
                  </a:lnTo>
                  <a:lnTo>
                    <a:pt x="23561" y="23102"/>
                  </a:lnTo>
                  <a:lnTo>
                    <a:pt x="23691" y="23756"/>
                  </a:lnTo>
                  <a:lnTo>
                    <a:pt x="23757" y="23953"/>
                  </a:lnTo>
                  <a:lnTo>
                    <a:pt x="23888" y="23953"/>
                  </a:lnTo>
                  <a:lnTo>
                    <a:pt x="24215" y="24673"/>
                  </a:lnTo>
                  <a:lnTo>
                    <a:pt x="24280" y="24804"/>
                  </a:lnTo>
                  <a:lnTo>
                    <a:pt x="24542" y="24804"/>
                  </a:lnTo>
                  <a:lnTo>
                    <a:pt x="24608" y="24738"/>
                  </a:lnTo>
                  <a:lnTo>
                    <a:pt x="30628" y="17278"/>
                  </a:lnTo>
                  <a:lnTo>
                    <a:pt x="31872" y="15772"/>
                  </a:lnTo>
                  <a:lnTo>
                    <a:pt x="32526" y="14987"/>
                  </a:lnTo>
                  <a:lnTo>
                    <a:pt x="33115" y="14202"/>
                  </a:lnTo>
                  <a:lnTo>
                    <a:pt x="33639" y="13416"/>
                  </a:lnTo>
                  <a:lnTo>
                    <a:pt x="34097" y="12566"/>
                  </a:lnTo>
                  <a:lnTo>
                    <a:pt x="34490" y="11649"/>
                  </a:lnTo>
                  <a:lnTo>
                    <a:pt x="34751" y="10668"/>
                  </a:lnTo>
                  <a:lnTo>
                    <a:pt x="34751" y="10537"/>
                  </a:lnTo>
                  <a:lnTo>
                    <a:pt x="34686" y="10471"/>
                  </a:lnTo>
                  <a:lnTo>
                    <a:pt x="34817" y="10406"/>
                  </a:lnTo>
                  <a:lnTo>
                    <a:pt x="34882" y="10275"/>
                  </a:lnTo>
                  <a:lnTo>
                    <a:pt x="34882" y="10144"/>
                  </a:lnTo>
                  <a:lnTo>
                    <a:pt x="34751" y="10013"/>
                  </a:lnTo>
                  <a:lnTo>
                    <a:pt x="31806" y="7723"/>
                  </a:lnTo>
                  <a:lnTo>
                    <a:pt x="30367" y="6545"/>
                  </a:lnTo>
                  <a:lnTo>
                    <a:pt x="28927" y="5367"/>
                  </a:lnTo>
                  <a:lnTo>
                    <a:pt x="27553" y="4123"/>
                  </a:lnTo>
                  <a:lnTo>
                    <a:pt x="26178" y="2815"/>
                  </a:lnTo>
                  <a:lnTo>
                    <a:pt x="24869" y="1440"/>
                  </a:lnTo>
                  <a:lnTo>
                    <a:pt x="23561" y="131"/>
                  </a:lnTo>
                  <a:lnTo>
                    <a:pt x="23495" y="66"/>
                  </a:lnTo>
                  <a:lnTo>
                    <a:pt x="2336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9A5D5F-35FA-8A38-32AD-55517934D994}"/>
              </a:ext>
            </a:extLst>
          </p:cNvPr>
          <p:cNvSpPr txBox="1"/>
          <p:nvPr/>
        </p:nvSpPr>
        <p:spPr>
          <a:xfrm>
            <a:off x="2006600" y="185973"/>
            <a:ext cx="513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#9Slide07 IcielKoni" pitchFamily="2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#9Slide07 IcielKoni" pitchFamily="2" charset="0"/>
              </a:rPr>
              <a:t>Đặc</a:t>
            </a:r>
            <a:r>
              <a:rPr lang="en-US" sz="3600" dirty="0">
                <a:solidFill>
                  <a:srgbClr val="FF0000"/>
                </a:solidFill>
                <a:latin typeface="#9Slide07 IcielKoni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IcielKoni" pitchFamily="2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latin typeface="#9Slide07 IcielKoni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IcielKoni" pitchFamily="2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#9Slide07 IcielKoni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IcielKoni" pitchFamily="2" charset="0"/>
              </a:rPr>
              <a:t>thức</a:t>
            </a:r>
            <a:endParaRPr lang="en-US" sz="3600" dirty="0">
              <a:solidFill>
                <a:srgbClr val="FF0000"/>
              </a:solidFill>
              <a:latin typeface="#9Slide07 IcielKoni" pitchFamily="2" charset="0"/>
            </a:endParaRPr>
          </a:p>
        </p:txBody>
      </p:sp>
      <p:sp>
        <p:nvSpPr>
          <p:cNvPr id="28" name="Google Shape;499;p26">
            <a:extLst>
              <a:ext uri="{FF2B5EF4-FFF2-40B4-BE49-F238E27FC236}">
                <a16:creationId xmlns:a16="http://schemas.microsoft.com/office/drawing/2014/main" id="{CD57DFB5-9D47-406E-60F1-6073BDCDEFFD}"/>
              </a:ext>
            </a:extLst>
          </p:cNvPr>
          <p:cNvSpPr txBox="1"/>
          <p:nvPr/>
        </p:nvSpPr>
        <p:spPr>
          <a:xfrm>
            <a:off x="789469" y="3136882"/>
            <a:ext cx="2081324" cy="62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lvl="0" algn="just"/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26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= 6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1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= 4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6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; 1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= 5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Thể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thơ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năm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chữ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dễ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nhớ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dễ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thuộc</a:t>
            </a:r>
            <a:endParaRPr lang="en-US" sz="21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9" name="Google Shape;501;p26">
            <a:extLst>
              <a:ext uri="{FF2B5EF4-FFF2-40B4-BE49-F238E27FC236}">
                <a16:creationId xmlns:a16="http://schemas.microsoft.com/office/drawing/2014/main" id="{086EAE06-FE5A-102C-9774-E2B3D64525A9}"/>
              </a:ext>
            </a:extLst>
          </p:cNvPr>
          <p:cNvSpPr txBox="1"/>
          <p:nvPr/>
        </p:nvSpPr>
        <p:spPr>
          <a:xfrm>
            <a:off x="3779315" y="3184113"/>
            <a:ext cx="2079622" cy="62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lvl="0" algn="just"/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Gieo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Cuối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bắt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vần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endParaRPr lang="en-US" sz="21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Google Shape;503;p26">
            <a:extLst>
              <a:ext uri="{FF2B5EF4-FFF2-40B4-BE49-F238E27FC236}">
                <a16:creationId xmlns:a16="http://schemas.microsoft.com/office/drawing/2014/main" id="{63DDD274-A38E-7825-3B91-1C1507F7AC5D}"/>
              </a:ext>
            </a:extLst>
          </p:cNvPr>
          <p:cNvSpPr txBox="1"/>
          <p:nvPr/>
        </p:nvSpPr>
        <p:spPr>
          <a:xfrm>
            <a:off x="6699196" y="3164218"/>
            <a:ext cx="2038404" cy="62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lvl="0" algn="just"/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đều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đặn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3/2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2/3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tấu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nhàng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tươi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1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1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endParaRPr lang="en-US" sz="21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1" name="Google Shape;507;p26">
            <a:extLst>
              <a:ext uri="{FF2B5EF4-FFF2-40B4-BE49-F238E27FC236}">
                <a16:creationId xmlns:a16="http://schemas.microsoft.com/office/drawing/2014/main" id="{DCA06720-55D6-256E-FD74-9307CA078933}"/>
              </a:ext>
            </a:extLst>
          </p:cNvPr>
          <p:cNvSpPr txBox="1"/>
          <p:nvPr/>
        </p:nvSpPr>
        <p:spPr>
          <a:xfrm>
            <a:off x="592667" y="1463501"/>
            <a:ext cx="1448141" cy="47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21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Thể thơ</a:t>
            </a:r>
            <a:endParaRPr sz="21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  <p:sp>
        <p:nvSpPr>
          <p:cNvPr id="32" name="Google Shape;508;p26">
            <a:extLst>
              <a:ext uri="{FF2B5EF4-FFF2-40B4-BE49-F238E27FC236}">
                <a16:creationId xmlns:a16="http://schemas.microsoft.com/office/drawing/2014/main" id="{D1A32D2B-A8C0-1AC8-68BA-76928C7B1DCC}"/>
              </a:ext>
            </a:extLst>
          </p:cNvPr>
          <p:cNvSpPr txBox="1"/>
          <p:nvPr/>
        </p:nvSpPr>
        <p:spPr>
          <a:xfrm>
            <a:off x="3676922" y="1471968"/>
            <a:ext cx="1289853" cy="47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21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Gieo vần</a:t>
            </a:r>
            <a:endParaRPr sz="21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  <p:sp>
        <p:nvSpPr>
          <p:cNvPr id="33" name="Google Shape;509;p26">
            <a:extLst>
              <a:ext uri="{FF2B5EF4-FFF2-40B4-BE49-F238E27FC236}">
                <a16:creationId xmlns:a16="http://schemas.microsoft.com/office/drawing/2014/main" id="{9C0A7BCF-CFBD-067D-3E87-5FEA395AB39C}"/>
              </a:ext>
            </a:extLst>
          </p:cNvPr>
          <p:cNvSpPr txBox="1"/>
          <p:nvPr/>
        </p:nvSpPr>
        <p:spPr>
          <a:xfrm>
            <a:off x="6607042" y="1481109"/>
            <a:ext cx="1309289" cy="47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2100" b="1" dirty="0">
                <a:solidFill>
                  <a:schemeClr val="dk1"/>
                </a:solidFill>
                <a:latin typeface="#9Slide03 Arima Madurai" panose="00000500000000000000" pitchFamily="2" charset="0"/>
                <a:ea typeface="Fira Sans Extra Condensed"/>
                <a:cs typeface="#9Slide03 Arima Madurai" panose="00000500000000000000" pitchFamily="2" charset="0"/>
                <a:sym typeface="Fira Sans Extra Condensed"/>
              </a:rPr>
              <a:t>Ngắt nhịp</a:t>
            </a:r>
            <a:endParaRPr sz="2100" b="1" dirty="0">
              <a:solidFill>
                <a:schemeClr val="dk1"/>
              </a:solidFill>
              <a:latin typeface="#9Slide03 Arima Madurai" panose="00000500000000000000" pitchFamily="2" charset="0"/>
              <a:ea typeface="Fira Sans Extra Condensed"/>
              <a:cs typeface="#9Slide03 Arima Madurai" panose="00000500000000000000" pitchFamily="2" charset="0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0654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10;p43">
            <a:extLst>
              <a:ext uri="{FF2B5EF4-FFF2-40B4-BE49-F238E27FC236}">
                <a16:creationId xmlns:a16="http://schemas.microsoft.com/office/drawing/2014/main" id="{6E644684-7C7A-2DD9-4253-0910F9DB90BA}"/>
              </a:ext>
            </a:extLst>
          </p:cNvPr>
          <p:cNvGrpSpPr/>
          <p:nvPr/>
        </p:nvGrpSpPr>
        <p:grpSpPr>
          <a:xfrm rot="5400000">
            <a:off x="1542732" y="-924423"/>
            <a:ext cx="4519179" cy="7060267"/>
            <a:chOff x="5864575" y="1825625"/>
            <a:chExt cx="1463650" cy="2063725"/>
          </a:xfrm>
        </p:grpSpPr>
        <p:sp>
          <p:nvSpPr>
            <p:cNvPr id="3" name="Google Shape;3611;p43">
              <a:extLst>
                <a:ext uri="{FF2B5EF4-FFF2-40B4-BE49-F238E27FC236}">
                  <a16:creationId xmlns:a16="http://schemas.microsoft.com/office/drawing/2014/main" id="{923D36D5-8C72-976A-95FD-C3B38447C5B3}"/>
                </a:ext>
              </a:extLst>
            </p:cNvPr>
            <p:cNvSpPr/>
            <p:nvPr/>
          </p:nvSpPr>
          <p:spPr>
            <a:xfrm>
              <a:off x="5864575" y="1825625"/>
              <a:ext cx="1463650" cy="2063725"/>
            </a:xfrm>
            <a:custGeom>
              <a:avLst/>
              <a:gdLst/>
              <a:ahLst/>
              <a:cxnLst/>
              <a:rect l="l" t="t" r="r" b="b"/>
              <a:pathLst>
                <a:path w="58546" h="82549" fill="none" extrusionOk="0">
                  <a:moveTo>
                    <a:pt x="55472" y="82549"/>
                  </a:moveTo>
                  <a:lnTo>
                    <a:pt x="3025" y="82549"/>
                  </a:lnTo>
                  <a:cubicBezTo>
                    <a:pt x="1415" y="82549"/>
                    <a:pt x="0" y="81134"/>
                    <a:pt x="0" y="79475"/>
                  </a:cubicBezTo>
                  <a:lnTo>
                    <a:pt x="0" y="3269"/>
                  </a:lnTo>
                  <a:cubicBezTo>
                    <a:pt x="0" y="1415"/>
                    <a:pt x="1415" y="0"/>
                    <a:pt x="3025" y="0"/>
                  </a:cubicBezTo>
                  <a:lnTo>
                    <a:pt x="55472" y="0"/>
                  </a:lnTo>
                  <a:cubicBezTo>
                    <a:pt x="57082" y="0"/>
                    <a:pt x="58545" y="1415"/>
                    <a:pt x="58545" y="3269"/>
                  </a:cubicBezTo>
                  <a:lnTo>
                    <a:pt x="58545" y="79475"/>
                  </a:lnTo>
                  <a:cubicBezTo>
                    <a:pt x="58545" y="81134"/>
                    <a:pt x="57082" y="82549"/>
                    <a:pt x="55472" y="8254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612;p43">
              <a:extLst>
                <a:ext uri="{FF2B5EF4-FFF2-40B4-BE49-F238E27FC236}">
                  <a16:creationId xmlns:a16="http://schemas.microsoft.com/office/drawing/2014/main" id="{BA14C7E8-312F-04C9-629B-9C114BC37EB9}"/>
                </a:ext>
              </a:extLst>
            </p:cNvPr>
            <p:cNvSpPr/>
            <p:nvPr/>
          </p:nvSpPr>
          <p:spPr>
            <a:xfrm>
              <a:off x="6535400" y="3716150"/>
              <a:ext cx="122000" cy="121975"/>
            </a:xfrm>
            <a:custGeom>
              <a:avLst/>
              <a:gdLst/>
              <a:ahLst/>
              <a:cxnLst/>
              <a:rect l="l" t="t" r="r" b="b"/>
              <a:pathLst>
                <a:path w="4880" h="4879" fill="none" extrusionOk="0">
                  <a:moveTo>
                    <a:pt x="2440" y="4879"/>
                  </a:moveTo>
                  <a:cubicBezTo>
                    <a:pt x="976" y="4879"/>
                    <a:pt x="0" y="3854"/>
                    <a:pt x="0" y="2439"/>
                  </a:cubicBezTo>
                  <a:cubicBezTo>
                    <a:pt x="0" y="1025"/>
                    <a:pt x="976" y="0"/>
                    <a:pt x="2440" y="0"/>
                  </a:cubicBezTo>
                  <a:cubicBezTo>
                    <a:pt x="3855" y="0"/>
                    <a:pt x="4879" y="1025"/>
                    <a:pt x="4879" y="2439"/>
                  </a:cubicBezTo>
                  <a:cubicBezTo>
                    <a:pt x="4879" y="3854"/>
                    <a:pt x="3855" y="4879"/>
                    <a:pt x="2440" y="487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613;p43">
              <a:extLst>
                <a:ext uri="{FF2B5EF4-FFF2-40B4-BE49-F238E27FC236}">
                  <a16:creationId xmlns:a16="http://schemas.microsoft.com/office/drawing/2014/main" id="{AE7911BF-8DEE-3448-394F-C3EFF82F0FE1}"/>
                </a:ext>
              </a:extLst>
            </p:cNvPr>
            <p:cNvSpPr/>
            <p:nvPr/>
          </p:nvSpPr>
          <p:spPr>
            <a:xfrm>
              <a:off x="6535400" y="1900693"/>
              <a:ext cx="122000" cy="41500"/>
            </a:xfrm>
            <a:custGeom>
              <a:avLst/>
              <a:gdLst/>
              <a:ahLst/>
              <a:cxnLst/>
              <a:rect l="l" t="t" r="r" b="b"/>
              <a:pathLst>
                <a:path w="4880" h="1660" fill="none" extrusionOk="0">
                  <a:moveTo>
                    <a:pt x="4050" y="1659"/>
                  </a:moveTo>
                  <a:lnTo>
                    <a:pt x="781" y="1659"/>
                  </a:lnTo>
                  <a:cubicBezTo>
                    <a:pt x="391" y="1659"/>
                    <a:pt x="0" y="1220"/>
                    <a:pt x="0" y="830"/>
                  </a:cubicBezTo>
                  <a:cubicBezTo>
                    <a:pt x="0" y="439"/>
                    <a:pt x="391" y="0"/>
                    <a:pt x="781" y="0"/>
                  </a:cubicBezTo>
                  <a:lnTo>
                    <a:pt x="4050" y="0"/>
                  </a:lnTo>
                  <a:cubicBezTo>
                    <a:pt x="4440" y="0"/>
                    <a:pt x="4879" y="439"/>
                    <a:pt x="4879" y="830"/>
                  </a:cubicBezTo>
                  <a:cubicBezTo>
                    <a:pt x="4879" y="1220"/>
                    <a:pt x="4440" y="1659"/>
                    <a:pt x="4050" y="165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028" name="Picture 4" descr="Hé lộ cuộc sống của 12 cung hoàng đạo trong tháng Sư Tử - 2sao">
            <a:extLst>
              <a:ext uri="{FF2B5EF4-FFF2-40B4-BE49-F238E27FC236}">
                <a16:creationId xmlns:a16="http://schemas.microsoft.com/office/drawing/2014/main" id="{4E277D2A-9736-F61A-89E2-BF16FEE14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9" r="26755" b="48217"/>
          <a:stretch/>
        </p:blipFill>
        <p:spPr bwMode="auto">
          <a:xfrm>
            <a:off x="1057227" y="598817"/>
            <a:ext cx="5636870" cy="4016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301;p33">
            <a:extLst>
              <a:ext uri="{FF2B5EF4-FFF2-40B4-BE49-F238E27FC236}">
                <a16:creationId xmlns:a16="http://schemas.microsoft.com/office/drawing/2014/main" id="{F5ECBE9A-471B-8C13-7F03-363A9E44158A}"/>
              </a:ext>
            </a:extLst>
          </p:cNvPr>
          <p:cNvSpPr txBox="1">
            <a:spLocks/>
          </p:cNvSpPr>
          <p:nvPr/>
        </p:nvSpPr>
        <p:spPr>
          <a:xfrm>
            <a:off x="7332455" y="1260055"/>
            <a:ext cx="1811545" cy="26913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5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270642-57FB-0A56-FE81-A998C1729018}"/>
              </a:ext>
            </a:extLst>
          </p:cNvPr>
          <p:cNvSpPr txBox="1"/>
          <p:nvPr/>
        </p:nvSpPr>
        <p:spPr>
          <a:xfrm>
            <a:off x="2006600" y="1758198"/>
            <a:ext cx="5130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Koni" pitchFamily="2" charset="0"/>
              </a:rPr>
              <a:t>2. </a:t>
            </a:r>
            <a:r>
              <a:rPr lang="en-US" sz="6000" dirty="0" err="1">
                <a:solidFill>
                  <a:schemeClr val="bg1"/>
                </a:solidFill>
                <a:latin typeface="#9Slide07 IcielKoni" pitchFamily="2" charset="0"/>
              </a:rPr>
              <a:t>Đặc</a:t>
            </a:r>
            <a:r>
              <a:rPr lang="en-US" sz="6000" dirty="0"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IcielKoni" pitchFamily="2" charset="0"/>
              </a:rPr>
              <a:t>điểm</a:t>
            </a:r>
            <a:r>
              <a:rPr lang="en-US" sz="6000" dirty="0"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7 IcielKoni" pitchFamily="2" charset="0"/>
              </a:rPr>
              <a:t>nội</a:t>
            </a:r>
            <a:r>
              <a:rPr lang="en-US" sz="6000" dirty="0">
                <a:solidFill>
                  <a:schemeClr val="bg1"/>
                </a:solidFill>
                <a:latin typeface="#9Slide07 IcielKoni" pitchFamily="2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207412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93;p63">
            <a:extLst>
              <a:ext uri="{FF2B5EF4-FFF2-40B4-BE49-F238E27FC236}">
                <a16:creationId xmlns:a16="http://schemas.microsoft.com/office/drawing/2014/main" id="{E70A358B-6F8D-51FA-77A3-08814E0DFF79}"/>
              </a:ext>
            </a:extLst>
          </p:cNvPr>
          <p:cNvSpPr/>
          <p:nvPr/>
        </p:nvSpPr>
        <p:spPr>
          <a:xfrm rot="5400000">
            <a:off x="4377903" y="442547"/>
            <a:ext cx="4096593" cy="4388289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rgbClr val="EBF6DE"/>
          </a:solidFill>
          <a:ln>
            <a:noFill/>
          </a:ln>
        </p:spPr>
      </p:sp>
      <p:sp>
        <p:nvSpPr>
          <p:cNvPr id="3" name="Google Shape;4194;p63">
            <a:extLst>
              <a:ext uri="{FF2B5EF4-FFF2-40B4-BE49-F238E27FC236}">
                <a16:creationId xmlns:a16="http://schemas.microsoft.com/office/drawing/2014/main" id="{589318F1-6E47-0EA9-B9BB-44084DACF546}"/>
              </a:ext>
            </a:extLst>
          </p:cNvPr>
          <p:cNvSpPr/>
          <p:nvPr/>
        </p:nvSpPr>
        <p:spPr>
          <a:xfrm>
            <a:off x="606168" y="2749112"/>
            <a:ext cx="3222524" cy="1888169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</p:sp>
      <p:sp>
        <p:nvSpPr>
          <p:cNvPr id="4" name="Google Shape;4195;p63">
            <a:extLst>
              <a:ext uri="{FF2B5EF4-FFF2-40B4-BE49-F238E27FC236}">
                <a16:creationId xmlns:a16="http://schemas.microsoft.com/office/drawing/2014/main" id="{03623C43-4D78-02FF-7684-8F06B4FA0201}"/>
              </a:ext>
            </a:extLst>
          </p:cNvPr>
          <p:cNvSpPr/>
          <p:nvPr/>
        </p:nvSpPr>
        <p:spPr>
          <a:xfrm>
            <a:off x="606168" y="554720"/>
            <a:ext cx="3222524" cy="1619063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</p:sp>
      <p:sp>
        <p:nvSpPr>
          <p:cNvPr id="32" name="Google Shape;4223;p63">
            <a:extLst>
              <a:ext uri="{FF2B5EF4-FFF2-40B4-BE49-F238E27FC236}">
                <a16:creationId xmlns:a16="http://schemas.microsoft.com/office/drawing/2014/main" id="{DCB88297-71AE-0DE7-88C2-FB77AA03F842}"/>
              </a:ext>
            </a:extLst>
          </p:cNvPr>
          <p:cNvSpPr txBox="1"/>
          <p:nvPr/>
        </p:nvSpPr>
        <p:spPr>
          <a:xfrm>
            <a:off x="621482" y="2924348"/>
            <a:ext cx="3222523" cy="46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4 khổ thơ cuối: Vẻ đẹp của trời sao trong sự quan sát, liên tưởng của “tôi”</a:t>
            </a:r>
            <a:endParaRPr sz="3200" dirty="0">
              <a:solidFill>
                <a:schemeClr val="accent1"/>
              </a:solidFill>
              <a:latin typeface="#9Slide05 SVNAnthem" pitchFamily="2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33" name="Google Shape;4224;p63">
            <a:extLst>
              <a:ext uri="{FF2B5EF4-FFF2-40B4-BE49-F238E27FC236}">
                <a16:creationId xmlns:a16="http://schemas.microsoft.com/office/drawing/2014/main" id="{2453EB70-D44B-06F6-7B37-37589AEB4654}"/>
              </a:ext>
            </a:extLst>
          </p:cNvPr>
          <p:cNvSpPr txBox="1"/>
          <p:nvPr/>
        </p:nvSpPr>
        <p:spPr>
          <a:xfrm>
            <a:off x="706499" y="795924"/>
            <a:ext cx="3059865" cy="46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05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2 khổ thơ đầu: Khung cảnh chiều tối ở làng quê</a:t>
            </a:r>
            <a:endParaRPr sz="3200" dirty="0">
              <a:solidFill>
                <a:schemeClr val="accent1"/>
              </a:solidFill>
              <a:latin typeface="#9Slide05 SVNAnthem" pitchFamily="2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37" name="Google Shape;4228;p63">
            <a:extLst>
              <a:ext uri="{FF2B5EF4-FFF2-40B4-BE49-F238E27FC236}">
                <a16:creationId xmlns:a16="http://schemas.microsoft.com/office/drawing/2014/main" id="{1469D315-9694-0469-B514-FDAF4477FAE8}"/>
              </a:ext>
            </a:extLst>
          </p:cNvPr>
          <p:cNvSpPr txBox="1">
            <a:spLocks/>
          </p:cNvSpPr>
          <p:nvPr/>
        </p:nvSpPr>
        <p:spPr>
          <a:xfrm flipH="1">
            <a:off x="4690533" y="887083"/>
            <a:ext cx="3471334" cy="48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0" i="0" u="none" strike="noStrike" cap="none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Mạch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cảm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xúc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của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bài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thơ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được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sắp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xếp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theo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trình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tự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thời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gian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: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chiều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tối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đêm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hừng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đông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. Song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song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với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đó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là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trình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xuất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hiện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tỏa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sáng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biến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mất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dần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các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sao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bầu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Wingdings" panose="05000000000000000000" pitchFamily="2" charset="2"/>
              </a:rPr>
              <a:t>trời</a:t>
            </a:r>
            <a:endParaRPr lang="vi-VN" sz="3200" dirty="0">
              <a:solidFill>
                <a:schemeClr val="accent1"/>
              </a:solidFill>
              <a:latin typeface="#9Slide05 SVNAnthem" pitchFamily="2" charset="0"/>
              <a:ea typeface="Concert One"/>
              <a:cs typeface="Concert One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12094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15EE82-79AE-06E5-BC7B-919FDA0439C3}"/>
              </a:ext>
            </a:extLst>
          </p:cNvPr>
          <p:cNvSpPr txBox="1"/>
          <p:nvPr/>
        </p:nvSpPr>
        <p:spPr>
          <a:xfrm>
            <a:off x="320901" y="368908"/>
            <a:ext cx="28919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 chiều toả ra nhanh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các bờ bụi rậm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 quê đang xanh thẫm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Bỗng chốc trở tối mò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Trâu tôi đã ăn no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Bước giữa trời yên tĩnh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Trâu tôi đi đ</a:t>
            </a:r>
            <a:r>
              <a:rPr lang="en-US" sz="1800" dirty="0">
                <a:solidFill>
                  <a:srgbClr val="00264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ủ</a:t>
            </a: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 đỉnh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 bước giữa ngàn sao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endParaRPr lang="en-US" sz="1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01099-16B3-BB74-3926-86084FA05F50}"/>
              </a:ext>
            </a:extLst>
          </p:cNvPr>
          <p:cNvSpPr/>
          <p:nvPr/>
        </p:nvSpPr>
        <p:spPr>
          <a:xfrm>
            <a:off x="3434963" y="159026"/>
            <a:ext cx="5542059" cy="48095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D0A98-818A-FF68-86F7-DEDDB8D6CDB8}"/>
              </a:ext>
            </a:extLst>
          </p:cNvPr>
          <p:cNvSpPr txBox="1"/>
          <p:nvPr/>
        </p:nvSpPr>
        <p:spPr>
          <a:xfrm>
            <a:off x="4093996" y="268987"/>
            <a:ext cx="47291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7 Dorayaki" pitchFamily="2" charset="0"/>
              </a:rPr>
              <a:t> PHT </a:t>
            </a:r>
            <a:r>
              <a:rPr lang="en-US" sz="2800" dirty="0" smtClean="0">
                <a:solidFill>
                  <a:srgbClr val="FF0000"/>
                </a:solidFill>
                <a:latin typeface="#9Slide07 Dorayaki" pitchFamily="2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7 Dorayaki" pitchFamily="2" charset="0"/>
              </a:rPr>
              <a:t>1: </a:t>
            </a:r>
            <a:r>
              <a:rPr lang="en-US" sz="2800" dirty="0" err="1">
                <a:solidFill>
                  <a:srgbClr val="FF0000"/>
                </a:solidFill>
                <a:latin typeface="#9Slide07 Dorayaki" pitchFamily="2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Dorayaki" pitchFamily="2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Dorayaki" pitchFamily="2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Dorayaki" pitchFamily="2" charset="0"/>
              </a:rPr>
              <a:t>tối</a:t>
            </a:r>
            <a:r>
              <a:rPr lang="en-US" sz="2800" dirty="0">
                <a:solidFill>
                  <a:srgbClr val="FF0000"/>
                </a:solidFill>
                <a:latin typeface="#9Slide07 Dorayaki" pitchFamily="2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#9Slide07 Dorayaki" pitchFamily="2" charset="0"/>
              </a:rPr>
              <a:t>làng</a:t>
            </a:r>
            <a:r>
              <a:rPr lang="en-US" sz="28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Dorayaki" pitchFamily="2" charset="0"/>
              </a:rPr>
              <a:t>quê</a:t>
            </a:r>
            <a:endParaRPr lang="en-US" sz="2800" dirty="0">
              <a:solidFill>
                <a:srgbClr val="FF0000"/>
              </a:solidFill>
              <a:latin typeface="#9Slide07 Dorayaki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226183-A677-98F1-BC38-C6ACD5D4E2E7}"/>
              </a:ext>
            </a:extLst>
          </p:cNvPr>
          <p:cNvSpPr/>
          <p:nvPr/>
        </p:nvSpPr>
        <p:spPr>
          <a:xfrm>
            <a:off x="3997766" y="1009816"/>
            <a:ext cx="4825333" cy="980156"/>
          </a:xfrm>
          <a:prstGeom prst="roundRect">
            <a:avLst/>
          </a:prstGeom>
          <a:solidFill>
            <a:schemeClr val="accent6"/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Thời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gian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</a:endParaRPr>
          </a:p>
          <a:p>
            <a:pPr algn="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……………………………………………………………………………</a:t>
            </a:r>
          </a:p>
          <a:p>
            <a:pPr algn="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……………………………………………………………………………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952578A-4059-8BBD-CDD6-513AD31863C8}"/>
              </a:ext>
            </a:extLst>
          </p:cNvPr>
          <p:cNvSpPr/>
          <p:nvPr/>
        </p:nvSpPr>
        <p:spPr>
          <a:xfrm>
            <a:off x="3997766" y="2302878"/>
            <a:ext cx="4825333" cy="980156"/>
          </a:xfrm>
          <a:prstGeom prst="roundRect">
            <a:avLst/>
          </a:prstGeom>
          <a:solidFill>
            <a:schemeClr val="accent6"/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Không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gian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</a:endParaRPr>
          </a:p>
          <a:p>
            <a:pPr algn="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……………………………………………………………………..….</a:t>
            </a:r>
          </a:p>
          <a:p>
            <a:pPr algn="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…………………………………………………………………………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725B07C-3E70-7C78-2CEC-D0E7B4B8FBE0}"/>
              </a:ext>
            </a:extLst>
          </p:cNvPr>
          <p:cNvSpPr/>
          <p:nvPr/>
        </p:nvSpPr>
        <p:spPr>
          <a:xfrm>
            <a:off x="3997766" y="3632747"/>
            <a:ext cx="4825333" cy="980156"/>
          </a:xfrm>
          <a:prstGeom prst="roundRect">
            <a:avLst/>
          </a:prstGeom>
          <a:solidFill>
            <a:schemeClr val="accent6"/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Nhân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vật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tôi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”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và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con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trâu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</a:endParaRPr>
          </a:p>
          <a:p>
            <a:pPr algn="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……………………………………………………………………….</a:t>
            </a:r>
          </a:p>
          <a:p>
            <a:pPr algn="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………………………………………………………………………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204BA4-C64B-60D8-1B12-8705C357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461" y="874500"/>
            <a:ext cx="1148467" cy="11484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32EDB2-134A-8668-6895-4CE69F09B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763" y="2230971"/>
            <a:ext cx="1148468" cy="11484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9D456C-E2CD-1A41-7CD7-0DD5977D0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34" y="2928241"/>
            <a:ext cx="2055235" cy="2055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0F6945-5D65-E230-5768-540CE31C0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284" y="3207315"/>
            <a:ext cx="1636964" cy="163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5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DDD0A98-818A-FF68-86F7-DEDDB8D6CDB8}"/>
              </a:ext>
            </a:extLst>
          </p:cNvPr>
          <p:cNvSpPr txBox="1"/>
          <p:nvPr/>
        </p:nvSpPr>
        <p:spPr>
          <a:xfrm>
            <a:off x="2343246" y="193470"/>
            <a:ext cx="4457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 a/ 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Khung</a:t>
            </a:r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cảnh</a:t>
            </a:r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chiều</a:t>
            </a:r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tối</a:t>
            </a:r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làng</a:t>
            </a:r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quê</a:t>
            </a:r>
            <a:endParaRPr lang="en-US" sz="3200" dirty="0">
              <a:solidFill>
                <a:srgbClr val="FF0000"/>
              </a:solidFill>
              <a:latin typeface="#9Slide07 Dorayaki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226183-A677-98F1-BC38-C6ACD5D4E2E7}"/>
              </a:ext>
            </a:extLst>
          </p:cNvPr>
          <p:cNvSpPr/>
          <p:nvPr/>
        </p:nvSpPr>
        <p:spPr>
          <a:xfrm>
            <a:off x="705929" y="983364"/>
            <a:ext cx="8104116" cy="803081"/>
          </a:xfrm>
          <a:prstGeom prst="roundRect">
            <a:avLst/>
          </a:prstGeom>
          <a:solidFill>
            <a:srgbClr val="FFF2CC"/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Thời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gian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: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Có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sự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vận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nhanh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: </a:t>
            </a:r>
          </a:p>
          <a:p>
            <a:pPr algn="ctr"/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Từ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bóng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chiều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”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đến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tối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mò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”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chỉ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trong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bỗng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chốc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”</a:t>
            </a:r>
            <a:endParaRPr lang="en-US" sz="19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952578A-4059-8BBD-CDD6-513AD31863C8}"/>
              </a:ext>
            </a:extLst>
          </p:cNvPr>
          <p:cNvSpPr/>
          <p:nvPr/>
        </p:nvSpPr>
        <p:spPr>
          <a:xfrm>
            <a:off x="705929" y="2092075"/>
            <a:ext cx="8104116" cy="980156"/>
          </a:xfrm>
          <a:prstGeom prst="roundRect">
            <a:avLst/>
          </a:prstGeom>
          <a:solidFill>
            <a:srgbClr val="EBF6DE"/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Không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gian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: </a:t>
            </a:r>
          </a:p>
          <a:p>
            <a:pPr algn="ctr"/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Đối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lập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: “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bờ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bụi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rậm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” ở “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đồng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quê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” &gt;&lt; “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giữa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trời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yên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tĩnh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”</a:t>
            </a:r>
          </a:p>
          <a:p>
            <a:pPr algn="ctr"/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gian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mênh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mông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yên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bình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lung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linh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thơ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mộng</a:t>
            </a:r>
            <a:endParaRPr lang="en-US" sz="19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725B07C-3E70-7C78-2CEC-D0E7B4B8FBE0}"/>
              </a:ext>
            </a:extLst>
          </p:cNvPr>
          <p:cNvSpPr/>
          <p:nvPr/>
        </p:nvSpPr>
        <p:spPr>
          <a:xfrm>
            <a:off x="705929" y="3378594"/>
            <a:ext cx="8104116" cy="1520159"/>
          </a:xfrm>
          <a:prstGeom prst="roundRect">
            <a:avLst>
              <a:gd name="adj" fmla="val 15554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“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Tôi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”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dắt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trâu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về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trong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khung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cảnh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êm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đềm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19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mộng</a:t>
            </a:r>
            <a:endParaRPr lang="en-US" sz="1900" b="1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</a:endParaRPr>
          </a:p>
          <a:p>
            <a:pPr marL="573088"/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+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Điệp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“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trâu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tôi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” 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Sự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gắn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bó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trâu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–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bạn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nhà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nông</a:t>
            </a:r>
            <a:endParaRPr lang="en-US" sz="19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sym typeface="Wingdings" panose="05000000000000000000" pitchFamily="2" charset="2"/>
            </a:endParaRPr>
          </a:p>
          <a:p>
            <a:pPr marL="573088"/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+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Nhân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hóa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trâu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tôi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đi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đủng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đỉnh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”  an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nhiên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thong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thả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sau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ngày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dài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</a:p>
          <a:p>
            <a:pPr marL="573088"/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+ So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sánh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như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bước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giữa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ngàn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sao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” 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Liên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tưởng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thú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vị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độc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đáo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</a:p>
          <a:p>
            <a:pPr marL="573088"/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“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Tôi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”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quan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sát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tinh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tế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có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tâm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hồn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mơ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mộng</a:t>
            </a:r>
            <a:endParaRPr lang="en-US" sz="19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204BA4-C64B-60D8-1B12-8705C357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1" y="778246"/>
            <a:ext cx="1148467" cy="11484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32EDB2-134A-8668-6895-4CE69F09B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88" y="2018306"/>
            <a:ext cx="1148468" cy="11484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9D456C-E2CD-1A41-7CD7-0DD5977D0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94" y="3508590"/>
            <a:ext cx="1148469" cy="114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FD4C3E-1401-882B-FEC3-204DB06D70D7}"/>
              </a:ext>
            </a:extLst>
          </p:cNvPr>
          <p:cNvSpPr txBox="1"/>
          <p:nvPr/>
        </p:nvSpPr>
        <p:spPr>
          <a:xfrm>
            <a:off x="153680" y="422915"/>
            <a:ext cx="28919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 Ngân hà nao nao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Chảy giữa trời lồng lộng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 Thần Nông toả rộng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 chiếc vó bằng vàng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 những sao dọc ngang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 tôm cua bơi lội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Phía đông nam rời rợi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 đặt một chiếc nơm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Rờ rỡ ngôi sao Hôm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 đuốc đèn soi cá</a:t>
            </a:r>
            <a:endParaRPr lang="en-US" sz="1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DF012-AB7E-3B94-6901-64CDBCFE2BB7}"/>
              </a:ext>
            </a:extLst>
          </p:cNvPr>
          <p:cNvSpPr txBox="1"/>
          <p:nvPr/>
        </p:nvSpPr>
        <p:spPr>
          <a:xfrm>
            <a:off x="153680" y="3719661"/>
            <a:ext cx="28919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Bên trời đang rộn rã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 nhóm Đại Hùng tinh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Buông gàu bên sông Ngân</a:t>
            </a:r>
            <a: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1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1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Suốt đêm lo tát nước...</a:t>
            </a:r>
            <a:endParaRPr lang="en-US" sz="1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1AD47-971C-83CA-DAB3-A954172ABAC0}"/>
              </a:ext>
            </a:extLst>
          </p:cNvPr>
          <p:cNvSpPr/>
          <p:nvPr/>
        </p:nvSpPr>
        <p:spPr>
          <a:xfrm>
            <a:off x="3156669" y="159026"/>
            <a:ext cx="5820354" cy="480954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30E5E0-6416-2F3C-12F4-7A3C514F87B5}"/>
              </a:ext>
            </a:extLst>
          </p:cNvPr>
          <p:cNvSpPr txBox="1"/>
          <p:nvPr/>
        </p:nvSpPr>
        <p:spPr>
          <a:xfrm>
            <a:off x="3794151" y="274633"/>
            <a:ext cx="4542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</a:rPr>
              <a:t>PHT </a:t>
            </a:r>
            <a:r>
              <a:rPr lang="en-US" sz="2800" dirty="0" smtClean="0">
                <a:solidFill>
                  <a:srgbClr val="0070C0"/>
                </a:solidFill>
                <a:latin typeface="#9Slide07 Dorayaki" pitchFamily="2" charset="0"/>
              </a:rPr>
              <a:t>SỐ</a:t>
            </a:r>
            <a:r>
              <a:rPr lang="en-US" sz="2800" dirty="0" smtClean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</a:rPr>
              <a:t>2: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</a:rPr>
              <a:t>ngàn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Dorayaki" pitchFamily="2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#9Slide07 Dorayaki" pitchFamily="2" charset="0"/>
              </a:rPr>
              <a:t>”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A911EF-0774-1E07-FA82-7D5D9F568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493029"/>
              </p:ext>
            </p:extLst>
          </p:nvPr>
        </p:nvGraphicFramePr>
        <p:xfrm>
          <a:off x="3305092" y="913460"/>
          <a:ext cx="5520855" cy="3912982"/>
        </p:xfrm>
        <a:graphic>
          <a:graphicData uri="http://schemas.openxmlformats.org/drawingml/2006/table">
            <a:tbl>
              <a:tblPr firstRow="1" bandRow="1">
                <a:tableStyleId>{2A92062E-8D1F-4B74-8016-D94E378A2159}</a:tableStyleId>
              </a:tblPr>
              <a:tblGrid>
                <a:gridCol w="1840285">
                  <a:extLst>
                    <a:ext uri="{9D8B030D-6E8A-4147-A177-3AD203B41FA5}">
                      <a16:colId xmlns:a16="http://schemas.microsoft.com/office/drawing/2014/main" val="2064483098"/>
                    </a:ext>
                  </a:extLst>
                </a:gridCol>
                <a:gridCol w="1840285">
                  <a:extLst>
                    <a:ext uri="{9D8B030D-6E8A-4147-A177-3AD203B41FA5}">
                      <a16:colId xmlns:a16="http://schemas.microsoft.com/office/drawing/2014/main" val="1645462234"/>
                    </a:ext>
                  </a:extLst>
                </a:gridCol>
                <a:gridCol w="1840285">
                  <a:extLst>
                    <a:ext uri="{9D8B030D-6E8A-4147-A177-3AD203B41FA5}">
                      <a16:colId xmlns:a16="http://schemas.microsoft.com/office/drawing/2014/main" val="721891786"/>
                    </a:ext>
                  </a:extLst>
                </a:gridCol>
              </a:tblGrid>
              <a:tr h="37382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những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ngôi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sao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chòm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sao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được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so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sánh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Đặc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điểm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hoạt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#9Slide03 Ample" panose="02000000000000000000" pitchFamily="2" charset="0"/>
                        </a:rPr>
                        <a:t>động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526503"/>
                  </a:ext>
                </a:extLst>
              </a:tr>
              <a:tr h="373829"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45284"/>
                  </a:ext>
                </a:extLst>
              </a:tr>
              <a:tr h="373829"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588813"/>
                  </a:ext>
                </a:extLst>
              </a:tr>
              <a:tr h="373829"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098733"/>
                  </a:ext>
                </a:extLst>
              </a:tr>
              <a:tr h="373829"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812533"/>
                  </a:ext>
                </a:extLst>
              </a:tr>
              <a:tr h="373829"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97410"/>
                  </a:ext>
                </a:extLst>
              </a:tr>
              <a:tr h="373829"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856678"/>
                  </a:ext>
                </a:extLst>
              </a:tr>
              <a:tr h="1090888"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à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sym typeface="Wingdings" panose="05000000000000000000" pitchFamily="2" charset="2"/>
                        </a:rPr>
                        <a:t>xét</a:t>
                      </a:r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sym typeface="Wingdings" panose="05000000000000000000" pitchFamily="2" charset="2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à"/>
                      </a:pPr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sym typeface="Wingdings" panose="05000000000000000000" pitchFamily="2" charset="2"/>
                      </a:endParaRP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à"/>
                        <a:tabLst/>
                        <a:defRPr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sym typeface="Wingdings" panose="05000000000000000000" pitchFamily="2" charset="2"/>
                        </a:rPr>
                        <a:t>xét</a:t>
                      </a:r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sym typeface="Wingdings" panose="05000000000000000000" pitchFamily="2" charset="2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à"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sym typeface="Wingdings" panose="05000000000000000000" pitchFamily="2" charset="2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à"/>
                        <a:tabLst/>
                        <a:defRPr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sym typeface="Wingdings" panose="05000000000000000000" pitchFamily="2" charset="2"/>
                        </a:rPr>
                        <a:t>xét</a:t>
                      </a:r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sym typeface="Wingdings" panose="05000000000000000000" pitchFamily="2" charset="2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à"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sym typeface="Wingdings" panose="05000000000000000000" pitchFamily="2" charset="2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854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36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66BBED-B9A3-7EF8-FC1C-676BF37BF9F2}"/>
              </a:ext>
            </a:extLst>
          </p:cNvPr>
          <p:cNvSpPr txBox="1"/>
          <p:nvPr/>
        </p:nvSpPr>
        <p:spPr>
          <a:xfrm>
            <a:off x="2006600" y="152105"/>
            <a:ext cx="513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Vẻ</a:t>
            </a:r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ngàn</a:t>
            </a:r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Dorayaki" pitchFamily="2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#9Slide07 Dorayaki" pitchFamily="2" charset="0"/>
              </a:rPr>
              <a:t>”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9BA248-1EC1-8A38-D196-88BFB04E6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018305"/>
              </p:ext>
            </p:extLst>
          </p:nvPr>
        </p:nvGraphicFramePr>
        <p:xfrm>
          <a:off x="156377" y="850315"/>
          <a:ext cx="8835271" cy="4153481"/>
        </p:xfrm>
        <a:graphic>
          <a:graphicData uri="http://schemas.openxmlformats.org/drawingml/2006/table">
            <a:tbl>
              <a:tblPr firstRow="1" bandRow="1">
                <a:tableStyleId>{2A92062E-8D1F-4B74-8016-D94E378A2159}</a:tableStyleId>
              </a:tblPr>
              <a:tblGrid>
                <a:gridCol w="2486790">
                  <a:extLst>
                    <a:ext uri="{9D8B030D-6E8A-4147-A177-3AD203B41FA5}">
                      <a16:colId xmlns:a16="http://schemas.microsoft.com/office/drawing/2014/main" val="2064483098"/>
                    </a:ext>
                  </a:extLst>
                </a:gridCol>
                <a:gridCol w="2337680">
                  <a:extLst>
                    <a:ext uri="{9D8B030D-6E8A-4147-A177-3AD203B41FA5}">
                      <a16:colId xmlns:a16="http://schemas.microsoft.com/office/drawing/2014/main" val="1645462234"/>
                    </a:ext>
                  </a:extLst>
                </a:gridCol>
                <a:gridCol w="4010801">
                  <a:extLst>
                    <a:ext uri="{9D8B030D-6E8A-4147-A177-3AD203B41FA5}">
                      <a16:colId xmlns:a16="http://schemas.microsoft.com/office/drawing/2014/main" val="721891786"/>
                    </a:ext>
                  </a:extLst>
                </a:gridCol>
              </a:tblGrid>
              <a:tr h="61471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những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ngôi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sao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chòm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sao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được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so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sánh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Đặc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điểm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hoạt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#9Slide03 Ample" panose="02000000000000000000" pitchFamily="2" charset="0"/>
                        </a:rPr>
                        <a:t>động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526503"/>
                  </a:ext>
                </a:extLst>
              </a:tr>
              <a:tr h="396805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45284"/>
                  </a:ext>
                </a:extLst>
              </a:tr>
              <a:tr h="396805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588813"/>
                  </a:ext>
                </a:extLst>
              </a:tr>
              <a:tr h="396805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098733"/>
                  </a:ext>
                </a:extLst>
              </a:tr>
              <a:tr h="396805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812533"/>
                  </a:ext>
                </a:extLst>
              </a:tr>
              <a:tr h="396805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97410"/>
                  </a:ext>
                </a:extLst>
              </a:tr>
              <a:tr h="396805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856678"/>
                  </a:ext>
                </a:extLst>
              </a:tr>
              <a:tr h="1157937">
                <a:tc>
                  <a:txBody>
                    <a:bodyPr/>
                    <a:lstStyle/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endParaRPr lang="en-US" sz="16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  <a:sym typeface="Wingdings" panose="05000000000000000000" pitchFamily="2" charset="2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  <a:sym typeface="Wingdings" panose="05000000000000000000" pitchFamily="2" charset="2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0070C0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8549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1F7366-ED00-2B83-3FF6-56D24282ACB9}"/>
              </a:ext>
            </a:extLst>
          </p:cNvPr>
          <p:cNvSpPr txBox="1"/>
          <p:nvPr/>
        </p:nvSpPr>
        <p:spPr>
          <a:xfrm>
            <a:off x="163871" y="1496095"/>
            <a:ext cx="1850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Dải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Ngân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1C5B7-F69B-FC18-5F4A-9A63F63E809F}"/>
              </a:ext>
            </a:extLst>
          </p:cNvPr>
          <p:cNvSpPr txBox="1"/>
          <p:nvPr/>
        </p:nvSpPr>
        <p:spPr>
          <a:xfrm>
            <a:off x="150618" y="1898184"/>
            <a:ext cx="1850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Thần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Nông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CC9E3-6901-91DD-9913-AE7BAF9E5D09}"/>
              </a:ext>
            </a:extLst>
          </p:cNvPr>
          <p:cNvSpPr txBox="1"/>
          <p:nvPr/>
        </p:nvSpPr>
        <p:spPr>
          <a:xfrm>
            <a:off x="149111" y="2283339"/>
            <a:ext cx="19944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nhỏ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2BBAA-29F6-8EB4-4746-FC17B79D4AE7}"/>
              </a:ext>
            </a:extLst>
          </p:cNvPr>
          <p:cNvSpPr txBox="1"/>
          <p:nvPr/>
        </p:nvSpPr>
        <p:spPr>
          <a:xfrm>
            <a:off x="158342" y="2685428"/>
            <a:ext cx="24874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Chòm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phía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45CB15-17BC-4E2B-3869-696174AC2D47}"/>
              </a:ext>
            </a:extLst>
          </p:cNvPr>
          <p:cNvSpPr txBox="1"/>
          <p:nvPr/>
        </p:nvSpPr>
        <p:spPr>
          <a:xfrm>
            <a:off x="143123" y="3082065"/>
            <a:ext cx="19944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Hôm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B9D12B-7130-AFE8-8348-853D2F130FFC}"/>
              </a:ext>
            </a:extLst>
          </p:cNvPr>
          <p:cNvSpPr txBox="1"/>
          <p:nvPr/>
        </p:nvSpPr>
        <p:spPr>
          <a:xfrm>
            <a:off x="152354" y="3475687"/>
            <a:ext cx="24874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Chòm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Hùng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solidFill>
                  <a:srgbClr val="00264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inh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3ED55A-E92C-0B54-1F15-0FF5D9AA9A99}"/>
              </a:ext>
            </a:extLst>
          </p:cNvPr>
          <p:cNvSpPr txBox="1"/>
          <p:nvPr/>
        </p:nvSpPr>
        <p:spPr>
          <a:xfrm>
            <a:off x="2674514" y="1496095"/>
            <a:ext cx="1850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0D9E6-5992-D110-3A50-FAC4679BF1A8}"/>
              </a:ext>
            </a:extLst>
          </p:cNvPr>
          <p:cNvSpPr txBox="1"/>
          <p:nvPr/>
        </p:nvSpPr>
        <p:spPr>
          <a:xfrm>
            <a:off x="2661260" y="1898184"/>
            <a:ext cx="24951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chiếc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vó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75CE5-7EB4-39DE-C4B5-F5B0010C16D6}"/>
              </a:ext>
            </a:extLst>
          </p:cNvPr>
          <p:cNvSpPr txBox="1"/>
          <p:nvPr/>
        </p:nvSpPr>
        <p:spPr>
          <a:xfrm>
            <a:off x="2659754" y="2283339"/>
            <a:ext cx="19944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tôm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cua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3CE2CC-2A04-4062-34DE-C950194ED18A}"/>
              </a:ext>
            </a:extLst>
          </p:cNvPr>
          <p:cNvSpPr txBox="1"/>
          <p:nvPr/>
        </p:nvSpPr>
        <p:spPr>
          <a:xfrm>
            <a:off x="2668985" y="2685428"/>
            <a:ext cx="24874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chiếc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nơm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B0BB26-9F0A-5A4C-F2D3-9B9D27B7175D}"/>
              </a:ext>
            </a:extLst>
          </p:cNvPr>
          <p:cNvSpPr txBox="1"/>
          <p:nvPr/>
        </p:nvSpPr>
        <p:spPr>
          <a:xfrm>
            <a:off x="2653766" y="3082065"/>
            <a:ext cx="19944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đuốc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đèn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2A2E6-6119-7E4B-911C-EEEB69222111}"/>
              </a:ext>
            </a:extLst>
          </p:cNvPr>
          <p:cNvSpPr txBox="1"/>
          <p:nvPr/>
        </p:nvSpPr>
        <p:spPr>
          <a:xfrm>
            <a:off x="2662997" y="3475687"/>
            <a:ext cx="24874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gầu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tát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EBA39D-9931-0218-DB74-6FDA9EC034BE}"/>
              </a:ext>
            </a:extLst>
          </p:cNvPr>
          <p:cNvSpPr txBox="1"/>
          <p:nvPr/>
        </p:nvSpPr>
        <p:spPr>
          <a:xfrm>
            <a:off x="4982874" y="1495093"/>
            <a:ext cx="4055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nao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nao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chảy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lồng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0B083C-C36F-E0E1-9A53-29687F307940}"/>
              </a:ext>
            </a:extLst>
          </p:cNvPr>
          <p:cNvSpPr txBox="1"/>
          <p:nvPr/>
        </p:nvSpPr>
        <p:spPr>
          <a:xfrm>
            <a:off x="4983120" y="1897182"/>
            <a:ext cx="42475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Tỏa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rộng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hứng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nhỏ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A315B-F560-E5D4-C999-3FE6A10E92E4}"/>
              </a:ext>
            </a:extLst>
          </p:cNvPr>
          <p:cNvSpPr txBox="1"/>
          <p:nvPr/>
        </p:nvSpPr>
        <p:spPr>
          <a:xfrm>
            <a:off x="4993727" y="2282337"/>
            <a:ext cx="39919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Bơi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dọc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ngang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bầu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A9E1EC-E03E-9C3A-0C44-5F8D7EBB7CA6}"/>
              </a:ext>
            </a:extLst>
          </p:cNvPr>
          <p:cNvSpPr txBox="1"/>
          <p:nvPr/>
        </p:nvSpPr>
        <p:spPr>
          <a:xfrm>
            <a:off x="4989046" y="2684426"/>
            <a:ext cx="40118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rời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rợi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tươi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chụp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bắt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936FB-221D-BB7E-704E-99220B436351}"/>
              </a:ext>
            </a:extLst>
          </p:cNvPr>
          <p:cNvSpPr txBox="1"/>
          <p:nvPr/>
        </p:nvSpPr>
        <p:spPr>
          <a:xfrm>
            <a:off x="5016614" y="3081063"/>
            <a:ext cx="39842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rờ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rỡ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thắp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soi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1DF177-F9AE-C658-EBC6-F2248C2725E5}"/>
              </a:ext>
            </a:extLst>
          </p:cNvPr>
          <p:cNvSpPr txBox="1"/>
          <p:nvPr/>
        </p:nvSpPr>
        <p:spPr>
          <a:xfrm>
            <a:off x="4983058" y="3474684"/>
            <a:ext cx="4002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rộn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rã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tát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suốt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bên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16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0" i="0" dirty="0" err="1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Ngân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26FFE7-B05C-B13D-51FC-67DA0D1A9E66}"/>
              </a:ext>
            </a:extLst>
          </p:cNvPr>
          <p:cNvSpPr txBox="1"/>
          <p:nvPr/>
        </p:nvSpPr>
        <p:spPr>
          <a:xfrm>
            <a:off x="157878" y="3883513"/>
            <a:ext cx="24869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Liệt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kê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muôn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ngàn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vì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sao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với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đủ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kích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thước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đủ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tên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gọi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nhưng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tất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cả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đều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lung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linh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tỏa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sáng</a:t>
            </a:r>
            <a:endParaRPr lang="en-US" sz="16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95FCA8-753C-24FE-58B3-61DAE264E05E}"/>
              </a:ext>
            </a:extLst>
          </p:cNvPr>
          <p:cNvSpPr txBox="1"/>
          <p:nvPr/>
        </p:nvSpPr>
        <p:spPr>
          <a:xfrm>
            <a:off x="2639427" y="3871654"/>
            <a:ext cx="2343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Các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hình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ảnh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so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sánh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đều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gợi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ra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các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đồ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vật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gần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gũi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bình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dị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trong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cuộc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sống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lao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động</a:t>
            </a:r>
            <a:endParaRPr lang="en-US" sz="16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D35879-2AE1-18B2-DEFA-2EB1B1ED82A3}"/>
              </a:ext>
            </a:extLst>
          </p:cNvPr>
          <p:cNvSpPr txBox="1"/>
          <p:nvPr/>
        </p:nvSpPr>
        <p:spPr>
          <a:xfrm>
            <a:off x="5016614" y="3887825"/>
            <a:ext cx="39690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Mỗi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ngôi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sao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đều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có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nhiệm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vụ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khác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nhau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tất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cả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đều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say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sưa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rộn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rã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trong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nhịp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lao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động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như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con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;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láy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gợi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gian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rộng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+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khí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sôi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nổi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ngàn</a:t>
            </a:r>
            <a:r>
              <a:rPr lang="en-US" sz="1600" dirty="0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sao</a:t>
            </a:r>
            <a:endParaRPr lang="en-US" sz="16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4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/>
      <p:bldP spid="27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A9BFE0-E8EA-575A-970A-14FDFE7A0328}"/>
              </a:ext>
            </a:extLst>
          </p:cNvPr>
          <p:cNvSpPr/>
          <p:nvPr/>
        </p:nvSpPr>
        <p:spPr>
          <a:xfrm>
            <a:off x="4723075" y="3450155"/>
            <a:ext cx="4142629" cy="1384238"/>
          </a:xfrm>
          <a:prstGeom prst="roundRect">
            <a:avLst/>
          </a:prstGeom>
          <a:solidFill>
            <a:schemeClr val="accent6"/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Biện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pháp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từ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sử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dụng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  <a:p>
            <a:pPr algn="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………………………………………………………..……</a:t>
            </a:r>
          </a:p>
          <a:p>
            <a:pPr algn="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………………………………………………………..……</a:t>
            </a:r>
          </a:p>
          <a:p>
            <a:pPr algn="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………………………………………………………..……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37D95-F61C-2EE5-FEAA-74F8A35BD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1" r="10492"/>
          <a:stretch/>
        </p:blipFill>
        <p:spPr>
          <a:xfrm>
            <a:off x="0" y="0"/>
            <a:ext cx="422214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DDF012-AB7E-3B94-6901-64CDBCFE2BB7}"/>
              </a:ext>
            </a:extLst>
          </p:cNvPr>
          <p:cNvSpPr txBox="1"/>
          <p:nvPr/>
        </p:nvSpPr>
        <p:spPr>
          <a:xfrm>
            <a:off x="5112689" y="330274"/>
            <a:ext cx="36223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0" i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Ngàn sao vui làm việc</a:t>
            </a:r>
            <a:r>
              <a:rPr lang="vi-VN" sz="22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22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200" b="0" i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Mải đến lúc hừng đông</a:t>
            </a:r>
            <a:r>
              <a:rPr lang="vi-VN" sz="22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22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200" b="0" i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Phe phẩy chiếc quạt hồng</a:t>
            </a:r>
            <a:r>
              <a:rPr lang="vi-VN" sz="22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22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2200" b="0" i="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 ngày lên, về nghỉ</a:t>
            </a:r>
            <a:endParaRPr lang="en-US" sz="2200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C285BD-1BBB-7BEE-1A4C-4C99F1513D23}"/>
              </a:ext>
            </a:extLst>
          </p:cNvPr>
          <p:cNvSpPr/>
          <p:nvPr/>
        </p:nvSpPr>
        <p:spPr>
          <a:xfrm>
            <a:off x="4723075" y="2043487"/>
            <a:ext cx="4142629" cy="1105230"/>
          </a:xfrm>
          <a:prstGeom prst="roundRect">
            <a:avLst/>
          </a:prstGeom>
          <a:solidFill>
            <a:schemeClr val="accent6"/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Thời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gian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ngàn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sao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nghỉ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ngơi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  <a:p>
            <a:pPr algn="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…………………….…………………………………..……</a:t>
            </a:r>
          </a:p>
          <a:p>
            <a:pPr algn="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…………………….…………………………………..……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65009A-1FDE-7C1A-D00E-7282CBAD4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27" y="2065102"/>
            <a:ext cx="1013295" cy="1013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1D8A4C-DB9B-765E-4490-7D2194B92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091" y="3654981"/>
            <a:ext cx="1061002" cy="106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0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A9BFE0-E8EA-575A-970A-14FDFE7A0328}"/>
              </a:ext>
            </a:extLst>
          </p:cNvPr>
          <p:cNvSpPr/>
          <p:nvPr/>
        </p:nvSpPr>
        <p:spPr>
          <a:xfrm>
            <a:off x="4325510" y="2019632"/>
            <a:ext cx="4373217" cy="26486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Biện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pháp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từ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sử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dụng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  <a:p>
            <a:pPr algn="ctr"/>
            <a:endParaRPr lang="en-US" sz="9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  <a:p>
            <a:pPr marL="285750" indent="-174625" algn="just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Nhân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hóa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: “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Ngàn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sao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vui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làm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việc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” </a:t>
            </a:r>
          </a:p>
          <a:p>
            <a:pPr marL="111125" algn="just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khí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lao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động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tươi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vui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hào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hứng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ngừng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nghỉ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sym typeface="Wingdings" panose="05000000000000000000" pitchFamily="2" charset="2"/>
            </a:endParaRPr>
          </a:p>
          <a:p>
            <a:pPr marL="111125" algn="just"/>
            <a:endParaRPr lang="en-US" sz="9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sym typeface="Wingdings" panose="05000000000000000000" pitchFamily="2" charset="2"/>
            </a:endParaRPr>
          </a:p>
          <a:p>
            <a:pPr marL="285750" indent="-174625" algn="just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Nhân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hóa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phe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phẩy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” +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Ẩn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dụ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chiếc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quạt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hồng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”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để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miêu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tả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thời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điểm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mặt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trời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lên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muôn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ngàn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sao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nghỉ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sym typeface="Wingdings" panose="05000000000000000000" pitchFamily="2" charset="2"/>
              </a:rPr>
              <a:t>ngơi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C285BD-1BBB-7BEE-1A4C-4C99F1513D23}"/>
              </a:ext>
            </a:extLst>
          </p:cNvPr>
          <p:cNvSpPr/>
          <p:nvPr/>
        </p:nvSpPr>
        <p:spPr>
          <a:xfrm>
            <a:off x="4325510" y="475223"/>
            <a:ext cx="4373217" cy="1138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Thời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gian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ngàn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sao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nghỉ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ngơi</a:t>
            </a:r>
            <a:endParaRPr lang="en-US" sz="18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  <a:p>
            <a:pPr algn="ctr"/>
            <a:endParaRPr lang="en-US" sz="9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  <a:p>
            <a:pPr algn="ctr"/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Lúc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hừng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đông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mặt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trời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bắt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đầu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</a:rPr>
              <a:t>lên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65009A-1FDE-7C1A-D00E-7282CBAD4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260" y="475224"/>
            <a:ext cx="1013295" cy="1013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1D8A4C-DB9B-765E-4490-7D2194B92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260" y="2877492"/>
            <a:ext cx="1061002" cy="1061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D8DFA-993E-E94C-1CC1-F9DC111BF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74" y="659958"/>
            <a:ext cx="3872285" cy="38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9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223E5C9-892A-921C-878A-D198E8D42E56}"/>
              </a:ext>
            </a:extLst>
          </p:cNvPr>
          <p:cNvSpPr txBox="1"/>
          <p:nvPr/>
        </p:nvSpPr>
        <p:spPr>
          <a:xfrm>
            <a:off x="3721209" y="371146"/>
            <a:ext cx="5221535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595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#9Slide05 SVNBulgary" pitchFamily="2" charset="0"/>
              </a:rPr>
              <a:t>Bài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thơ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sử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dụng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thể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thơ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năm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chữ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dễ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nhớ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dễ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thuộc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kết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hợp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với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các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biện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pháp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tu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từ</a:t>
            </a:r>
            <a:r>
              <a:rPr lang="en-US" sz="2800" dirty="0">
                <a:latin typeface="#9Slide05 SVNBulgary" pitchFamily="2" charset="0"/>
              </a:rPr>
              <a:t> (</a:t>
            </a:r>
            <a:r>
              <a:rPr lang="en-US" sz="2800" dirty="0" err="1">
                <a:latin typeface="#9Slide05 SVNBulgary" pitchFamily="2" charset="0"/>
              </a:rPr>
              <a:t>liệt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kê</a:t>
            </a:r>
            <a:r>
              <a:rPr lang="en-US" sz="2800" dirty="0">
                <a:latin typeface="#9Slide05 SVNBulgary" pitchFamily="2" charset="0"/>
              </a:rPr>
              <a:t>, so </a:t>
            </a:r>
            <a:r>
              <a:rPr lang="en-US" sz="2800" dirty="0" err="1">
                <a:latin typeface="#9Slide05 SVNBulgary" pitchFamily="2" charset="0"/>
              </a:rPr>
              <a:t>sánh</a:t>
            </a:r>
            <a:r>
              <a:rPr lang="en-US" sz="2800" dirty="0">
                <a:latin typeface="#9Slide05 SVNBulgary" pitchFamily="2" charset="0"/>
              </a:rPr>
              <a:t>, </a:t>
            </a:r>
            <a:r>
              <a:rPr lang="en-US" sz="2800" dirty="0" err="1">
                <a:latin typeface="#9Slide05 SVNBulgary" pitchFamily="2" charset="0"/>
              </a:rPr>
              <a:t>nhân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hóa</a:t>
            </a:r>
            <a:r>
              <a:rPr lang="en-US" sz="2800" dirty="0">
                <a:latin typeface="#9Slide05 SVNBulgary" pitchFamily="2" charset="0"/>
              </a:rPr>
              <a:t>, </a:t>
            </a:r>
            <a:r>
              <a:rPr lang="en-US" sz="2800" dirty="0" err="1">
                <a:latin typeface="#9Slide05 SVNBulgary" pitchFamily="2" charset="0"/>
              </a:rPr>
              <a:t>ẩn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dụ</a:t>
            </a:r>
            <a:r>
              <a:rPr lang="en-US" sz="2800" dirty="0">
                <a:latin typeface="#9Slide05 SVNBulgary" pitchFamily="2" charset="0"/>
              </a:rPr>
              <a:t>,…) </a:t>
            </a:r>
          </a:p>
          <a:p>
            <a:pPr marL="158750" algn="just"/>
            <a:endParaRPr lang="en-US" sz="1000" dirty="0">
              <a:latin typeface="#9Slide05 SVNBulgary" pitchFamily="2" charset="0"/>
            </a:endParaRPr>
          </a:p>
          <a:p>
            <a:pPr marL="61595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#9Slide05 SVNBulgary" pitchFamily="2" charset="0"/>
              </a:rPr>
              <a:t>Bài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thơ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đã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gợi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ra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khung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cảnh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bình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dị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mà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đẹp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đẽ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của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bầu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trời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đêm</a:t>
            </a:r>
            <a:r>
              <a:rPr lang="en-US" sz="2800" dirty="0">
                <a:latin typeface="#9Slide05 SVNBulgary" pitchFamily="2" charset="0"/>
              </a:rPr>
              <a:t> qua con </a:t>
            </a:r>
            <a:r>
              <a:rPr lang="en-US" sz="2800" dirty="0" err="1">
                <a:latin typeface="#9Slide05 SVNBulgary" pitchFamily="2" charset="0"/>
              </a:rPr>
              <a:t>mắt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hồn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nhiên</a:t>
            </a:r>
            <a:r>
              <a:rPr lang="en-US" sz="2800" dirty="0">
                <a:latin typeface="#9Slide05 SVNBulgary" pitchFamily="2" charset="0"/>
              </a:rPr>
              <a:t>, </a:t>
            </a:r>
            <a:r>
              <a:rPr lang="en-US" sz="2800" dirty="0" err="1">
                <a:latin typeface="#9Slide05 SVNBulgary" pitchFamily="2" charset="0"/>
              </a:rPr>
              <a:t>tinh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tế</a:t>
            </a:r>
            <a:r>
              <a:rPr lang="en-US" sz="2800" dirty="0">
                <a:latin typeface="#9Slide05 SVNBulgary" pitchFamily="2" charset="0"/>
              </a:rPr>
              <a:t>, </a:t>
            </a:r>
            <a:r>
              <a:rPr lang="en-US" sz="2800" dirty="0" err="1">
                <a:latin typeface="#9Slide05 SVNBulgary" pitchFamily="2" charset="0"/>
              </a:rPr>
              <a:t>yêu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thiên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nhiên</a:t>
            </a:r>
            <a:r>
              <a:rPr lang="en-US" sz="2800" dirty="0">
                <a:latin typeface="#9Slide05 SVNBulgary" pitchFamily="2" charset="0"/>
              </a:rPr>
              <a:t>, </a:t>
            </a:r>
            <a:r>
              <a:rPr lang="en-US" sz="2800" dirty="0" err="1">
                <a:latin typeface="#9Slide05 SVNBulgary" pitchFamily="2" charset="0"/>
              </a:rPr>
              <a:t>đồng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thời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cũng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gợi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lên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cuộc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sống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lao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động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hăng</a:t>
            </a:r>
            <a:r>
              <a:rPr lang="en-US" sz="2800" dirty="0">
                <a:latin typeface="#9Slide05 SVNBulgary" pitchFamily="2" charset="0"/>
              </a:rPr>
              <a:t> say, </a:t>
            </a:r>
            <a:r>
              <a:rPr lang="en-US" sz="2800" dirty="0" err="1">
                <a:latin typeface="#9Slide05 SVNBulgary" pitchFamily="2" charset="0"/>
              </a:rPr>
              <a:t>rộn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rã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của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những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người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nông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dân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nơi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làng</a:t>
            </a:r>
            <a:r>
              <a:rPr lang="en-US" sz="2800" dirty="0">
                <a:latin typeface="#9Slide05 SVNBulgary" pitchFamily="2" charset="0"/>
              </a:rPr>
              <a:t> </a:t>
            </a:r>
            <a:r>
              <a:rPr lang="en-US" sz="2800" dirty="0" err="1">
                <a:latin typeface="#9Slide05 SVNBulgary" pitchFamily="2" charset="0"/>
              </a:rPr>
              <a:t>quê</a:t>
            </a:r>
            <a:r>
              <a:rPr lang="en-US" sz="2800" dirty="0">
                <a:latin typeface="#9Slide05 SVNBulgary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19310-FFCE-26D7-BD83-A3EB8C203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0" b="98187" l="5497" r="93869">
                        <a14:foregroundMark x1="5497" y1="29456" x2="9302" y2="41843"/>
                        <a14:foregroundMark x1="90275" y1="8459" x2="94080" y2="34290"/>
                        <a14:foregroundMark x1="94080" y1="34290" x2="92389" y2="41843"/>
                        <a14:foregroundMark x1="21353" y1="74169" x2="64693" y2="94260"/>
                        <a14:foregroundMark x1="64693" y1="94260" x2="68288" y2="94562"/>
                        <a14:foregroundMark x1="82241" y1="85196" x2="81818" y2="82326"/>
                        <a14:foregroundMark x1="72727" y1="80060" x2="68922" y2="79456"/>
                        <a14:foregroundMark x1="58562" y1="59215" x2="53066" y2="52417"/>
                        <a14:foregroundMark x1="71670" y1="72659" x2="54334" y2="65861"/>
                        <a14:foregroundMark x1="58985" y1="61480" x2="64059" y2="47583"/>
                        <a14:foregroundMark x1="65328" y1="98187" x2="74630" y2="93807"/>
                        <a14:foregroundMark x1="74630" y1="79003" x2="71459" y2="88066"/>
                        <a14:foregroundMark x1="22833" y1="81873" x2="34249" y2="90181"/>
                        <a14:foregroundMark x1="34249" y1="90181" x2="50106" y2="94562"/>
                        <a14:foregroundMark x1="50106" y1="94562" x2="53277" y2="94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6" y="101697"/>
            <a:ext cx="3472248" cy="494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6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13C1E5FA-0076-1120-C0AA-F80FA9EDBCD5}"/>
              </a:ext>
            </a:extLst>
          </p:cNvPr>
          <p:cNvSpPr/>
          <p:nvPr/>
        </p:nvSpPr>
        <p:spPr>
          <a:xfrm>
            <a:off x="3107494" y="3752471"/>
            <a:ext cx="2925489" cy="1387823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FC7C278-9C5D-6B84-92DD-B0844CCA6E78}"/>
              </a:ext>
            </a:extLst>
          </p:cNvPr>
          <p:cNvSpPr/>
          <p:nvPr/>
        </p:nvSpPr>
        <p:spPr>
          <a:xfrm>
            <a:off x="312126" y="3247765"/>
            <a:ext cx="4012911" cy="1903686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FBC60A7D-3C5E-3F1A-FF37-9525F0178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00" y="499118"/>
            <a:ext cx="519173" cy="5200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62865A-AB3A-4DB6-385D-42D8174E825C}"/>
              </a:ext>
            </a:extLst>
          </p:cNvPr>
          <p:cNvSpPr/>
          <p:nvPr/>
        </p:nvSpPr>
        <p:spPr>
          <a:xfrm>
            <a:off x="310100" y="3748115"/>
            <a:ext cx="5548635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8625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.VnPresent" panose="020B7200000000000000" pitchFamily="34" charset="0"/>
              </a:rPr>
              <a:t>Lucky Star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97CF9-280C-8E94-74E9-30B36C5A7630}"/>
              </a:ext>
            </a:extLst>
          </p:cNvPr>
          <p:cNvSpPr txBox="1"/>
          <p:nvPr/>
        </p:nvSpPr>
        <p:spPr>
          <a:xfrm>
            <a:off x="1136597" y="72065"/>
            <a:ext cx="298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1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6C875A08-C63D-A312-24D4-2F5C0257B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3" y="2252393"/>
            <a:ext cx="519173" cy="520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67A9A-0E19-B57C-F39B-12E30CE1F1FF}"/>
              </a:ext>
            </a:extLst>
          </p:cNvPr>
          <p:cNvSpPr txBox="1"/>
          <p:nvPr/>
        </p:nvSpPr>
        <p:spPr>
          <a:xfrm>
            <a:off x="636269" y="1825340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3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8DEE19D0-8488-F926-3F7B-41D2E8F6D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63" y="1657738"/>
            <a:ext cx="519173" cy="5200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CF8D37-06A5-107B-76CF-8A92C18CFA71}"/>
              </a:ext>
            </a:extLst>
          </p:cNvPr>
          <p:cNvSpPr txBox="1"/>
          <p:nvPr/>
        </p:nvSpPr>
        <p:spPr>
          <a:xfrm>
            <a:off x="1783160" y="123068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2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22B48B38-09B9-517E-DA03-6A05CB6C2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18" y="838606"/>
            <a:ext cx="519173" cy="5200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C82E62-5810-CD66-583D-760AD0D43538}"/>
              </a:ext>
            </a:extLst>
          </p:cNvPr>
          <p:cNvSpPr txBox="1"/>
          <p:nvPr/>
        </p:nvSpPr>
        <p:spPr>
          <a:xfrm>
            <a:off x="2982914" y="411554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7</a:t>
            </a: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1CE8D69C-B4EE-7961-7298-AD71724A9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45" y="2503809"/>
            <a:ext cx="519173" cy="5200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9B8BCB-DFF4-6330-A674-9F23A955FE9B}"/>
              </a:ext>
            </a:extLst>
          </p:cNvPr>
          <p:cNvSpPr txBox="1"/>
          <p:nvPr/>
        </p:nvSpPr>
        <p:spPr>
          <a:xfrm>
            <a:off x="2926442" y="207675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5</a:t>
            </a:r>
          </a:p>
        </p:txBody>
      </p:sp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C33B01E3-7DCD-2FE0-2E22-4C4A602AA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20" y="437379"/>
            <a:ext cx="519173" cy="5200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0A31CE-F749-A4A1-F567-80D3A51BC6BA}"/>
              </a:ext>
            </a:extLst>
          </p:cNvPr>
          <p:cNvSpPr txBox="1"/>
          <p:nvPr/>
        </p:nvSpPr>
        <p:spPr>
          <a:xfrm>
            <a:off x="4600858" y="1079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8</a:t>
            </a:r>
          </a:p>
        </p:txBody>
      </p:sp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E5C0337C-A4E1-C8C7-2E53-A5604AA65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13" y="1657738"/>
            <a:ext cx="519173" cy="5200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B026D4-2624-9495-6D80-D86B7A3C93E3}"/>
              </a:ext>
            </a:extLst>
          </p:cNvPr>
          <p:cNvSpPr txBox="1"/>
          <p:nvPr/>
        </p:nvSpPr>
        <p:spPr>
          <a:xfrm>
            <a:off x="4266309" y="123068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4</a:t>
            </a:r>
          </a:p>
        </p:txBody>
      </p:sp>
      <p:pic>
        <p:nvPicPr>
          <p:cNvPr id="19" name="Picture 18">
            <a:hlinkClick r:id="rId11" action="ppaction://hlinksldjump"/>
            <a:extLst>
              <a:ext uri="{FF2B5EF4-FFF2-40B4-BE49-F238E27FC236}">
                <a16:creationId xmlns:a16="http://schemas.microsoft.com/office/drawing/2014/main" id="{E877BCFD-9615-5B94-D867-C63E89F29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51" y="2420547"/>
            <a:ext cx="519173" cy="5200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236FBE-985A-5E9F-8E25-5CAF90386C06}"/>
              </a:ext>
            </a:extLst>
          </p:cNvPr>
          <p:cNvSpPr txBox="1"/>
          <p:nvPr/>
        </p:nvSpPr>
        <p:spPr>
          <a:xfrm>
            <a:off x="5396648" y="199349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6</a:t>
            </a:r>
          </a:p>
        </p:txBody>
      </p:sp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43608E1D-9ED7-7517-1539-23AFC04AE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51" y="1227469"/>
            <a:ext cx="519173" cy="5200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42992E-1326-3568-9BC0-D94CDC56822D}"/>
              </a:ext>
            </a:extLst>
          </p:cNvPr>
          <p:cNvSpPr txBox="1"/>
          <p:nvPr/>
        </p:nvSpPr>
        <p:spPr>
          <a:xfrm>
            <a:off x="5915820" y="79061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9</a:t>
            </a:r>
          </a:p>
        </p:txBody>
      </p:sp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94E6EB0-49F4-4940-9A94-37B104EB4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82" y="2420547"/>
            <a:ext cx="519173" cy="52004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9E49F7B-D7D4-31A7-0BF5-66BDC924F614}"/>
              </a:ext>
            </a:extLst>
          </p:cNvPr>
          <p:cNvSpPr txBox="1"/>
          <p:nvPr/>
        </p:nvSpPr>
        <p:spPr>
          <a:xfrm>
            <a:off x="7075079" y="1993494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11</a:t>
            </a:r>
          </a:p>
        </p:txBody>
      </p:sp>
      <p:pic>
        <p:nvPicPr>
          <p:cNvPr id="25" name="Picture 24">
            <a:hlinkClick r:id="rId14" action="ppaction://hlinksldjump"/>
            <a:extLst>
              <a:ext uri="{FF2B5EF4-FFF2-40B4-BE49-F238E27FC236}">
                <a16:creationId xmlns:a16="http://schemas.microsoft.com/office/drawing/2014/main" id="{DE39B0B9-A38C-25FC-7E1F-DCB17C72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00" y="449379"/>
            <a:ext cx="519173" cy="5200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4EDDAAD-A2B7-7FAF-1294-45CBBCBD9D81}"/>
              </a:ext>
            </a:extLst>
          </p:cNvPr>
          <p:cNvSpPr txBox="1"/>
          <p:nvPr/>
        </p:nvSpPr>
        <p:spPr>
          <a:xfrm>
            <a:off x="6941897" y="22327"/>
            <a:ext cx="47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10</a:t>
            </a:r>
          </a:p>
        </p:txBody>
      </p:sp>
      <p:pic>
        <p:nvPicPr>
          <p:cNvPr id="27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4A073D8E-56E3-1858-2753-387ED6D5B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10" y="1432328"/>
            <a:ext cx="519173" cy="5200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00A5376-4AB8-8945-2F5A-58756AD513B8}"/>
              </a:ext>
            </a:extLst>
          </p:cNvPr>
          <p:cNvSpPr txBox="1"/>
          <p:nvPr/>
        </p:nvSpPr>
        <p:spPr>
          <a:xfrm>
            <a:off x="8269900" y="1000965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12</a:t>
            </a:r>
          </a:p>
        </p:txBody>
      </p:sp>
      <p:sp>
        <p:nvSpPr>
          <p:cNvPr id="29" name="Pentagon 8">
            <a:hlinkClick r:id="rId16" action="ppaction://hlinksldjump"/>
            <a:extLst>
              <a:ext uri="{FF2B5EF4-FFF2-40B4-BE49-F238E27FC236}">
                <a16:creationId xmlns:a16="http://schemas.microsoft.com/office/drawing/2014/main" id="{EFF49113-9F15-007E-4BBC-34E04954D2A7}"/>
              </a:ext>
            </a:extLst>
          </p:cNvPr>
          <p:cNvSpPr/>
          <p:nvPr/>
        </p:nvSpPr>
        <p:spPr>
          <a:xfrm flipH="1">
            <a:off x="7619326" y="433235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Bye bye</a:t>
            </a:r>
          </a:p>
        </p:txBody>
      </p:sp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42E23EFC-F20E-344D-94EC-7A52B0076F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48" y="3022303"/>
            <a:ext cx="519173" cy="52004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456C3F8-6EE1-058E-7700-163C97365815}"/>
              </a:ext>
            </a:extLst>
          </p:cNvPr>
          <p:cNvSpPr txBox="1"/>
          <p:nvPr/>
        </p:nvSpPr>
        <p:spPr>
          <a:xfrm>
            <a:off x="4161545" y="2595251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13</a:t>
            </a:r>
          </a:p>
        </p:txBody>
      </p:sp>
      <p:pic>
        <p:nvPicPr>
          <p:cNvPr id="32" name="Picture 31">
            <a:hlinkClick r:id="rId18" action="ppaction://hlinksldjump"/>
            <a:extLst>
              <a:ext uri="{FF2B5EF4-FFF2-40B4-BE49-F238E27FC236}">
                <a16:creationId xmlns:a16="http://schemas.microsoft.com/office/drawing/2014/main" id="{46F87B5D-F16F-2D62-E367-BE924ADE1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45" y="3046424"/>
            <a:ext cx="519173" cy="5200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E6314D5-5F87-63AF-62B3-D277A11EC963}"/>
              </a:ext>
            </a:extLst>
          </p:cNvPr>
          <p:cNvSpPr txBox="1"/>
          <p:nvPr/>
        </p:nvSpPr>
        <p:spPr>
          <a:xfrm>
            <a:off x="1490242" y="26193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14</a:t>
            </a:r>
          </a:p>
        </p:txBody>
      </p:sp>
      <p:pic>
        <p:nvPicPr>
          <p:cNvPr id="34" name="Picture 33">
            <a:hlinkClick r:id="rId19" action="ppaction://hlinksldjump"/>
            <a:extLst>
              <a:ext uri="{FF2B5EF4-FFF2-40B4-BE49-F238E27FC236}">
                <a16:creationId xmlns:a16="http://schemas.microsoft.com/office/drawing/2014/main" id="{3F1F51ED-67FE-812F-4E80-C10C0B640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13" y="3282326"/>
            <a:ext cx="519173" cy="52004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8B2345-B934-DC87-1104-071FD26340B3}"/>
              </a:ext>
            </a:extLst>
          </p:cNvPr>
          <p:cNvSpPr txBox="1"/>
          <p:nvPr/>
        </p:nvSpPr>
        <p:spPr>
          <a:xfrm>
            <a:off x="8138110" y="2855273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#9Slide03 Ample" panose="02000000000000000000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0542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82716E-6 L 3.61111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1" grpId="0"/>
      <p:bldP spid="33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10;p43">
            <a:extLst>
              <a:ext uri="{FF2B5EF4-FFF2-40B4-BE49-F238E27FC236}">
                <a16:creationId xmlns:a16="http://schemas.microsoft.com/office/drawing/2014/main" id="{6E644684-7C7A-2DD9-4253-0910F9DB90BA}"/>
              </a:ext>
            </a:extLst>
          </p:cNvPr>
          <p:cNvGrpSpPr/>
          <p:nvPr/>
        </p:nvGrpSpPr>
        <p:grpSpPr>
          <a:xfrm rot="5400000">
            <a:off x="1542732" y="-924423"/>
            <a:ext cx="4519179" cy="7060267"/>
            <a:chOff x="5864575" y="1825625"/>
            <a:chExt cx="1463650" cy="2063725"/>
          </a:xfrm>
        </p:grpSpPr>
        <p:sp>
          <p:nvSpPr>
            <p:cNvPr id="3" name="Google Shape;3611;p43">
              <a:extLst>
                <a:ext uri="{FF2B5EF4-FFF2-40B4-BE49-F238E27FC236}">
                  <a16:creationId xmlns:a16="http://schemas.microsoft.com/office/drawing/2014/main" id="{923D36D5-8C72-976A-95FD-C3B38447C5B3}"/>
                </a:ext>
              </a:extLst>
            </p:cNvPr>
            <p:cNvSpPr/>
            <p:nvPr/>
          </p:nvSpPr>
          <p:spPr>
            <a:xfrm>
              <a:off x="5864575" y="1825625"/>
              <a:ext cx="1463650" cy="2063725"/>
            </a:xfrm>
            <a:custGeom>
              <a:avLst/>
              <a:gdLst/>
              <a:ahLst/>
              <a:cxnLst/>
              <a:rect l="l" t="t" r="r" b="b"/>
              <a:pathLst>
                <a:path w="58546" h="82549" fill="none" extrusionOk="0">
                  <a:moveTo>
                    <a:pt x="55472" y="82549"/>
                  </a:moveTo>
                  <a:lnTo>
                    <a:pt x="3025" y="82549"/>
                  </a:lnTo>
                  <a:cubicBezTo>
                    <a:pt x="1415" y="82549"/>
                    <a:pt x="0" y="81134"/>
                    <a:pt x="0" y="79475"/>
                  </a:cubicBezTo>
                  <a:lnTo>
                    <a:pt x="0" y="3269"/>
                  </a:lnTo>
                  <a:cubicBezTo>
                    <a:pt x="0" y="1415"/>
                    <a:pt x="1415" y="0"/>
                    <a:pt x="3025" y="0"/>
                  </a:cubicBezTo>
                  <a:lnTo>
                    <a:pt x="55472" y="0"/>
                  </a:lnTo>
                  <a:cubicBezTo>
                    <a:pt x="57082" y="0"/>
                    <a:pt x="58545" y="1415"/>
                    <a:pt x="58545" y="3269"/>
                  </a:cubicBezTo>
                  <a:lnTo>
                    <a:pt x="58545" y="79475"/>
                  </a:lnTo>
                  <a:cubicBezTo>
                    <a:pt x="58545" y="81134"/>
                    <a:pt x="57082" y="82549"/>
                    <a:pt x="55472" y="8254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612;p43">
              <a:extLst>
                <a:ext uri="{FF2B5EF4-FFF2-40B4-BE49-F238E27FC236}">
                  <a16:creationId xmlns:a16="http://schemas.microsoft.com/office/drawing/2014/main" id="{BA14C7E8-312F-04C9-629B-9C114BC37EB9}"/>
                </a:ext>
              </a:extLst>
            </p:cNvPr>
            <p:cNvSpPr/>
            <p:nvPr/>
          </p:nvSpPr>
          <p:spPr>
            <a:xfrm>
              <a:off x="6535400" y="3716150"/>
              <a:ext cx="122000" cy="121975"/>
            </a:xfrm>
            <a:custGeom>
              <a:avLst/>
              <a:gdLst/>
              <a:ahLst/>
              <a:cxnLst/>
              <a:rect l="l" t="t" r="r" b="b"/>
              <a:pathLst>
                <a:path w="4880" h="4879" fill="none" extrusionOk="0">
                  <a:moveTo>
                    <a:pt x="2440" y="4879"/>
                  </a:moveTo>
                  <a:cubicBezTo>
                    <a:pt x="976" y="4879"/>
                    <a:pt x="0" y="3854"/>
                    <a:pt x="0" y="2439"/>
                  </a:cubicBezTo>
                  <a:cubicBezTo>
                    <a:pt x="0" y="1025"/>
                    <a:pt x="976" y="0"/>
                    <a:pt x="2440" y="0"/>
                  </a:cubicBezTo>
                  <a:cubicBezTo>
                    <a:pt x="3855" y="0"/>
                    <a:pt x="4879" y="1025"/>
                    <a:pt x="4879" y="2439"/>
                  </a:cubicBezTo>
                  <a:cubicBezTo>
                    <a:pt x="4879" y="3854"/>
                    <a:pt x="3855" y="4879"/>
                    <a:pt x="2440" y="487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613;p43">
              <a:extLst>
                <a:ext uri="{FF2B5EF4-FFF2-40B4-BE49-F238E27FC236}">
                  <a16:creationId xmlns:a16="http://schemas.microsoft.com/office/drawing/2014/main" id="{AE7911BF-8DEE-3448-394F-C3EFF82F0FE1}"/>
                </a:ext>
              </a:extLst>
            </p:cNvPr>
            <p:cNvSpPr/>
            <p:nvPr/>
          </p:nvSpPr>
          <p:spPr>
            <a:xfrm>
              <a:off x="6535400" y="1900693"/>
              <a:ext cx="122000" cy="41500"/>
            </a:xfrm>
            <a:custGeom>
              <a:avLst/>
              <a:gdLst/>
              <a:ahLst/>
              <a:cxnLst/>
              <a:rect l="l" t="t" r="r" b="b"/>
              <a:pathLst>
                <a:path w="4880" h="1660" fill="none" extrusionOk="0">
                  <a:moveTo>
                    <a:pt x="4050" y="1659"/>
                  </a:moveTo>
                  <a:lnTo>
                    <a:pt x="781" y="1659"/>
                  </a:lnTo>
                  <a:cubicBezTo>
                    <a:pt x="391" y="1659"/>
                    <a:pt x="0" y="1220"/>
                    <a:pt x="0" y="830"/>
                  </a:cubicBezTo>
                  <a:cubicBezTo>
                    <a:pt x="0" y="439"/>
                    <a:pt x="391" y="0"/>
                    <a:pt x="781" y="0"/>
                  </a:cubicBezTo>
                  <a:lnTo>
                    <a:pt x="4050" y="0"/>
                  </a:lnTo>
                  <a:cubicBezTo>
                    <a:pt x="4440" y="0"/>
                    <a:pt x="4879" y="439"/>
                    <a:pt x="4879" y="830"/>
                  </a:cubicBezTo>
                  <a:cubicBezTo>
                    <a:pt x="4879" y="1220"/>
                    <a:pt x="4440" y="1659"/>
                    <a:pt x="4050" y="165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" name="Google Shape;3301;p33">
            <a:extLst>
              <a:ext uri="{FF2B5EF4-FFF2-40B4-BE49-F238E27FC236}">
                <a16:creationId xmlns:a16="http://schemas.microsoft.com/office/drawing/2014/main" id="{F5ECBE9A-471B-8C13-7F03-363A9E44158A}"/>
              </a:ext>
            </a:extLst>
          </p:cNvPr>
          <p:cNvSpPr txBox="1">
            <a:spLocks/>
          </p:cNvSpPr>
          <p:nvPr/>
        </p:nvSpPr>
        <p:spPr>
          <a:xfrm>
            <a:off x="7474433" y="1260055"/>
            <a:ext cx="1669567" cy="26913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hòm sao Nhân Mã trong Hệ Mặt trời liệu có thể gây nguy hiểm cho chúng ta?">
            <a:extLst>
              <a:ext uri="{FF2B5EF4-FFF2-40B4-BE49-F238E27FC236}">
                <a16:creationId xmlns:a16="http://schemas.microsoft.com/office/drawing/2014/main" id="{60312652-00C1-26C8-7E2E-2CD6484FB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4" y="551527"/>
            <a:ext cx="5751708" cy="4108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64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C146F-713C-9268-E2A5-A11AE243C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1392072"/>
            <a:ext cx="5715000" cy="3751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4C39FF-682D-6374-32B0-7AD90D1E6BCC}"/>
              </a:ext>
            </a:extLst>
          </p:cNvPr>
          <p:cNvSpPr/>
          <p:nvPr/>
        </p:nvSpPr>
        <p:spPr>
          <a:xfrm>
            <a:off x="2288810" y="3527925"/>
            <a:ext cx="456637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1 stickers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F80A58-0E82-6D1A-404C-04BF83EF5A64}"/>
              </a:ext>
            </a:extLst>
          </p:cNvPr>
          <p:cNvSpPr/>
          <p:nvPr/>
        </p:nvSpPr>
        <p:spPr>
          <a:xfrm>
            <a:off x="1880865" y="1"/>
            <a:ext cx="5548635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8625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.VnPresent" panose="020B7200000000000000" pitchFamily="34" charset="0"/>
              </a:rPr>
              <a:t>Lucky Star</a:t>
            </a:r>
          </a:p>
        </p:txBody>
      </p:sp>
      <p:sp>
        <p:nvSpPr>
          <p:cNvPr id="5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6F5870E8-85B8-F02D-9E82-326EDD059FCC}"/>
              </a:ext>
            </a:extLst>
          </p:cNvPr>
          <p:cNvSpPr/>
          <p:nvPr/>
        </p:nvSpPr>
        <p:spPr>
          <a:xfrm flipH="1">
            <a:off x="7571619" y="4491384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68425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85185E-6 L -4.583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C2D4E-178D-D835-DD81-BE73D284E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1392072"/>
            <a:ext cx="5715000" cy="3751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DAAE00-575E-D13B-1C36-05094D9FDE00}"/>
              </a:ext>
            </a:extLst>
          </p:cNvPr>
          <p:cNvSpPr/>
          <p:nvPr/>
        </p:nvSpPr>
        <p:spPr>
          <a:xfrm>
            <a:off x="2288810" y="3527925"/>
            <a:ext cx="456637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2 stickers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AF00F1-080E-A314-F4E6-2195BDC871C2}"/>
              </a:ext>
            </a:extLst>
          </p:cNvPr>
          <p:cNvSpPr/>
          <p:nvPr/>
        </p:nvSpPr>
        <p:spPr>
          <a:xfrm>
            <a:off x="1880865" y="1"/>
            <a:ext cx="5548635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8625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.VnPresent" panose="020B7200000000000000" pitchFamily="34" charset="0"/>
                <a:ea typeface="+mn-ea"/>
                <a:cs typeface="+mn-cs"/>
              </a:rPr>
              <a:t>Lucky Star</a:t>
            </a:r>
          </a:p>
        </p:txBody>
      </p:sp>
      <p:sp>
        <p:nvSpPr>
          <p:cNvPr id="6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595C1B1A-CC2F-6502-2635-4D54691C615D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8471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85185E-6 L -4.583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7A4E3D-31B9-71BF-220B-880708130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1392072"/>
            <a:ext cx="5715000" cy="3751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C6E229-4F96-6DAE-5FA0-6E4E0B76ADBB}"/>
              </a:ext>
            </a:extLst>
          </p:cNvPr>
          <p:cNvSpPr/>
          <p:nvPr/>
        </p:nvSpPr>
        <p:spPr>
          <a:xfrm>
            <a:off x="2288810" y="3527925"/>
            <a:ext cx="456637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3 stickers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607B7C-FF29-CB55-1A56-4314DD99B6B1}"/>
              </a:ext>
            </a:extLst>
          </p:cNvPr>
          <p:cNvSpPr/>
          <p:nvPr/>
        </p:nvSpPr>
        <p:spPr>
          <a:xfrm>
            <a:off x="1880865" y="1"/>
            <a:ext cx="5548635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8625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.VnPresent" panose="020B7200000000000000" pitchFamily="34" charset="0"/>
                <a:ea typeface="+mn-ea"/>
                <a:cs typeface="+mn-cs"/>
              </a:rPr>
              <a:t>Lucky Star</a:t>
            </a:r>
          </a:p>
        </p:txBody>
      </p:sp>
      <p:sp>
        <p:nvSpPr>
          <p:cNvPr id="6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37C15717-1EF2-3C2F-5EDD-EC819FD877A5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3769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85185E-6 L -4.583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7BF8A5-CE27-7682-510A-36B76E330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1392072"/>
            <a:ext cx="5715000" cy="3751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3107D3-D799-C196-FAEC-3F0582E8BC66}"/>
              </a:ext>
            </a:extLst>
          </p:cNvPr>
          <p:cNvSpPr/>
          <p:nvPr/>
        </p:nvSpPr>
        <p:spPr>
          <a:xfrm>
            <a:off x="2288810" y="3527925"/>
            <a:ext cx="456637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2 stickers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A04A57-7A6E-7965-A559-6C820E499197}"/>
              </a:ext>
            </a:extLst>
          </p:cNvPr>
          <p:cNvSpPr/>
          <p:nvPr/>
        </p:nvSpPr>
        <p:spPr>
          <a:xfrm>
            <a:off x="1880865" y="1"/>
            <a:ext cx="5548635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8625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.VnPresent" panose="020B7200000000000000" pitchFamily="34" charset="0"/>
                <a:ea typeface="+mn-ea"/>
                <a:cs typeface="+mn-cs"/>
              </a:rPr>
              <a:t>Lucky Star</a:t>
            </a:r>
          </a:p>
        </p:txBody>
      </p:sp>
      <p:sp>
        <p:nvSpPr>
          <p:cNvPr id="6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511B62B5-C2D6-0138-1BD2-55895A17BE08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7078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85185E-6 L -4.583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E1B9F-FCF5-2290-1EAB-3C4FA4DB2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1392072"/>
            <a:ext cx="5715000" cy="3751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645D68-3639-8455-EC4E-700B2108CA21}"/>
              </a:ext>
            </a:extLst>
          </p:cNvPr>
          <p:cNvSpPr/>
          <p:nvPr/>
        </p:nvSpPr>
        <p:spPr>
          <a:xfrm>
            <a:off x="2288810" y="3527925"/>
            <a:ext cx="456637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2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stickers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01B277-70D9-2C5E-456F-6D299668094D}"/>
              </a:ext>
            </a:extLst>
          </p:cNvPr>
          <p:cNvSpPr/>
          <p:nvPr/>
        </p:nvSpPr>
        <p:spPr>
          <a:xfrm>
            <a:off x="1880865" y="1"/>
            <a:ext cx="5548635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8625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.VnPresent" panose="020B7200000000000000" pitchFamily="34" charset="0"/>
                <a:ea typeface="+mn-ea"/>
                <a:cs typeface="+mn-cs"/>
              </a:rPr>
              <a:t>Lucky Star</a:t>
            </a:r>
          </a:p>
        </p:txBody>
      </p:sp>
      <p:sp>
        <p:nvSpPr>
          <p:cNvPr id="6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28A8BA95-9A40-59EA-5856-1A31ECCFF3AE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70807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85185E-6 L -4.583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15C108-0D92-DE68-DCF9-11523CCC7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D6A759-70BF-8DA5-84EE-BD309EAD2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714872"/>
            <a:ext cx="5715000" cy="4286250"/>
          </a:xfrm>
          <a:prstGeom prst="rect">
            <a:avLst/>
          </a:prstGeom>
        </p:spPr>
      </p:pic>
      <p:sp>
        <p:nvSpPr>
          <p:cNvPr id="5" name="Snip Diagonal Corner Rectangle 11">
            <a:extLst>
              <a:ext uri="{FF2B5EF4-FFF2-40B4-BE49-F238E27FC236}">
                <a16:creationId xmlns:a16="http://schemas.microsoft.com/office/drawing/2014/main" id="{D320235A-4286-48C3-4708-6A22E3433D94}"/>
              </a:ext>
            </a:extLst>
          </p:cNvPr>
          <p:cNvSpPr/>
          <p:nvPr/>
        </p:nvSpPr>
        <p:spPr>
          <a:xfrm>
            <a:off x="627600" y="356714"/>
            <a:ext cx="7888798" cy="2005329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EBF6D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1: </a:t>
            </a:r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Mạch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cảm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xúc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bài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đi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theo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trình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tự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nào</a:t>
            </a:r>
            <a:r>
              <a:rPr lang="en-US" sz="23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?</a:t>
            </a:r>
          </a:p>
          <a:p>
            <a:pPr fontAlgn="t"/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A. Theo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sự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hồi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tưởng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nhân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hiện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tại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về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quá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khứ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  <a:p>
            <a:pPr fontAlgn="t"/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B. Theo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trình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tự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thời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gian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: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sáng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-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chiều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tối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-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đêm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  <a:p>
            <a:pPr fontAlgn="t"/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C. Theo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trình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tự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thời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gian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: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chiều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-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tối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-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đêm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-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hừng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đông</a:t>
            </a:r>
            <a:endParaRPr lang="en-US" sz="23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fontAlgn="t"/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D. Theo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trình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tự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không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gian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: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ngoài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đồng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về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đến</a:t>
            </a:r>
            <a:r>
              <a:rPr lang="en-US" sz="23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nhà</a:t>
            </a:r>
            <a:endParaRPr lang="en-US" sz="23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2A0AB-1EC6-9D3F-FF2D-6AE6BFE6B333}"/>
              </a:ext>
            </a:extLst>
          </p:cNvPr>
          <p:cNvSpPr/>
          <p:nvPr/>
        </p:nvSpPr>
        <p:spPr>
          <a:xfrm>
            <a:off x="3196423" y="3778040"/>
            <a:ext cx="2751153" cy="8548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chemeClr val="bg1"/>
                </a:solidFill>
                <a:latin typeface="#9Slide03 Ample" panose="02000000000000000000" pitchFamily="2" charset="0"/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09853D-A350-ADC8-8143-9306CCD53BF5}"/>
              </a:ext>
            </a:extLst>
          </p:cNvPr>
          <p:cNvSpPr/>
          <p:nvPr/>
        </p:nvSpPr>
        <p:spPr>
          <a:xfrm>
            <a:off x="2288810" y="2781457"/>
            <a:ext cx="456637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1 stickers</a:t>
            </a:r>
          </a:p>
        </p:txBody>
      </p:sp>
      <p:sp>
        <p:nvSpPr>
          <p:cNvPr id="8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C6E9B206-5C5A-B6F0-153C-097BB27E7336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48329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801F4-3783-4AB8-F55A-EF00A0FF8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F9F99-77A7-6B45-000B-09EB0A984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06" y="857250"/>
            <a:ext cx="5715000" cy="4286250"/>
          </a:xfrm>
          <a:prstGeom prst="rect">
            <a:avLst/>
          </a:prstGeom>
        </p:spPr>
      </p:pic>
      <p:sp>
        <p:nvSpPr>
          <p:cNvPr id="5" name="Snip Diagonal Corner Rectangle 11">
            <a:extLst>
              <a:ext uri="{FF2B5EF4-FFF2-40B4-BE49-F238E27FC236}">
                <a16:creationId xmlns:a16="http://schemas.microsoft.com/office/drawing/2014/main" id="{11502396-5212-6057-F726-662A0A2A5F32}"/>
              </a:ext>
            </a:extLst>
          </p:cNvPr>
          <p:cNvSpPr/>
          <p:nvPr/>
        </p:nvSpPr>
        <p:spPr>
          <a:xfrm>
            <a:off x="381662" y="428625"/>
            <a:ext cx="8364772" cy="2009942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EBF6D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2.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Đáp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án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nào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không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nói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về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đặc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điểm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hình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thức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bài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?</a:t>
            </a:r>
            <a:endParaRPr lang="en-US" sz="22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A.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Bài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được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viết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theo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thể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năm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chữ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  <a:p>
            <a:pPr fontAlgn="t"/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B. Xen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kẽ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ngắt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nhịp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2/3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3/2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tạo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tiết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tấu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nhịp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nhàng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vui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tươi</a:t>
            </a:r>
            <a:endParaRPr lang="en-US" sz="22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fontAlgn="t"/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C.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Cuối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khổ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trước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bắt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vần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với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đầu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khổ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sau</a:t>
            </a:r>
            <a:endParaRPr lang="en-US" sz="22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fontAlgn="t"/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D.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Gieo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vần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lưng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ở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các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giữa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khổ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7ECF3-9AC3-D1AB-368F-B7F69B6CF5EA}"/>
              </a:ext>
            </a:extLst>
          </p:cNvPr>
          <p:cNvSpPr/>
          <p:nvPr/>
        </p:nvSpPr>
        <p:spPr>
          <a:xfrm>
            <a:off x="2447357" y="3562183"/>
            <a:ext cx="4231098" cy="99002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latin typeface="#9Slide03 AmpleSoft" panose="02000000000000000000" pitchFamily="2" charset="0"/>
              </a:rPr>
              <a:t>D (</a:t>
            </a:r>
            <a:r>
              <a:rPr lang="en-US" sz="2400" dirty="0" err="1">
                <a:latin typeface="#9Slide03 AmpleSoft" panose="02000000000000000000" pitchFamily="2" charset="0"/>
              </a:rPr>
              <a:t>Phải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gieo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vần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chân</a:t>
            </a:r>
            <a:r>
              <a:rPr lang="en-US" sz="2400" dirty="0">
                <a:latin typeface="#9Slide03 AmpleSoft" panose="02000000000000000000" pitchFamily="2" charset="0"/>
              </a:rPr>
              <a:t>)</a:t>
            </a:r>
            <a:endParaRPr lang="en-US" sz="7200" b="1" kern="12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2E45D7-6A79-A0D7-9DA1-D31C7C08F090}"/>
              </a:ext>
            </a:extLst>
          </p:cNvPr>
          <p:cNvSpPr/>
          <p:nvPr/>
        </p:nvSpPr>
        <p:spPr>
          <a:xfrm>
            <a:off x="2369068" y="2688751"/>
            <a:ext cx="43876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2 sticker</a:t>
            </a:r>
          </a:p>
        </p:txBody>
      </p:sp>
      <p:sp>
        <p:nvSpPr>
          <p:cNvPr id="8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2300043B-2646-5487-FA65-D6BA2474CA6E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680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D42DF4-D09A-597A-A4A6-0B707DB65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8D97E8-BDCB-7097-9CD5-9D01D33A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55846"/>
            <a:ext cx="5715000" cy="4286250"/>
          </a:xfrm>
          <a:prstGeom prst="rect">
            <a:avLst/>
          </a:prstGeom>
        </p:spPr>
      </p:pic>
      <p:sp>
        <p:nvSpPr>
          <p:cNvPr id="5" name="Snip Diagonal Corner Rectangle 11">
            <a:extLst>
              <a:ext uri="{FF2B5EF4-FFF2-40B4-BE49-F238E27FC236}">
                <a16:creationId xmlns:a16="http://schemas.microsoft.com/office/drawing/2014/main" id="{92590736-91E4-5A31-FA68-1706DACE022B}"/>
              </a:ext>
            </a:extLst>
          </p:cNvPr>
          <p:cNvSpPr/>
          <p:nvPr/>
        </p:nvSpPr>
        <p:spPr>
          <a:xfrm>
            <a:off x="769537" y="387229"/>
            <a:ext cx="7604926" cy="1983353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EBF6D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4.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Nhân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tôi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”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trong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bài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có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thể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là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ai?</a:t>
            </a:r>
          </a:p>
          <a:p>
            <a:pPr fontAlgn="t"/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A.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Một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bác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nông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dân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chăn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trâu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  <a:p>
            <a:pPr fontAlgn="t"/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B.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Một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bạn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nhỏ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chăn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trâu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ở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làng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quê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  <a:p>
            <a:pPr fontAlgn="t"/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C.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Một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mẹ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nông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dân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vất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vả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  <a:p>
            <a:pPr fontAlgn="t"/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D.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Một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con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xa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quê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đã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lâu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nhớ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về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kỉ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niệm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tuổi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0D4AB-E26E-4501-DD16-7A36C391C3E0}"/>
              </a:ext>
            </a:extLst>
          </p:cNvPr>
          <p:cNvSpPr/>
          <p:nvPr/>
        </p:nvSpPr>
        <p:spPr>
          <a:xfrm>
            <a:off x="2760937" y="3685211"/>
            <a:ext cx="3540308" cy="82326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kern="1200" dirty="0">
                <a:solidFill>
                  <a:schemeClr val="bg1"/>
                </a:solidFill>
                <a:latin typeface="#9Slide03 Ample" panose="02000000000000000000" pitchFamily="2" charset="0"/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508E79-1AAA-4198-0091-E77794E7D38D}"/>
              </a:ext>
            </a:extLst>
          </p:cNvPr>
          <p:cNvSpPr/>
          <p:nvPr/>
        </p:nvSpPr>
        <p:spPr>
          <a:xfrm>
            <a:off x="2288811" y="2772918"/>
            <a:ext cx="456637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2 stickers</a:t>
            </a:r>
          </a:p>
        </p:txBody>
      </p:sp>
      <p:sp>
        <p:nvSpPr>
          <p:cNvPr id="8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F80C63FA-1C9D-6C80-6F5E-9CB306135A97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406323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12FAC0-6819-C89B-01A9-A3F7A4C59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C75810-ADB9-DADC-336B-70133FC51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5" name="Snip Diagonal Corner Rectangle 11">
            <a:extLst>
              <a:ext uri="{FF2B5EF4-FFF2-40B4-BE49-F238E27FC236}">
                <a16:creationId xmlns:a16="http://schemas.microsoft.com/office/drawing/2014/main" id="{B4B6E7DB-55EC-D3FF-F740-AE229B5F520B}"/>
              </a:ext>
            </a:extLst>
          </p:cNvPr>
          <p:cNvSpPr/>
          <p:nvPr/>
        </p:nvSpPr>
        <p:spPr>
          <a:xfrm>
            <a:off x="318052" y="360330"/>
            <a:ext cx="8507896" cy="1863378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EBF6D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5.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Khung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cảnh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làng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quê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trong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khổ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đầu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được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tái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hiện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thế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nào</a:t>
            </a:r>
            <a:r>
              <a:rPr lang="en-US" sz="22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?  </a:t>
            </a:r>
          </a:p>
          <a:p>
            <a:pPr fontAlgn="t"/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A.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Cảnh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tĩnh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lặng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bình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yên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thân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thuộc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đẹp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đẽ</a:t>
            </a:r>
            <a:endParaRPr lang="en-US" sz="22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fontAlgn="t"/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B.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Nhân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tôi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”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hồn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nhiên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mộng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hòa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mình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thiên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nhiên</a:t>
            </a:r>
            <a:endParaRPr lang="en-US" sz="22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fontAlgn="t"/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C.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Cả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A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B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đều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đúng</a:t>
            </a:r>
            <a:endParaRPr lang="en-US" sz="22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fontAlgn="t"/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D.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Cả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A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B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đều</a:t>
            </a:r>
            <a:r>
              <a:rPr lang="en-US" sz="22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sai</a:t>
            </a:r>
            <a:endParaRPr lang="en-US" sz="22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0A98A5-157A-9DE4-B11F-04748CF10DB2}"/>
              </a:ext>
            </a:extLst>
          </p:cNvPr>
          <p:cNvSpPr/>
          <p:nvPr/>
        </p:nvSpPr>
        <p:spPr>
          <a:xfrm>
            <a:off x="3219289" y="3579731"/>
            <a:ext cx="2705421" cy="81509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50" b="1" kern="1200" dirty="0">
                <a:solidFill>
                  <a:schemeClr val="bg1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43E63-D346-ADFD-6EA2-C5DD4FFC7EC3}"/>
              </a:ext>
            </a:extLst>
          </p:cNvPr>
          <p:cNvSpPr/>
          <p:nvPr/>
        </p:nvSpPr>
        <p:spPr>
          <a:xfrm>
            <a:off x="2288813" y="2721304"/>
            <a:ext cx="456637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1 stickers</a:t>
            </a:r>
          </a:p>
        </p:txBody>
      </p:sp>
      <p:sp>
        <p:nvSpPr>
          <p:cNvPr id="8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6130DED0-33C1-0BF1-880B-4B41D6F3D719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3366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75C58-EF6E-B7CB-A10D-D0DA49F98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AFAB50-94F1-3B09-EEB1-16B717A5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5" name="Snip Diagonal Corner Rectangle 11">
            <a:extLst>
              <a:ext uri="{FF2B5EF4-FFF2-40B4-BE49-F238E27FC236}">
                <a16:creationId xmlns:a16="http://schemas.microsoft.com/office/drawing/2014/main" id="{7406A814-8949-57AD-D0D2-6A7AA09F20E3}"/>
              </a:ext>
            </a:extLst>
          </p:cNvPr>
          <p:cNvSpPr/>
          <p:nvPr/>
        </p:nvSpPr>
        <p:spPr>
          <a:xfrm>
            <a:off x="289467" y="268041"/>
            <a:ext cx="8693260" cy="1999406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EBF6D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14.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Điệp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Trâu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tôi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”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khổ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thứ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hai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tác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hiện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… </a:t>
            </a:r>
          </a:p>
          <a:p>
            <a:pPr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A.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Tình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cảm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tôi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”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bình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dị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thân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thuộc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làng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quê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  <a:p>
            <a:pPr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B.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Cuộc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sống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vất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vả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khó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nhọc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nơi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làng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quê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tôi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”</a:t>
            </a:r>
          </a:p>
          <a:p>
            <a:pPr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C.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Tình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cảm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thiết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sâu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nặng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tôi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”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trâu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–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nhà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nông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  <a:p>
            <a:pPr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D.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gắn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bó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giữa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trâu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hình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ảnh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quen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thuộc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làng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quê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FB5D7D-554C-8482-5CEE-2C5302A46A00}"/>
              </a:ext>
            </a:extLst>
          </p:cNvPr>
          <p:cNvSpPr/>
          <p:nvPr/>
        </p:nvSpPr>
        <p:spPr>
          <a:xfrm>
            <a:off x="2843070" y="3366564"/>
            <a:ext cx="3586054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latin typeface="#9Slide03 Ample" panose="02000000000000000000" pitchFamily="2" charset="0"/>
              </a:rPr>
              <a:t>D</a:t>
            </a:r>
            <a:endParaRPr lang="en-US" sz="8000" b="1" kern="1200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03EAD-46B9-1A30-BA90-D488A6CAA26B}"/>
              </a:ext>
            </a:extLst>
          </p:cNvPr>
          <p:cNvSpPr/>
          <p:nvPr/>
        </p:nvSpPr>
        <p:spPr>
          <a:xfrm>
            <a:off x="2378165" y="2474812"/>
            <a:ext cx="43876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3 sticker</a:t>
            </a:r>
          </a:p>
        </p:txBody>
      </p:sp>
      <p:sp>
        <p:nvSpPr>
          <p:cNvPr id="8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0B13A474-13FF-0889-AD2D-C0A43C997446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08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10;p43">
            <a:extLst>
              <a:ext uri="{FF2B5EF4-FFF2-40B4-BE49-F238E27FC236}">
                <a16:creationId xmlns:a16="http://schemas.microsoft.com/office/drawing/2014/main" id="{6E644684-7C7A-2DD9-4253-0910F9DB90BA}"/>
              </a:ext>
            </a:extLst>
          </p:cNvPr>
          <p:cNvGrpSpPr/>
          <p:nvPr/>
        </p:nvGrpSpPr>
        <p:grpSpPr>
          <a:xfrm rot="5400000">
            <a:off x="1542732" y="-924423"/>
            <a:ext cx="4519179" cy="7060267"/>
            <a:chOff x="5864575" y="1825625"/>
            <a:chExt cx="1463650" cy="2063725"/>
          </a:xfrm>
        </p:grpSpPr>
        <p:sp>
          <p:nvSpPr>
            <p:cNvPr id="3" name="Google Shape;3611;p43">
              <a:extLst>
                <a:ext uri="{FF2B5EF4-FFF2-40B4-BE49-F238E27FC236}">
                  <a16:creationId xmlns:a16="http://schemas.microsoft.com/office/drawing/2014/main" id="{923D36D5-8C72-976A-95FD-C3B38447C5B3}"/>
                </a:ext>
              </a:extLst>
            </p:cNvPr>
            <p:cNvSpPr/>
            <p:nvPr/>
          </p:nvSpPr>
          <p:spPr>
            <a:xfrm>
              <a:off x="5864575" y="1825625"/>
              <a:ext cx="1463650" cy="2063725"/>
            </a:xfrm>
            <a:custGeom>
              <a:avLst/>
              <a:gdLst/>
              <a:ahLst/>
              <a:cxnLst/>
              <a:rect l="l" t="t" r="r" b="b"/>
              <a:pathLst>
                <a:path w="58546" h="82549" fill="none" extrusionOk="0">
                  <a:moveTo>
                    <a:pt x="55472" y="82549"/>
                  </a:moveTo>
                  <a:lnTo>
                    <a:pt x="3025" y="82549"/>
                  </a:lnTo>
                  <a:cubicBezTo>
                    <a:pt x="1415" y="82549"/>
                    <a:pt x="0" y="81134"/>
                    <a:pt x="0" y="79475"/>
                  </a:cubicBezTo>
                  <a:lnTo>
                    <a:pt x="0" y="3269"/>
                  </a:lnTo>
                  <a:cubicBezTo>
                    <a:pt x="0" y="1415"/>
                    <a:pt x="1415" y="0"/>
                    <a:pt x="3025" y="0"/>
                  </a:cubicBezTo>
                  <a:lnTo>
                    <a:pt x="55472" y="0"/>
                  </a:lnTo>
                  <a:cubicBezTo>
                    <a:pt x="57082" y="0"/>
                    <a:pt x="58545" y="1415"/>
                    <a:pt x="58545" y="3269"/>
                  </a:cubicBezTo>
                  <a:lnTo>
                    <a:pt x="58545" y="79475"/>
                  </a:lnTo>
                  <a:cubicBezTo>
                    <a:pt x="58545" y="81134"/>
                    <a:pt x="57082" y="82549"/>
                    <a:pt x="55472" y="8254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612;p43">
              <a:extLst>
                <a:ext uri="{FF2B5EF4-FFF2-40B4-BE49-F238E27FC236}">
                  <a16:creationId xmlns:a16="http://schemas.microsoft.com/office/drawing/2014/main" id="{BA14C7E8-312F-04C9-629B-9C114BC37EB9}"/>
                </a:ext>
              </a:extLst>
            </p:cNvPr>
            <p:cNvSpPr/>
            <p:nvPr/>
          </p:nvSpPr>
          <p:spPr>
            <a:xfrm>
              <a:off x="6535400" y="3716150"/>
              <a:ext cx="122000" cy="121975"/>
            </a:xfrm>
            <a:custGeom>
              <a:avLst/>
              <a:gdLst/>
              <a:ahLst/>
              <a:cxnLst/>
              <a:rect l="l" t="t" r="r" b="b"/>
              <a:pathLst>
                <a:path w="4880" h="4879" fill="none" extrusionOk="0">
                  <a:moveTo>
                    <a:pt x="2440" y="4879"/>
                  </a:moveTo>
                  <a:cubicBezTo>
                    <a:pt x="976" y="4879"/>
                    <a:pt x="0" y="3854"/>
                    <a:pt x="0" y="2439"/>
                  </a:cubicBezTo>
                  <a:cubicBezTo>
                    <a:pt x="0" y="1025"/>
                    <a:pt x="976" y="0"/>
                    <a:pt x="2440" y="0"/>
                  </a:cubicBezTo>
                  <a:cubicBezTo>
                    <a:pt x="3855" y="0"/>
                    <a:pt x="4879" y="1025"/>
                    <a:pt x="4879" y="2439"/>
                  </a:cubicBezTo>
                  <a:cubicBezTo>
                    <a:pt x="4879" y="3854"/>
                    <a:pt x="3855" y="4879"/>
                    <a:pt x="2440" y="487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613;p43">
              <a:extLst>
                <a:ext uri="{FF2B5EF4-FFF2-40B4-BE49-F238E27FC236}">
                  <a16:creationId xmlns:a16="http://schemas.microsoft.com/office/drawing/2014/main" id="{AE7911BF-8DEE-3448-394F-C3EFF82F0FE1}"/>
                </a:ext>
              </a:extLst>
            </p:cNvPr>
            <p:cNvSpPr/>
            <p:nvPr/>
          </p:nvSpPr>
          <p:spPr>
            <a:xfrm>
              <a:off x="6535400" y="1900693"/>
              <a:ext cx="122000" cy="41500"/>
            </a:xfrm>
            <a:custGeom>
              <a:avLst/>
              <a:gdLst/>
              <a:ahLst/>
              <a:cxnLst/>
              <a:rect l="l" t="t" r="r" b="b"/>
              <a:pathLst>
                <a:path w="4880" h="1660" fill="none" extrusionOk="0">
                  <a:moveTo>
                    <a:pt x="4050" y="1659"/>
                  </a:moveTo>
                  <a:lnTo>
                    <a:pt x="781" y="1659"/>
                  </a:lnTo>
                  <a:cubicBezTo>
                    <a:pt x="391" y="1659"/>
                    <a:pt x="0" y="1220"/>
                    <a:pt x="0" y="830"/>
                  </a:cubicBezTo>
                  <a:cubicBezTo>
                    <a:pt x="0" y="439"/>
                    <a:pt x="391" y="0"/>
                    <a:pt x="781" y="0"/>
                  </a:cubicBezTo>
                  <a:lnTo>
                    <a:pt x="4050" y="0"/>
                  </a:lnTo>
                  <a:cubicBezTo>
                    <a:pt x="4440" y="0"/>
                    <a:pt x="4879" y="439"/>
                    <a:pt x="4879" y="830"/>
                  </a:cubicBezTo>
                  <a:cubicBezTo>
                    <a:pt x="4879" y="1220"/>
                    <a:pt x="4440" y="1659"/>
                    <a:pt x="4050" y="165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" name="Google Shape;3301;p33">
            <a:extLst>
              <a:ext uri="{FF2B5EF4-FFF2-40B4-BE49-F238E27FC236}">
                <a16:creationId xmlns:a16="http://schemas.microsoft.com/office/drawing/2014/main" id="{F5ECBE9A-471B-8C13-7F03-363A9E44158A}"/>
              </a:ext>
            </a:extLst>
          </p:cNvPr>
          <p:cNvSpPr txBox="1">
            <a:spLocks/>
          </p:cNvSpPr>
          <p:nvPr/>
        </p:nvSpPr>
        <p:spPr>
          <a:xfrm>
            <a:off x="7468501" y="1260055"/>
            <a:ext cx="1675499" cy="26913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iải mã 12 chòm sao hoàng đạo: Cung Song Ngư | ELLE Man">
            <a:extLst>
              <a:ext uri="{FF2B5EF4-FFF2-40B4-BE49-F238E27FC236}">
                <a16:creationId xmlns:a16="http://schemas.microsoft.com/office/drawing/2014/main" id="{16032B42-CE08-56BF-68DA-A133F55CD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11908" r="7622" b="27043"/>
          <a:stretch/>
        </p:blipFill>
        <p:spPr bwMode="auto">
          <a:xfrm>
            <a:off x="1039973" y="526211"/>
            <a:ext cx="5757641" cy="4141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9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8D5D8A-78BF-E5AB-0B4A-15105E680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B81AE6-CC4F-9036-69D6-392B37E17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67" y="857250"/>
            <a:ext cx="5715000" cy="4286250"/>
          </a:xfrm>
          <a:prstGeom prst="rect">
            <a:avLst/>
          </a:prstGeom>
        </p:spPr>
      </p:pic>
      <p:sp>
        <p:nvSpPr>
          <p:cNvPr id="5" name="Snip Diagonal Corner Rectangle 11">
            <a:extLst>
              <a:ext uri="{FF2B5EF4-FFF2-40B4-BE49-F238E27FC236}">
                <a16:creationId xmlns:a16="http://schemas.microsoft.com/office/drawing/2014/main" id="{F8295F12-57F2-EF47-3BB6-5645E2EBA990}"/>
              </a:ext>
            </a:extLst>
          </p:cNvPr>
          <p:cNvSpPr/>
          <p:nvPr/>
        </p:nvSpPr>
        <p:spPr>
          <a:xfrm>
            <a:off x="227862" y="394207"/>
            <a:ext cx="8598086" cy="2161761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EBF6D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7.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Đâu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đáp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án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đúng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khi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ảnh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chú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trâu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khổ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thơ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thứ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2 ? </a:t>
            </a:r>
            <a:endParaRPr lang="en-US" sz="20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algn="just"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A.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Chú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trâu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vất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vả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khó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nhọc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hết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lòng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phục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vụ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nhà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nông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  <a:p>
            <a:pPr algn="just"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B.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Sử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dụng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biện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pháp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hóa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qua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cụm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đã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ăn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no”, “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đủng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đỉnh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”</a:t>
            </a:r>
          </a:p>
          <a:p>
            <a:pPr algn="just"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C.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Chú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trâu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thong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thả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chủ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nhà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1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ngày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chăn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thả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trên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đồng</a:t>
            </a:r>
            <a:endParaRPr lang="en-US" sz="20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algn="just"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D.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tôi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”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trâu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gắn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bó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như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bạn</a:t>
            </a:r>
            <a:endParaRPr lang="en-US" sz="20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8467D7-6B55-58A9-06E1-E0E0A1BB63DE}"/>
              </a:ext>
            </a:extLst>
          </p:cNvPr>
          <p:cNvSpPr/>
          <p:nvPr/>
        </p:nvSpPr>
        <p:spPr>
          <a:xfrm>
            <a:off x="3449862" y="3680741"/>
            <a:ext cx="2410250" cy="80785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#9Slide03 Ample" panose="02000000000000000000" pitchFamily="2" charset="0"/>
              </a:rPr>
              <a:t>A</a:t>
            </a:r>
            <a:endParaRPr lang="en-US" sz="6000" b="1" kern="1200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32481C-97BB-2F07-1132-B935654C85AE}"/>
              </a:ext>
            </a:extLst>
          </p:cNvPr>
          <p:cNvSpPr/>
          <p:nvPr/>
        </p:nvSpPr>
        <p:spPr>
          <a:xfrm>
            <a:off x="2288811" y="2733639"/>
            <a:ext cx="456637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2 stickers</a:t>
            </a:r>
          </a:p>
        </p:txBody>
      </p:sp>
      <p:sp>
        <p:nvSpPr>
          <p:cNvPr id="8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895D0A9C-91FE-90D9-D1EC-859AA2691986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952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CA88B-27A0-1ECB-AB6E-1CD366CB3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91FF87-08B1-DC6B-EFAA-ED32FA9F6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5" name="Snip Diagonal Corner Rectangle 11">
            <a:extLst>
              <a:ext uri="{FF2B5EF4-FFF2-40B4-BE49-F238E27FC236}">
                <a16:creationId xmlns:a16="http://schemas.microsoft.com/office/drawing/2014/main" id="{07285C94-9F1C-0BA2-EC79-1CB17D9B9663}"/>
              </a:ext>
            </a:extLst>
          </p:cNvPr>
          <p:cNvSpPr/>
          <p:nvPr/>
        </p:nvSpPr>
        <p:spPr>
          <a:xfrm>
            <a:off x="209595" y="315024"/>
            <a:ext cx="8724810" cy="2315176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EBF6D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8.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liệt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kê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ngôi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sao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chòm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sao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khổ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3, 4, 5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gợi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ảnh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gì</a:t>
            </a:r>
            <a:r>
              <a:rPr lang="en-US" sz="20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?</a:t>
            </a:r>
            <a:endParaRPr lang="en-US" sz="20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A.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chòm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nhau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tỏa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sáng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lung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linh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trên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bầu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trời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đêm</a:t>
            </a:r>
            <a:endParaRPr lang="en-US" sz="20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B. “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tôi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”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đang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ngắm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ngôi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chòm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thích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thú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say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mê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  <a:p>
            <a:pPr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C.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Bầu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trời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rộng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lớn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tỏa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sáng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tưởng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tượng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tôi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”.</a:t>
            </a:r>
          </a:p>
          <a:p>
            <a:pPr fontAlgn="t"/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D.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Bầu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trời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mênh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mông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muôn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ngàn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ngôi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đủ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kích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cỡ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đủ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tên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gọi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tất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cả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đều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lung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linh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toả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sáng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đẹp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đẽ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diệu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kì</a:t>
            </a:r>
            <a:r>
              <a:rPr lang="en-US" sz="2000" dirty="0">
                <a:solidFill>
                  <a:srgbClr val="0070C0"/>
                </a:solidFill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3E08ED-6490-A812-2755-23BA2620FF5F}"/>
              </a:ext>
            </a:extLst>
          </p:cNvPr>
          <p:cNvSpPr/>
          <p:nvPr/>
        </p:nvSpPr>
        <p:spPr>
          <a:xfrm>
            <a:off x="3113908" y="3704500"/>
            <a:ext cx="2919133" cy="81590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chemeClr val="bg1"/>
                </a:solidFill>
                <a:latin typeface="#9Slide03 Ample" panose="02000000000000000000" pitchFamily="2" charset="0"/>
              </a:rPr>
              <a:t>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0FD612-F39C-3F0E-E50A-A9F2283CA4EA}"/>
              </a:ext>
            </a:extLst>
          </p:cNvPr>
          <p:cNvSpPr/>
          <p:nvPr/>
        </p:nvSpPr>
        <p:spPr>
          <a:xfrm>
            <a:off x="2288812" y="2824671"/>
            <a:ext cx="456637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2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stickers</a:t>
            </a:r>
          </a:p>
        </p:txBody>
      </p:sp>
      <p:sp>
        <p:nvSpPr>
          <p:cNvPr id="8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82815CC8-0589-3DB5-FE03-34EB248772AD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52556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B8852E-A9E1-101F-F672-FE14D0B9D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6E2CB4-1D22-347D-4651-DD924C2D7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91" y="786434"/>
            <a:ext cx="5715000" cy="4286250"/>
          </a:xfrm>
          <a:prstGeom prst="rect">
            <a:avLst/>
          </a:prstGeom>
        </p:spPr>
      </p:pic>
      <p:sp>
        <p:nvSpPr>
          <p:cNvPr id="5" name="Snip Diagonal Corner Rectangle 11">
            <a:extLst>
              <a:ext uri="{FF2B5EF4-FFF2-40B4-BE49-F238E27FC236}">
                <a16:creationId xmlns:a16="http://schemas.microsoft.com/office/drawing/2014/main" id="{8CC2FFE7-C520-B6A5-E0D4-110FA237A215}"/>
              </a:ext>
            </a:extLst>
          </p:cNvPr>
          <p:cNvSpPr/>
          <p:nvPr/>
        </p:nvSpPr>
        <p:spPr>
          <a:xfrm>
            <a:off x="1084591" y="553441"/>
            <a:ext cx="7039400" cy="1821629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EBF6D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11. </a:t>
            </a:r>
            <a:r>
              <a:rPr 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Ngàn</a:t>
            </a:r>
            <a:r>
              <a:rPr lang="en-US" sz="24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”?</a:t>
            </a:r>
            <a:endParaRPr lang="en-US" sz="24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fontAlgn="t"/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0"/>
              </a:rPr>
              <a:t>A.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Võ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Quảng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0"/>
              </a:rPr>
              <a:t>			B.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Xuân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Quỳnh</a:t>
            </a:r>
            <a:endParaRPr lang="en-US" sz="24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fontAlgn="t"/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0"/>
              </a:rPr>
              <a:t>C.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Ngân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Hà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0"/>
              </a:rPr>
              <a:t>			D.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Bạch</a:t>
            </a:r>
            <a:r>
              <a:rPr lang="en-US" sz="240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Dương</a:t>
            </a:r>
            <a:endParaRPr lang="en-US" sz="24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D937F4-C8A3-48D4-F3E3-7BE930CF0F89}"/>
              </a:ext>
            </a:extLst>
          </p:cNvPr>
          <p:cNvSpPr/>
          <p:nvPr/>
        </p:nvSpPr>
        <p:spPr>
          <a:xfrm>
            <a:off x="3319653" y="3899815"/>
            <a:ext cx="2569276" cy="69024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bg1"/>
                </a:solidFill>
                <a:latin typeface="#9Slide03 Ample" panose="02000000000000000000" pitchFamily="2" charset="0"/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7F8CFB-9091-099B-42D8-AAA5EDEF33B1}"/>
              </a:ext>
            </a:extLst>
          </p:cNvPr>
          <p:cNvSpPr/>
          <p:nvPr/>
        </p:nvSpPr>
        <p:spPr>
          <a:xfrm>
            <a:off x="2288810" y="2823418"/>
            <a:ext cx="456637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1 stickers</a:t>
            </a:r>
          </a:p>
        </p:txBody>
      </p:sp>
      <p:sp>
        <p:nvSpPr>
          <p:cNvPr id="8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4C92DF8A-C265-96A1-E1A4-09BB1A2B7E5A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6037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21AEB9-04A5-06B0-CCD9-E5F4CA6BA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D804B5-DDE4-9727-58DF-D45C191F9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13940"/>
            <a:ext cx="5715000" cy="4286250"/>
          </a:xfrm>
          <a:prstGeom prst="rect">
            <a:avLst/>
          </a:prstGeom>
        </p:spPr>
      </p:pic>
      <p:sp>
        <p:nvSpPr>
          <p:cNvPr id="5" name="Snip Diagonal Corner Rectangle 11">
            <a:extLst>
              <a:ext uri="{FF2B5EF4-FFF2-40B4-BE49-F238E27FC236}">
                <a16:creationId xmlns:a16="http://schemas.microsoft.com/office/drawing/2014/main" id="{3273E367-191F-B69A-A3E9-9EE648447BE3}"/>
              </a:ext>
            </a:extLst>
          </p:cNvPr>
          <p:cNvSpPr/>
          <p:nvPr/>
        </p:nvSpPr>
        <p:spPr>
          <a:xfrm>
            <a:off x="453224" y="400865"/>
            <a:ext cx="8237552" cy="1418179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EBF6D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13.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việc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sử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biện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pháp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hóa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nhan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Ngàn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sao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việc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?</a:t>
            </a:r>
            <a:endParaRPr lang="en-US" sz="28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82DD5-94E5-E6DF-07D7-EE8A65EB271D}"/>
              </a:ext>
            </a:extLst>
          </p:cNvPr>
          <p:cNvSpPr/>
          <p:nvPr/>
        </p:nvSpPr>
        <p:spPr>
          <a:xfrm>
            <a:off x="1451113" y="3014918"/>
            <a:ext cx="6241774" cy="129834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trời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 con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vất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vả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lao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” –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tỏa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xuống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đêm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Soft" panose="02000000000000000000" pitchFamily="2" charset="0"/>
              </a:rPr>
              <a:t>tối</a:t>
            </a:r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</a:rPr>
              <a:t>.</a:t>
            </a:r>
            <a:endParaRPr lang="en-US" sz="2800" b="1" kern="1200" dirty="0">
              <a:solidFill>
                <a:schemeClr val="bg1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8242BF-9953-AA47-6312-2CFCAAAF23D9}"/>
              </a:ext>
            </a:extLst>
          </p:cNvPr>
          <p:cNvSpPr/>
          <p:nvPr/>
        </p:nvSpPr>
        <p:spPr>
          <a:xfrm>
            <a:off x="2288811" y="2224745"/>
            <a:ext cx="456637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4 stickers</a:t>
            </a:r>
          </a:p>
        </p:txBody>
      </p:sp>
      <p:sp>
        <p:nvSpPr>
          <p:cNvPr id="8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6DEA39F4-C502-242D-EC7C-26BE5558D7C7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3874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6900E3-7ACA-DA83-E95A-5D83313AF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1BB355-6D95-2A1E-C34A-B5608061D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5" name="Snip Diagonal Corner Rectangle 11">
            <a:extLst>
              <a:ext uri="{FF2B5EF4-FFF2-40B4-BE49-F238E27FC236}">
                <a16:creationId xmlns:a16="http://schemas.microsoft.com/office/drawing/2014/main" id="{DE1ADC71-55CE-8560-74E4-BE69C902353B}"/>
              </a:ext>
            </a:extLst>
          </p:cNvPr>
          <p:cNvSpPr/>
          <p:nvPr/>
        </p:nvSpPr>
        <p:spPr>
          <a:xfrm>
            <a:off x="706695" y="430690"/>
            <a:ext cx="7730610" cy="1557029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EBF6D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15.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Câu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“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Mãi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đến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lúc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hừng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đông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/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Phe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phẩy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chiếc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quạt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hồng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”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đã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sử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dụng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biện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pháp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tu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gì</a:t>
            </a:r>
            <a:r>
              <a:rPr lang="en-US" sz="2600" b="1" dirty="0">
                <a:solidFill>
                  <a:srgbClr val="0070C0"/>
                </a:solidFill>
                <a:latin typeface="#9Slide03 AmpleSoft" panose="02000000000000000000" pitchFamily="2" charset="0"/>
              </a:rPr>
              <a:t>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C3765-E646-DF2D-ED41-1818742CB496}"/>
              </a:ext>
            </a:extLst>
          </p:cNvPr>
          <p:cNvSpPr/>
          <p:nvPr/>
        </p:nvSpPr>
        <p:spPr>
          <a:xfrm>
            <a:off x="1455088" y="3110180"/>
            <a:ext cx="6233823" cy="124271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Biện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pháp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"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phe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phẩy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" +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ẩn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"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chiếc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quạt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hồng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"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miêu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trời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#9Slide03 Ample" panose="02000000000000000000" pitchFamily="2" charset="0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DA5928-FF0D-FEB3-F5FA-EF668E32DED4}"/>
              </a:ext>
            </a:extLst>
          </p:cNvPr>
          <p:cNvSpPr/>
          <p:nvPr/>
        </p:nvSpPr>
        <p:spPr>
          <a:xfrm>
            <a:off x="2288812" y="2124955"/>
            <a:ext cx="456637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4 stickers</a:t>
            </a:r>
          </a:p>
        </p:txBody>
      </p:sp>
      <p:sp>
        <p:nvSpPr>
          <p:cNvPr id="8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D6369BC8-D2F0-B709-D3CF-AF05733932D7}"/>
              </a:ext>
            </a:extLst>
          </p:cNvPr>
          <p:cNvSpPr/>
          <p:nvPr/>
        </p:nvSpPr>
        <p:spPr>
          <a:xfrm flipH="1">
            <a:off x="7555715" y="4388016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chemeClr val="bg1"/>
                </a:solidFill>
                <a:latin typeface="#9Slide03 Ample" panose="02000000000000000000" pitchFamily="2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6621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816722-5081-7B74-D80E-C17750A83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465"/>
            <a:ext cx="5923722" cy="5230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8D0512-FE24-12FC-B0BD-EA1DF3F02665}"/>
              </a:ext>
            </a:extLst>
          </p:cNvPr>
          <p:cNvSpPr txBox="1"/>
          <p:nvPr/>
        </p:nvSpPr>
        <p:spPr>
          <a:xfrm>
            <a:off x="1669525" y="1163409"/>
            <a:ext cx="2817903" cy="2942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en-US" sz="2400" dirty="0" err="1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rgbClr val="0070C0"/>
              </a:solidFill>
              <a:latin typeface="#9Slide03 Ample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2400" dirty="0" err="1">
                <a:solidFill>
                  <a:srgbClr val="50505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505050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505050"/>
              </a:solidFill>
              <a:latin typeface="#9Slide03 Ample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929B00-327D-5171-A965-D2DC63935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396" y="400918"/>
            <a:ext cx="4254197" cy="425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1" name="Google Shape;3301;p33"/>
          <p:cNvSpPr txBox="1">
            <a:spLocks noGrp="1"/>
          </p:cNvSpPr>
          <p:nvPr>
            <p:ph type="ctrTitle"/>
          </p:nvPr>
        </p:nvSpPr>
        <p:spPr>
          <a:xfrm>
            <a:off x="1300590" y="1782721"/>
            <a:ext cx="6407045" cy="15780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err="1">
                <a:solidFill>
                  <a:schemeClr val="lt1"/>
                </a:solidFill>
                <a:latin typeface="#9Slide05 SVNAnthem" pitchFamily="2" charset="0"/>
              </a:rPr>
              <a:t>Chúc</a:t>
            </a:r>
            <a:r>
              <a:rPr lang="en-US" sz="8000" dirty="0">
                <a:solidFill>
                  <a:schemeClr val="lt1"/>
                </a:solidFill>
                <a:latin typeface="#9Slide05 SVNAnthem" pitchFamily="2" charset="0"/>
              </a:rPr>
              <a:t> </a:t>
            </a:r>
            <a:r>
              <a:rPr lang="en-US" sz="8000" dirty="0" err="1">
                <a:solidFill>
                  <a:schemeClr val="lt1"/>
                </a:solidFill>
                <a:latin typeface="#9Slide05 SVNAnthem" pitchFamily="2" charset="0"/>
              </a:rPr>
              <a:t>các</a:t>
            </a:r>
            <a:r>
              <a:rPr lang="en-US" sz="8000" dirty="0">
                <a:solidFill>
                  <a:schemeClr val="lt1"/>
                </a:solidFill>
                <a:latin typeface="#9Slide05 SVNAnthem" pitchFamily="2" charset="0"/>
              </a:rPr>
              <a:t> </a:t>
            </a:r>
            <a:r>
              <a:rPr lang="en-US" sz="8000" dirty="0" err="1">
                <a:solidFill>
                  <a:schemeClr val="lt1"/>
                </a:solidFill>
                <a:latin typeface="#9Slide05 SVNAnthem" pitchFamily="2" charset="0"/>
              </a:rPr>
              <a:t>em</a:t>
            </a:r>
            <a:r>
              <a:rPr lang="en-US" sz="8000" dirty="0">
                <a:solidFill>
                  <a:schemeClr val="lt1"/>
                </a:solidFill>
                <a:latin typeface="#9Slide05 SVNAnthem" pitchFamily="2" charset="0"/>
              </a:rPr>
              <a:t> </a:t>
            </a:r>
            <a:r>
              <a:rPr lang="en-US" sz="8000" dirty="0" err="1">
                <a:solidFill>
                  <a:schemeClr val="lt1"/>
                </a:solidFill>
                <a:latin typeface="#9Slide05 SVNAnthem" pitchFamily="2" charset="0"/>
              </a:rPr>
              <a:t>học</a:t>
            </a:r>
            <a:r>
              <a:rPr lang="en-US" sz="8000" dirty="0">
                <a:solidFill>
                  <a:schemeClr val="lt1"/>
                </a:solidFill>
                <a:latin typeface="#9Slide05 SVNAnthem" pitchFamily="2" charset="0"/>
              </a:rPr>
              <a:t> </a:t>
            </a:r>
            <a:r>
              <a:rPr lang="en-US" sz="8000" dirty="0" err="1">
                <a:solidFill>
                  <a:schemeClr val="lt1"/>
                </a:solidFill>
                <a:latin typeface="#9Slide05 SVNAnthem" pitchFamily="2" charset="0"/>
              </a:rPr>
              <a:t>tốt</a:t>
            </a:r>
            <a:r>
              <a:rPr lang="en-US" sz="8000" dirty="0">
                <a:solidFill>
                  <a:schemeClr val="lt1"/>
                </a:solidFill>
                <a:latin typeface="#9Slide05 SVNAnthem" pitchFamily="2" charset="0"/>
              </a:rPr>
              <a:t> !</a:t>
            </a:r>
            <a:endParaRPr sz="6000" dirty="0">
              <a:solidFill>
                <a:schemeClr val="lt1"/>
              </a:solidFill>
              <a:latin typeface="#9Slide05 SVNAnthe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15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10;p43">
            <a:extLst>
              <a:ext uri="{FF2B5EF4-FFF2-40B4-BE49-F238E27FC236}">
                <a16:creationId xmlns:a16="http://schemas.microsoft.com/office/drawing/2014/main" id="{6E644684-7C7A-2DD9-4253-0910F9DB90BA}"/>
              </a:ext>
            </a:extLst>
          </p:cNvPr>
          <p:cNvGrpSpPr/>
          <p:nvPr/>
        </p:nvGrpSpPr>
        <p:grpSpPr>
          <a:xfrm rot="5400000">
            <a:off x="1542732" y="-924423"/>
            <a:ext cx="4519179" cy="7060267"/>
            <a:chOff x="5864575" y="1825625"/>
            <a:chExt cx="1463650" cy="2063725"/>
          </a:xfrm>
        </p:grpSpPr>
        <p:sp>
          <p:nvSpPr>
            <p:cNvPr id="3" name="Google Shape;3611;p43">
              <a:extLst>
                <a:ext uri="{FF2B5EF4-FFF2-40B4-BE49-F238E27FC236}">
                  <a16:creationId xmlns:a16="http://schemas.microsoft.com/office/drawing/2014/main" id="{923D36D5-8C72-976A-95FD-C3B38447C5B3}"/>
                </a:ext>
              </a:extLst>
            </p:cNvPr>
            <p:cNvSpPr/>
            <p:nvPr/>
          </p:nvSpPr>
          <p:spPr>
            <a:xfrm>
              <a:off x="5864575" y="1825625"/>
              <a:ext cx="1463650" cy="2063725"/>
            </a:xfrm>
            <a:custGeom>
              <a:avLst/>
              <a:gdLst/>
              <a:ahLst/>
              <a:cxnLst/>
              <a:rect l="l" t="t" r="r" b="b"/>
              <a:pathLst>
                <a:path w="58546" h="82549" fill="none" extrusionOk="0">
                  <a:moveTo>
                    <a:pt x="55472" y="82549"/>
                  </a:moveTo>
                  <a:lnTo>
                    <a:pt x="3025" y="82549"/>
                  </a:lnTo>
                  <a:cubicBezTo>
                    <a:pt x="1415" y="82549"/>
                    <a:pt x="0" y="81134"/>
                    <a:pt x="0" y="79475"/>
                  </a:cubicBezTo>
                  <a:lnTo>
                    <a:pt x="0" y="3269"/>
                  </a:lnTo>
                  <a:cubicBezTo>
                    <a:pt x="0" y="1415"/>
                    <a:pt x="1415" y="0"/>
                    <a:pt x="3025" y="0"/>
                  </a:cubicBezTo>
                  <a:lnTo>
                    <a:pt x="55472" y="0"/>
                  </a:lnTo>
                  <a:cubicBezTo>
                    <a:pt x="57082" y="0"/>
                    <a:pt x="58545" y="1415"/>
                    <a:pt x="58545" y="3269"/>
                  </a:cubicBezTo>
                  <a:lnTo>
                    <a:pt x="58545" y="79475"/>
                  </a:lnTo>
                  <a:cubicBezTo>
                    <a:pt x="58545" y="81134"/>
                    <a:pt x="57082" y="82549"/>
                    <a:pt x="55472" y="8254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612;p43">
              <a:extLst>
                <a:ext uri="{FF2B5EF4-FFF2-40B4-BE49-F238E27FC236}">
                  <a16:creationId xmlns:a16="http://schemas.microsoft.com/office/drawing/2014/main" id="{BA14C7E8-312F-04C9-629B-9C114BC37EB9}"/>
                </a:ext>
              </a:extLst>
            </p:cNvPr>
            <p:cNvSpPr/>
            <p:nvPr/>
          </p:nvSpPr>
          <p:spPr>
            <a:xfrm>
              <a:off x="6535400" y="3716150"/>
              <a:ext cx="122000" cy="121975"/>
            </a:xfrm>
            <a:custGeom>
              <a:avLst/>
              <a:gdLst/>
              <a:ahLst/>
              <a:cxnLst/>
              <a:rect l="l" t="t" r="r" b="b"/>
              <a:pathLst>
                <a:path w="4880" h="4879" fill="none" extrusionOk="0">
                  <a:moveTo>
                    <a:pt x="2440" y="4879"/>
                  </a:moveTo>
                  <a:cubicBezTo>
                    <a:pt x="976" y="4879"/>
                    <a:pt x="0" y="3854"/>
                    <a:pt x="0" y="2439"/>
                  </a:cubicBezTo>
                  <a:cubicBezTo>
                    <a:pt x="0" y="1025"/>
                    <a:pt x="976" y="0"/>
                    <a:pt x="2440" y="0"/>
                  </a:cubicBezTo>
                  <a:cubicBezTo>
                    <a:pt x="3855" y="0"/>
                    <a:pt x="4879" y="1025"/>
                    <a:pt x="4879" y="2439"/>
                  </a:cubicBezTo>
                  <a:cubicBezTo>
                    <a:pt x="4879" y="3854"/>
                    <a:pt x="3855" y="4879"/>
                    <a:pt x="2440" y="487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613;p43">
              <a:extLst>
                <a:ext uri="{FF2B5EF4-FFF2-40B4-BE49-F238E27FC236}">
                  <a16:creationId xmlns:a16="http://schemas.microsoft.com/office/drawing/2014/main" id="{AE7911BF-8DEE-3448-394F-C3EFF82F0FE1}"/>
                </a:ext>
              </a:extLst>
            </p:cNvPr>
            <p:cNvSpPr/>
            <p:nvPr/>
          </p:nvSpPr>
          <p:spPr>
            <a:xfrm>
              <a:off x="6535400" y="1900693"/>
              <a:ext cx="122000" cy="41500"/>
            </a:xfrm>
            <a:custGeom>
              <a:avLst/>
              <a:gdLst/>
              <a:ahLst/>
              <a:cxnLst/>
              <a:rect l="l" t="t" r="r" b="b"/>
              <a:pathLst>
                <a:path w="4880" h="1660" fill="none" extrusionOk="0">
                  <a:moveTo>
                    <a:pt x="4050" y="1659"/>
                  </a:moveTo>
                  <a:lnTo>
                    <a:pt x="781" y="1659"/>
                  </a:lnTo>
                  <a:cubicBezTo>
                    <a:pt x="391" y="1659"/>
                    <a:pt x="0" y="1220"/>
                    <a:pt x="0" y="830"/>
                  </a:cubicBezTo>
                  <a:cubicBezTo>
                    <a:pt x="0" y="439"/>
                    <a:pt x="391" y="0"/>
                    <a:pt x="781" y="0"/>
                  </a:cubicBezTo>
                  <a:lnTo>
                    <a:pt x="4050" y="0"/>
                  </a:lnTo>
                  <a:cubicBezTo>
                    <a:pt x="4440" y="0"/>
                    <a:pt x="4879" y="439"/>
                    <a:pt x="4879" y="830"/>
                  </a:cubicBezTo>
                  <a:cubicBezTo>
                    <a:pt x="4879" y="1220"/>
                    <a:pt x="4440" y="1659"/>
                    <a:pt x="4050" y="165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" name="Google Shape;3301;p33">
            <a:extLst>
              <a:ext uri="{FF2B5EF4-FFF2-40B4-BE49-F238E27FC236}">
                <a16:creationId xmlns:a16="http://schemas.microsoft.com/office/drawing/2014/main" id="{F5ECBE9A-471B-8C13-7F03-363A9E44158A}"/>
              </a:ext>
            </a:extLst>
          </p:cNvPr>
          <p:cNvSpPr txBox="1">
            <a:spLocks/>
          </p:cNvSpPr>
          <p:nvPr/>
        </p:nvSpPr>
        <p:spPr>
          <a:xfrm>
            <a:off x="7332455" y="1260055"/>
            <a:ext cx="1747750" cy="26913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Tổng hợp hình ảnh cung Thiên bình lạc quan (23/9 - 23/10)">
            <a:extLst>
              <a:ext uri="{FF2B5EF4-FFF2-40B4-BE49-F238E27FC236}">
                <a16:creationId xmlns:a16="http://schemas.microsoft.com/office/drawing/2014/main" id="{DEC5DEBB-D7D9-7AEE-FFDC-1968211C7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5" b="14633"/>
          <a:stretch/>
        </p:blipFill>
        <p:spPr bwMode="auto">
          <a:xfrm>
            <a:off x="1039974" y="543462"/>
            <a:ext cx="5714509" cy="4115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91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10;p43">
            <a:extLst>
              <a:ext uri="{FF2B5EF4-FFF2-40B4-BE49-F238E27FC236}">
                <a16:creationId xmlns:a16="http://schemas.microsoft.com/office/drawing/2014/main" id="{6E644684-7C7A-2DD9-4253-0910F9DB90BA}"/>
              </a:ext>
            </a:extLst>
          </p:cNvPr>
          <p:cNvGrpSpPr/>
          <p:nvPr/>
        </p:nvGrpSpPr>
        <p:grpSpPr>
          <a:xfrm rot="5400000">
            <a:off x="1542732" y="-924423"/>
            <a:ext cx="4519179" cy="7060267"/>
            <a:chOff x="5864575" y="1825625"/>
            <a:chExt cx="1463650" cy="2063725"/>
          </a:xfrm>
        </p:grpSpPr>
        <p:sp>
          <p:nvSpPr>
            <p:cNvPr id="3" name="Google Shape;3611;p43">
              <a:extLst>
                <a:ext uri="{FF2B5EF4-FFF2-40B4-BE49-F238E27FC236}">
                  <a16:creationId xmlns:a16="http://schemas.microsoft.com/office/drawing/2014/main" id="{923D36D5-8C72-976A-95FD-C3B38447C5B3}"/>
                </a:ext>
              </a:extLst>
            </p:cNvPr>
            <p:cNvSpPr/>
            <p:nvPr/>
          </p:nvSpPr>
          <p:spPr>
            <a:xfrm>
              <a:off x="5864575" y="1825625"/>
              <a:ext cx="1463650" cy="2063725"/>
            </a:xfrm>
            <a:custGeom>
              <a:avLst/>
              <a:gdLst/>
              <a:ahLst/>
              <a:cxnLst/>
              <a:rect l="l" t="t" r="r" b="b"/>
              <a:pathLst>
                <a:path w="58546" h="82549" fill="none" extrusionOk="0">
                  <a:moveTo>
                    <a:pt x="55472" y="82549"/>
                  </a:moveTo>
                  <a:lnTo>
                    <a:pt x="3025" y="82549"/>
                  </a:lnTo>
                  <a:cubicBezTo>
                    <a:pt x="1415" y="82549"/>
                    <a:pt x="0" y="81134"/>
                    <a:pt x="0" y="79475"/>
                  </a:cubicBezTo>
                  <a:lnTo>
                    <a:pt x="0" y="3269"/>
                  </a:lnTo>
                  <a:cubicBezTo>
                    <a:pt x="0" y="1415"/>
                    <a:pt x="1415" y="0"/>
                    <a:pt x="3025" y="0"/>
                  </a:cubicBezTo>
                  <a:lnTo>
                    <a:pt x="55472" y="0"/>
                  </a:lnTo>
                  <a:cubicBezTo>
                    <a:pt x="57082" y="0"/>
                    <a:pt x="58545" y="1415"/>
                    <a:pt x="58545" y="3269"/>
                  </a:cubicBezTo>
                  <a:lnTo>
                    <a:pt x="58545" y="79475"/>
                  </a:lnTo>
                  <a:cubicBezTo>
                    <a:pt x="58545" y="81134"/>
                    <a:pt x="57082" y="82549"/>
                    <a:pt x="55472" y="8254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612;p43">
              <a:extLst>
                <a:ext uri="{FF2B5EF4-FFF2-40B4-BE49-F238E27FC236}">
                  <a16:creationId xmlns:a16="http://schemas.microsoft.com/office/drawing/2014/main" id="{BA14C7E8-312F-04C9-629B-9C114BC37EB9}"/>
                </a:ext>
              </a:extLst>
            </p:cNvPr>
            <p:cNvSpPr/>
            <p:nvPr/>
          </p:nvSpPr>
          <p:spPr>
            <a:xfrm>
              <a:off x="6535400" y="3716150"/>
              <a:ext cx="122000" cy="121975"/>
            </a:xfrm>
            <a:custGeom>
              <a:avLst/>
              <a:gdLst/>
              <a:ahLst/>
              <a:cxnLst/>
              <a:rect l="l" t="t" r="r" b="b"/>
              <a:pathLst>
                <a:path w="4880" h="4879" fill="none" extrusionOk="0">
                  <a:moveTo>
                    <a:pt x="2440" y="4879"/>
                  </a:moveTo>
                  <a:cubicBezTo>
                    <a:pt x="976" y="4879"/>
                    <a:pt x="0" y="3854"/>
                    <a:pt x="0" y="2439"/>
                  </a:cubicBezTo>
                  <a:cubicBezTo>
                    <a:pt x="0" y="1025"/>
                    <a:pt x="976" y="0"/>
                    <a:pt x="2440" y="0"/>
                  </a:cubicBezTo>
                  <a:cubicBezTo>
                    <a:pt x="3855" y="0"/>
                    <a:pt x="4879" y="1025"/>
                    <a:pt x="4879" y="2439"/>
                  </a:cubicBezTo>
                  <a:cubicBezTo>
                    <a:pt x="4879" y="3854"/>
                    <a:pt x="3855" y="4879"/>
                    <a:pt x="2440" y="487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613;p43">
              <a:extLst>
                <a:ext uri="{FF2B5EF4-FFF2-40B4-BE49-F238E27FC236}">
                  <a16:creationId xmlns:a16="http://schemas.microsoft.com/office/drawing/2014/main" id="{AE7911BF-8DEE-3448-394F-C3EFF82F0FE1}"/>
                </a:ext>
              </a:extLst>
            </p:cNvPr>
            <p:cNvSpPr/>
            <p:nvPr/>
          </p:nvSpPr>
          <p:spPr>
            <a:xfrm>
              <a:off x="6535400" y="1900693"/>
              <a:ext cx="122000" cy="41500"/>
            </a:xfrm>
            <a:custGeom>
              <a:avLst/>
              <a:gdLst/>
              <a:ahLst/>
              <a:cxnLst/>
              <a:rect l="l" t="t" r="r" b="b"/>
              <a:pathLst>
                <a:path w="4880" h="1660" fill="none" extrusionOk="0">
                  <a:moveTo>
                    <a:pt x="4050" y="1659"/>
                  </a:moveTo>
                  <a:lnTo>
                    <a:pt x="781" y="1659"/>
                  </a:lnTo>
                  <a:cubicBezTo>
                    <a:pt x="391" y="1659"/>
                    <a:pt x="0" y="1220"/>
                    <a:pt x="0" y="830"/>
                  </a:cubicBezTo>
                  <a:cubicBezTo>
                    <a:pt x="0" y="439"/>
                    <a:pt x="391" y="0"/>
                    <a:pt x="781" y="0"/>
                  </a:cubicBezTo>
                  <a:lnTo>
                    <a:pt x="4050" y="0"/>
                  </a:lnTo>
                  <a:cubicBezTo>
                    <a:pt x="4440" y="0"/>
                    <a:pt x="4879" y="439"/>
                    <a:pt x="4879" y="830"/>
                  </a:cubicBezTo>
                  <a:cubicBezTo>
                    <a:pt x="4879" y="1220"/>
                    <a:pt x="4440" y="1659"/>
                    <a:pt x="4050" y="165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487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" name="Google Shape;3301;p33">
            <a:extLst>
              <a:ext uri="{FF2B5EF4-FFF2-40B4-BE49-F238E27FC236}">
                <a16:creationId xmlns:a16="http://schemas.microsoft.com/office/drawing/2014/main" id="{F5ECBE9A-471B-8C13-7F03-363A9E44158A}"/>
              </a:ext>
            </a:extLst>
          </p:cNvPr>
          <p:cNvSpPr txBox="1">
            <a:spLocks/>
          </p:cNvSpPr>
          <p:nvPr/>
        </p:nvSpPr>
        <p:spPr>
          <a:xfrm>
            <a:off x="7435703" y="1323555"/>
            <a:ext cx="1708298" cy="26913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ung Bạch Dương là con gì? Truyền thuyết về cung Bạch Dương">
            <a:extLst>
              <a:ext uri="{FF2B5EF4-FFF2-40B4-BE49-F238E27FC236}">
                <a16:creationId xmlns:a16="http://schemas.microsoft.com/office/drawing/2014/main" id="{1C621C41-E2A2-6E27-7F1D-BC8063F4F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11619" r="29905" b="44322"/>
          <a:stretch/>
        </p:blipFill>
        <p:spPr bwMode="auto">
          <a:xfrm>
            <a:off x="1121434" y="618796"/>
            <a:ext cx="5555409" cy="3953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4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9" name="Google Shape;3269;p33"/>
          <p:cNvGrpSpPr/>
          <p:nvPr/>
        </p:nvGrpSpPr>
        <p:grpSpPr>
          <a:xfrm rot="5400000">
            <a:off x="2975941" y="197028"/>
            <a:ext cx="994267" cy="1260899"/>
            <a:chOff x="2227925" y="468225"/>
            <a:chExt cx="782000" cy="998500"/>
          </a:xfrm>
        </p:grpSpPr>
        <p:sp>
          <p:nvSpPr>
            <p:cNvPr id="3270" name="Google Shape;3270;p33"/>
            <p:cNvSpPr/>
            <p:nvPr/>
          </p:nvSpPr>
          <p:spPr>
            <a:xfrm>
              <a:off x="2658650" y="1350825"/>
              <a:ext cx="86825" cy="86825"/>
            </a:xfrm>
            <a:custGeom>
              <a:avLst/>
              <a:gdLst/>
              <a:ahLst/>
              <a:cxnLst/>
              <a:rect l="l" t="t" r="r" b="b"/>
              <a:pathLst>
                <a:path w="3473" h="3473" extrusionOk="0">
                  <a:moveTo>
                    <a:pt x="1529" y="0"/>
                  </a:moveTo>
                  <a:lnTo>
                    <a:pt x="1246" y="1047"/>
                  </a:lnTo>
                  <a:lnTo>
                    <a:pt x="216" y="831"/>
                  </a:lnTo>
                  <a:lnTo>
                    <a:pt x="216" y="831"/>
                  </a:lnTo>
                  <a:lnTo>
                    <a:pt x="831" y="1662"/>
                  </a:lnTo>
                  <a:lnTo>
                    <a:pt x="0" y="2360"/>
                  </a:lnTo>
                  <a:lnTo>
                    <a:pt x="1047" y="2426"/>
                  </a:lnTo>
                  <a:lnTo>
                    <a:pt x="1113" y="3473"/>
                  </a:lnTo>
                  <a:lnTo>
                    <a:pt x="1811" y="2708"/>
                  </a:lnTo>
                  <a:lnTo>
                    <a:pt x="2642" y="3323"/>
                  </a:lnTo>
                  <a:lnTo>
                    <a:pt x="2426" y="2293"/>
                  </a:lnTo>
                  <a:lnTo>
                    <a:pt x="3472" y="2011"/>
                  </a:lnTo>
                  <a:lnTo>
                    <a:pt x="2492" y="1529"/>
                  </a:lnTo>
                  <a:lnTo>
                    <a:pt x="2907" y="565"/>
                  </a:lnTo>
                  <a:lnTo>
                    <a:pt x="2907" y="565"/>
                  </a:lnTo>
                  <a:lnTo>
                    <a:pt x="2010" y="981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3"/>
            <p:cNvSpPr/>
            <p:nvPr/>
          </p:nvSpPr>
          <p:spPr>
            <a:xfrm>
              <a:off x="2752100" y="1236600"/>
              <a:ext cx="43625" cy="45300"/>
            </a:xfrm>
            <a:custGeom>
              <a:avLst/>
              <a:gdLst/>
              <a:ahLst/>
              <a:cxnLst/>
              <a:rect l="l" t="t" r="r" b="b"/>
              <a:pathLst>
                <a:path w="1745" h="1812" extrusionOk="0">
                  <a:moveTo>
                    <a:pt x="565" y="1"/>
                  </a:moveTo>
                  <a:lnTo>
                    <a:pt x="499" y="565"/>
                  </a:lnTo>
                  <a:lnTo>
                    <a:pt x="0" y="565"/>
                  </a:lnTo>
                  <a:lnTo>
                    <a:pt x="349" y="898"/>
                  </a:lnTo>
                  <a:lnTo>
                    <a:pt x="83" y="1396"/>
                  </a:lnTo>
                  <a:lnTo>
                    <a:pt x="631" y="1247"/>
                  </a:lnTo>
                  <a:lnTo>
                    <a:pt x="764" y="1812"/>
                  </a:lnTo>
                  <a:lnTo>
                    <a:pt x="980" y="1313"/>
                  </a:lnTo>
                  <a:lnTo>
                    <a:pt x="1462" y="1529"/>
                  </a:lnTo>
                  <a:lnTo>
                    <a:pt x="1462" y="1529"/>
                  </a:lnTo>
                  <a:lnTo>
                    <a:pt x="1246" y="1047"/>
                  </a:lnTo>
                  <a:lnTo>
                    <a:pt x="1745" y="765"/>
                  </a:lnTo>
                  <a:lnTo>
                    <a:pt x="1246" y="632"/>
                  </a:lnTo>
                  <a:lnTo>
                    <a:pt x="1329" y="150"/>
                  </a:lnTo>
                  <a:lnTo>
                    <a:pt x="914" y="416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3"/>
            <p:cNvSpPr/>
            <p:nvPr/>
          </p:nvSpPr>
          <p:spPr>
            <a:xfrm>
              <a:off x="2731325" y="1416850"/>
              <a:ext cx="105925" cy="49875"/>
            </a:xfrm>
            <a:custGeom>
              <a:avLst/>
              <a:gdLst/>
              <a:ahLst/>
              <a:cxnLst/>
              <a:rect l="l" t="t" r="r" b="b"/>
              <a:pathLst>
                <a:path w="4237" h="1995" fill="none" extrusionOk="0">
                  <a:moveTo>
                    <a:pt x="0" y="1"/>
                  </a:moveTo>
                  <a:cubicBezTo>
                    <a:pt x="1396" y="682"/>
                    <a:pt x="2841" y="1313"/>
                    <a:pt x="4237" y="1995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3"/>
            <p:cNvSpPr/>
            <p:nvPr/>
          </p:nvSpPr>
          <p:spPr>
            <a:xfrm>
              <a:off x="2715950" y="1281875"/>
              <a:ext cx="43225" cy="79350"/>
            </a:xfrm>
            <a:custGeom>
              <a:avLst/>
              <a:gdLst/>
              <a:ahLst/>
              <a:cxnLst/>
              <a:rect l="l" t="t" r="r" b="b"/>
              <a:pathLst>
                <a:path w="1729" h="3174" fill="none" extrusionOk="0">
                  <a:moveTo>
                    <a:pt x="1" y="3174"/>
                  </a:moveTo>
                  <a:lnTo>
                    <a:pt x="1729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3"/>
            <p:cNvSpPr/>
            <p:nvPr/>
          </p:nvSpPr>
          <p:spPr>
            <a:xfrm>
              <a:off x="2795700" y="1267750"/>
              <a:ext cx="41550" cy="17475"/>
            </a:xfrm>
            <a:custGeom>
              <a:avLst/>
              <a:gdLst/>
              <a:ahLst/>
              <a:cxnLst/>
              <a:rect l="l" t="t" r="r" b="b"/>
              <a:pathLst>
                <a:path w="1662" h="699" fill="none" extrusionOk="0">
                  <a:moveTo>
                    <a:pt x="1" y="1"/>
                  </a:moveTo>
                  <a:cubicBezTo>
                    <a:pt x="549" y="217"/>
                    <a:pt x="1097" y="482"/>
                    <a:pt x="1662" y="698"/>
                  </a:cubicBez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3"/>
            <p:cNvSpPr/>
            <p:nvPr/>
          </p:nvSpPr>
          <p:spPr>
            <a:xfrm>
              <a:off x="2248700" y="774750"/>
              <a:ext cx="86400" cy="86400"/>
            </a:xfrm>
            <a:custGeom>
              <a:avLst/>
              <a:gdLst/>
              <a:ahLst/>
              <a:cxnLst/>
              <a:rect l="l" t="t" r="r" b="b"/>
              <a:pathLst>
                <a:path w="3456" h="3456" extrusionOk="0">
                  <a:moveTo>
                    <a:pt x="1446" y="0"/>
                  </a:moveTo>
                  <a:lnTo>
                    <a:pt x="1180" y="1030"/>
                  </a:lnTo>
                  <a:lnTo>
                    <a:pt x="200" y="831"/>
                  </a:lnTo>
                  <a:lnTo>
                    <a:pt x="764" y="1661"/>
                  </a:lnTo>
                  <a:lnTo>
                    <a:pt x="0" y="2343"/>
                  </a:lnTo>
                  <a:lnTo>
                    <a:pt x="1030" y="2426"/>
                  </a:lnTo>
                  <a:lnTo>
                    <a:pt x="1113" y="3456"/>
                  </a:lnTo>
                  <a:lnTo>
                    <a:pt x="1795" y="2625"/>
                  </a:lnTo>
                  <a:lnTo>
                    <a:pt x="2625" y="3256"/>
                  </a:lnTo>
                  <a:lnTo>
                    <a:pt x="2426" y="2210"/>
                  </a:lnTo>
                  <a:lnTo>
                    <a:pt x="3456" y="1927"/>
                  </a:lnTo>
                  <a:lnTo>
                    <a:pt x="2492" y="1445"/>
                  </a:lnTo>
                  <a:lnTo>
                    <a:pt x="2908" y="548"/>
                  </a:lnTo>
                  <a:lnTo>
                    <a:pt x="1944" y="964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3"/>
            <p:cNvSpPr/>
            <p:nvPr/>
          </p:nvSpPr>
          <p:spPr>
            <a:xfrm>
              <a:off x="2771200" y="468225"/>
              <a:ext cx="86825" cy="86825"/>
            </a:xfrm>
            <a:custGeom>
              <a:avLst/>
              <a:gdLst/>
              <a:ahLst/>
              <a:cxnLst/>
              <a:rect l="l" t="t" r="r" b="b"/>
              <a:pathLst>
                <a:path w="3473" h="3473" extrusionOk="0">
                  <a:moveTo>
                    <a:pt x="1462" y="0"/>
                  </a:moveTo>
                  <a:lnTo>
                    <a:pt x="1246" y="1047"/>
                  </a:lnTo>
                  <a:lnTo>
                    <a:pt x="216" y="831"/>
                  </a:lnTo>
                  <a:lnTo>
                    <a:pt x="831" y="1661"/>
                  </a:lnTo>
                  <a:lnTo>
                    <a:pt x="0" y="2359"/>
                  </a:lnTo>
                  <a:lnTo>
                    <a:pt x="1047" y="2426"/>
                  </a:lnTo>
                  <a:lnTo>
                    <a:pt x="1114" y="3472"/>
                  </a:lnTo>
                  <a:lnTo>
                    <a:pt x="1811" y="2642"/>
                  </a:lnTo>
                  <a:lnTo>
                    <a:pt x="2642" y="3256"/>
                  </a:lnTo>
                  <a:lnTo>
                    <a:pt x="2426" y="2293"/>
                  </a:lnTo>
                  <a:lnTo>
                    <a:pt x="3473" y="2010"/>
                  </a:lnTo>
                  <a:lnTo>
                    <a:pt x="2492" y="1529"/>
                  </a:lnTo>
                  <a:lnTo>
                    <a:pt x="2908" y="565"/>
                  </a:lnTo>
                  <a:lnTo>
                    <a:pt x="2011" y="98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3"/>
            <p:cNvSpPr/>
            <p:nvPr/>
          </p:nvSpPr>
          <p:spPr>
            <a:xfrm>
              <a:off x="2496250" y="589500"/>
              <a:ext cx="86400" cy="86400"/>
            </a:xfrm>
            <a:custGeom>
              <a:avLst/>
              <a:gdLst/>
              <a:ahLst/>
              <a:cxnLst/>
              <a:rect l="l" t="t" r="r" b="b"/>
              <a:pathLst>
                <a:path w="3456" h="3456" extrusionOk="0">
                  <a:moveTo>
                    <a:pt x="1445" y="0"/>
                  </a:moveTo>
                  <a:lnTo>
                    <a:pt x="1180" y="1030"/>
                  </a:lnTo>
                  <a:lnTo>
                    <a:pt x="199" y="831"/>
                  </a:lnTo>
                  <a:lnTo>
                    <a:pt x="831" y="1662"/>
                  </a:lnTo>
                  <a:lnTo>
                    <a:pt x="0" y="2359"/>
                  </a:lnTo>
                  <a:lnTo>
                    <a:pt x="1030" y="2426"/>
                  </a:lnTo>
                  <a:lnTo>
                    <a:pt x="1097" y="3456"/>
                  </a:lnTo>
                  <a:lnTo>
                    <a:pt x="1794" y="2625"/>
                  </a:lnTo>
                  <a:lnTo>
                    <a:pt x="2625" y="3257"/>
                  </a:lnTo>
                  <a:lnTo>
                    <a:pt x="2426" y="2210"/>
                  </a:lnTo>
                  <a:lnTo>
                    <a:pt x="3456" y="1944"/>
                  </a:lnTo>
                  <a:lnTo>
                    <a:pt x="2492" y="1446"/>
                  </a:lnTo>
                  <a:lnTo>
                    <a:pt x="2907" y="482"/>
                  </a:lnTo>
                  <a:lnTo>
                    <a:pt x="1927" y="897"/>
                  </a:lnTo>
                  <a:lnTo>
                    <a:pt x="144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3"/>
            <p:cNvSpPr/>
            <p:nvPr/>
          </p:nvSpPr>
          <p:spPr>
            <a:xfrm>
              <a:off x="2369975" y="7211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49" y="1"/>
                  </a:moveTo>
                  <a:lnTo>
                    <a:pt x="549" y="483"/>
                  </a:lnTo>
                  <a:lnTo>
                    <a:pt x="0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15" y="1247"/>
                  </a:lnTo>
                  <a:lnTo>
                    <a:pt x="748" y="1729"/>
                  </a:lnTo>
                  <a:lnTo>
                    <a:pt x="964" y="1247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28" y="748"/>
                  </a:lnTo>
                  <a:lnTo>
                    <a:pt x="1246" y="616"/>
                  </a:lnTo>
                  <a:lnTo>
                    <a:pt x="1313" y="67"/>
                  </a:lnTo>
                  <a:lnTo>
                    <a:pt x="898" y="333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3"/>
            <p:cNvSpPr/>
            <p:nvPr/>
          </p:nvSpPr>
          <p:spPr>
            <a:xfrm>
              <a:off x="2534025" y="760625"/>
              <a:ext cx="45300" cy="43625"/>
            </a:xfrm>
            <a:custGeom>
              <a:avLst/>
              <a:gdLst/>
              <a:ahLst/>
              <a:cxnLst/>
              <a:rect l="l" t="t" r="r" b="b"/>
              <a:pathLst>
                <a:path w="1812" h="1745" extrusionOk="0">
                  <a:moveTo>
                    <a:pt x="632" y="0"/>
                  </a:moveTo>
                  <a:lnTo>
                    <a:pt x="566" y="565"/>
                  </a:lnTo>
                  <a:lnTo>
                    <a:pt x="1" y="565"/>
                  </a:lnTo>
                  <a:lnTo>
                    <a:pt x="416" y="914"/>
                  </a:lnTo>
                  <a:lnTo>
                    <a:pt x="150" y="1329"/>
                  </a:lnTo>
                  <a:lnTo>
                    <a:pt x="632" y="1246"/>
                  </a:lnTo>
                  <a:lnTo>
                    <a:pt x="765" y="1745"/>
                  </a:lnTo>
                  <a:lnTo>
                    <a:pt x="1048" y="1246"/>
                  </a:lnTo>
                  <a:lnTo>
                    <a:pt x="1529" y="1529"/>
                  </a:lnTo>
                  <a:lnTo>
                    <a:pt x="1330" y="980"/>
                  </a:lnTo>
                  <a:lnTo>
                    <a:pt x="1812" y="764"/>
                  </a:lnTo>
                  <a:lnTo>
                    <a:pt x="1247" y="632"/>
                  </a:lnTo>
                  <a:lnTo>
                    <a:pt x="1396" y="83"/>
                  </a:lnTo>
                  <a:lnTo>
                    <a:pt x="981" y="416"/>
                  </a:lnTo>
                  <a:lnTo>
                    <a:pt x="632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3"/>
            <p:cNvSpPr/>
            <p:nvPr/>
          </p:nvSpPr>
          <p:spPr>
            <a:xfrm>
              <a:off x="2698500" y="599875"/>
              <a:ext cx="43225" cy="44875"/>
            </a:xfrm>
            <a:custGeom>
              <a:avLst/>
              <a:gdLst/>
              <a:ahLst/>
              <a:cxnLst/>
              <a:rect l="l" t="t" r="r" b="b"/>
              <a:pathLst>
                <a:path w="1729" h="1795" extrusionOk="0">
                  <a:moveTo>
                    <a:pt x="566" y="1"/>
                  </a:moveTo>
                  <a:lnTo>
                    <a:pt x="566" y="549"/>
                  </a:lnTo>
                  <a:lnTo>
                    <a:pt x="1" y="549"/>
                  </a:lnTo>
                  <a:lnTo>
                    <a:pt x="416" y="964"/>
                  </a:lnTo>
                  <a:lnTo>
                    <a:pt x="67" y="1380"/>
                  </a:lnTo>
                  <a:lnTo>
                    <a:pt x="632" y="1247"/>
                  </a:lnTo>
                  <a:lnTo>
                    <a:pt x="765" y="1795"/>
                  </a:lnTo>
                  <a:lnTo>
                    <a:pt x="981" y="1313"/>
                  </a:lnTo>
                  <a:lnTo>
                    <a:pt x="1463" y="1529"/>
                  </a:lnTo>
                  <a:lnTo>
                    <a:pt x="1247" y="1031"/>
                  </a:lnTo>
                  <a:lnTo>
                    <a:pt x="1729" y="765"/>
                  </a:lnTo>
                  <a:lnTo>
                    <a:pt x="1247" y="615"/>
                  </a:lnTo>
                  <a:lnTo>
                    <a:pt x="1313" y="134"/>
                  </a:lnTo>
                  <a:lnTo>
                    <a:pt x="898" y="416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3"/>
            <p:cNvSpPr/>
            <p:nvPr/>
          </p:nvSpPr>
          <p:spPr>
            <a:xfrm>
              <a:off x="2719275" y="707025"/>
              <a:ext cx="45300" cy="43225"/>
            </a:xfrm>
            <a:custGeom>
              <a:avLst/>
              <a:gdLst/>
              <a:ahLst/>
              <a:cxnLst/>
              <a:rect l="l" t="t" r="r" b="b"/>
              <a:pathLst>
                <a:path w="1812" h="1729" extrusionOk="0">
                  <a:moveTo>
                    <a:pt x="566" y="1"/>
                  </a:moveTo>
                  <a:lnTo>
                    <a:pt x="566" y="566"/>
                  </a:lnTo>
                  <a:lnTo>
                    <a:pt x="1" y="566"/>
                  </a:lnTo>
                  <a:lnTo>
                    <a:pt x="416" y="898"/>
                  </a:lnTo>
                  <a:lnTo>
                    <a:pt x="150" y="1313"/>
                  </a:lnTo>
                  <a:lnTo>
                    <a:pt x="632" y="1247"/>
                  </a:lnTo>
                  <a:lnTo>
                    <a:pt x="765" y="1729"/>
                  </a:lnTo>
                  <a:lnTo>
                    <a:pt x="1047" y="1247"/>
                  </a:lnTo>
                  <a:lnTo>
                    <a:pt x="1529" y="1463"/>
                  </a:lnTo>
                  <a:lnTo>
                    <a:pt x="1313" y="981"/>
                  </a:lnTo>
                  <a:lnTo>
                    <a:pt x="1812" y="765"/>
                  </a:lnTo>
                  <a:lnTo>
                    <a:pt x="1247" y="632"/>
                  </a:lnTo>
                  <a:lnTo>
                    <a:pt x="1396" y="67"/>
                  </a:lnTo>
                  <a:lnTo>
                    <a:pt x="898" y="416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3"/>
            <p:cNvSpPr/>
            <p:nvPr/>
          </p:nvSpPr>
          <p:spPr>
            <a:xfrm>
              <a:off x="2227925" y="606950"/>
              <a:ext cx="44875" cy="43200"/>
            </a:xfrm>
            <a:custGeom>
              <a:avLst/>
              <a:gdLst/>
              <a:ahLst/>
              <a:cxnLst/>
              <a:rect l="l" t="t" r="r" b="b"/>
              <a:pathLst>
                <a:path w="1795" h="1728" extrusionOk="0">
                  <a:moveTo>
                    <a:pt x="549" y="0"/>
                  </a:moveTo>
                  <a:lnTo>
                    <a:pt x="549" y="548"/>
                  </a:lnTo>
                  <a:lnTo>
                    <a:pt x="1" y="548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15" y="1246"/>
                  </a:lnTo>
                  <a:lnTo>
                    <a:pt x="765" y="1728"/>
                  </a:lnTo>
                  <a:lnTo>
                    <a:pt x="1031" y="1246"/>
                  </a:lnTo>
                  <a:lnTo>
                    <a:pt x="1529" y="1512"/>
                  </a:lnTo>
                  <a:lnTo>
                    <a:pt x="1313" y="964"/>
                  </a:lnTo>
                  <a:lnTo>
                    <a:pt x="1795" y="748"/>
                  </a:lnTo>
                  <a:lnTo>
                    <a:pt x="1247" y="615"/>
                  </a:lnTo>
                  <a:lnTo>
                    <a:pt x="1379" y="67"/>
                  </a:lnTo>
                  <a:lnTo>
                    <a:pt x="898" y="41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3"/>
            <p:cNvSpPr/>
            <p:nvPr/>
          </p:nvSpPr>
          <p:spPr>
            <a:xfrm>
              <a:off x="2376625" y="509750"/>
              <a:ext cx="45300" cy="45300"/>
            </a:xfrm>
            <a:custGeom>
              <a:avLst/>
              <a:gdLst/>
              <a:ahLst/>
              <a:cxnLst/>
              <a:rect l="l" t="t" r="r" b="b"/>
              <a:pathLst>
                <a:path w="1812" h="1812" extrusionOk="0">
                  <a:moveTo>
                    <a:pt x="565" y="0"/>
                  </a:moveTo>
                  <a:lnTo>
                    <a:pt x="565" y="565"/>
                  </a:lnTo>
                  <a:lnTo>
                    <a:pt x="0" y="565"/>
                  </a:lnTo>
                  <a:lnTo>
                    <a:pt x="416" y="898"/>
                  </a:lnTo>
                  <a:lnTo>
                    <a:pt x="67" y="1396"/>
                  </a:lnTo>
                  <a:lnTo>
                    <a:pt x="67" y="1396"/>
                  </a:lnTo>
                  <a:lnTo>
                    <a:pt x="632" y="1246"/>
                  </a:lnTo>
                  <a:lnTo>
                    <a:pt x="765" y="1811"/>
                  </a:lnTo>
                  <a:lnTo>
                    <a:pt x="1047" y="1313"/>
                  </a:lnTo>
                  <a:lnTo>
                    <a:pt x="1529" y="1529"/>
                  </a:lnTo>
                  <a:lnTo>
                    <a:pt x="1313" y="1047"/>
                  </a:lnTo>
                  <a:lnTo>
                    <a:pt x="1811" y="765"/>
                  </a:lnTo>
                  <a:lnTo>
                    <a:pt x="1246" y="632"/>
                  </a:lnTo>
                  <a:lnTo>
                    <a:pt x="1396" y="150"/>
                  </a:lnTo>
                  <a:lnTo>
                    <a:pt x="897" y="41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3"/>
            <p:cNvSpPr/>
            <p:nvPr/>
          </p:nvSpPr>
          <p:spPr>
            <a:xfrm>
              <a:off x="2432275" y="790100"/>
              <a:ext cx="44875" cy="45300"/>
            </a:xfrm>
            <a:custGeom>
              <a:avLst/>
              <a:gdLst/>
              <a:ahLst/>
              <a:cxnLst/>
              <a:rect l="l" t="t" r="r" b="b"/>
              <a:pathLst>
                <a:path w="1795" h="1812" extrusionOk="0">
                  <a:moveTo>
                    <a:pt x="549" y="1"/>
                  </a:moveTo>
                  <a:lnTo>
                    <a:pt x="549" y="566"/>
                  </a:lnTo>
                  <a:lnTo>
                    <a:pt x="1" y="566"/>
                  </a:lnTo>
                  <a:lnTo>
                    <a:pt x="416" y="898"/>
                  </a:lnTo>
                  <a:lnTo>
                    <a:pt x="67" y="1396"/>
                  </a:lnTo>
                  <a:lnTo>
                    <a:pt x="615" y="1247"/>
                  </a:lnTo>
                  <a:lnTo>
                    <a:pt x="748" y="1812"/>
                  </a:lnTo>
                  <a:lnTo>
                    <a:pt x="1031" y="1313"/>
                  </a:lnTo>
                  <a:lnTo>
                    <a:pt x="1512" y="1529"/>
                  </a:lnTo>
                  <a:lnTo>
                    <a:pt x="1313" y="1047"/>
                  </a:lnTo>
                  <a:lnTo>
                    <a:pt x="1795" y="765"/>
                  </a:lnTo>
                  <a:lnTo>
                    <a:pt x="1247" y="632"/>
                  </a:lnTo>
                  <a:lnTo>
                    <a:pt x="1313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3"/>
            <p:cNvSpPr/>
            <p:nvPr/>
          </p:nvSpPr>
          <p:spPr>
            <a:xfrm>
              <a:off x="2769525" y="731550"/>
              <a:ext cx="79775" cy="25"/>
            </a:xfrm>
            <a:custGeom>
              <a:avLst/>
              <a:gdLst/>
              <a:ahLst/>
              <a:cxnLst/>
              <a:rect l="l" t="t" r="r" b="b"/>
              <a:pathLst>
                <a:path w="3191" h="1" fill="none" extrusionOk="0">
                  <a:moveTo>
                    <a:pt x="3191" y="0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3"/>
            <p:cNvSpPr/>
            <p:nvPr/>
          </p:nvSpPr>
          <p:spPr>
            <a:xfrm>
              <a:off x="2736725" y="535925"/>
              <a:ext cx="51950" cy="74350"/>
            </a:xfrm>
            <a:custGeom>
              <a:avLst/>
              <a:gdLst/>
              <a:ahLst/>
              <a:cxnLst/>
              <a:rect l="l" t="t" r="r" b="b"/>
              <a:pathLst>
                <a:path w="2078" h="2974" fill="none" extrusionOk="0">
                  <a:moveTo>
                    <a:pt x="2077" y="0"/>
                  </a:moveTo>
                  <a:lnTo>
                    <a:pt x="0" y="2974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3"/>
            <p:cNvSpPr/>
            <p:nvPr/>
          </p:nvSpPr>
          <p:spPr>
            <a:xfrm>
              <a:off x="2726350" y="646400"/>
              <a:ext cx="13725" cy="50275"/>
            </a:xfrm>
            <a:custGeom>
              <a:avLst/>
              <a:gdLst/>
              <a:ahLst/>
              <a:cxnLst/>
              <a:rect l="l" t="t" r="r" b="b"/>
              <a:pathLst>
                <a:path w="549" h="2011" fill="none" extrusionOk="0">
                  <a:moveTo>
                    <a:pt x="0" y="0"/>
                  </a:moveTo>
                  <a:lnTo>
                    <a:pt x="548" y="201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3"/>
            <p:cNvSpPr/>
            <p:nvPr/>
          </p:nvSpPr>
          <p:spPr>
            <a:xfrm>
              <a:off x="2328450" y="758950"/>
              <a:ext cx="39475" cy="24525"/>
            </a:xfrm>
            <a:custGeom>
              <a:avLst/>
              <a:gdLst/>
              <a:ahLst/>
              <a:cxnLst/>
              <a:rect l="l" t="t" r="r" b="b"/>
              <a:pathLst>
                <a:path w="1579" h="981" fill="none" extrusionOk="0">
                  <a:moveTo>
                    <a:pt x="0" y="981"/>
                  </a:moveTo>
                  <a:lnTo>
                    <a:pt x="1578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3"/>
            <p:cNvSpPr/>
            <p:nvPr/>
          </p:nvSpPr>
          <p:spPr>
            <a:xfrm>
              <a:off x="2271125" y="549625"/>
              <a:ext cx="103850" cy="63975"/>
            </a:xfrm>
            <a:custGeom>
              <a:avLst/>
              <a:gdLst/>
              <a:ahLst/>
              <a:cxnLst/>
              <a:rect l="l" t="t" r="r" b="b"/>
              <a:pathLst>
                <a:path w="4154" h="2559" fill="none" extrusionOk="0">
                  <a:moveTo>
                    <a:pt x="0" y="2559"/>
                  </a:moveTo>
                  <a:lnTo>
                    <a:pt x="4154" y="0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3"/>
            <p:cNvSpPr/>
            <p:nvPr/>
          </p:nvSpPr>
          <p:spPr>
            <a:xfrm>
              <a:off x="2421900" y="540900"/>
              <a:ext cx="96800" cy="63975"/>
            </a:xfrm>
            <a:custGeom>
              <a:avLst/>
              <a:gdLst/>
              <a:ahLst/>
              <a:cxnLst/>
              <a:rect l="l" t="t" r="r" b="b"/>
              <a:pathLst>
                <a:path w="3872" h="2559" fill="none" extrusionOk="0">
                  <a:moveTo>
                    <a:pt x="0" y="0"/>
                  </a:moveTo>
                  <a:lnTo>
                    <a:pt x="3871" y="255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3"/>
            <p:cNvSpPr/>
            <p:nvPr/>
          </p:nvSpPr>
          <p:spPr>
            <a:xfrm>
              <a:off x="2541100" y="667175"/>
              <a:ext cx="8750" cy="88475"/>
            </a:xfrm>
            <a:custGeom>
              <a:avLst/>
              <a:gdLst/>
              <a:ahLst/>
              <a:cxnLst/>
              <a:rect l="l" t="t" r="r" b="b"/>
              <a:pathLst>
                <a:path w="350" h="3539" fill="none" extrusionOk="0">
                  <a:moveTo>
                    <a:pt x="0" y="0"/>
                  </a:moveTo>
                  <a:lnTo>
                    <a:pt x="349" y="3539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3"/>
            <p:cNvSpPr/>
            <p:nvPr/>
          </p:nvSpPr>
          <p:spPr>
            <a:xfrm>
              <a:off x="2473800" y="783450"/>
              <a:ext cx="56925" cy="18725"/>
            </a:xfrm>
            <a:custGeom>
              <a:avLst/>
              <a:gdLst/>
              <a:ahLst/>
              <a:cxnLst/>
              <a:rect l="l" t="t" r="r" b="b"/>
              <a:pathLst>
                <a:path w="2277" h="749" fill="none" extrusionOk="0">
                  <a:moveTo>
                    <a:pt x="1" y="749"/>
                  </a:moveTo>
                  <a:lnTo>
                    <a:pt x="2277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3"/>
            <p:cNvSpPr/>
            <p:nvPr/>
          </p:nvSpPr>
          <p:spPr>
            <a:xfrm>
              <a:off x="2411500" y="762700"/>
              <a:ext cx="25775" cy="32825"/>
            </a:xfrm>
            <a:custGeom>
              <a:avLst/>
              <a:gdLst/>
              <a:ahLst/>
              <a:cxnLst/>
              <a:rect l="l" t="t" r="r" b="b"/>
              <a:pathLst>
                <a:path w="1031" h="1313" fill="none" extrusionOk="0">
                  <a:moveTo>
                    <a:pt x="1" y="0"/>
                  </a:moveTo>
                  <a:lnTo>
                    <a:pt x="1031" y="131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3"/>
            <p:cNvSpPr/>
            <p:nvPr/>
          </p:nvSpPr>
          <p:spPr>
            <a:xfrm>
              <a:off x="2573900" y="622300"/>
              <a:ext cx="121325" cy="1700"/>
            </a:xfrm>
            <a:custGeom>
              <a:avLst/>
              <a:gdLst/>
              <a:ahLst/>
              <a:cxnLst/>
              <a:rect l="l" t="t" r="r" b="b"/>
              <a:pathLst>
                <a:path w="4853" h="68" fill="none" extrusionOk="0">
                  <a:moveTo>
                    <a:pt x="1" y="67"/>
                  </a:moveTo>
                  <a:lnTo>
                    <a:pt x="4852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3"/>
            <p:cNvSpPr/>
            <p:nvPr/>
          </p:nvSpPr>
          <p:spPr>
            <a:xfrm>
              <a:off x="2575575" y="733200"/>
              <a:ext cx="140400" cy="37825"/>
            </a:xfrm>
            <a:custGeom>
              <a:avLst/>
              <a:gdLst/>
              <a:ahLst/>
              <a:cxnLst/>
              <a:rect l="l" t="t" r="r" b="b"/>
              <a:pathLst>
                <a:path w="5616" h="1513" fill="none" extrusionOk="0">
                  <a:moveTo>
                    <a:pt x="5616" y="1"/>
                  </a:moveTo>
                  <a:lnTo>
                    <a:pt x="0" y="151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3"/>
            <p:cNvSpPr/>
            <p:nvPr/>
          </p:nvSpPr>
          <p:spPr>
            <a:xfrm>
              <a:off x="2608175" y="881625"/>
              <a:ext cx="23100" cy="16350"/>
            </a:xfrm>
            <a:custGeom>
              <a:avLst/>
              <a:gdLst/>
              <a:ahLst/>
              <a:cxnLst/>
              <a:rect l="l" t="t" r="r" b="b"/>
              <a:pathLst>
                <a:path w="924" h="654" extrusionOk="0">
                  <a:moveTo>
                    <a:pt x="523" y="0"/>
                  </a:moveTo>
                  <a:cubicBezTo>
                    <a:pt x="269" y="0"/>
                    <a:pt x="0" y="348"/>
                    <a:pt x="225" y="560"/>
                  </a:cubicBezTo>
                  <a:cubicBezTo>
                    <a:pt x="306" y="625"/>
                    <a:pt x="390" y="653"/>
                    <a:pt x="469" y="653"/>
                  </a:cubicBezTo>
                  <a:cubicBezTo>
                    <a:pt x="729" y="653"/>
                    <a:pt x="924" y="346"/>
                    <a:pt x="707" y="78"/>
                  </a:cubicBezTo>
                  <a:cubicBezTo>
                    <a:pt x="652" y="23"/>
                    <a:pt x="588" y="0"/>
                    <a:pt x="52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3"/>
            <p:cNvSpPr/>
            <p:nvPr/>
          </p:nvSpPr>
          <p:spPr>
            <a:xfrm>
              <a:off x="2985900" y="1012200"/>
              <a:ext cx="24025" cy="17250"/>
            </a:xfrm>
            <a:custGeom>
              <a:avLst/>
              <a:gdLst/>
              <a:ahLst/>
              <a:cxnLst/>
              <a:rect l="l" t="t" r="r" b="b"/>
              <a:pathLst>
                <a:path w="961" h="690" extrusionOk="0">
                  <a:moveTo>
                    <a:pt x="470" y="0"/>
                  </a:moveTo>
                  <a:cubicBezTo>
                    <a:pt x="226" y="0"/>
                    <a:pt x="0" y="340"/>
                    <a:pt x="201" y="603"/>
                  </a:cubicBezTo>
                  <a:cubicBezTo>
                    <a:pt x="276" y="664"/>
                    <a:pt x="356" y="689"/>
                    <a:pt x="434" y="689"/>
                  </a:cubicBezTo>
                  <a:cubicBezTo>
                    <a:pt x="719" y="689"/>
                    <a:pt x="961" y="344"/>
                    <a:pt x="700" y="121"/>
                  </a:cubicBezTo>
                  <a:cubicBezTo>
                    <a:pt x="630" y="36"/>
                    <a:pt x="549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3"/>
            <p:cNvSpPr/>
            <p:nvPr/>
          </p:nvSpPr>
          <p:spPr>
            <a:xfrm>
              <a:off x="2793250" y="1014500"/>
              <a:ext cx="19575" cy="13500"/>
            </a:xfrm>
            <a:custGeom>
              <a:avLst/>
              <a:gdLst/>
              <a:ahLst/>
              <a:cxnLst/>
              <a:rect l="l" t="t" r="r" b="b"/>
              <a:pathLst>
                <a:path w="783" h="540" extrusionOk="0">
                  <a:moveTo>
                    <a:pt x="375" y="1"/>
                  </a:moveTo>
                  <a:cubicBezTo>
                    <a:pt x="163" y="1"/>
                    <a:pt x="1" y="280"/>
                    <a:pt x="165" y="445"/>
                  </a:cubicBezTo>
                  <a:cubicBezTo>
                    <a:pt x="229" y="512"/>
                    <a:pt x="301" y="540"/>
                    <a:pt x="370" y="540"/>
                  </a:cubicBezTo>
                  <a:cubicBezTo>
                    <a:pt x="591" y="540"/>
                    <a:pt x="783" y="260"/>
                    <a:pt x="580" y="96"/>
                  </a:cubicBezTo>
                  <a:cubicBezTo>
                    <a:pt x="513" y="28"/>
                    <a:pt x="44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3"/>
            <p:cNvSpPr/>
            <p:nvPr/>
          </p:nvSpPr>
          <p:spPr>
            <a:xfrm>
              <a:off x="2769525" y="1156550"/>
              <a:ext cx="29525" cy="26925"/>
            </a:xfrm>
            <a:custGeom>
              <a:avLst/>
              <a:gdLst/>
              <a:ahLst/>
              <a:cxnLst/>
              <a:rect l="l" t="t" r="r" b="b"/>
              <a:pathLst>
                <a:path w="1181" h="1077" extrusionOk="0">
                  <a:moveTo>
                    <a:pt x="591" y="0"/>
                  </a:moveTo>
                  <a:cubicBezTo>
                    <a:pt x="454" y="0"/>
                    <a:pt x="317" y="54"/>
                    <a:pt x="217" y="162"/>
                  </a:cubicBezTo>
                  <a:cubicBezTo>
                    <a:pt x="1" y="362"/>
                    <a:pt x="1" y="711"/>
                    <a:pt x="217" y="927"/>
                  </a:cubicBezTo>
                  <a:cubicBezTo>
                    <a:pt x="317" y="1026"/>
                    <a:pt x="454" y="1076"/>
                    <a:pt x="591" y="1076"/>
                  </a:cubicBezTo>
                  <a:cubicBezTo>
                    <a:pt x="728" y="1076"/>
                    <a:pt x="865" y="1026"/>
                    <a:pt x="965" y="927"/>
                  </a:cubicBezTo>
                  <a:cubicBezTo>
                    <a:pt x="1181" y="711"/>
                    <a:pt x="1181" y="362"/>
                    <a:pt x="965" y="162"/>
                  </a:cubicBezTo>
                  <a:cubicBezTo>
                    <a:pt x="865" y="54"/>
                    <a:pt x="728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3"/>
            <p:cNvSpPr/>
            <p:nvPr/>
          </p:nvSpPr>
          <p:spPr>
            <a:xfrm>
              <a:off x="2736725" y="862900"/>
              <a:ext cx="38225" cy="34700"/>
            </a:xfrm>
            <a:custGeom>
              <a:avLst/>
              <a:gdLst/>
              <a:ahLst/>
              <a:cxnLst/>
              <a:rect l="l" t="t" r="r" b="b"/>
              <a:pathLst>
                <a:path w="1529" h="1388" extrusionOk="0">
                  <a:moveTo>
                    <a:pt x="734" y="0"/>
                  </a:moveTo>
                  <a:cubicBezTo>
                    <a:pt x="553" y="0"/>
                    <a:pt x="383" y="71"/>
                    <a:pt x="283" y="212"/>
                  </a:cubicBezTo>
                  <a:cubicBezTo>
                    <a:pt x="0" y="478"/>
                    <a:pt x="0" y="893"/>
                    <a:pt x="283" y="1176"/>
                  </a:cubicBezTo>
                  <a:cubicBezTo>
                    <a:pt x="416" y="1317"/>
                    <a:pt x="586" y="1388"/>
                    <a:pt x="758" y="1388"/>
                  </a:cubicBezTo>
                  <a:cubicBezTo>
                    <a:pt x="931" y="1388"/>
                    <a:pt x="1105" y="1317"/>
                    <a:pt x="1246" y="1176"/>
                  </a:cubicBezTo>
                  <a:cubicBezTo>
                    <a:pt x="1529" y="893"/>
                    <a:pt x="1529" y="478"/>
                    <a:pt x="1246" y="212"/>
                  </a:cubicBezTo>
                  <a:cubicBezTo>
                    <a:pt x="1105" y="71"/>
                    <a:pt x="914" y="0"/>
                    <a:pt x="73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1" name="Google Shape;3301;p33"/>
          <p:cNvSpPr txBox="1">
            <a:spLocks noGrp="1"/>
          </p:cNvSpPr>
          <p:nvPr>
            <p:ph type="ctrTitle"/>
          </p:nvPr>
        </p:nvSpPr>
        <p:spPr>
          <a:xfrm>
            <a:off x="1319841" y="1279775"/>
            <a:ext cx="6407045" cy="15780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 sao làm việc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" name="Google Shape;3302;p33"/>
          <p:cNvSpPr txBox="1">
            <a:spLocks noGrp="1"/>
          </p:cNvSpPr>
          <p:nvPr>
            <p:ph type="subTitle" idx="1"/>
          </p:nvPr>
        </p:nvSpPr>
        <p:spPr>
          <a:xfrm>
            <a:off x="3473861" y="2877890"/>
            <a:ext cx="50775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bg1"/>
                </a:solidFill>
                <a:latin typeface="#9Slide05 SVNAnthem" pitchFamily="2" charset="0"/>
              </a:rPr>
              <a:t>_ Võ Quảng _</a:t>
            </a:r>
            <a:endParaRPr sz="3600" b="1" dirty="0">
              <a:solidFill>
                <a:schemeClr val="bg1"/>
              </a:solidFill>
              <a:latin typeface="#9Slide05 SVNAnthem" pitchFamily="2" charset="0"/>
            </a:endParaRPr>
          </a:p>
        </p:txBody>
      </p:sp>
      <p:grpSp>
        <p:nvGrpSpPr>
          <p:cNvPr id="3303" name="Google Shape;3303;p33"/>
          <p:cNvGrpSpPr/>
          <p:nvPr/>
        </p:nvGrpSpPr>
        <p:grpSpPr>
          <a:xfrm rot="10528996">
            <a:off x="5312559" y="223655"/>
            <a:ext cx="1481730" cy="1049352"/>
            <a:chOff x="4778975" y="1854625"/>
            <a:chExt cx="1173375" cy="825325"/>
          </a:xfrm>
        </p:grpSpPr>
        <p:sp>
          <p:nvSpPr>
            <p:cNvPr id="3304" name="Google Shape;3304;p33"/>
            <p:cNvSpPr/>
            <p:nvPr/>
          </p:nvSpPr>
          <p:spPr>
            <a:xfrm>
              <a:off x="5031500" y="2517525"/>
              <a:ext cx="84750" cy="86425"/>
            </a:xfrm>
            <a:custGeom>
              <a:avLst/>
              <a:gdLst/>
              <a:ahLst/>
              <a:cxnLst/>
              <a:rect l="l" t="t" r="r" b="b"/>
              <a:pathLst>
                <a:path w="3390" h="3457" extrusionOk="0">
                  <a:moveTo>
                    <a:pt x="1446" y="1"/>
                  </a:moveTo>
                  <a:lnTo>
                    <a:pt x="1180" y="1031"/>
                  </a:lnTo>
                  <a:lnTo>
                    <a:pt x="134" y="831"/>
                  </a:lnTo>
                  <a:lnTo>
                    <a:pt x="765" y="1662"/>
                  </a:lnTo>
                  <a:lnTo>
                    <a:pt x="1" y="2343"/>
                  </a:lnTo>
                  <a:lnTo>
                    <a:pt x="1031" y="2410"/>
                  </a:lnTo>
                  <a:lnTo>
                    <a:pt x="1031" y="3456"/>
                  </a:lnTo>
                  <a:lnTo>
                    <a:pt x="1729" y="2692"/>
                  </a:lnTo>
                  <a:lnTo>
                    <a:pt x="2559" y="3240"/>
                  </a:lnTo>
                  <a:lnTo>
                    <a:pt x="2360" y="2277"/>
                  </a:lnTo>
                  <a:lnTo>
                    <a:pt x="3390" y="1994"/>
                  </a:lnTo>
                  <a:lnTo>
                    <a:pt x="2493" y="1512"/>
                  </a:lnTo>
                  <a:lnTo>
                    <a:pt x="2908" y="549"/>
                  </a:lnTo>
                  <a:lnTo>
                    <a:pt x="1945" y="96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3"/>
            <p:cNvSpPr/>
            <p:nvPr/>
          </p:nvSpPr>
          <p:spPr>
            <a:xfrm>
              <a:off x="5426075" y="2098450"/>
              <a:ext cx="84775" cy="84750"/>
            </a:xfrm>
            <a:custGeom>
              <a:avLst/>
              <a:gdLst/>
              <a:ahLst/>
              <a:cxnLst/>
              <a:rect l="l" t="t" r="r" b="b"/>
              <a:pathLst>
                <a:path w="3391" h="3390" extrusionOk="0">
                  <a:moveTo>
                    <a:pt x="1446" y="0"/>
                  </a:moveTo>
                  <a:lnTo>
                    <a:pt x="1180" y="1047"/>
                  </a:lnTo>
                  <a:lnTo>
                    <a:pt x="134" y="831"/>
                  </a:lnTo>
                  <a:lnTo>
                    <a:pt x="765" y="1662"/>
                  </a:lnTo>
                  <a:lnTo>
                    <a:pt x="1" y="2359"/>
                  </a:lnTo>
                  <a:lnTo>
                    <a:pt x="1031" y="2359"/>
                  </a:lnTo>
                  <a:lnTo>
                    <a:pt x="1031" y="3389"/>
                  </a:lnTo>
                  <a:lnTo>
                    <a:pt x="1729" y="2642"/>
                  </a:lnTo>
                  <a:lnTo>
                    <a:pt x="2559" y="3257"/>
                  </a:lnTo>
                  <a:lnTo>
                    <a:pt x="2426" y="2227"/>
                  </a:lnTo>
                  <a:lnTo>
                    <a:pt x="3390" y="1944"/>
                  </a:lnTo>
                  <a:lnTo>
                    <a:pt x="2493" y="1462"/>
                  </a:lnTo>
                  <a:lnTo>
                    <a:pt x="2908" y="482"/>
                  </a:lnTo>
                  <a:lnTo>
                    <a:pt x="2908" y="482"/>
                  </a:lnTo>
                  <a:lnTo>
                    <a:pt x="1945" y="89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3"/>
            <p:cNvSpPr/>
            <p:nvPr/>
          </p:nvSpPr>
          <p:spPr>
            <a:xfrm>
              <a:off x="4854975" y="2390850"/>
              <a:ext cx="44900" cy="45300"/>
            </a:xfrm>
            <a:custGeom>
              <a:avLst/>
              <a:gdLst/>
              <a:ahLst/>
              <a:cxnLst/>
              <a:rect l="l" t="t" r="r" b="b"/>
              <a:pathLst>
                <a:path w="1796" h="1812" extrusionOk="0">
                  <a:moveTo>
                    <a:pt x="549" y="0"/>
                  </a:moveTo>
                  <a:lnTo>
                    <a:pt x="549" y="565"/>
                  </a:lnTo>
                  <a:lnTo>
                    <a:pt x="1" y="565"/>
                  </a:lnTo>
                  <a:lnTo>
                    <a:pt x="416" y="914"/>
                  </a:lnTo>
                  <a:lnTo>
                    <a:pt x="67" y="1396"/>
                  </a:lnTo>
                  <a:lnTo>
                    <a:pt x="616" y="1246"/>
                  </a:lnTo>
                  <a:lnTo>
                    <a:pt x="765" y="1811"/>
                  </a:lnTo>
                  <a:lnTo>
                    <a:pt x="1031" y="1329"/>
                  </a:lnTo>
                  <a:lnTo>
                    <a:pt x="1529" y="1529"/>
                  </a:lnTo>
                  <a:lnTo>
                    <a:pt x="1529" y="1529"/>
                  </a:lnTo>
                  <a:lnTo>
                    <a:pt x="1313" y="1047"/>
                  </a:lnTo>
                  <a:lnTo>
                    <a:pt x="1795" y="765"/>
                  </a:lnTo>
                  <a:lnTo>
                    <a:pt x="1247" y="632"/>
                  </a:lnTo>
                  <a:lnTo>
                    <a:pt x="1380" y="150"/>
                  </a:lnTo>
                  <a:lnTo>
                    <a:pt x="1380" y="150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3"/>
            <p:cNvSpPr/>
            <p:nvPr/>
          </p:nvSpPr>
          <p:spPr>
            <a:xfrm>
              <a:off x="5273650" y="2238825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565" y="1"/>
                  </a:moveTo>
                  <a:lnTo>
                    <a:pt x="482" y="483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32" y="1180"/>
                  </a:lnTo>
                  <a:lnTo>
                    <a:pt x="765" y="1729"/>
                  </a:lnTo>
                  <a:lnTo>
                    <a:pt x="981" y="1247"/>
                  </a:lnTo>
                  <a:lnTo>
                    <a:pt x="1463" y="1446"/>
                  </a:lnTo>
                  <a:lnTo>
                    <a:pt x="1247" y="964"/>
                  </a:lnTo>
                  <a:lnTo>
                    <a:pt x="1728" y="682"/>
                  </a:lnTo>
                  <a:lnTo>
                    <a:pt x="1247" y="549"/>
                  </a:lnTo>
                  <a:lnTo>
                    <a:pt x="1313" y="67"/>
                  </a:lnTo>
                  <a:lnTo>
                    <a:pt x="898" y="350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3"/>
            <p:cNvSpPr/>
            <p:nvPr/>
          </p:nvSpPr>
          <p:spPr>
            <a:xfrm>
              <a:off x="5472600" y="2211000"/>
              <a:ext cx="43625" cy="43225"/>
            </a:xfrm>
            <a:custGeom>
              <a:avLst/>
              <a:gdLst/>
              <a:ahLst/>
              <a:cxnLst/>
              <a:rect l="l" t="t" r="r" b="b"/>
              <a:pathLst>
                <a:path w="1745" h="1729" extrusionOk="0">
                  <a:moveTo>
                    <a:pt x="565" y="1"/>
                  </a:moveTo>
                  <a:lnTo>
                    <a:pt x="565" y="482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84" y="1313"/>
                  </a:lnTo>
                  <a:lnTo>
                    <a:pt x="632" y="1247"/>
                  </a:lnTo>
                  <a:lnTo>
                    <a:pt x="765" y="1728"/>
                  </a:lnTo>
                  <a:lnTo>
                    <a:pt x="981" y="1247"/>
                  </a:lnTo>
                  <a:lnTo>
                    <a:pt x="1529" y="1463"/>
                  </a:lnTo>
                  <a:lnTo>
                    <a:pt x="1529" y="1463"/>
                  </a:lnTo>
                  <a:lnTo>
                    <a:pt x="1247" y="964"/>
                  </a:lnTo>
                  <a:lnTo>
                    <a:pt x="1745" y="765"/>
                  </a:lnTo>
                  <a:lnTo>
                    <a:pt x="1247" y="549"/>
                  </a:lnTo>
                  <a:lnTo>
                    <a:pt x="1330" y="67"/>
                  </a:lnTo>
                  <a:lnTo>
                    <a:pt x="914" y="349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3"/>
            <p:cNvSpPr/>
            <p:nvPr/>
          </p:nvSpPr>
          <p:spPr>
            <a:xfrm>
              <a:off x="5341350" y="2043200"/>
              <a:ext cx="44875" cy="43225"/>
            </a:xfrm>
            <a:custGeom>
              <a:avLst/>
              <a:gdLst/>
              <a:ahLst/>
              <a:cxnLst/>
              <a:rect l="l" t="t" r="r" b="b"/>
              <a:pathLst>
                <a:path w="1795" h="1729" extrusionOk="0">
                  <a:moveTo>
                    <a:pt x="549" y="1"/>
                  </a:moveTo>
                  <a:lnTo>
                    <a:pt x="549" y="482"/>
                  </a:lnTo>
                  <a:lnTo>
                    <a:pt x="1" y="549"/>
                  </a:lnTo>
                  <a:lnTo>
                    <a:pt x="416" y="898"/>
                  </a:lnTo>
                  <a:lnTo>
                    <a:pt x="134" y="1313"/>
                  </a:lnTo>
                  <a:lnTo>
                    <a:pt x="615" y="1247"/>
                  </a:lnTo>
                  <a:lnTo>
                    <a:pt x="765" y="1728"/>
                  </a:lnTo>
                  <a:lnTo>
                    <a:pt x="1031" y="1247"/>
                  </a:lnTo>
                  <a:lnTo>
                    <a:pt x="1512" y="1446"/>
                  </a:lnTo>
                  <a:lnTo>
                    <a:pt x="1313" y="964"/>
                  </a:lnTo>
                  <a:lnTo>
                    <a:pt x="1795" y="765"/>
                  </a:lnTo>
                  <a:lnTo>
                    <a:pt x="1247" y="615"/>
                  </a:lnTo>
                  <a:lnTo>
                    <a:pt x="1380" y="67"/>
                  </a:lnTo>
                  <a:lnTo>
                    <a:pt x="1380" y="67"/>
                  </a:lnTo>
                  <a:lnTo>
                    <a:pt x="898" y="41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3"/>
            <p:cNvSpPr/>
            <p:nvPr/>
          </p:nvSpPr>
          <p:spPr>
            <a:xfrm>
              <a:off x="5000350" y="2404975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549" y="0"/>
                  </a:moveTo>
                  <a:lnTo>
                    <a:pt x="549" y="549"/>
                  </a:lnTo>
                  <a:lnTo>
                    <a:pt x="1" y="549"/>
                  </a:lnTo>
                  <a:lnTo>
                    <a:pt x="416" y="964"/>
                  </a:lnTo>
                  <a:lnTo>
                    <a:pt x="134" y="1379"/>
                  </a:lnTo>
                  <a:lnTo>
                    <a:pt x="615" y="1246"/>
                  </a:lnTo>
                  <a:lnTo>
                    <a:pt x="765" y="1795"/>
                  </a:lnTo>
                  <a:lnTo>
                    <a:pt x="1031" y="1313"/>
                  </a:lnTo>
                  <a:lnTo>
                    <a:pt x="1529" y="1512"/>
                  </a:lnTo>
                  <a:lnTo>
                    <a:pt x="1313" y="1030"/>
                  </a:lnTo>
                  <a:lnTo>
                    <a:pt x="1795" y="764"/>
                  </a:lnTo>
                  <a:lnTo>
                    <a:pt x="1247" y="615"/>
                  </a:lnTo>
                  <a:lnTo>
                    <a:pt x="1380" y="133"/>
                  </a:lnTo>
                  <a:lnTo>
                    <a:pt x="898" y="41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3"/>
            <p:cNvSpPr/>
            <p:nvPr/>
          </p:nvSpPr>
          <p:spPr>
            <a:xfrm>
              <a:off x="4911875" y="2635075"/>
              <a:ext cx="43650" cy="44875"/>
            </a:xfrm>
            <a:custGeom>
              <a:avLst/>
              <a:gdLst/>
              <a:ahLst/>
              <a:cxnLst/>
              <a:rect l="l" t="t" r="r" b="b"/>
              <a:pathLst>
                <a:path w="1746" h="1795" extrusionOk="0">
                  <a:moveTo>
                    <a:pt x="566" y="0"/>
                  </a:moveTo>
                  <a:lnTo>
                    <a:pt x="499" y="549"/>
                  </a:lnTo>
                  <a:lnTo>
                    <a:pt x="1" y="549"/>
                  </a:lnTo>
                  <a:lnTo>
                    <a:pt x="350" y="897"/>
                  </a:lnTo>
                  <a:lnTo>
                    <a:pt x="84" y="1379"/>
                  </a:lnTo>
                  <a:lnTo>
                    <a:pt x="566" y="1246"/>
                  </a:lnTo>
                  <a:lnTo>
                    <a:pt x="699" y="1795"/>
                  </a:lnTo>
                  <a:lnTo>
                    <a:pt x="981" y="1313"/>
                  </a:lnTo>
                  <a:lnTo>
                    <a:pt x="1463" y="1529"/>
                  </a:lnTo>
                  <a:lnTo>
                    <a:pt x="1247" y="1030"/>
                  </a:lnTo>
                  <a:lnTo>
                    <a:pt x="1745" y="765"/>
                  </a:lnTo>
                  <a:lnTo>
                    <a:pt x="1247" y="615"/>
                  </a:lnTo>
                  <a:lnTo>
                    <a:pt x="1330" y="67"/>
                  </a:lnTo>
                  <a:lnTo>
                    <a:pt x="915" y="416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3"/>
            <p:cNvSpPr/>
            <p:nvPr/>
          </p:nvSpPr>
          <p:spPr>
            <a:xfrm>
              <a:off x="4778975" y="2544950"/>
              <a:ext cx="43225" cy="43200"/>
            </a:xfrm>
            <a:custGeom>
              <a:avLst/>
              <a:gdLst/>
              <a:ahLst/>
              <a:cxnLst/>
              <a:rect l="l" t="t" r="r" b="b"/>
              <a:pathLst>
                <a:path w="1729" h="1728" extrusionOk="0">
                  <a:moveTo>
                    <a:pt x="549" y="0"/>
                  </a:moveTo>
                  <a:lnTo>
                    <a:pt x="549" y="482"/>
                  </a:lnTo>
                  <a:lnTo>
                    <a:pt x="1" y="565"/>
                  </a:lnTo>
                  <a:lnTo>
                    <a:pt x="416" y="897"/>
                  </a:lnTo>
                  <a:lnTo>
                    <a:pt x="67" y="1313"/>
                  </a:lnTo>
                  <a:lnTo>
                    <a:pt x="67" y="1313"/>
                  </a:lnTo>
                  <a:lnTo>
                    <a:pt x="615" y="1246"/>
                  </a:lnTo>
                  <a:lnTo>
                    <a:pt x="748" y="1728"/>
                  </a:lnTo>
                  <a:lnTo>
                    <a:pt x="1031" y="1246"/>
                  </a:lnTo>
                  <a:lnTo>
                    <a:pt x="1512" y="1462"/>
                  </a:lnTo>
                  <a:lnTo>
                    <a:pt x="1313" y="980"/>
                  </a:lnTo>
                  <a:lnTo>
                    <a:pt x="1728" y="764"/>
                  </a:lnTo>
                  <a:lnTo>
                    <a:pt x="1247" y="631"/>
                  </a:lnTo>
                  <a:lnTo>
                    <a:pt x="1313" y="67"/>
                  </a:lnTo>
                  <a:lnTo>
                    <a:pt x="1313" y="67"/>
                  </a:lnTo>
                  <a:lnTo>
                    <a:pt x="898" y="3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3"/>
            <p:cNvSpPr/>
            <p:nvPr/>
          </p:nvSpPr>
          <p:spPr>
            <a:xfrm>
              <a:off x="4806400" y="2437775"/>
              <a:ext cx="55675" cy="96800"/>
            </a:xfrm>
            <a:custGeom>
              <a:avLst/>
              <a:gdLst/>
              <a:ahLst/>
              <a:cxnLst/>
              <a:rect l="l" t="t" r="r" b="b"/>
              <a:pathLst>
                <a:path w="2227" h="3872" fill="none" extrusionOk="0">
                  <a:moveTo>
                    <a:pt x="2226" y="1"/>
                  </a:moveTo>
                  <a:lnTo>
                    <a:pt x="0" y="3872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3"/>
            <p:cNvSpPr/>
            <p:nvPr/>
          </p:nvSpPr>
          <p:spPr>
            <a:xfrm>
              <a:off x="4828825" y="2577750"/>
              <a:ext cx="83075" cy="64400"/>
            </a:xfrm>
            <a:custGeom>
              <a:avLst/>
              <a:gdLst/>
              <a:ahLst/>
              <a:cxnLst/>
              <a:rect l="l" t="t" r="r" b="b"/>
              <a:pathLst>
                <a:path w="3323" h="2576" fill="none" extrusionOk="0">
                  <a:moveTo>
                    <a:pt x="0" y="1"/>
                  </a:moveTo>
                  <a:lnTo>
                    <a:pt x="3323" y="2576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3"/>
            <p:cNvSpPr/>
            <p:nvPr/>
          </p:nvSpPr>
          <p:spPr>
            <a:xfrm>
              <a:off x="4960475" y="2588125"/>
              <a:ext cx="81450" cy="51950"/>
            </a:xfrm>
            <a:custGeom>
              <a:avLst/>
              <a:gdLst/>
              <a:ahLst/>
              <a:cxnLst/>
              <a:rect l="l" t="t" r="r" b="b"/>
              <a:pathLst>
                <a:path w="3258" h="2078" fill="none" extrusionOk="0">
                  <a:moveTo>
                    <a:pt x="1" y="2078"/>
                  </a:moveTo>
                  <a:lnTo>
                    <a:pt x="3257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3"/>
            <p:cNvSpPr/>
            <p:nvPr/>
          </p:nvSpPr>
          <p:spPr>
            <a:xfrm>
              <a:off x="5031500" y="2451500"/>
              <a:ext cx="22450" cy="83075"/>
            </a:xfrm>
            <a:custGeom>
              <a:avLst/>
              <a:gdLst/>
              <a:ahLst/>
              <a:cxnLst/>
              <a:rect l="l" t="t" r="r" b="b"/>
              <a:pathLst>
                <a:path w="898" h="3323" fill="none" extrusionOk="0">
                  <a:moveTo>
                    <a:pt x="1" y="0"/>
                  </a:moveTo>
                  <a:lnTo>
                    <a:pt x="898" y="332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3"/>
            <p:cNvSpPr/>
            <p:nvPr/>
          </p:nvSpPr>
          <p:spPr>
            <a:xfrm>
              <a:off x="5043550" y="2278700"/>
              <a:ext cx="223475" cy="131275"/>
            </a:xfrm>
            <a:custGeom>
              <a:avLst/>
              <a:gdLst/>
              <a:ahLst/>
              <a:cxnLst/>
              <a:rect l="l" t="t" r="r" b="b"/>
              <a:pathLst>
                <a:path w="8939" h="5251" fill="none" extrusionOk="0">
                  <a:moveTo>
                    <a:pt x="0" y="5251"/>
                  </a:moveTo>
                  <a:lnTo>
                    <a:pt x="8939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3"/>
            <p:cNvSpPr/>
            <p:nvPr/>
          </p:nvSpPr>
          <p:spPr>
            <a:xfrm>
              <a:off x="5298150" y="2088050"/>
              <a:ext cx="53600" cy="142075"/>
            </a:xfrm>
            <a:custGeom>
              <a:avLst/>
              <a:gdLst/>
              <a:ahLst/>
              <a:cxnLst/>
              <a:rect l="l" t="t" r="r" b="b"/>
              <a:pathLst>
                <a:path w="2144" h="5683" fill="none" extrusionOk="0">
                  <a:moveTo>
                    <a:pt x="1" y="5683"/>
                  </a:moveTo>
                  <a:lnTo>
                    <a:pt x="2144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3"/>
            <p:cNvSpPr/>
            <p:nvPr/>
          </p:nvSpPr>
          <p:spPr>
            <a:xfrm>
              <a:off x="5315175" y="2166150"/>
              <a:ext cx="124650" cy="83100"/>
            </a:xfrm>
            <a:custGeom>
              <a:avLst/>
              <a:gdLst/>
              <a:ahLst/>
              <a:cxnLst/>
              <a:rect l="l" t="t" r="r" b="b"/>
              <a:pathLst>
                <a:path w="4986" h="3324" fill="none" extrusionOk="0">
                  <a:moveTo>
                    <a:pt x="4985" y="0"/>
                  </a:moveTo>
                  <a:lnTo>
                    <a:pt x="1" y="3323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3"/>
            <p:cNvSpPr/>
            <p:nvPr/>
          </p:nvSpPr>
          <p:spPr>
            <a:xfrm>
              <a:off x="5327225" y="2242150"/>
              <a:ext cx="133350" cy="22450"/>
            </a:xfrm>
            <a:custGeom>
              <a:avLst/>
              <a:gdLst/>
              <a:ahLst/>
              <a:cxnLst/>
              <a:rect l="l" t="t" r="r" b="b"/>
              <a:pathLst>
                <a:path w="5334" h="898" fill="none" extrusionOk="0">
                  <a:moveTo>
                    <a:pt x="1" y="898"/>
                  </a:moveTo>
                  <a:lnTo>
                    <a:pt x="5334" y="1"/>
                  </a:lnTo>
                </a:path>
              </a:pathLst>
            </a:custGeom>
            <a:solidFill>
              <a:schemeClr val="lt1"/>
            </a:solidFill>
            <a:ln w="5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3"/>
            <p:cNvSpPr/>
            <p:nvPr/>
          </p:nvSpPr>
          <p:spPr>
            <a:xfrm>
              <a:off x="5902075" y="2212675"/>
              <a:ext cx="8750" cy="7075"/>
            </a:xfrm>
            <a:custGeom>
              <a:avLst/>
              <a:gdLst/>
              <a:ahLst/>
              <a:cxnLst/>
              <a:rect l="l" t="t" r="r" b="b"/>
              <a:pathLst>
                <a:path w="350" h="283" extrusionOk="0">
                  <a:moveTo>
                    <a:pt x="200" y="0"/>
                  </a:moveTo>
                  <a:cubicBezTo>
                    <a:pt x="0" y="0"/>
                    <a:pt x="0" y="282"/>
                    <a:pt x="200" y="282"/>
                  </a:cubicBezTo>
                  <a:cubicBezTo>
                    <a:pt x="349" y="282"/>
                    <a:pt x="349" y="0"/>
                    <a:pt x="20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3"/>
            <p:cNvSpPr/>
            <p:nvPr/>
          </p:nvSpPr>
          <p:spPr>
            <a:xfrm>
              <a:off x="5007425" y="2138325"/>
              <a:ext cx="8325" cy="7075"/>
            </a:xfrm>
            <a:custGeom>
              <a:avLst/>
              <a:gdLst/>
              <a:ahLst/>
              <a:cxnLst/>
              <a:rect l="l" t="t" r="r" b="b"/>
              <a:pathLst>
                <a:path w="333" h="283" extrusionOk="0">
                  <a:moveTo>
                    <a:pt x="199" y="0"/>
                  </a:moveTo>
                  <a:cubicBezTo>
                    <a:pt x="0" y="0"/>
                    <a:pt x="0" y="283"/>
                    <a:pt x="199" y="283"/>
                  </a:cubicBezTo>
                  <a:cubicBezTo>
                    <a:pt x="332" y="283"/>
                    <a:pt x="332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3"/>
            <p:cNvSpPr/>
            <p:nvPr/>
          </p:nvSpPr>
          <p:spPr>
            <a:xfrm>
              <a:off x="5505825" y="1992950"/>
              <a:ext cx="8325" cy="5425"/>
            </a:xfrm>
            <a:custGeom>
              <a:avLst/>
              <a:gdLst/>
              <a:ahLst/>
              <a:cxnLst/>
              <a:rect l="l" t="t" r="r" b="b"/>
              <a:pathLst>
                <a:path w="333" h="217" extrusionOk="0">
                  <a:moveTo>
                    <a:pt x="134" y="0"/>
                  </a:moveTo>
                  <a:cubicBezTo>
                    <a:pt x="1" y="0"/>
                    <a:pt x="1" y="216"/>
                    <a:pt x="134" y="216"/>
                  </a:cubicBezTo>
                  <a:cubicBezTo>
                    <a:pt x="333" y="216"/>
                    <a:pt x="333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3"/>
            <p:cNvSpPr/>
            <p:nvPr/>
          </p:nvSpPr>
          <p:spPr>
            <a:xfrm>
              <a:off x="5200975" y="1925650"/>
              <a:ext cx="15800" cy="12075"/>
            </a:xfrm>
            <a:custGeom>
              <a:avLst/>
              <a:gdLst/>
              <a:ahLst/>
              <a:cxnLst/>
              <a:rect l="l" t="t" r="r" b="b"/>
              <a:pathLst>
                <a:path w="632" h="483" extrusionOk="0">
                  <a:moveTo>
                    <a:pt x="349" y="1"/>
                  </a:moveTo>
                  <a:cubicBezTo>
                    <a:pt x="0" y="1"/>
                    <a:pt x="0" y="483"/>
                    <a:pt x="349" y="483"/>
                  </a:cubicBezTo>
                  <a:cubicBezTo>
                    <a:pt x="631" y="483"/>
                    <a:pt x="631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3"/>
            <p:cNvSpPr/>
            <p:nvPr/>
          </p:nvSpPr>
          <p:spPr>
            <a:xfrm>
              <a:off x="4854975" y="1885775"/>
              <a:ext cx="15400" cy="12075"/>
            </a:xfrm>
            <a:custGeom>
              <a:avLst/>
              <a:gdLst/>
              <a:ahLst/>
              <a:cxnLst/>
              <a:rect l="l" t="t" r="r" b="b"/>
              <a:pathLst>
                <a:path w="616" h="483" extrusionOk="0">
                  <a:moveTo>
                    <a:pt x="350" y="1"/>
                  </a:moveTo>
                  <a:cubicBezTo>
                    <a:pt x="1" y="1"/>
                    <a:pt x="1" y="483"/>
                    <a:pt x="350" y="483"/>
                  </a:cubicBezTo>
                  <a:cubicBezTo>
                    <a:pt x="616" y="483"/>
                    <a:pt x="616" y="1"/>
                    <a:pt x="35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3"/>
            <p:cNvSpPr/>
            <p:nvPr/>
          </p:nvSpPr>
          <p:spPr>
            <a:xfrm>
              <a:off x="5758350" y="2114225"/>
              <a:ext cx="15400" cy="12075"/>
            </a:xfrm>
            <a:custGeom>
              <a:avLst/>
              <a:gdLst/>
              <a:ahLst/>
              <a:cxnLst/>
              <a:rect l="l" t="t" r="r" b="b"/>
              <a:pathLst>
                <a:path w="616" h="483" extrusionOk="0">
                  <a:moveTo>
                    <a:pt x="283" y="1"/>
                  </a:moveTo>
                  <a:cubicBezTo>
                    <a:pt x="1" y="1"/>
                    <a:pt x="1" y="482"/>
                    <a:pt x="283" y="482"/>
                  </a:cubicBezTo>
                  <a:cubicBezTo>
                    <a:pt x="616" y="482"/>
                    <a:pt x="616" y="1"/>
                    <a:pt x="28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3"/>
            <p:cNvSpPr/>
            <p:nvPr/>
          </p:nvSpPr>
          <p:spPr>
            <a:xfrm>
              <a:off x="5304800" y="2224700"/>
              <a:ext cx="20800" cy="17475"/>
            </a:xfrm>
            <a:custGeom>
              <a:avLst/>
              <a:gdLst/>
              <a:ahLst/>
              <a:cxnLst/>
              <a:rect l="l" t="t" r="r" b="b"/>
              <a:pathLst>
                <a:path w="832" h="699" extrusionOk="0">
                  <a:moveTo>
                    <a:pt x="416" y="1"/>
                  </a:moveTo>
                  <a:cubicBezTo>
                    <a:pt x="1" y="1"/>
                    <a:pt x="1" y="699"/>
                    <a:pt x="416" y="699"/>
                  </a:cubicBezTo>
                  <a:cubicBezTo>
                    <a:pt x="831" y="699"/>
                    <a:pt x="831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3"/>
            <p:cNvSpPr/>
            <p:nvPr/>
          </p:nvSpPr>
          <p:spPr>
            <a:xfrm>
              <a:off x="5002025" y="1992950"/>
              <a:ext cx="20775" cy="15800"/>
            </a:xfrm>
            <a:custGeom>
              <a:avLst/>
              <a:gdLst/>
              <a:ahLst/>
              <a:cxnLst/>
              <a:rect l="l" t="t" r="r" b="b"/>
              <a:pathLst>
                <a:path w="831" h="632" extrusionOk="0">
                  <a:moveTo>
                    <a:pt x="415" y="0"/>
                  </a:moveTo>
                  <a:cubicBezTo>
                    <a:pt x="0" y="0"/>
                    <a:pt x="0" y="632"/>
                    <a:pt x="415" y="632"/>
                  </a:cubicBezTo>
                  <a:cubicBezTo>
                    <a:pt x="831" y="632"/>
                    <a:pt x="831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3"/>
            <p:cNvSpPr/>
            <p:nvPr/>
          </p:nvSpPr>
          <p:spPr>
            <a:xfrm>
              <a:off x="5801550" y="1963450"/>
              <a:ext cx="24125" cy="22450"/>
            </a:xfrm>
            <a:custGeom>
              <a:avLst/>
              <a:gdLst/>
              <a:ahLst/>
              <a:cxnLst/>
              <a:rect l="l" t="t" r="r" b="b"/>
              <a:pathLst>
                <a:path w="965" h="898" extrusionOk="0">
                  <a:moveTo>
                    <a:pt x="482" y="1"/>
                  </a:moveTo>
                  <a:cubicBezTo>
                    <a:pt x="283" y="1"/>
                    <a:pt x="1" y="217"/>
                    <a:pt x="67" y="483"/>
                  </a:cubicBezTo>
                  <a:cubicBezTo>
                    <a:pt x="67" y="699"/>
                    <a:pt x="283" y="898"/>
                    <a:pt x="482" y="898"/>
                  </a:cubicBezTo>
                  <a:cubicBezTo>
                    <a:pt x="765" y="898"/>
                    <a:pt x="964" y="699"/>
                    <a:pt x="964" y="483"/>
                  </a:cubicBezTo>
                  <a:cubicBezTo>
                    <a:pt x="964" y="217"/>
                    <a:pt x="765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3"/>
            <p:cNvSpPr/>
            <p:nvPr/>
          </p:nvSpPr>
          <p:spPr>
            <a:xfrm>
              <a:off x="5360450" y="1985875"/>
              <a:ext cx="31175" cy="29525"/>
            </a:xfrm>
            <a:custGeom>
              <a:avLst/>
              <a:gdLst/>
              <a:ahLst/>
              <a:cxnLst/>
              <a:rect l="l" t="t" r="r" b="b"/>
              <a:pathLst>
                <a:path w="1247" h="1181" extrusionOk="0">
                  <a:moveTo>
                    <a:pt x="616" y="1"/>
                  </a:moveTo>
                  <a:cubicBezTo>
                    <a:pt x="333" y="1"/>
                    <a:pt x="1" y="283"/>
                    <a:pt x="1" y="632"/>
                  </a:cubicBezTo>
                  <a:cubicBezTo>
                    <a:pt x="67" y="915"/>
                    <a:pt x="267" y="1181"/>
                    <a:pt x="616" y="1181"/>
                  </a:cubicBezTo>
                  <a:cubicBezTo>
                    <a:pt x="898" y="1181"/>
                    <a:pt x="1247" y="915"/>
                    <a:pt x="1247" y="632"/>
                  </a:cubicBezTo>
                  <a:cubicBezTo>
                    <a:pt x="1164" y="283"/>
                    <a:pt x="964" y="1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3"/>
            <p:cNvSpPr/>
            <p:nvPr/>
          </p:nvSpPr>
          <p:spPr>
            <a:xfrm>
              <a:off x="4870350" y="1925650"/>
              <a:ext cx="29525" cy="29100"/>
            </a:xfrm>
            <a:custGeom>
              <a:avLst/>
              <a:gdLst/>
              <a:ahLst/>
              <a:cxnLst/>
              <a:rect l="l" t="t" r="r" b="b"/>
              <a:pathLst>
                <a:path w="1181" h="1164" extrusionOk="0">
                  <a:moveTo>
                    <a:pt x="565" y="1"/>
                  </a:moveTo>
                  <a:cubicBezTo>
                    <a:pt x="283" y="1"/>
                    <a:pt x="1" y="267"/>
                    <a:pt x="1" y="549"/>
                  </a:cubicBezTo>
                  <a:cubicBezTo>
                    <a:pt x="1" y="898"/>
                    <a:pt x="217" y="1164"/>
                    <a:pt x="565" y="1164"/>
                  </a:cubicBezTo>
                  <a:cubicBezTo>
                    <a:pt x="914" y="1164"/>
                    <a:pt x="1180" y="898"/>
                    <a:pt x="1180" y="549"/>
                  </a:cubicBezTo>
                  <a:cubicBezTo>
                    <a:pt x="1180" y="267"/>
                    <a:pt x="914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3"/>
            <p:cNvSpPr/>
            <p:nvPr/>
          </p:nvSpPr>
          <p:spPr>
            <a:xfrm>
              <a:off x="5616300" y="2003325"/>
              <a:ext cx="8750" cy="7100"/>
            </a:xfrm>
            <a:custGeom>
              <a:avLst/>
              <a:gdLst/>
              <a:ahLst/>
              <a:cxnLst/>
              <a:rect l="l" t="t" r="r" b="b"/>
              <a:pathLst>
                <a:path w="350" h="284" extrusionOk="0">
                  <a:moveTo>
                    <a:pt x="217" y="1"/>
                  </a:moveTo>
                  <a:cubicBezTo>
                    <a:pt x="1" y="1"/>
                    <a:pt x="1" y="283"/>
                    <a:pt x="217" y="283"/>
                  </a:cubicBezTo>
                  <a:cubicBezTo>
                    <a:pt x="350" y="283"/>
                    <a:pt x="350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3"/>
            <p:cNvSpPr/>
            <p:nvPr/>
          </p:nvSpPr>
          <p:spPr>
            <a:xfrm>
              <a:off x="5294425" y="2127925"/>
              <a:ext cx="19125" cy="13750"/>
            </a:xfrm>
            <a:custGeom>
              <a:avLst/>
              <a:gdLst/>
              <a:ahLst/>
              <a:cxnLst/>
              <a:rect l="l" t="t" r="r" b="b"/>
              <a:pathLst>
                <a:path w="765" h="550" extrusionOk="0">
                  <a:moveTo>
                    <a:pt x="349" y="1"/>
                  </a:moveTo>
                  <a:cubicBezTo>
                    <a:pt x="0" y="1"/>
                    <a:pt x="0" y="549"/>
                    <a:pt x="349" y="549"/>
                  </a:cubicBezTo>
                  <a:cubicBezTo>
                    <a:pt x="764" y="549"/>
                    <a:pt x="764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3"/>
            <p:cNvSpPr/>
            <p:nvPr/>
          </p:nvSpPr>
          <p:spPr>
            <a:xfrm>
              <a:off x="5721800" y="1854625"/>
              <a:ext cx="24550" cy="19150"/>
            </a:xfrm>
            <a:custGeom>
              <a:avLst/>
              <a:gdLst/>
              <a:ahLst/>
              <a:cxnLst/>
              <a:rect l="l" t="t" r="r" b="b"/>
              <a:pathLst>
                <a:path w="982" h="766" extrusionOk="0">
                  <a:moveTo>
                    <a:pt x="499" y="1"/>
                  </a:moveTo>
                  <a:cubicBezTo>
                    <a:pt x="1" y="1"/>
                    <a:pt x="1" y="765"/>
                    <a:pt x="499" y="765"/>
                  </a:cubicBezTo>
                  <a:cubicBezTo>
                    <a:pt x="981" y="765"/>
                    <a:pt x="981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3"/>
            <p:cNvSpPr/>
            <p:nvPr/>
          </p:nvSpPr>
          <p:spPr>
            <a:xfrm>
              <a:off x="5166500" y="2186925"/>
              <a:ext cx="24100" cy="19125"/>
            </a:xfrm>
            <a:custGeom>
              <a:avLst/>
              <a:gdLst/>
              <a:ahLst/>
              <a:cxnLst/>
              <a:rect l="l" t="t" r="r" b="b"/>
              <a:pathLst>
                <a:path w="964" h="765" extrusionOk="0">
                  <a:moveTo>
                    <a:pt x="482" y="0"/>
                  </a:moveTo>
                  <a:cubicBezTo>
                    <a:pt x="0" y="0"/>
                    <a:pt x="0" y="764"/>
                    <a:pt x="482" y="764"/>
                  </a:cubicBezTo>
                  <a:cubicBezTo>
                    <a:pt x="964" y="764"/>
                    <a:pt x="964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3"/>
            <p:cNvSpPr/>
            <p:nvPr/>
          </p:nvSpPr>
          <p:spPr>
            <a:xfrm>
              <a:off x="5924500" y="2110500"/>
              <a:ext cx="27850" cy="27850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549" y="0"/>
                  </a:moveTo>
                  <a:cubicBezTo>
                    <a:pt x="283" y="0"/>
                    <a:pt x="0" y="282"/>
                    <a:pt x="0" y="565"/>
                  </a:cubicBezTo>
                  <a:cubicBezTo>
                    <a:pt x="0" y="831"/>
                    <a:pt x="283" y="1113"/>
                    <a:pt x="549" y="1113"/>
                  </a:cubicBezTo>
                  <a:cubicBezTo>
                    <a:pt x="831" y="1113"/>
                    <a:pt x="1113" y="831"/>
                    <a:pt x="1113" y="565"/>
                  </a:cubicBezTo>
                  <a:cubicBezTo>
                    <a:pt x="1113" y="282"/>
                    <a:pt x="831" y="0"/>
                    <a:pt x="5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3"/>
            <p:cNvSpPr/>
            <p:nvPr/>
          </p:nvSpPr>
          <p:spPr>
            <a:xfrm>
              <a:off x="5021125" y="2115900"/>
              <a:ext cx="27850" cy="27850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549" y="0"/>
                  </a:moveTo>
                  <a:cubicBezTo>
                    <a:pt x="283" y="0"/>
                    <a:pt x="0" y="282"/>
                    <a:pt x="0" y="548"/>
                  </a:cubicBezTo>
                  <a:cubicBezTo>
                    <a:pt x="0" y="831"/>
                    <a:pt x="283" y="1113"/>
                    <a:pt x="549" y="1113"/>
                  </a:cubicBezTo>
                  <a:cubicBezTo>
                    <a:pt x="831" y="1113"/>
                    <a:pt x="1113" y="831"/>
                    <a:pt x="1113" y="548"/>
                  </a:cubicBezTo>
                  <a:cubicBezTo>
                    <a:pt x="1113" y="282"/>
                    <a:pt x="831" y="0"/>
                    <a:pt x="5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5445200" y="1882050"/>
              <a:ext cx="34475" cy="34925"/>
            </a:xfrm>
            <a:custGeom>
              <a:avLst/>
              <a:gdLst/>
              <a:ahLst/>
              <a:cxnLst/>
              <a:rect l="l" t="t" r="r" b="b"/>
              <a:pathLst>
                <a:path w="1379" h="1397" extrusionOk="0">
                  <a:moveTo>
                    <a:pt x="681" y="0"/>
                  </a:moveTo>
                  <a:cubicBezTo>
                    <a:pt x="349" y="0"/>
                    <a:pt x="0" y="349"/>
                    <a:pt x="0" y="698"/>
                  </a:cubicBezTo>
                  <a:cubicBezTo>
                    <a:pt x="0" y="1047"/>
                    <a:pt x="349" y="1396"/>
                    <a:pt x="681" y="1396"/>
                  </a:cubicBezTo>
                  <a:cubicBezTo>
                    <a:pt x="1030" y="1396"/>
                    <a:pt x="1379" y="1047"/>
                    <a:pt x="1379" y="698"/>
                  </a:cubicBezTo>
                  <a:cubicBezTo>
                    <a:pt x="1379" y="349"/>
                    <a:pt x="1097" y="0"/>
                    <a:pt x="68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5671975" y="2446500"/>
              <a:ext cx="10400" cy="6675"/>
            </a:xfrm>
            <a:custGeom>
              <a:avLst/>
              <a:gdLst/>
              <a:ahLst/>
              <a:cxnLst/>
              <a:rect l="l" t="t" r="r" b="b"/>
              <a:pathLst>
                <a:path w="416" h="267" extrusionOk="0">
                  <a:moveTo>
                    <a:pt x="200" y="1"/>
                  </a:moveTo>
                  <a:cubicBezTo>
                    <a:pt x="0" y="1"/>
                    <a:pt x="0" y="266"/>
                    <a:pt x="200" y="266"/>
                  </a:cubicBezTo>
                  <a:cubicBezTo>
                    <a:pt x="416" y="266"/>
                    <a:pt x="416" y="1"/>
                    <a:pt x="20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5848500" y="2460200"/>
              <a:ext cx="17050" cy="13750"/>
            </a:xfrm>
            <a:custGeom>
              <a:avLst/>
              <a:gdLst/>
              <a:ahLst/>
              <a:cxnLst/>
              <a:rect l="l" t="t" r="r" b="b"/>
              <a:pathLst>
                <a:path w="682" h="550" extrusionOk="0">
                  <a:moveTo>
                    <a:pt x="332" y="1"/>
                  </a:moveTo>
                  <a:cubicBezTo>
                    <a:pt x="0" y="1"/>
                    <a:pt x="0" y="549"/>
                    <a:pt x="332" y="549"/>
                  </a:cubicBezTo>
                  <a:cubicBezTo>
                    <a:pt x="681" y="549"/>
                    <a:pt x="681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5671975" y="2285350"/>
              <a:ext cx="24100" cy="19125"/>
            </a:xfrm>
            <a:custGeom>
              <a:avLst/>
              <a:gdLst/>
              <a:ahLst/>
              <a:cxnLst/>
              <a:rect l="l" t="t" r="r" b="b"/>
              <a:pathLst>
                <a:path w="964" h="765" extrusionOk="0">
                  <a:moveTo>
                    <a:pt x="482" y="0"/>
                  </a:moveTo>
                  <a:cubicBezTo>
                    <a:pt x="0" y="0"/>
                    <a:pt x="0" y="765"/>
                    <a:pt x="482" y="765"/>
                  </a:cubicBezTo>
                  <a:cubicBezTo>
                    <a:pt x="964" y="765"/>
                    <a:pt x="964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5827725" y="2302800"/>
              <a:ext cx="27425" cy="27850"/>
            </a:xfrm>
            <a:custGeom>
              <a:avLst/>
              <a:gdLst/>
              <a:ahLst/>
              <a:cxnLst/>
              <a:rect l="l" t="t" r="r" b="b"/>
              <a:pathLst>
                <a:path w="1097" h="1114" extrusionOk="0">
                  <a:moveTo>
                    <a:pt x="549" y="0"/>
                  </a:moveTo>
                  <a:cubicBezTo>
                    <a:pt x="200" y="0"/>
                    <a:pt x="0" y="283"/>
                    <a:pt x="0" y="549"/>
                  </a:cubicBezTo>
                  <a:cubicBezTo>
                    <a:pt x="0" y="897"/>
                    <a:pt x="200" y="1113"/>
                    <a:pt x="549" y="1113"/>
                  </a:cubicBezTo>
                  <a:cubicBezTo>
                    <a:pt x="831" y="1113"/>
                    <a:pt x="1097" y="831"/>
                    <a:pt x="1030" y="549"/>
                  </a:cubicBezTo>
                  <a:cubicBezTo>
                    <a:pt x="1030" y="283"/>
                    <a:pt x="831" y="0"/>
                    <a:pt x="5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467A6B-24FF-4579-A122-45AA362BA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975" y="2857832"/>
            <a:ext cx="2172674" cy="21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1" grpId="0"/>
      <p:bldP spid="330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79;p47">
            <a:extLst>
              <a:ext uri="{FF2B5EF4-FFF2-40B4-BE49-F238E27FC236}">
                <a16:creationId xmlns:a16="http://schemas.microsoft.com/office/drawing/2014/main" id="{16118DA1-35BC-44C4-9CFC-BB1DAE08BBE5}"/>
              </a:ext>
            </a:extLst>
          </p:cNvPr>
          <p:cNvSpPr/>
          <p:nvPr/>
        </p:nvSpPr>
        <p:spPr>
          <a:xfrm rot="-5400000">
            <a:off x="2584313" y="-1298639"/>
            <a:ext cx="3975376" cy="7862153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D2229-720B-42E6-A7E8-57C1475A3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0" b="98187" l="5497" r="93869">
                        <a14:foregroundMark x1="5497" y1="29456" x2="9302" y2="41843"/>
                        <a14:foregroundMark x1="90275" y1="8459" x2="94080" y2="34290"/>
                        <a14:foregroundMark x1="94080" y1="34290" x2="92389" y2="41843"/>
                        <a14:foregroundMark x1="21353" y1="74169" x2="64693" y2="94260"/>
                        <a14:foregroundMark x1="64693" y1="94260" x2="68288" y2="94562"/>
                        <a14:foregroundMark x1="82241" y1="85196" x2="81818" y2="82326"/>
                        <a14:foregroundMark x1="72727" y1="80060" x2="68922" y2="79456"/>
                        <a14:foregroundMark x1="58562" y1="59215" x2="53066" y2="52417"/>
                        <a14:foregroundMark x1="71670" y1="72659" x2="54334" y2="65861"/>
                        <a14:foregroundMark x1="58985" y1="61480" x2="64059" y2="47583"/>
                        <a14:foregroundMark x1="65328" y1="98187" x2="74630" y2="93807"/>
                        <a14:foregroundMark x1="74630" y1="79003" x2="71459" y2="88066"/>
                        <a14:foregroundMark x1="22833" y1="81873" x2="34249" y2="90181"/>
                        <a14:foregroundMark x1="34249" y1="90181" x2="50106" y2="94562"/>
                        <a14:foregroundMark x1="50106" y1="94562" x2="53277" y2="94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230" y="590749"/>
            <a:ext cx="2708856" cy="3853997"/>
          </a:xfrm>
          <a:prstGeom prst="rect">
            <a:avLst/>
          </a:prstGeom>
        </p:spPr>
      </p:pic>
      <p:sp>
        <p:nvSpPr>
          <p:cNvPr id="5" name="Google Shape;3301;p33">
            <a:extLst>
              <a:ext uri="{FF2B5EF4-FFF2-40B4-BE49-F238E27FC236}">
                <a16:creationId xmlns:a16="http://schemas.microsoft.com/office/drawing/2014/main" id="{87EE6212-45DD-4EF0-8482-8F72C5F2FAC4}"/>
              </a:ext>
            </a:extLst>
          </p:cNvPr>
          <p:cNvSpPr txBox="1">
            <a:spLocks/>
          </p:cNvSpPr>
          <p:nvPr/>
        </p:nvSpPr>
        <p:spPr>
          <a:xfrm>
            <a:off x="3135668" y="1503911"/>
            <a:ext cx="4519773" cy="213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3200" b="0" i="0" u="none" strike="noStrike" cap="none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7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01;p33">
            <a:extLst>
              <a:ext uri="{FF2B5EF4-FFF2-40B4-BE49-F238E27FC236}">
                <a16:creationId xmlns:a16="http://schemas.microsoft.com/office/drawing/2014/main" id="{2CFD5E99-2681-9B8D-5BEC-42497BAED423}"/>
              </a:ext>
            </a:extLst>
          </p:cNvPr>
          <p:cNvSpPr txBox="1">
            <a:spLocks/>
          </p:cNvSpPr>
          <p:nvPr/>
        </p:nvSpPr>
        <p:spPr>
          <a:xfrm>
            <a:off x="2682553" y="356306"/>
            <a:ext cx="3778893" cy="688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#9Slide05 SVNAnthem" pitchFamily="2" charset="0"/>
              </a:rPr>
              <a:t>1. </a:t>
            </a:r>
            <a:r>
              <a:rPr lang="en-US" sz="4000" dirty="0" err="1">
                <a:solidFill>
                  <a:srgbClr val="FF0000"/>
                </a:solidFill>
                <a:latin typeface="#9Slide05 SVNAnthem" pitchFamily="2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#9Slide05 SVNAnthem" pitchFamily="2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#9Slide05 SVNAnthem" pitchFamily="2" charset="0"/>
              </a:rPr>
              <a:t>chú</a:t>
            </a:r>
            <a:r>
              <a:rPr lang="en-US" sz="4000" dirty="0">
                <a:solidFill>
                  <a:srgbClr val="FF0000"/>
                </a:solidFill>
                <a:latin typeface="#9Slide05 SVNAnthem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SVNAnthem" pitchFamily="2" charset="0"/>
              </a:rPr>
              <a:t>thích</a:t>
            </a:r>
            <a:endParaRPr lang="en-US" sz="2800" dirty="0">
              <a:solidFill>
                <a:srgbClr val="FF0000"/>
              </a:solidFill>
              <a:latin typeface="#9Slide05 SVNAnthe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01D79-E7DD-E044-8EAA-7A7ACA7F7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2" y="1804133"/>
            <a:ext cx="4109060" cy="2414225"/>
          </a:xfrm>
          <a:prstGeom prst="rect">
            <a:avLst/>
          </a:prstGeom>
        </p:spPr>
      </p:pic>
      <p:sp>
        <p:nvSpPr>
          <p:cNvPr id="12" name="Google Shape;4193;p63">
            <a:extLst>
              <a:ext uri="{FF2B5EF4-FFF2-40B4-BE49-F238E27FC236}">
                <a16:creationId xmlns:a16="http://schemas.microsoft.com/office/drawing/2014/main" id="{C97EAF27-0443-9733-6A30-A180F880EE2E}"/>
              </a:ext>
            </a:extLst>
          </p:cNvPr>
          <p:cNvSpPr/>
          <p:nvPr/>
        </p:nvSpPr>
        <p:spPr>
          <a:xfrm rot="5400000">
            <a:off x="5013470" y="1148787"/>
            <a:ext cx="3293511" cy="3778893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rgbClr val="EBF6DE"/>
          </a:solidFill>
          <a:ln>
            <a:noFill/>
          </a:ln>
        </p:spPr>
      </p:sp>
      <p:sp>
        <p:nvSpPr>
          <p:cNvPr id="13" name="Google Shape;4228;p63">
            <a:extLst>
              <a:ext uri="{FF2B5EF4-FFF2-40B4-BE49-F238E27FC236}">
                <a16:creationId xmlns:a16="http://schemas.microsoft.com/office/drawing/2014/main" id="{B18535E9-D50B-8F70-E56D-A03E80351ACE}"/>
              </a:ext>
            </a:extLst>
          </p:cNvPr>
          <p:cNvSpPr txBox="1">
            <a:spLocks/>
          </p:cNvSpPr>
          <p:nvPr/>
        </p:nvSpPr>
        <p:spPr>
          <a:xfrm flipH="1">
            <a:off x="5153985" y="1804133"/>
            <a:ext cx="3202422" cy="422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0" i="0" u="none" strike="noStrike" cap="none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</a:rPr>
              <a:t>*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</a:rPr>
              <a:t>Cả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</a:rPr>
              <a:t>lớp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</a:rPr>
              <a:t>đọc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</a:rPr>
              <a:t>đồng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</a:rPr>
              <a:t>thanh</a:t>
            </a:r>
            <a:endParaRPr lang="en-US" sz="3200" dirty="0">
              <a:solidFill>
                <a:schemeClr val="accent1"/>
              </a:solidFill>
              <a:latin typeface="#9Slide05 SVNAnthem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schemeClr val="accent1"/>
              </a:solidFill>
              <a:latin typeface="#9Slide05 SVNAnthem" pitchFamily="2" charset="0"/>
              <a:ea typeface="Concert One"/>
              <a:cs typeface="Concert One"/>
              <a:sym typeface="Concert One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*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Giọng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điệu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hồn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nhiên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ngộ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nghĩnh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vui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  <a:ea typeface="Concert One"/>
                <a:cs typeface="Concert One"/>
                <a:sym typeface="Concert One"/>
              </a:rPr>
              <a:t>tươi</a:t>
            </a:r>
            <a:endParaRPr lang="en-US" sz="3200" dirty="0">
              <a:solidFill>
                <a:schemeClr val="accent1"/>
              </a:solidFill>
              <a:latin typeface="#9Slide05 SVNAnthem" pitchFamily="2" charset="0"/>
              <a:ea typeface="Concert One"/>
              <a:cs typeface="Concert One"/>
              <a:sym typeface="Concert One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schemeClr val="accent1"/>
              </a:solidFill>
              <a:latin typeface="#9Slide05 SVNAnthem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</a:rPr>
              <a:t>*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</a:rPr>
              <a:t>Giải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</a:rPr>
              <a:t>thích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</a:rPr>
              <a:t>từ</a:t>
            </a:r>
            <a:r>
              <a:rPr lang="en-US" sz="3200" dirty="0">
                <a:solidFill>
                  <a:schemeClr val="accent1"/>
                </a:solidFill>
                <a:latin typeface="#9Slide05 SVNAnthem" pitchFamily="2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#9Slide05 SVNAnthem" pitchFamily="2" charset="0"/>
              </a:rPr>
              <a:t>mới</a:t>
            </a:r>
            <a:endParaRPr lang="vi-VN" sz="3200" dirty="0">
              <a:solidFill>
                <a:schemeClr val="accent1"/>
              </a:solidFill>
              <a:latin typeface="#9Slide05 SVNAnthem" pitchFamily="2" charset="0"/>
              <a:ea typeface="Concert One"/>
              <a:cs typeface="Concert One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6399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theme/theme1.xml><?xml version="1.0" encoding="utf-8"?>
<a:theme xmlns:a="http://schemas.openxmlformats.org/drawingml/2006/main" name="February Daily Slides by Slidesgo">
  <a:themeElements>
    <a:clrScheme name="Simple Light">
      <a:dk1>
        <a:srgbClr val="34455F"/>
      </a:dk1>
      <a:lt1>
        <a:srgbClr val="FFFFFF"/>
      </a:lt1>
      <a:dk2>
        <a:srgbClr val="4D5F7A"/>
      </a:dk2>
      <a:lt2>
        <a:srgbClr val="FFBB94"/>
      </a:lt2>
      <a:accent1>
        <a:srgbClr val="34455F"/>
      </a:accent1>
      <a:accent2>
        <a:srgbClr val="4D5F7A"/>
      </a:accent2>
      <a:accent3>
        <a:srgbClr val="D2A388"/>
      </a:accent3>
      <a:accent4>
        <a:srgbClr val="FFBB94"/>
      </a:accent4>
      <a:accent5>
        <a:srgbClr val="FFEDE3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2960</Words>
  <Application>Microsoft Office PowerPoint</Application>
  <PresentationFormat>On-screen Show (16:9)</PresentationFormat>
  <Paragraphs>462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9" baseType="lpstr">
      <vt:lpstr>#9Slide05 SVNCookie</vt:lpstr>
      <vt:lpstr>#9Slide03 Ample</vt:lpstr>
      <vt:lpstr>.VnPresent</vt:lpstr>
      <vt:lpstr>#9Slide05 SVNAnthem</vt:lpstr>
      <vt:lpstr>Times New Roman</vt:lpstr>
      <vt:lpstr>#9Slide07 IcielPony</vt:lpstr>
      <vt:lpstr>Fira Sans Condensed Medium</vt:lpstr>
      <vt:lpstr>#9Slide07 Crocante</vt:lpstr>
      <vt:lpstr>Arial</vt:lpstr>
      <vt:lpstr>#9Slide05 SVNBulgary</vt:lpstr>
      <vt:lpstr>Fira Sans Extra Condensed</vt:lpstr>
      <vt:lpstr>Work Sans</vt:lpstr>
      <vt:lpstr>Concert One</vt:lpstr>
      <vt:lpstr>#9Slide07 Dorayaki</vt:lpstr>
      <vt:lpstr>Calibri</vt:lpstr>
      <vt:lpstr>#9Slide05 Braxton Regular</vt:lpstr>
      <vt:lpstr>#9Slide03 AmpleSoft</vt:lpstr>
      <vt:lpstr>Wingdings</vt:lpstr>
      <vt:lpstr>#9Slide03 Sofia Pro Soft Bold</vt:lpstr>
      <vt:lpstr>#9Slide03 Arima Madurai</vt:lpstr>
      <vt:lpstr>Cairo</vt:lpstr>
      <vt:lpstr>#9Slide07 IcielKoni</vt:lpstr>
      <vt:lpstr>February Daily Slides by Slidesgo</vt:lpstr>
      <vt:lpstr>CHÒM SAO GÌ ĐÂY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8 Ngàn sao làm việc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FEBRUARY DAILY SLIDES</dc:title>
  <dc:creator>NBN</dc:creator>
  <cp:lastModifiedBy>Admin</cp:lastModifiedBy>
  <cp:revision>32</cp:revision>
  <dcterms:modified xsi:type="dcterms:W3CDTF">2022-09-03T06:40:10Z</dcterms:modified>
</cp:coreProperties>
</file>