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8556" r:id="rId2"/>
  </p:sldMasterIdLst>
  <p:notesMasterIdLst>
    <p:notesMasterId r:id="rId33"/>
  </p:notesMasterIdLst>
  <p:sldIdLst>
    <p:sldId id="333" r:id="rId3"/>
    <p:sldId id="353" r:id="rId4"/>
    <p:sldId id="354" r:id="rId5"/>
    <p:sldId id="355" r:id="rId6"/>
    <p:sldId id="361" r:id="rId7"/>
    <p:sldId id="364" r:id="rId8"/>
    <p:sldId id="365" r:id="rId9"/>
    <p:sldId id="362" r:id="rId10"/>
    <p:sldId id="363" r:id="rId11"/>
    <p:sldId id="356" r:id="rId12"/>
    <p:sldId id="369" r:id="rId13"/>
    <p:sldId id="370" r:id="rId14"/>
    <p:sldId id="366" r:id="rId15"/>
    <p:sldId id="371" r:id="rId16"/>
    <p:sldId id="372" r:id="rId17"/>
    <p:sldId id="373" r:id="rId18"/>
    <p:sldId id="367" r:id="rId19"/>
    <p:sldId id="374" r:id="rId20"/>
    <p:sldId id="368" r:id="rId21"/>
    <p:sldId id="357" r:id="rId22"/>
    <p:sldId id="375" r:id="rId23"/>
    <p:sldId id="377" r:id="rId24"/>
    <p:sldId id="376" r:id="rId25"/>
    <p:sldId id="358" r:id="rId26"/>
    <p:sldId id="378" r:id="rId27"/>
    <p:sldId id="379" r:id="rId28"/>
    <p:sldId id="382" r:id="rId29"/>
    <p:sldId id="380" r:id="rId30"/>
    <p:sldId id="381" r:id="rId31"/>
    <p:sldId id="3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437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CF77-8CC2-4973-B4B0-6AA29A646DA6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4E2-0BCC-4F5D-AE1D-792F5BB8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3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5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8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9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8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87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5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18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05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9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2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132F-27AD-4901-812E-8330D5487512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57" r:id="rId1"/>
    <p:sldLayoutId id="2147488558" r:id="rId2"/>
    <p:sldLayoutId id="2147488559" r:id="rId3"/>
    <p:sldLayoutId id="2147488560" r:id="rId4"/>
    <p:sldLayoutId id="2147488561" r:id="rId5"/>
    <p:sldLayoutId id="2147488562" r:id="rId6"/>
    <p:sldLayoutId id="2147488563" r:id="rId7"/>
    <p:sldLayoutId id="2147488564" r:id="rId8"/>
    <p:sldLayoutId id="2147488565" r:id="rId9"/>
    <p:sldLayoutId id="2147488566" r:id="rId10"/>
    <p:sldLayoutId id="214748856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19271" y="937524"/>
            <a:ext cx="12072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4800" b="1" dirty="0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4800" b="1" dirty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</a:t>
            </a:r>
            <a:r>
              <a:rPr lang="en-US" altLang="en-US" sz="48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LỰC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800" b="1" dirty="0" smtClean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HỌC ĐƯỜNG</a:t>
            </a:r>
            <a:endParaRPr lang="en-SG" altLang="en-US" sz="4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21CE81-5053-C2A3-7419-9A2CE4928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20" y="2541892"/>
            <a:ext cx="5308324" cy="357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7935B-F3FC-C35F-6C00-E62D1100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200C2-5662-ED14-5E55-23F15AFF5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58" y="2356656"/>
            <a:ext cx="6835257" cy="523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AEB8E7-2571-97ED-D77F-BFA1C2EFC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63" y="3594123"/>
            <a:ext cx="10697705" cy="15101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F69C33-74A1-A269-011C-D5AAD5DAE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98" y="2949313"/>
            <a:ext cx="5437102" cy="4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7935B-F3FC-C35F-6C00-E62D1100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C200C2-5662-ED14-5E55-23F15AFF5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58" y="2356656"/>
            <a:ext cx="6835257" cy="523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885BF0-6A53-4A64-7CC9-D2D32C91D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63" y="3729959"/>
            <a:ext cx="10697705" cy="1552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F69C33-74A1-A269-011C-D5AAD5DAE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98" y="2962961"/>
            <a:ext cx="5437102" cy="42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7935B-F3FC-C35F-6C00-E62D1100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27E434-1B5F-A036-57A4-72E60D691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3" y="2937879"/>
            <a:ext cx="4541434" cy="440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27367-B3A8-323E-13C9-40D13C19A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58" y="2356656"/>
            <a:ext cx="6835257" cy="523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475EEC-CBEE-CA83-3E2B-31418E5FAF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3" y="3717786"/>
            <a:ext cx="9934828" cy="27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7935B-F3FC-C35F-6C00-E62D1100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27E434-1B5F-A036-57A4-72E60D691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3" y="2937879"/>
            <a:ext cx="4541434" cy="440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27367-B3A8-323E-13C9-40D13C19A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58" y="2356656"/>
            <a:ext cx="6835257" cy="523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27641-319B-3305-0A0B-547088CD1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58" y="3717785"/>
            <a:ext cx="10503980" cy="272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7935B-F3FC-C35F-6C00-E62D1100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27367-B3A8-323E-13C9-40D13C19A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58" y="2356656"/>
            <a:ext cx="6835257" cy="523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74C7F8-949B-E369-FADC-A09FF844F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58" y="3090079"/>
            <a:ext cx="11099584" cy="17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7935B-F3FC-C35F-6C00-E62D1100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27367-B3A8-323E-13C9-40D13C19A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58" y="2356656"/>
            <a:ext cx="6835257" cy="523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33D8C-720A-FC4B-2E25-3A5E24F01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76" y="2951527"/>
            <a:ext cx="5147411" cy="4315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1EEDC5-263C-05CA-03C3-0FF0FCB17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57" y="3571797"/>
            <a:ext cx="11141279" cy="1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7935B-F3FC-C35F-6C00-E62D1100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27367-B3A8-323E-13C9-40D13C19A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58" y="2356656"/>
            <a:ext cx="6835257" cy="523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F33D8C-720A-FC4B-2E25-3A5E24F017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76" y="2951527"/>
            <a:ext cx="5147411" cy="4315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223C2-5D97-2200-3C75-9BDE65114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76" y="3495640"/>
            <a:ext cx="11149284" cy="24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6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7935B-F3FC-C35F-6C00-E62D1100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C46CF-8352-35EE-25FE-1B962C528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36" y="2298653"/>
            <a:ext cx="10677486" cy="448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6C4EC-BF68-C996-6A96-24AEA771E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60" y="2780760"/>
            <a:ext cx="6851271" cy="448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3334F-A5AA-0BD6-C8E3-7B4720AAD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4416"/>
          <a:stretch/>
        </p:blipFill>
        <p:spPr>
          <a:xfrm>
            <a:off x="639828" y="3422603"/>
            <a:ext cx="10628885" cy="247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7935B-F3FC-C35F-6C00-E62D1100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3C46CF-8352-35EE-25FE-1B962C528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36" y="2298653"/>
            <a:ext cx="10677486" cy="448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6C4EC-BF68-C996-6A96-24AEA771E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60" y="2780760"/>
            <a:ext cx="6851271" cy="4482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73334F-A5AA-0BD6-C8E3-7B4720AADA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584"/>
          <a:stretch/>
        </p:blipFill>
        <p:spPr>
          <a:xfrm>
            <a:off x="561981" y="3429000"/>
            <a:ext cx="11068037" cy="205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87935B-F3FC-C35F-6C00-E62D11005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E5296-8CE3-E5F4-921B-44E065651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276" y="3121072"/>
            <a:ext cx="10914074" cy="237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721D75-94E1-AF9C-2D36-A98CC0718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36" y="2298653"/>
            <a:ext cx="10677486" cy="44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CAB83-3798-E369-1AA2-3CBE8CFB2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91" y="1421295"/>
            <a:ext cx="10398190" cy="44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8A55B-0AB4-D18A-C704-45DA060A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43E0E-6DC5-A159-7E94-8C1608636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3" y="2443709"/>
            <a:ext cx="10833909" cy="31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8A55B-0AB4-D18A-C704-45DA060A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6C6B3-0803-DB34-2A96-FEC820B020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3093"/>
          <a:stretch/>
        </p:blipFill>
        <p:spPr>
          <a:xfrm>
            <a:off x="706912" y="2298652"/>
            <a:ext cx="10852742" cy="268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6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8A55B-0AB4-D18A-C704-45DA060A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06C6B3-0803-DB34-2A96-FEC820B020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952"/>
          <a:stretch/>
        </p:blipFill>
        <p:spPr>
          <a:xfrm>
            <a:off x="706912" y="2524832"/>
            <a:ext cx="10852742" cy="30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68A55B-0AB4-D18A-C704-45DA060A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D58EA4-66BE-2C8D-1A86-3E41810DD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64" y="2429656"/>
            <a:ext cx="11362624" cy="12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30921-5450-F1FB-9F5F-4759FF1E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937524"/>
            <a:ext cx="3009900" cy="76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7A79F0-F24D-7704-424D-388D3E9B1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61" y="2118104"/>
            <a:ext cx="11037201" cy="245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30921-5450-F1FB-9F5F-4759FF1E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937524"/>
            <a:ext cx="30099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ED28EC-7660-DB6A-B70A-52A7D02EF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687" y="2058750"/>
            <a:ext cx="11477838" cy="25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30921-5450-F1FB-9F5F-4759FF1E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937524"/>
            <a:ext cx="30099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06A64-71D7-FF27-07C6-817D8F0B1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56" y="1797951"/>
            <a:ext cx="11204821" cy="38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6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30921-5450-F1FB-9F5F-4759FF1E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937524"/>
            <a:ext cx="30099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55E87-0068-F8F7-86CF-48F5DF479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10" y="1860793"/>
            <a:ext cx="5756189" cy="368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041F57-3ED5-4723-454E-DD85D0D3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89" y="2622792"/>
            <a:ext cx="10926704" cy="14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30921-5450-F1FB-9F5F-4759FF1E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937524"/>
            <a:ext cx="30099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55E87-0068-F8F7-86CF-48F5DF479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10" y="1860793"/>
            <a:ext cx="5756189" cy="368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2D8CCC-18CC-88EB-6C39-B9F398393B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810" y="2524622"/>
            <a:ext cx="10251857" cy="8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30921-5450-F1FB-9F5F-4759FF1E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937524"/>
            <a:ext cx="30099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55E87-0068-F8F7-86CF-48F5DF479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10" y="1860793"/>
            <a:ext cx="5756189" cy="368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0513A-B66B-7867-9B97-CADBE03A4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68" y="2622793"/>
            <a:ext cx="10401686" cy="8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2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B8637-0FBD-F538-7B2A-1908F6FA1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95" y="1275709"/>
            <a:ext cx="2809875" cy="676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A93DFC-ED9D-C1EE-CA44-6317C1A8A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68" y="2290168"/>
            <a:ext cx="11215288" cy="28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69604-10FF-EC23-3A19-27A4E7211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17" y="1045902"/>
            <a:ext cx="2895600" cy="781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BC010-EB87-D517-37C8-A215A07D1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38" y="2293677"/>
            <a:ext cx="10958084" cy="208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52969-7E2C-259F-E3B5-9B4DAE8B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3541CD-D77C-20D6-C4E3-E9114AB5E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36" y="2535831"/>
            <a:ext cx="10123150" cy="523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DE973F-37FA-41FD-13E1-403EA51B00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11" y="3122675"/>
            <a:ext cx="11445262" cy="15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52969-7E2C-259F-E3B5-9B4DAE8B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C52F5-1A8D-E0C5-9D76-9C269B04F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00" y="2498300"/>
            <a:ext cx="9245505" cy="430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1C22B-BDDA-D148-07D3-33B81F184F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207" y="3429000"/>
            <a:ext cx="10535262" cy="18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52969-7E2C-259F-E3B5-9B4DAE8B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C52F5-1A8D-E0C5-9D76-9C269B04F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00" y="2498300"/>
            <a:ext cx="9245505" cy="430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FCD69C-4345-9F40-C350-F0AE3ED2D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96" y="3127970"/>
            <a:ext cx="11216648" cy="235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52969-7E2C-259F-E3B5-9B4DAE8B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C52F5-1A8D-E0C5-9D76-9C269B04F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00" y="2498300"/>
            <a:ext cx="9245505" cy="430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2B5CE-1237-9944-7ABA-DBA30CE32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714" y="3332690"/>
            <a:ext cx="10936337" cy="11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52969-7E2C-259F-E3B5-9B4DAE8B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B2547-1694-10DB-D7DB-7E942D764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41" y="2315712"/>
            <a:ext cx="10109008" cy="1560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EB6BC7-9CC9-B3BB-B7B6-6F9F37897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91" y="4026991"/>
            <a:ext cx="10045761" cy="1085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D0B7DC-F78F-0F86-9B75-675B98D45F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941" y="5254672"/>
            <a:ext cx="10003596" cy="9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762" y="0"/>
            <a:ext cx="1255238" cy="9375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457526-F77E-5401-D7C3-02FDD0A3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36" y="414304"/>
            <a:ext cx="7063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err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Bài</a:t>
            </a:r>
            <a:r>
              <a:rPr lang="en-US" altLang="en-US" sz="2800" b="1">
                <a:solidFill>
                  <a:srgbClr val="0000FF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7:</a:t>
            </a:r>
            <a:r>
              <a:rPr lang="en-US" altLang="en-US" sz="2800" b="1">
                <a:solidFill>
                  <a:srgbClr val="FF0000"/>
                </a:solidFill>
                <a:latin typeface="#9Slide05 Fourth" panose="00000500000000000000" pitchFamily="2" charset="0"/>
                <a:ea typeface="Helvetica Neue"/>
                <a:cs typeface="Helvetica Neue"/>
              </a:rPr>
              <a:t> PHÒNG, CHỐNG BẠO LỰC HỌC ĐƯỜNG</a:t>
            </a:r>
            <a:endParaRPr lang="en-SG" altLang="en-US" sz="2800" b="1" dirty="0">
              <a:solidFill>
                <a:srgbClr val="0000FF"/>
              </a:solidFill>
              <a:latin typeface="#9Slide05 Fourth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52969-7E2C-259F-E3B5-9B4DAE8B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6" y="1174703"/>
            <a:ext cx="3067050" cy="1123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4D54E-E7D4-0BD2-7B53-5054ED2D9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14" y="2500312"/>
            <a:ext cx="10241911" cy="23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6921</TotalTime>
  <Words>301</Words>
  <Application>Microsoft Office PowerPoint</Application>
  <PresentationFormat>Widescreen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微软雅黑</vt:lpstr>
      <vt:lpstr>#9Slide05 Fourth</vt:lpstr>
      <vt:lpstr>Arial</vt:lpstr>
      <vt:lpstr>Calibri</vt:lpstr>
      <vt:lpstr>Calibri Light</vt:lpstr>
      <vt:lpstr>Helvetica Neue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166</cp:revision>
  <dcterms:created xsi:type="dcterms:W3CDTF">2021-06-28T15:32:15Z</dcterms:created>
  <dcterms:modified xsi:type="dcterms:W3CDTF">2024-03-17T03:16:32Z</dcterms:modified>
</cp:coreProperties>
</file>