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60" d="100"/>
          <a:sy n="60" d="100"/>
        </p:scale>
        <p:origin x="754" y="38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8085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499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31046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91596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9950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6683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18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7436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08596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2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70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  <a:endParaRPr lang="en-US" altLang="zh-CN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– SÁCH KNTT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F2DA3C-33DF-3C2E-534A-C76004FFE892}"/>
              </a:ext>
            </a:extLst>
          </p:cNvPr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</a:t>
            </a:r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0947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/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/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77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F4D7AE-5E2F-9005-BEB9-E7633AB65462}"/>
              </a:ext>
            </a:extLst>
          </p:cNvPr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C1C85E99-EEAB-9B1A-59A9-67382BFFD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16467"/>
              </p:ext>
            </p:extLst>
          </p:nvPr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61189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757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6249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801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9788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862867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6147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04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57086"/>
      </p:ext>
    </p:extLst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725</Words>
  <Application>Microsoft Office PowerPoint</Application>
  <PresentationFormat>Custom</PresentationFormat>
  <Paragraphs>106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57</cp:revision>
  <dcterms:created xsi:type="dcterms:W3CDTF">2015-09-14T06:10:05Z</dcterms:created>
  <dcterms:modified xsi:type="dcterms:W3CDTF">2024-03-17T15:43:53Z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