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32" r:id="rId5"/>
  </p:sldMasterIdLst>
  <p:notesMasterIdLst>
    <p:notesMasterId r:id="rId43"/>
  </p:notesMasterIdLst>
  <p:sldIdLst>
    <p:sldId id="256" r:id="rId6"/>
    <p:sldId id="470" r:id="rId7"/>
    <p:sldId id="399" r:id="rId8"/>
    <p:sldId id="634" r:id="rId9"/>
    <p:sldId id="635" r:id="rId10"/>
    <p:sldId id="264" r:id="rId11"/>
    <p:sldId id="522" r:id="rId12"/>
    <p:sldId id="496" r:id="rId13"/>
    <p:sldId id="636" r:id="rId14"/>
    <p:sldId id="400" r:id="rId15"/>
    <p:sldId id="261" r:id="rId16"/>
    <p:sldId id="401" r:id="rId17"/>
    <p:sldId id="631" r:id="rId18"/>
    <p:sldId id="623" r:id="rId19"/>
    <p:sldId id="620" r:id="rId20"/>
    <p:sldId id="267" r:id="rId21"/>
    <p:sldId id="403" r:id="rId22"/>
    <p:sldId id="630" r:id="rId23"/>
    <p:sldId id="637" r:id="rId24"/>
    <p:sldId id="368" r:id="rId25"/>
    <p:sldId id="587" r:id="rId26"/>
    <p:sldId id="605" r:id="rId27"/>
    <p:sldId id="639" r:id="rId28"/>
    <p:sldId id="622" r:id="rId29"/>
    <p:sldId id="638" r:id="rId30"/>
    <p:sldId id="640" r:id="rId31"/>
    <p:sldId id="633" r:id="rId32"/>
    <p:sldId id="642" r:id="rId33"/>
    <p:sldId id="570" r:id="rId34"/>
    <p:sldId id="616" r:id="rId35"/>
    <p:sldId id="574" r:id="rId36"/>
    <p:sldId id="643" r:id="rId37"/>
    <p:sldId id="596" r:id="rId38"/>
    <p:sldId id="644" r:id="rId39"/>
    <p:sldId id="598" r:id="rId40"/>
    <p:sldId id="645" r:id="rId41"/>
    <p:sldId id="5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59EAF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4C70-CDF3-4266-AEDC-CA3308B47CD1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8537F-FA8E-4595-A01B-F03C947D3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7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28537F-FA8E-4595-A01B-F03C947D33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320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5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27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93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4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30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6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#9Slide05 Brannboll Ny" panose="02000000000000000000" pitchFamily="2" charset="0"/>
              </a:rPr>
              <a:t>Vũ Thị Ánh Tuyết- Trường THCS Tô Hiệu- Lê Chân –Hải Phòng</a:t>
            </a:r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ACD18-9F83-4F13-8F10-8F66BD177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5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28537F-FA8E-4595-A01B-F03C947D33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20238C-3C85-0B7A-1598-CB9049A82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ECA004-2D9D-64EF-0B77-B798F5348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A9DE3A-30AE-0D81-4262-79524329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CD11BD-22E4-4F6A-274D-39B8D977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4BBA4A-9D21-3FFF-2E30-8726A569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146348-6CB9-7A91-09A5-F2F7A0C1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9AB90C-C793-11FA-5BA7-226F3E59A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B68524-3F9C-56AD-BCC3-F2836176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DACE27-3846-1FE7-A2C3-8D28AFF2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EA9E03-C822-1F9A-103B-3E3E3B98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0F71574-031A-5C40-BBCF-59D5C814B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EEE8B2B-9B73-4DD5-9EB7-5731616C0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8EE255-B468-BDF9-2E2A-99E9C2F1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58DFB1-0BF3-FBE3-DC0A-12A6774B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881C04-CA27-F369-7E1E-91C240AF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4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9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65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6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1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E8F568-2C1D-44D7-3C80-A9701832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69CD81-30C7-B290-74C7-2946E913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F204CA-9A8F-4098-8819-844DC8E2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6E3FA3-9A2E-EECF-9881-474CA3D2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D655BC-7D30-30C6-4ECB-F849BC7E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3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34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88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75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C4357-4527-4A6F-8FC0-A5E3D696D9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625773"/>
      </p:ext>
    </p:extLst>
  </p:cSld>
  <p:clrMapOvr>
    <a:masterClrMapping/>
  </p:clrMapOvr>
  <p:transition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E2CF07-AA09-4F84-AF7C-19256C76E8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12807"/>
      </p:ext>
    </p:extLst>
  </p:cSld>
  <p:clrMapOvr>
    <a:masterClrMapping/>
  </p:clrMapOvr>
  <p:transition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516AC-313E-4608-9742-C335A814F6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645203"/>
      </p:ext>
    </p:extLst>
  </p:cSld>
  <p:clrMapOvr>
    <a:masterClrMapping/>
  </p:clrMapOvr>
  <p:transition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0C99E-C4F9-4DAB-AB94-365632577A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45910"/>
      </p:ext>
    </p:extLst>
  </p:cSld>
  <p:clrMapOvr>
    <a:masterClrMapping/>
  </p:clrMapOvr>
  <p:transition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DF32A-0D3B-4C75-8DD7-AA48D6922F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651555"/>
      </p:ext>
    </p:extLst>
  </p:cSld>
  <p:clrMapOvr>
    <a:masterClrMapping/>
  </p:clrMapOvr>
  <p:transition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3E404-FC01-4AA8-BA2C-0B43F9F4654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34003"/>
      </p:ext>
    </p:extLst>
  </p:cSld>
  <p:clrMapOvr>
    <a:masterClrMapping/>
  </p:clrMapOvr>
  <p:transition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B273-D1F6-4A9F-B39B-4CB0975525D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48973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C622AE-AD29-17FE-2215-FD1298AB1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62EE1E-9231-1DEA-D479-52FF5075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197987-8914-42B9-F10B-DBC6F694A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5AFB1B-0E58-65FD-368F-6AD4FC13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E413AD-3F9B-2595-10E3-358162A0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72FB2E-4EC8-4834-B1D2-76071FCAAD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86143"/>
      </p:ext>
    </p:extLst>
  </p:cSld>
  <p:clrMapOvr>
    <a:masterClrMapping/>
  </p:clrMapOvr>
  <p:transition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DDCB5-33A6-452D-A1F1-9622C8FF3C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099633"/>
      </p:ext>
    </p:extLst>
  </p:cSld>
  <p:clrMapOvr>
    <a:masterClrMapping/>
  </p:clrMapOvr>
  <p:transition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D1EBA-6041-4BF5-8ECE-C912A55FA9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91575"/>
      </p:ext>
    </p:extLst>
  </p:cSld>
  <p:clrMapOvr>
    <a:masterClrMapping/>
  </p:clrMapOvr>
  <p:transition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837B-5167-4CAC-B53D-C2801750461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88359"/>
      </p:ext>
    </p:extLst>
  </p:cSld>
  <p:clrMapOvr>
    <a:masterClrMapping/>
  </p:clrMapOvr>
  <p:transition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87384-1631-427A-8C6B-43ABBF2F17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53681"/>
      </p:ext>
    </p:extLst>
  </p:cSld>
  <p:clrMapOvr>
    <a:masterClrMapping/>
  </p:clrMapOvr>
  <p:transition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836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62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19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99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1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47DBB8-3873-7B28-1C8A-667F885C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44A748-2285-DBCB-C366-5B47E5DBA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7B66453-C611-2DCE-0DFC-942D78DFD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9F64EB-3E44-B632-8BD6-3FEE022D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56B0F2-18F2-6981-C546-04A90B4C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2B4445-DD26-68F3-9BF6-7FFC2851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9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47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01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8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0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48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74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96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04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377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6980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75E0-4B99-E59C-14B2-362200BD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54FBE3-26E4-02D3-87C5-57F674213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E2B5F6-9380-D0DD-FA09-3592491B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A292048-8012-4D60-8DC5-0FE25D9D2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8C7451-FD74-BB78-04D2-20030DC7B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8C074B0-0A4E-488F-3EF6-34222F2D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A95606F-416D-C000-2C9C-87231FF2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E40A842-28FC-76E9-931E-25EDF624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28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09642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65041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196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6575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67389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0879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255025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97443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46650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8618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B1C136-7EF6-EA41-3D3A-1F47CCF7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8F0B48-D470-B975-4471-8FE8FC94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815F143-EB5C-2F09-371E-A702A1BA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3DE7E3-D996-D49E-E892-C38BF2C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31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4731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352552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AC566C3-1F14-5096-7A29-99498E17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FF740A-4846-EF96-B10C-C5A9582F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D54D11-953D-112D-8044-FCED3B20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3D99FA-7C36-FDF4-2881-8908D3A1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48E6AD-8C54-ACF8-DD33-9CAC20D6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E2C8B2-05DB-A0D6-115B-C98DC030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CD9248-44D3-0D0F-7E84-A0D8027A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9691FF-8DEC-94CD-FB60-A463102E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DF4390-C45A-B430-0A5F-1471F2B8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7C25F5-A277-D3C2-B05D-2DBD39B1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1A1EC4-7C00-C23A-76CD-13E72255FF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EE4CD6-6D0F-0C4E-7DD8-DEB3AFD0F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853460-4D86-6D9A-A770-10FD5C2C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6C1627-173C-AFE6-5497-D9AEB1C1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AC0B95-4B72-C2F1-1B6B-53A6892F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4A5FBAC-28F5-AC9C-C019-22B35691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19450F-4F61-B35D-D366-C120C5A2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3AA21F-FDE9-7521-750E-C4042B66A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DDC84-101E-4200-BC11-5EC8B9D6049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A276BA-D66A-EDCE-0B55-637EC28AA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13CAB2-FD63-D8CB-8D8C-52CB6AD17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42C17-23D2-46B4-B2E5-94FA9191D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0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FB1BA9-448A-466D-888E-000648E11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1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0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 spd="slow" advClick="0" advTm="1000">
    <p:push dir="u"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s://cth.edu.vn/wp-content/uploads/2018/03/phuong-phap-hoc-hop-tac-think-pair-share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1.png"/><Relationship Id="rId7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164;p9"/>
          <p:cNvPicPr preferRelativeResize="0"/>
          <p:nvPr/>
        </p:nvPicPr>
        <p:blipFill rotWithShape="1">
          <a:blip r:embed="rId2">
            <a:alphaModFix/>
          </a:blip>
          <a:srcRect l="15285" t="10430" r="46645" b="11190"/>
          <a:stretch/>
        </p:blipFill>
        <p:spPr>
          <a:xfrm>
            <a:off x="-593092" y="-608318"/>
            <a:ext cx="13245869" cy="75526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1226" y="1168400"/>
            <a:ext cx="4945440" cy="4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198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NHÓM GDCD 8</a:t>
            </a:r>
          </a:p>
        </p:txBody>
      </p:sp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6281994" y="3690014"/>
            <a:ext cx="5642394" cy="3371903"/>
            <a:chOff x="0" y="0"/>
            <a:chExt cx="5460" cy="3810"/>
          </a:xfrm>
        </p:grpSpPr>
        <p:sp>
          <p:nvSpPr>
            <p:cNvPr id="8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 3" panose="05040102010807070707" pitchFamily="18" charset="2"/>
                <a:buNone/>
                <a:tabLst/>
                <a:defRPr/>
              </a:pPr>
              <a:endParaRPr kumimoji="0" lang="en-US" alt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6624832" y="3661355"/>
            <a:ext cx="329322" cy="298966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4712321" y="742097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6635304" y="63634"/>
            <a:ext cx="283398" cy="293031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7481699" y="1491955"/>
            <a:ext cx="296388" cy="320985"/>
          </a:xfrm>
          <a:prstGeom prst="star5">
            <a:avLst/>
          </a:prstGeom>
          <a:gradFill rotWithShape="1">
            <a:gsLst>
              <a:gs pos="0">
                <a:srgbClr val="1D9BB8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6898619" y="4332255"/>
            <a:ext cx="409819" cy="389351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auto">
          <a:xfrm>
            <a:off x="733084" y="2822772"/>
            <a:ext cx="281754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266148" y="87182"/>
            <a:ext cx="351273" cy="50059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4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WordArt 11"/>
          <p:cNvSpPr>
            <a:spLocks noChangeArrowheads="1" noChangeShapeType="1" noTextEdit="1"/>
          </p:cNvSpPr>
          <p:nvPr/>
        </p:nvSpPr>
        <p:spPr bwMode="auto">
          <a:xfrm>
            <a:off x="2266148" y="1517408"/>
            <a:ext cx="9239984" cy="22077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00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7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uLnTx/>
                <a:uFillTx/>
                <a:latin typeface="#9Slide03 Aturdida" pitchFamily="2" charset="0"/>
                <a:ea typeface="+mn-ea"/>
                <a:cs typeface="#9Slide03 Arima Madurai Black" panose="00000A00000000000000" pitchFamily="2" charset="0"/>
              </a:rPr>
              <a:t>CHÀO MỪNG CÁC EM ĐẾN VỚI TIẾT HỌC NGÀY HÔM NAY</a:t>
            </a:r>
          </a:p>
        </p:txBody>
      </p:sp>
      <p:grpSp>
        <p:nvGrpSpPr>
          <p:cNvPr id="37" name="Group 27"/>
          <p:cNvGrpSpPr>
            <a:grpSpLocks/>
          </p:cNvGrpSpPr>
          <p:nvPr/>
        </p:nvGrpSpPr>
        <p:grpSpPr bwMode="auto">
          <a:xfrm rot="-637170">
            <a:off x="8252361" y="4629774"/>
            <a:ext cx="2425043" cy="994442"/>
            <a:chOff x="336" y="2040"/>
            <a:chExt cx="1200" cy="2016"/>
          </a:xfrm>
        </p:grpSpPr>
        <p:pic>
          <p:nvPicPr>
            <p:cNvPr id="38" name="Picture 28" descr="p3012_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5410">
              <a:off x="636" y="2328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9" descr="p3012_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3848">
              <a:off x="480" y="2040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0" descr="p3012_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07644">
              <a:off x="336" y="2544"/>
              <a:ext cx="900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86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3" grpId="0" animBg="1"/>
      <p:bldP spid="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7716"/>
            <a:ext cx="12192000" cy="797205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8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5F026C-603F-70FF-05F9-24CCD5279AC0}"/>
              </a:ext>
            </a:extLst>
          </p:cNvPr>
          <p:cNvSpPr txBox="1"/>
          <p:nvPr/>
        </p:nvSpPr>
        <p:spPr>
          <a:xfrm>
            <a:off x="126151" y="970530"/>
            <a:ext cx="626214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1: Muốn tham gia đội tuyển bóng đá lớp 9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lớp 9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2: Dành thời gian dọn dẹp nhà cho bố mẹ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30 phút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3: Tiết kiệm tiền 500.000 đồng.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cuối năm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4: Tham gia hoạt động tình nguyện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1 ngày.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5: Chinh phục giải ma-ra-tông 15km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1 tháng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Tranh 6: Thuyết trình bằng tiếng Anh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thời gian: hết trung học cơ sở</a:t>
            </a:r>
          </a:p>
          <a:p>
            <a:pPr algn="l"/>
            <a:r>
              <a:rPr lang="vi-VN" sz="24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cá nhân là: những kết quả cụ thể mà mỗi người mong muốn đạt được trong khoảng thời gian nhất định</a:t>
            </a:r>
          </a:p>
          <a:p>
            <a:pPr algn="l"/>
            <a:endParaRPr lang="vi-VN" sz="2400" b="0" i="0" dirty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4503B0A-3EBF-AD6C-189A-E197CC57B550}"/>
              </a:ext>
            </a:extLst>
          </p:cNvPr>
          <p:cNvSpPr txBox="1"/>
          <p:nvPr/>
        </p:nvSpPr>
        <p:spPr>
          <a:xfrm>
            <a:off x="6749322" y="1874728"/>
            <a:ext cx="55476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-Phát triển bản thân: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Gia đình và bạn bè: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Tài chính cá nhân: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Sức khỏe: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Học tập và nghề nghiệp: dài hạn</a:t>
            </a:r>
          </a:p>
          <a:p>
            <a:pPr algn="l"/>
            <a:r>
              <a:rPr lang="vi-VN" sz="28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Trao tặng và cống hiến xã hội: dài hạn</a:t>
            </a:r>
          </a:p>
        </p:txBody>
      </p:sp>
    </p:spTree>
    <p:extLst>
      <p:ext uri="{BB962C8B-B14F-4D97-AF65-F5344CB8AC3E}">
        <p14:creationId xmlns:p14="http://schemas.microsoft.com/office/powerpoint/2010/main" val="34201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2C2DF2B-8E0D-47A0-BA81-ED78E4C2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704537" y="-599608"/>
            <a:ext cx="11642472" cy="77349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220876" y="686231"/>
            <a:ext cx="4166485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FF14AE-E8C8-6947-4E18-F82001E1ECDC}"/>
              </a:ext>
            </a:extLst>
          </p:cNvPr>
          <p:cNvSpPr txBox="1"/>
          <p:nvPr/>
        </p:nvSpPr>
        <p:spPr>
          <a:xfrm>
            <a:off x="890185" y="1258177"/>
            <a:ext cx="9095016" cy="4591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dirty="0">
              <a:solidFill>
                <a:srgbClr val="0033CC"/>
              </a:solidFill>
              <a:effectLst/>
              <a:latin typeface="#9Slide05 SVN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33CC"/>
                </a:solidFill>
                <a:effectLst/>
                <a:latin typeface="#9Slide05 SVNVanilla Daisy Pro" panose="00000500000000000000" pitchFamily="2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#9Slide05 SVNVanilla Daisy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0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38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764498" y="298729"/>
            <a:ext cx="13326255" cy="28622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0155" y="198217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18EB94-E09C-1497-A906-192FA487D668}"/>
              </a:ext>
            </a:extLst>
          </p:cNvPr>
          <p:cNvSpPr txBox="1"/>
          <p:nvPr/>
        </p:nvSpPr>
        <p:spPr>
          <a:xfrm>
            <a:off x="1441716" y="1139534"/>
            <a:ext cx="1065534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 cần thiết phải xác định mục tiêu cá nhân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A479C4-3BD8-DBFB-4B05-BCA77EC7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A7D9B2-71EF-1D1B-A1F0-2FBDD3F3A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34" y="20185"/>
            <a:ext cx="11077731" cy="3408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947BA5-38C6-2851-C256-B59FB0D4C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34" y="3266409"/>
            <a:ext cx="11077731" cy="35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4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=""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9" y="-20430"/>
            <a:ext cx="5443575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370" y="198537"/>
            <a:ext cx="4345937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=""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71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=""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770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316935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=""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5" name="Line 6">
              <a:extLst>
                <a:ext uri="{FF2B5EF4-FFF2-40B4-BE49-F238E27FC236}">
                  <a16:creationId xmlns=""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=""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=""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=""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=""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=""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=""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=""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=""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=""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=""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=""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3" name="Text Box 11">
            <a:extLst>
              <a:ext uri="{FF2B5EF4-FFF2-40B4-BE49-F238E27FC236}">
                <a16:creationId xmlns="" xmlns:a16="http://schemas.microsoft.com/office/drawing/2014/main" id="{EF7F6E17-7B2A-A6AF-3FFA-E6D7191D5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6" y="79138"/>
            <a:ext cx="3959895" cy="83099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57150">
            <a:solidFill>
              <a:srgbClr val="4472C4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GÓC CHIA SẺ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C89778-A7BF-A9F2-BABB-6095B0F6E6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065" y="2171222"/>
            <a:ext cx="6084335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7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>
            <a:extLst>
              <a:ext uri="{FF2B5EF4-FFF2-40B4-BE49-F238E27FC236}">
                <a16:creationId xmlns="" xmlns:a16="http://schemas.microsoft.com/office/drawing/2014/main" id="{9E62A9F8-B897-F721-BC56-25C7796F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71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en-US" sz="1800">
              <a:solidFill>
                <a:srgbClr val="DDDDDD"/>
              </a:solidFill>
              <a:latin typeface="SVN-Vanilla Daisy Pro" panose="00000500000000000000" pitchFamily="2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="" xmlns:a16="http://schemas.microsoft.com/office/drawing/2014/main" id="{44CCFF52-B54F-C760-CD60-B345D67AF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770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C441B"/>
              </a:solidFill>
              <a:latin typeface="SVN-Vanilla Daisy Pro" panose="000005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Ý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kiến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chung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của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cả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nhóm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về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chủ</a:t>
            </a:r>
            <a:r>
              <a:rPr lang="en-US" b="1" kern="0" dirty="0">
                <a:solidFill>
                  <a:srgbClr val="FF0000"/>
                </a:solidFill>
                <a:latin typeface="SVN-Vanilla Daisy Pro" panose="00000500000000000000" pitchFamily="2" charset="0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SVN-Vanilla Daisy Pro" panose="00000500000000000000" pitchFamily="2" charset="0"/>
              </a:rPr>
              <a:t>đề</a:t>
            </a:r>
            <a:endParaRPr lang="en-US" b="1" kern="0" dirty="0">
              <a:solidFill>
                <a:srgbClr val="FF0000"/>
              </a:solidFill>
              <a:latin typeface="SVN-Vanilla Daisy Pro" panose="000005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BAD02E26-9F2C-1A2E-1462-7DBC433FC562}"/>
              </a:ext>
            </a:extLst>
          </p:cNvPr>
          <p:cNvGrpSpPr/>
          <p:nvPr/>
        </p:nvGrpSpPr>
        <p:grpSpPr>
          <a:xfrm>
            <a:off x="316935" y="1105107"/>
            <a:ext cx="4375638" cy="4082892"/>
            <a:chOff x="7704888" y="1384847"/>
            <a:chExt cx="4375638" cy="4082892"/>
          </a:xfrm>
        </p:grpSpPr>
        <p:sp>
          <p:nvSpPr>
            <p:cNvPr id="29" name="Text Box 5">
              <a:extLst>
                <a:ext uri="{FF2B5EF4-FFF2-40B4-BE49-F238E27FC236}">
                  <a16:creationId xmlns="" xmlns:a16="http://schemas.microsoft.com/office/drawing/2014/main" id="{D43A4D27-E42F-4170-0790-77D81A33A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0" name="Line 6">
              <a:extLst>
                <a:ext uri="{FF2B5EF4-FFF2-40B4-BE49-F238E27FC236}">
                  <a16:creationId xmlns="" xmlns:a16="http://schemas.microsoft.com/office/drawing/2014/main" id="{79ED66A7-821F-0EC3-4A51-49B3EC658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1" name="Line 7">
              <a:extLst>
                <a:ext uri="{FF2B5EF4-FFF2-40B4-BE49-F238E27FC236}">
                  <a16:creationId xmlns="" xmlns:a16="http://schemas.microsoft.com/office/drawing/2014/main" id="{6E4AF5FC-4180-2311-736F-FBDE259B5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2" name="Line 8">
              <a:extLst>
                <a:ext uri="{FF2B5EF4-FFF2-40B4-BE49-F238E27FC236}">
                  <a16:creationId xmlns="" xmlns:a16="http://schemas.microsoft.com/office/drawing/2014/main" id="{DA1FC67F-EFBA-247B-6682-62FC3C2CB4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3" name="Line 9">
              <a:extLst>
                <a:ext uri="{FF2B5EF4-FFF2-40B4-BE49-F238E27FC236}">
                  <a16:creationId xmlns="" xmlns:a16="http://schemas.microsoft.com/office/drawing/2014/main" id="{F15704CC-4788-EEAB-0B4E-6D23C3CDA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DDDDDD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4" name="Oval 10">
              <a:extLst>
                <a:ext uri="{FF2B5EF4-FFF2-40B4-BE49-F238E27FC236}">
                  <a16:creationId xmlns="" xmlns:a16="http://schemas.microsoft.com/office/drawing/2014/main" id="{93A647D5-FFE5-37F3-A78C-6D03BE1A9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1</a:t>
              </a:r>
            </a:p>
          </p:txBody>
        </p:sp>
        <p:sp>
          <p:nvSpPr>
            <p:cNvPr id="35" name="Oval 11">
              <a:extLst>
                <a:ext uri="{FF2B5EF4-FFF2-40B4-BE49-F238E27FC236}">
                  <a16:creationId xmlns="" xmlns:a16="http://schemas.microsoft.com/office/drawing/2014/main" id="{97E24AA3-29F5-0A95-7E7E-3546DD92D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3</a:t>
              </a:r>
            </a:p>
          </p:txBody>
        </p:sp>
        <p:sp>
          <p:nvSpPr>
            <p:cNvPr id="36" name="Oval 12">
              <a:extLst>
                <a:ext uri="{FF2B5EF4-FFF2-40B4-BE49-F238E27FC236}">
                  <a16:creationId xmlns="" xmlns:a16="http://schemas.microsoft.com/office/drawing/2014/main" id="{D3B68C0F-C311-9E39-1114-A3DDA87253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4</a:t>
              </a:r>
            </a:p>
          </p:txBody>
        </p:sp>
        <p:sp>
          <p:nvSpPr>
            <p:cNvPr id="37" name="Oval 13">
              <a:extLst>
                <a:ext uri="{FF2B5EF4-FFF2-40B4-BE49-F238E27FC236}">
                  <a16:creationId xmlns="" xmlns:a16="http://schemas.microsoft.com/office/drawing/2014/main" id="{F73F696A-DE2D-BA2B-D84E-612692633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2</a:t>
              </a:r>
            </a:p>
          </p:txBody>
        </p:sp>
        <p:sp>
          <p:nvSpPr>
            <p:cNvPr id="38" name="Text Box 14">
              <a:extLst>
                <a:ext uri="{FF2B5EF4-FFF2-40B4-BE49-F238E27FC236}">
                  <a16:creationId xmlns="" xmlns:a16="http://schemas.microsoft.com/office/drawing/2014/main" id="{483EEC69-3CDF-927D-8742-91E76401A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39" name="Text Box 15">
              <a:extLst>
                <a:ext uri="{FF2B5EF4-FFF2-40B4-BE49-F238E27FC236}">
                  <a16:creationId xmlns="" xmlns:a16="http://schemas.microsoft.com/office/drawing/2014/main" id="{439E6C9C-61AE-9F81-6F0B-095762C65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40" name="Text Box 16">
              <a:extLst>
                <a:ext uri="{FF2B5EF4-FFF2-40B4-BE49-F238E27FC236}">
                  <a16:creationId xmlns="" xmlns:a16="http://schemas.microsoft.com/office/drawing/2014/main" id="{0A43AAFD-6884-0F7D-EFB5-E20FF32A6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Viết</a:t>
              </a:r>
              <a:r>
                <a:rPr kumimoji="0" lang="en-US" altLang="en-US" sz="1800" kern="0" dirty="0">
                  <a:solidFill>
                    <a:srgbClr val="DDDDDD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ý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kiến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cá</a:t>
              </a:r>
              <a:r>
                <a:rPr kumimoji="0" lang="en-US" altLang="en-US" sz="1800" kern="0" dirty="0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 </a:t>
              </a:r>
              <a:r>
                <a:rPr kumimoji="0" lang="en-US" altLang="en-US" sz="1800" kern="0" dirty="0" err="1">
                  <a:solidFill>
                    <a:srgbClr val="0C441B"/>
                  </a:solidFill>
                  <a:latin typeface="SVN-Vanilla Daisy Pro" panose="00000500000000000000" pitchFamily="2" charset="0"/>
                </a:rPr>
                <a:t>nhân</a:t>
              </a:r>
              <a:endParaRPr kumimoji="0" lang="en-US" altLang="en-US" sz="1800" kern="0" dirty="0">
                <a:solidFill>
                  <a:srgbClr val="0C441B"/>
                </a:solidFill>
                <a:latin typeface="SVN-Vanilla Daisy Pro" panose="00000500000000000000" pitchFamily="2" charset="0"/>
              </a:endParaRPr>
            </a:p>
          </p:txBody>
        </p:sp>
        <p:sp>
          <p:nvSpPr>
            <p:cNvPr id="41" name="Rectangle 17">
              <a:extLst>
                <a:ext uri="{FF2B5EF4-FFF2-40B4-BE49-F238E27FC236}">
                  <a16:creationId xmlns="" xmlns:a16="http://schemas.microsoft.com/office/drawing/2014/main" id="{7BD4AC8A-FDC4-13CE-4691-10013A01E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3600" kern="0" dirty="0" err="1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Kĩ</a:t>
              </a:r>
              <a:r>
                <a:rPr kumimoji="0" lang="en-US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r>
                <a:rPr kumimoji="0" lang="en-US" altLang="en-US" sz="3600" kern="0" dirty="0" err="1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thuật</a:t>
              </a:r>
              <a:r>
                <a:rPr kumimoji="0" lang="en-US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r>
                <a:rPr kumimoji="0" lang="nl-NL" altLang="en-US" sz="3600" b="1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“Khăn trải bàn”</a:t>
              </a:r>
              <a:r>
                <a:rPr kumimoji="0" lang="nl-NL" altLang="en-US" sz="3600" kern="0" dirty="0">
                  <a:solidFill>
                    <a:srgbClr val="FF0000"/>
                  </a:solidFill>
                  <a:latin typeface="#9Slide05 Brannboll Ny" panose="02000000000000000000" pitchFamily="2" charset="0"/>
                </a:rPr>
                <a:t> </a:t>
              </a:r>
              <a:endParaRPr kumimoji="0" lang="en-US" altLang="en-US" sz="3600" kern="0" dirty="0">
                <a:solidFill>
                  <a:srgbClr val="FF0000"/>
                </a:solidFill>
                <a:latin typeface="#9Slide05 Brannboll Ny" panose="02000000000000000000" pitchFamily="2" charset="0"/>
              </a:endParaRPr>
            </a:p>
          </p:txBody>
        </p:sp>
      </p:grpSp>
      <p:sp>
        <p:nvSpPr>
          <p:cNvPr id="42" name="Text Box 11">
            <a:extLst>
              <a:ext uri="{FF2B5EF4-FFF2-40B4-BE49-F238E27FC236}">
                <a16:creationId xmlns="" xmlns:a16="http://schemas.microsoft.com/office/drawing/2014/main" id="{E386AFB2-3744-AB58-BF0A-F8B213C99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6" y="79138"/>
            <a:ext cx="3959895" cy="83099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57150">
            <a:solidFill>
              <a:srgbClr val="4472C4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vi-VN" sz="4800" kern="0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GÓC CHIA SẺ</a:t>
            </a:r>
            <a:endParaRPr lang="ru-RU" sz="480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4F47098-4F24-7CEE-7BF9-D3C21FF9FAB4}"/>
              </a:ext>
            </a:extLst>
          </p:cNvPr>
          <p:cNvSpPr txBox="1"/>
          <p:nvPr/>
        </p:nvSpPr>
        <p:spPr>
          <a:xfrm>
            <a:off x="4835189" y="113497"/>
            <a:ext cx="7274026" cy="6696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a: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1: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2: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92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A7DBD7-6B2F-660F-2994-8ECF185DD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80" y="2124343"/>
            <a:ext cx="9413040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3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329783" y="596211"/>
            <a:ext cx="12521784" cy="266342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1417" y="249608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0E63CB-19E6-3BF0-E605-0884B317E6C4}"/>
              </a:ext>
            </a:extLst>
          </p:cNvPr>
          <p:cNvSpPr txBox="1"/>
          <p:nvPr/>
        </p:nvSpPr>
        <p:spPr>
          <a:xfrm>
            <a:off x="1441716" y="1139534"/>
            <a:ext cx="106553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xác định mục tiêu cá nhân và lập kế hoạch thực hiện mục tiêu cá nhân.</a:t>
            </a:r>
            <a:endParaRPr lang="en-US" sz="4000" dirty="0">
              <a:solidFill>
                <a:srgbClr val="FF0000"/>
              </a:solidFill>
              <a:effectLst/>
              <a:latin typeface="#9Slide05 Brannboll Ny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3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A3E0B0-B7C6-290C-CBE6-9D15A127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B095B4-4C61-6858-EDC3-1497F7722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4" y="284814"/>
            <a:ext cx="11167672" cy="65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3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2B4FAF3-1284-5F3A-BCC7-FE31E527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613145C-B65F-F506-BE49-0EC016C0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404734"/>
            <a:ext cx="11907186" cy="59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8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=""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=""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=""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=""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=""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=""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=""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=""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=""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=""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=""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=""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=""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=""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=""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=""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=""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=""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=""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=""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=""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=""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=""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=""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=""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=""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=""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=""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=""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=""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=""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=""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=""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=""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=""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=""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=""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 defTabSz="914217"/>
            <a:r>
              <a:rPr lang="vi-VN" sz="5399" b="1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MỤC TIÊU CÁ NHÂN</a:t>
            </a:r>
            <a:endParaRPr lang="en-US" sz="5399" b="1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/>
            <a:r>
              <a:rPr lang="en-US" sz="5399" b="1" dirty="0" err="1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99" b="1" dirty="0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188654"/>
            <a:ext cx="4484183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algn="ctr" defTabSz="914217"/>
            <a:r>
              <a:rPr lang="vi-VN" sz="5399" b="1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MỞ ĐẦU</a:t>
            </a:r>
            <a:endParaRPr lang="en-US" sz="5399" b="1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BAF297-AE12-44E4-9E9E-90F0EFE7F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2419003" y="194888"/>
            <a:ext cx="6888480" cy="13004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(THẢO LUẬN NHÓM ĐÔI)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: Rounded Corners 13">
            <a:extLst>
              <a:ext uri="{FF2B5EF4-FFF2-40B4-BE49-F238E27FC236}">
                <a16:creationId xmlns="" xmlns:a16="http://schemas.microsoft.com/office/drawing/2014/main" id="{D57A15F4-FE97-4AD2-BA74-AA0DC8068413}"/>
              </a:ext>
            </a:extLst>
          </p:cNvPr>
          <p:cNvSpPr/>
          <p:nvPr/>
        </p:nvSpPr>
        <p:spPr>
          <a:xfrm>
            <a:off x="173717" y="2186247"/>
            <a:ext cx="11458650" cy="1996009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S.M.A.R.T: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pa-tanh.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="" xmlns:a16="http://schemas.microsoft.com/office/drawing/2014/main" id="{7FC44327-CEE4-4E8B-92C5-96305680DC6A}"/>
              </a:ext>
            </a:extLst>
          </p:cNvPr>
          <p:cNvSpPr/>
          <p:nvPr/>
        </p:nvSpPr>
        <p:spPr>
          <a:xfrm>
            <a:off x="715586" y="4629728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3" name="Rectangle: Rounded Corners 25">
            <a:extLst>
              <a:ext uri="{FF2B5EF4-FFF2-40B4-BE49-F238E27FC236}">
                <a16:creationId xmlns="" xmlns:a16="http://schemas.microsoft.com/office/drawing/2014/main" id="{80C22BBF-9AA1-43CF-8D6D-95361CBA2933}"/>
              </a:ext>
            </a:extLst>
          </p:cNvPr>
          <p:cNvSpPr/>
          <p:nvPr/>
        </p:nvSpPr>
        <p:spPr>
          <a:xfrm>
            <a:off x="8749989" y="4821083"/>
            <a:ext cx="3332480" cy="18186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76D9141-C5C8-4EDF-8BAE-38C3C91A0D8B}"/>
              </a:ext>
            </a:extLst>
          </p:cNvPr>
          <p:cNvCxnSpPr>
            <a:cxnSpLocks/>
          </p:cNvCxnSpPr>
          <p:nvPr/>
        </p:nvCxnSpPr>
        <p:spPr>
          <a:xfrm>
            <a:off x="266030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18EAD728-281A-4CBC-B6CB-AC46CE78C292}"/>
              </a:ext>
            </a:extLst>
          </p:cNvPr>
          <p:cNvCxnSpPr>
            <a:cxnSpLocks/>
          </p:cNvCxnSpPr>
          <p:nvPr/>
        </p:nvCxnSpPr>
        <p:spPr>
          <a:xfrm>
            <a:off x="6348383" y="3959168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06C6F0E5-34EA-4A9B-B75B-08619F47AE1E}"/>
              </a:ext>
            </a:extLst>
          </p:cNvPr>
          <p:cNvCxnSpPr>
            <a:cxnSpLocks/>
          </p:cNvCxnSpPr>
          <p:nvPr/>
        </p:nvCxnSpPr>
        <p:spPr>
          <a:xfrm>
            <a:off x="10052974" y="4025207"/>
            <a:ext cx="0" cy="670559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: Rounded Corners 23">
            <a:extLst>
              <a:ext uri="{FF2B5EF4-FFF2-40B4-BE49-F238E27FC236}">
                <a16:creationId xmlns="" xmlns:a16="http://schemas.microsoft.com/office/drawing/2014/main" id="{C8AB731C-B5A9-4087-9248-FB90CEB654D6}"/>
              </a:ext>
            </a:extLst>
          </p:cNvPr>
          <p:cNvSpPr/>
          <p:nvPr/>
        </p:nvSpPr>
        <p:spPr>
          <a:xfrm>
            <a:off x="4748311" y="4669376"/>
            <a:ext cx="3680806" cy="21220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EC42D1DB-6186-445C-9000-B473B780E42B}"/>
              </a:ext>
            </a:extLst>
          </p:cNvPr>
          <p:cNvCxnSpPr>
            <a:cxnSpLocks/>
          </p:cNvCxnSpPr>
          <p:nvPr/>
        </p:nvCxnSpPr>
        <p:spPr>
          <a:xfrm>
            <a:off x="6225321" y="1495368"/>
            <a:ext cx="0" cy="690879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7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2520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145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và hoàn thành phiếu bài tập số 1</a:t>
                      </a:r>
                      <a:r>
                        <a:rPr lang="en-US" sz="3200" baseline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#9Slide05 Brannboll Ny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603429" y="312357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nhóm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29280" y="-151836"/>
            <a:ext cx="8001285" cy="1402334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/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8" b="29105"/>
          <a:stretch/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9"/>
          <a:stretch/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43BA95-8540-45D8-BD8D-C331960A9503}"/>
              </a:ext>
            </a:extLst>
          </p:cNvPr>
          <p:cNvSpPr txBox="1"/>
          <p:nvPr/>
        </p:nvSpPr>
        <p:spPr>
          <a:xfrm>
            <a:off x="3886382" y="1408736"/>
            <a:ext cx="6791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Nhiệm vụ: Hoàn thành phiếu bài tập số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  <a:ea typeface="DengXian"/>
                <a:cs typeface="+mn-cs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02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449AA5D-DBE9-80E4-0206-6535C44C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6001D228-CD30-42EA-82F0-AA2722772087}"/>
              </a:ext>
            </a:extLst>
          </p:cNvPr>
          <p:cNvSpPr/>
          <p:nvPr/>
        </p:nvSpPr>
        <p:spPr>
          <a:xfrm>
            <a:off x="2215796" y="39498"/>
            <a:ext cx="6888480" cy="635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PHIẾU BÀI TẬP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="" xmlns:a16="http://schemas.microsoft.com/office/drawing/2014/main" id="{9A3BBA9B-F97D-4F17-D6B2-22D926094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16120"/>
              </p:ext>
            </p:extLst>
          </p:nvPr>
        </p:nvGraphicFramePr>
        <p:xfrm>
          <a:off x="324787" y="699262"/>
          <a:ext cx="11682334" cy="618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326">
                  <a:extLst>
                    <a:ext uri="{9D8B030D-6E8A-4147-A177-3AD203B41FA5}">
                      <a16:colId xmlns="" xmlns:a16="http://schemas.microsoft.com/office/drawing/2014/main" val="1109707924"/>
                    </a:ext>
                  </a:extLst>
                </a:gridCol>
                <a:gridCol w="10241008">
                  <a:extLst>
                    <a:ext uri="{9D8B030D-6E8A-4147-A177-3AD203B41FA5}">
                      <a16:colId xmlns="" xmlns:a16="http://schemas.microsoft.com/office/drawing/2014/main" val="796199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Xin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Mua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902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Xin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Mua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trượt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pa-tanh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335198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45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389637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56749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5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,...).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2784019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6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174277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7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449AA5D-DBE9-80E4-0206-6535C44C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1E5DD502-CD9B-A262-4423-15E995F86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407" y="136525"/>
            <a:ext cx="93271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1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="" xmlns:a16="http://schemas.microsoft.com/office/drawing/2014/main" id="{5E4C305B-3295-EB23-0292-41BECDA55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81822"/>
              </p:ext>
            </p:extLst>
          </p:nvPr>
        </p:nvGraphicFramePr>
        <p:xfrm>
          <a:off x="95784" y="0"/>
          <a:ext cx="12000431" cy="680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731">
                  <a:extLst>
                    <a:ext uri="{9D8B030D-6E8A-4147-A177-3AD203B41FA5}">
                      <a16:colId xmlns="" xmlns:a16="http://schemas.microsoft.com/office/drawing/2014/main" val="2088967319"/>
                    </a:ext>
                  </a:extLst>
                </a:gridCol>
                <a:gridCol w="11082700">
                  <a:extLst>
                    <a:ext uri="{9D8B030D-6E8A-4147-A177-3AD203B41FA5}">
                      <a16:colId xmlns="" xmlns:a16="http://schemas.microsoft.com/office/drawing/2014/main" val="2731611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3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2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       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288242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3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15-30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clip.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379906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4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94582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5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399896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Bước 6</a:t>
                      </a:r>
                      <a:endParaRPr lang="en-US" sz="1800" b="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dán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1800" b="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539596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316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4592CF-9C57-2A77-ABB1-512856AA9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096" y="869430"/>
            <a:ext cx="9084038" cy="56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1064301" y="-739667"/>
            <a:ext cx="13256302" cy="78790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923489" y="686231"/>
            <a:ext cx="2662067" cy="6035244"/>
            <a:chOff x="8286614" y="0"/>
            <a:chExt cx="4166485" cy="6765160"/>
          </a:xfrm>
        </p:grpSpPr>
        <p:pic>
          <p:nvPicPr>
            <p:cNvPr id="6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6" t="43141" r="16000" b="18696"/>
            <a:stretch/>
          </p:blipFill>
          <p:spPr>
            <a:xfrm>
              <a:off x="9384566" y="3309038"/>
              <a:ext cx="1934005" cy="22895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67" t="20385" r="6933" b="5896"/>
            <a:stretch/>
          </p:blipFill>
          <p:spPr>
            <a:xfrm>
              <a:off x="10599915" y="0"/>
              <a:ext cx="1853184" cy="6584741"/>
            </a:xfrm>
            <a:prstGeom prst="rect">
              <a:avLst/>
            </a:prstGeom>
          </p:spPr>
        </p:pic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614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68011C-ECB5-48B0-BB4E-B12B69651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283" y="1124262"/>
            <a:ext cx="9530714" cy="48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=""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=""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=""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=""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=""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=""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=""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=""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=""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=""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=""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=""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=""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=""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=""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=""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=""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=""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=""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=""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=""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=""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=""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=""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=""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=""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=""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=""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=""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=""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=""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=""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=""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=""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=""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=""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=""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LUYỆN TẬP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1078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88E89E-FE04-B502-A72D-17E65A40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0DB61F-9C90-94C1-A2EE-E1CD1E2E58A2}"/>
              </a:ext>
            </a:extLst>
          </p:cNvPr>
          <p:cNvSpPr txBox="1"/>
          <p:nvPr/>
        </p:nvSpPr>
        <p:spPr>
          <a:xfrm>
            <a:off x="674557" y="331397"/>
            <a:ext cx="1106274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FF0000"/>
                </a:solidFill>
                <a:effectLst/>
                <a:latin typeface="#9Slide05 Brannboll Ny" panose="02000000000000000000" pitchFamily="2" charset="0"/>
              </a:rPr>
              <a:t>Em hãy phân loại các mục tiêu cá nhân dưới đây theo các lĩnh vực và theo thời gian.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a) Bạn T đặt mục tiêu năm 18 tuổi sẽ chinh phục đỉnh Phan-xi-păng, đỉnh núi cao nhất Việt Nam.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b) Anh K quyết tâm mỗi sáng sẽ dậy sớm chạy ba vòng quanh khu chung cư.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c) Chị M đặt mục tiêu trong tháng này sẽ đọc xong cuốn sách về kĩ năng làm việc nhóm và giải quyết vấn đề.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d) Bạn G đặt mục tiêu năm 24 tuổi sẽ trở thành nhà văn viết truyện cho thiếu nhi.</a:t>
            </a:r>
          </a:p>
          <a:p>
            <a:pPr algn="just"/>
            <a:r>
              <a:rPr lang="vi-VN" sz="32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e) Mùa đông này, anh S sẽ quyên góp hai thùng quần áo ẩm cho trẻ em nghèo.</a:t>
            </a:r>
          </a:p>
        </p:txBody>
      </p:sp>
    </p:spTree>
    <p:extLst>
      <p:ext uri="{BB962C8B-B14F-4D97-AF65-F5344CB8AC3E}">
        <p14:creationId xmlns:p14="http://schemas.microsoft.com/office/powerpoint/2010/main" val="2779609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EB34322-441A-4398-9039-01AB8830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2D6C051-512B-41B0-B548-2F20624B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B886643-BE90-44D0-A5EC-881698C3F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12" y="4569919"/>
            <a:ext cx="1791826" cy="2536577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="" xmlns:a16="http://schemas.microsoft.com/office/drawing/2014/main" id="{5B4E1F04-9AE0-1CBF-9190-D47B5A91D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97359"/>
              </p:ext>
            </p:extLst>
          </p:nvPr>
        </p:nvGraphicFramePr>
        <p:xfrm>
          <a:off x="269824" y="434715"/>
          <a:ext cx="11452485" cy="863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733">
                  <a:extLst>
                    <a:ext uri="{9D8B030D-6E8A-4147-A177-3AD203B41FA5}">
                      <a16:colId xmlns="" xmlns:a16="http://schemas.microsoft.com/office/drawing/2014/main" val="2750296652"/>
                    </a:ext>
                  </a:extLst>
                </a:gridCol>
                <a:gridCol w="3567659">
                  <a:extLst>
                    <a:ext uri="{9D8B030D-6E8A-4147-A177-3AD203B41FA5}">
                      <a16:colId xmlns="" xmlns:a16="http://schemas.microsoft.com/office/drawing/2014/main" val="1597489623"/>
                    </a:ext>
                  </a:extLst>
                </a:gridCol>
                <a:gridCol w="2908093">
                  <a:extLst>
                    <a:ext uri="{9D8B030D-6E8A-4147-A177-3AD203B41FA5}">
                      <a16:colId xmlns="" xmlns:a16="http://schemas.microsoft.com/office/drawing/2014/main" val="480078795"/>
                    </a:ext>
                  </a:extLst>
                </a:gridCol>
              </a:tblGrid>
              <a:tr h="925655"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Trường hợp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theo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thời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gian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loại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theo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lĩnh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vực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7444925"/>
                  </a:ext>
                </a:extLst>
              </a:tr>
              <a:tr h="130868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a)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T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18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chinh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đỉnh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Phan-xi-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păng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đỉnh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núi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Việt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Nam.</a:t>
                      </a: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triển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thân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6881789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b) Anh K quyết tâm mỗi sáng sẽ dậy sớm chạy ba vòng quanh khu chung cư.</a:t>
                      </a: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sức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khỏe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4299775"/>
                  </a:ext>
                </a:extLst>
              </a:tr>
              <a:tr h="130868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c) Chị M đặt mục tiêu trong tháng này sẽ đọc xong cuốn sách về kĩ năng làm việc nhóm và giải quyết vấn đề.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 tiêu phát triển bản thân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3203494652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d)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24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sẽ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trở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truyện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thiếu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nhi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.</a:t>
                      </a: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dài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nghề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nghiệp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1098688"/>
                  </a:ext>
                </a:extLst>
              </a:tr>
              <a:tr h="92565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e) Mùa đông này, anh S sẽ quyên góp hai thùng quần áo ẩm cho trẻ em nghèo.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 tiêu</a:t>
                      </a:r>
                    </a:p>
                    <a:p>
                      <a:pPr algn="ctr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ngắn hạn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cống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hiến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xã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</a:rPr>
                        <a:t>hội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66469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937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102" y="1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=""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=""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85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=""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984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234149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=""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</a:p>
          </p:txBody>
        </p:sp>
        <p:sp>
          <p:nvSpPr>
            <p:cNvPr id="75" name="Line 6">
              <a:extLst>
                <a:ext uri="{FF2B5EF4-FFF2-40B4-BE49-F238E27FC236}">
                  <a16:creationId xmlns=""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=""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=""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=""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=""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=""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=""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=""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=""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=""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=""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=""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902D9D-3F7B-5483-6C1C-24759EB983E8}"/>
              </a:ext>
            </a:extLst>
          </p:cNvPr>
          <p:cNvSpPr txBox="1"/>
          <p:nvPr/>
        </p:nvSpPr>
        <p:spPr>
          <a:xfrm>
            <a:off x="4609786" y="893123"/>
            <a:ext cx="722318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Em hãy nhận xét mục tiêu và kế hoạch hành động của các bạn dưới đây và đưa ra góp ý để giúp bạn hoàn thiện: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a) Bạn K đặt mục tiêu cá nhân là có sức khoẻ tốt. Kế hoạch hành động của K là sẽ ăn đúng bữa và ăn nhiều rau xanh.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b) Bạn B lập mục tiêu và kế hoạch hành động như sau:</a:t>
            </a:r>
          </a:p>
        </p:txBody>
      </p:sp>
      <p:pic>
        <p:nvPicPr>
          <p:cNvPr id="4098" name="Picture 2" descr="Em hãy nhận xét mục tiêu và kế hoạch hành động của các bạn dưới đây và đưa ra góp ý để giúp bạn hoàn thiện">
            <a:extLst>
              <a:ext uri="{FF2B5EF4-FFF2-40B4-BE49-F238E27FC236}">
                <a16:creationId xmlns="" xmlns:a16="http://schemas.microsoft.com/office/drawing/2014/main" id="{F00352C3-EF82-BE6C-F855-41605EA6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48" y="3959274"/>
            <a:ext cx="5938022" cy="292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6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E684F970-923A-4D54-900E-8A6D225EE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241766"/>
            <a:ext cx="10695708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D90C57D-D673-4D60-BCD5-CB64D8AC7D81}"/>
              </a:ext>
            </a:extLst>
          </p:cNvPr>
          <p:cNvSpPr txBox="1"/>
          <p:nvPr/>
        </p:nvSpPr>
        <p:spPr>
          <a:xfrm>
            <a:off x="362515" y="2697969"/>
            <a:ext cx="11599635" cy="1107996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Trò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 </a:t>
            </a:r>
            <a:r>
              <a:rPr kumimoji="1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chơi</a:t>
            </a:r>
            <a:r>
              <a:rPr kumimoji="1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: </a:t>
            </a:r>
            <a:r>
              <a:rPr kumimoji="1" lang="vi-VN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644825"/>
                </a:solidFill>
                <a:effectLst/>
                <a:uLnTx/>
                <a:uFillTx/>
                <a:latin typeface="#9Slide05 Brannboll Ny" panose="02000000000000000000" pitchFamily="2" charset="0"/>
                <a:ea typeface="inpin heiti" charset="-122"/>
                <a:cs typeface="inpin heiti" charset="-122"/>
              </a:rPr>
              <a:t>Người hoạch định tương lai</a:t>
            </a:r>
            <a:endParaRPr kumimoji="1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644825"/>
              </a:solidFill>
              <a:effectLst/>
              <a:uLnTx/>
              <a:uFillTx/>
              <a:latin typeface="#9Slide05 Brannboll Ny" panose="02000000000000000000" pitchFamily="2" charset="0"/>
              <a:ea typeface="inpin heiti" charset="-122"/>
              <a:cs typeface="inpin heiti" charset="-122"/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="" xmlns:a16="http://schemas.microsoft.com/office/drawing/2014/main" id="{22158275-793E-4BE1-A862-10544D902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508640" y="-318863"/>
            <a:ext cx="1875686" cy="3157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11F461A-49C0-450F-8E8C-B4EAA22EF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225" y="-2028313"/>
            <a:ext cx="4144378" cy="5206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E2FDD5-C234-294E-D70C-B5E24675E0FE}"/>
              </a:ext>
            </a:extLst>
          </p:cNvPr>
          <p:cNvSpPr txBox="1"/>
          <p:nvPr/>
        </p:nvSpPr>
        <p:spPr>
          <a:xfrm>
            <a:off x="1379543" y="4136938"/>
            <a:ext cx="10582607" cy="21826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60020" algn="just">
              <a:spcAft>
                <a:spcPts val="800"/>
              </a:spcAft>
            </a:pPr>
            <a:r>
              <a:rPr lang="en-US" sz="2400" b="1" dirty="0" err="1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effectLst/>
                <a:latin typeface="#9Slide05 Fourth Medium" panose="00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800"/>
              </a:spcAft>
              <a:tabLst>
                <a:tab pos="1898650" algn="l"/>
              </a:tabLst>
            </a:pPr>
            <a:r>
              <a:rPr lang="vi-VN" sz="2400" dirty="0"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tổ chức cho HS chơi theo đội và chia lớp thành 2 đội.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#9Slide05 Fourth Medium" panose="000006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Phổ biến thể lệ: Hai đội sẽ cử đại diện lên chia sẻ mục tiêu cá nhân trong thời gian 2 phút. Hết thời gian quy định, bạn nào kể tên được nhiều hành động thực hiện mục tiêu cá nhân có tính khả thi hơn sẽ giành chiến thắng.</a:t>
            </a:r>
            <a:endParaRPr lang="en-US" sz="2400" dirty="0">
              <a:effectLst/>
              <a:latin typeface="#9Slide05 Fourth Medium" panose="00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HelloVietnamBeatInstrumental-V.A-3611635">
            <a:hlinkClick r:id="" action="ppaction://media"/>
            <a:extLst>
              <a:ext uri="{FF2B5EF4-FFF2-40B4-BE49-F238E27FC236}">
                <a16:creationId xmlns="" xmlns:a16="http://schemas.microsoft.com/office/drawing/2014/main" id="{CDCFBEA6-7BAC-449F-F34E-AF3170DD70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5046" y="181458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7E3DAA-E396-4FAE-B7AB-11C4DEC1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102" y="1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722" y="-134300"/>
            <a:ext cx="1694696" cy="1346220"/>
          </a:xfrm>
          <a:prstGeom prst="rect">
            <a:avLst/>
          </a:prstGeom>
        </p:spPr>
      </p:pic>
      <p:pic>
        <p:nvPicPr>
          <p:cNvPr id="6" name="图片 66">
            <a:extLst>
              <a:ext uri="{FF2B5EF4-FFF2-40B4-BE49-F238E27FC236}">
                <a16:creationId xmlns="" xmlns:a16="http://schemas.microsoft.com/office/drawing/2014/main" id="{E0106C5C-2049-42A2-8771-7304C6CFF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F8A9EDE8-E157-499D-A393-DEEED3A6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="" xmlns:a16="http://schemas.microsoft.com/office/drawing/2014/main" id="{E5323453-9503-4AF1-B7FF-C1363B6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85" y="1937288"/>
            <a:ext cx="4064201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>
            <a:extLst>
              <a:ext uri="{FF2B5EF4-FFF2-40B4-BE49-F238E27FC236}">
                <a16:creationId xmlns="" xmlns:a16="http://schemas.microsoft.com/office/drawing/2014/main" id="{EF80E8EB-E9B5-47E3-AC56-3E42E0E6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984" y="2906288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718663EA-35DE-4FF5-9CBD-FF8DD629FB8C}"/>
              </a:ext>
            </a:extLst>
          </p:cNvPr>
          <p:cNvGrpSpPr/>
          <p:nvPr/>
        </p:nvGrpSpPr>
        <p:grpSpPr>
          <a:xfrm>
            <a:off x="234149" y="1105107"/>
            <a:ext cx="4375638" cy="4082892"/>
            <a:chOff x="7704888" y="1384847"/>
            <a:chExt cx="4375638" cy="4082892"/>
          </a:xfrm>
        </p:grpSpPr>
        <p:sp>
          <p:nvSpPr>
            <p:cNvPr id="74" name="Text Box 5">
              <a:extLst>
                <a:ext uri="{FF2B5EF4-FFF2-40B4-BE49-F238E27FC236}">
                  <a16:creationId xmlns="" xmlns:a16="http://schemas.microsoft.com/office/drawing/2014/main" id="{B3268A6E-D207-4E53-9338-B5C33E35D6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</a:p>
          </p:txBody>
        </p:sp>
        <p:sp>
          <p:nvSpPr>
            <p:cNvPr id="75" name="Line 6">
              <a:extLst>
                <a:ext uri="{FF2B5EF4-FFF2-40B4-BE49-F238E27FC236}">
                  <a16:creationId xmlns="" xmlns:a16="http://schemas.microsoft.com/office/drawing/2014/main" id="{ECB441F5-C0BD-40D2-A4C6-A81F38EDD3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>
              <a:extLst>
                <a:ext uri="{FF2B5EF4-FFF2-40B4-BE49-F238E27FC236}">
                  <a16:creationId xmlns="" xmlns:a16="http://schemas.microsoft.com/office/drawing/2014/main" id="{7955E8CE-FB95-400C-B3E9-B567D3FBB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>
              <a:extLst>
                <a:ext uri="{FF2B5EF4-FFF2-40B4-BE49-F238E27FC236}">
                  <a16:creationId xmlns="" xmlns:a16="http://schemas.microsoft.com/office/drawing/2014/main" id="{204D0040-29D6-458F-AEEC-1D99861004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>
              <a:extLst>
                <a:ext uri="{FF2B5EF4-FFF2-40B4-BE49-F238E27FC236}">
                  <a16:creationId xmlns="" xmlns:a16="http://schemas.microsoft.com/office/drawing/2014/main" id="{FB4184A8-7ADB-4473-8A33-1B2CB666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>
              <a:extLst>
                <a:ext uri="{FF2B5EF4-FFF2-40B4-BE49-F238E27FC236}">
                  <a16:creationId xmlns="" xmlns:a16="http://schemas.microsoft.com/office/drawing/2014/main" id="{9563B8CE-EAE2-42B1-990B-34AC93D4D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80" name="Oval 11">
              <a:extLst>
                <a:ext uri="{FF2B5EF4-FFF2-40B4-BE49-F238E27FC236}">
                  <a16:creationId xmlns="" xmlns:a16="http://schemas.microsoft.com/office/drawing/2014/main" id="{A00020C0-3C9A-48E4-847C-6850AAF25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="" xmlns:a16="http://schemas.microsoft.com/office/drawing/2014/main" id="{5F799674-F856-4917-90C0-435AAEBF54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2" name="Oval 13">
              <a:extLst>
                <a:ext uri="{FF2B5EF4-FFF2-40B4-BE49-F238E27FC236}">
                  <a16:creationId xmlns="" xmlns:a16="http://schemas.microsoft.com/office/drawing/2014/main" id="{272DBE7F-E335-4FC9-A837-04741DB20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3" name="Text Box 14">
              <a:extLst>
                <a:ext uri="{FF2B5EF4-FFF2-40B4-BE49-F238E27FC236}">
                  <a16:creationId xmlns="" xmlns:a16="http://schemas.microsoft.com/office/drawing/2014/main" id="{DB8E3A78-D17F-4D8C-A680-585B9B6BC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>
              <a:extLst>
                <a:ext uri="{FF2B5EF4-FFF2-40B4-BE49-F238E27FC236}">
                  <a16:creationId xmlns="" xmlns:a16="http://schemas.microsoft.com/office/drawing/2014/main" id="{6E206251-15F9-4566-9009-4165D5282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>
              <a:extLst>
                <a:ext uri="{FF2B5EF4-FFF2-40B4-BE49-F238E27FC236}">
                  <a16:creationId xmlns="" xmlns:a16="http://schemas.microsoft.com/office/drawing/2014/main" id="{575F0E6F-8728-4A9D-9F02-BE256D53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>
              <a:extLst>
                <a:ext uri="{FF2B5EF4-FFF2-40B4-BE49-F238E27FC236}">
                  <a16:creationId xmlns="" xmlns:a16="http://schemas.microsoft.com/office/drawing/2014/main" id="{E0314C92-D417-4AB4-B835-1193AED4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4888" y="1384847"/>
              <a:ext cx="43756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Kĩ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thuật</a:t>
              </a:r>
              <a:r>
                <a:rPr kumimoji="0" lang="en-US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r>
                <a:rPr kumimoji="0" lang="nl-NL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“Khăn trải bàn”</a:t>
              </a:r>
              <a:r>
                <a:rPr kumimoji="0" lang="nl-NL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+mn-ea"/>
                  <a:cs typeface="+mn-cs"/>
                </a:rPr>
                <a:t> </a:t>
              </a: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33712DD-AD98-1E37-2D10-582A72338706}"/>
              </a:ext>
            </a:extLst>
          </p:cNvPr>
          <p:cNvSpPr txBox="1"/>
          <p:nvPr/>
        </p:nvSpPr>
        <p:spPr>
          <a:xfrm>
            <a:off x="4785579" y="1784766"/>
            <a:ext cx="66722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-Trường hợp a)</a:t>
            </a:r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 Nhận xét: bạn K đã có ý thức đặt mục tiêu cá nhân. Những mục tiêu và kế hoạch bạn đưa ra chưa đầy đủ. Ví dụ: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+ Mục tiêu bạn K đưa ra thiếu dữ liệu về thời gian thực hiện.</a:t>
            </a:r>
          </a:p>
          <a:p>
            <a:pPr algn="just"/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+ Kế hoạch hành động chưa cụ thể.</a:t>
            </a:r>
          </a:p>
          <a:p>
            <a:pPr algn="just"/>
            <a:r>
              <a:rPr lang="vi-VN" sz="2800" b="1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Trường hợp b)</a:t>
            </a:r>
            <a:r>
              <a:rPr lang="vi-VN" sz="2800" b="0" i="0" dirty="0">
                <a:solidFill>
                  <a:srgbClr val="3333CC"/>
                </a:solidFill>
                <a:effectLst/>
                <a:latin typeface="#9Slide05 Brannboll Ny" panose="02000000000000000000" pitchFamily="2" charset="0"/>
              </a:rPr>
              <a:t> Nhận xét: bạn B đã biết cách xác định mục tiêu cá nhân và lập kế hoạch thực hiện mục tiêu ấy.</a:t>
            </a:r>
          </a:p>
        </p:txBody>
      </p:sp>
    </p:spTree>
    <p:extLst>
      <p:ext uri="{BB962C8B-B14F-4D97-AF65-F5344CB8AC3E}">
        <p14:creationId xmlns:p14="http://schemas.microsoft.com/office/powerpoint/2010/main" val="142697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2" y="93929"/>
            <a:ext cx="12192000" cy="685799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93" y="1893421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3" y="113165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=""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448" y="3002112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=""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2" y="527973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=""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="" xmlns:a16="http://schemas.microsoft.com/office/drawing/2014/main" id="{82BB745A-ECC9-43EF-846A-F4E291A48393}"/>
              </a:ext>
            </a:extLst>
          </p:cNvPr>
          <p:cNvGrpSpPr/>
          <p:nvPr/>
        </p:nvGrpSpPr>
        <p:grpSpPr>
          <a:xfrm>
            <a:off x="839449" y="0"/>
            <a:ext cx="10681175" cy="7359445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="" xmlns:a16="http://schemas.microsoft.com/office/drawing/2014/main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="" xmlns:a16="http://schemas.microsoft.com/office/drawing/2014/main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="" xmlns:a16="http://schemas.microsoft.com/office/drawing/2014/main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="" xmlns:a16="http://schemas.microsoft.com/office/drawing/2014/main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="" xmlns:a16="http://schemas.microsoft.com/office/drawing/2014/main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="" xmlns:a16="http://schemas.microsoft.com/office/drawing/2014/main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="" xmlns:a16="http://schemas.microsoft.com/office/drawing/2014/main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="" xmlns:a16="http://schemas.microsoft.com/office/drawing/2014/main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="" xmlns:a16="http://schemas.microsoft.com/office/drawing/2014/main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="" xmlns:a16="http://schemas.microsoft.com/office/drawing/2014/main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="" xmlns:a16="http://schemas.microsoft.com/office/drawing/2014/main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="" xmlns:a16="http://schemas.microsoft.com/office/drawing/2014/main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="" xmlns:a16="http://schemas.microsoft.com/office/drawing/2014/main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="" xmlns:a16="http://schemas.microsoft.com/office/drawing/2014/main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="" xmlns:a16="http://schemas.microsoft.com/office/drawing/2014/main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="" xmlns:a16="http://schemas.microsoft.com/office/drawing/2014/main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="" xmlns:a16="http://schemas.microsoft.com/office/drawing/2014/main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="" xmlns:a16="http://schemas.microsoft.com/office/drawing/2014/main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="" xmlns:a16="http://schemas.microsoft.com/office/drawing/2014/main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="" xmlns:a16="http://schemas.microsoft.com/office/drawing/2014/main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="" xmlns:a16="http://schemas.microsoft.com/office/drawing/2014/main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="" xmlns:a16="http://schemas.microsoft.com/office/drawing/2014/main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="" xmlns:a16="http://schemas.microsoft.com/office/drawing/2014/main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="" xmlns:a16="http://schemas.microsoft.com/office/drawing/2014/main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="" xmlns:a16="http://schemas.microsoft.com/office/drawing/2014/main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="" xmlns:a16="http://schemas.microsoft.com/office/drawing/2014/main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="" xmlns:a16="http://schemas.microsoft.com/office/drawing/2014/main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="" xmlns:a16="http://schemas.microsoft.com/office/drawing/2014/main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="" xmlns:a16="http://schemas.microsoft.com/office/drawing/2014/main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="" xmlns:a16="http://schemas.microsoft.com/office/drawing/2014/main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="" xmlns:a16="http://schemas.microsoft.com/office/drawing/2014/main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="" xmlns:a16="http://schemas.microsoft.com/office/drawing/2014/main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="" xmlns:a16="http://schemas.microsoft.com/office/drawing/2014/main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="" xmlns:a16="http://schemas.microsoft.com/office/drawing/2014/main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="" xmlns:a16="http://schemas.microsoft.com/office/drawing/2014/main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="" xmlns:a16="http://schemas.microsoft.com/office/drawing/2014/main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="" xmlns:a16="http://schemas.microsoft.com/office/drawing/2014/main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="" xmlns:a16="http://schemas.microsoft.com/office/drawing/2014/main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="" xmlns:a16="http://schemas.microsoft.com/office/drawing/2014/main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="" xmlns:a16="http://schemas.microsoft.com/office/drawing/2014/main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="" xmlns:a16="http://schemas.microsoft.com/office/drawing/2014/main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="" xmlns:a16="http://schemas.microsoft.com/office/drawing/2014/main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="" xmlns:a16="http://schemas.microsoft.com/office/drawing/2014/main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="" xmlns:a16="http://schemas.microsoft.com/office/drawing/2014/main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="" xmlns:a16="http://schemas.microsoft.com/office/drawing/2014/main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="" xmlns:a16="http://schemas.microsoft.com/office/drawing/2014/main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="" xmlns:a16="http://schemas.microsoft.com/office/drawing/2014/main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="" xmlns:a16="http://schemas.microsoft.com/office/drawing/2014/main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="" xmlns:a16="http://schemas.microsoft.com/office/drawing/2014/main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="" xmlns:a16="http://schemas.microsoft.com/office/drawing/2014/main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="" xmlns:a16="http://schemas.microsoft.com/office/drawing/2014/main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="" xmlns:a16="http://schemas.microsoft.com/office/drawing/2014/main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="" xmlns:a16="http://schemas.microsoft.com/office/drawing/2014/main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="" xmlns:a16="http://schemas.microsoft.com/office/drawing/2014/main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="" xmlns:a16="http://schemas.microsoft.com/office/drawing/2014/main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="" xmlns:a16="http://schemas.microsoft.com/office/drawing/2014/main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="" xmlns:a16="http://schemas.microsoft.com/office/drawing/2014/main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="" xmlns:a16="http://schemas.microsoft.com/office/drawing/2014/main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="" xmlns:a16="http://schemas.microsoft.com/office/drawing/2014/main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="" xmlns:a16="http://schemas.microsoft.com/office/drawing/2014/main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="" xmlns:a16="http://schemas.microsoft.com/office/drawing/2014/main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="" xmlns:a16="http://schemas.microsoft.com/office/drawing/2014/main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="" xmlns:a16="http://schemas.microsoft.com/office/drawing/2014/main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="" xmlns:a16="http://schemas.microsoft.com/office/drawing/2014/main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="" xmlns:a16="http://schemas.microsoft.com/office/drawing/2014/main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="" xmlns:a16="http://schemas.microsoft.com/office/drawing/2014/main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="" xmlns:a16="http://schemas.microsoft.com/office/drawing/2014/main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="" xmlns:a16="http://schemas.microsoft.com/office/drawing/2014/main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="" xmlns:a16="http://schemas.microsoft.com/office/drawing/2014/main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="" xmlns:a16="http://schemas.microsoft.com/office/drawing/2014/main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="" xmlns:a16="http://schemas.microsoft.com/office/drawing/2014/main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="" xmlns:a16="http://schemas.microsoft.com/office/drawing/2014/main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="" xmlns:a16="http://schemas.microsoft.com/office/drawing/2014/main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="" xmlns:a16="http://schemas.microsoft.com/office/drawing/2014/main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="" xmlns:a16="http://schemas.microsoft.com/office/drawing/2014/main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="" xmlns:a16="http://schemas.microsoft.com/office/drawing/2014/main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="" xmlns:a16="http://schemas.microsoft.com/office/drawing/2014/main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="" xmlns:a16="http://schemas.microsoft.com/office/drawing/2014/main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="" xmlns:a16="http://schemas.microsoft.com/office/drawing/2014/main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="" xmlns:a16="http://schemas.microsoft.com/office/drawing/2014/main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="" xmlns:a16="http://schemas.microsoft.com/office/drawing/2014/main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="" xmlns:a16="http://schemas.microsoft.com/office/drawing/2014/main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="" xmlns:a16="http://schemas.microsoft.com/office/drawing/2014/main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B066B94-E79C-6770-87CD-22EED6EC50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4967" y="1347035"/>
            <a:ext cx="7962066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80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4E6524-B52D-4001-B722-21F88C5E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2" y="93929"/>
            <a:ext cx="12192000" cy="685799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93" y="1893421"/>
            <a:ext cx="3188719" cy="53793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3" y="113165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=""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448" y="3002112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=""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2" y="5279737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=""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2648017" y="5393945"/>
            <a:ext cx="2687293" cy="1548203"/>
          </a:xfrm>
          <a:prstGeom prst="rect">
            <a:avLst/>
          </a:prstGeom>
        </p:spPr>
      </p:pic>
      <p:grpSp>
        <p:nvGrpSpPr>
          <p:cNvPr id="14" name="组合 135">
            <a:extLst>
              <a:ext uri="{FF2B5EF4-FFF2-40B4-BE49-F238E27FC236}">
                <a16:creationId xmlns="" xmlns:a16="http://schemas.microsoft.com/office/drawing/2014/main" id="{82BB745A-ECC9-43EF-846A-F4E291A48393}"/>
              </a:ext>
            </a:extLst>
          </p:cNvPr>
          <p:cNvGrpSpPr/>
          <p:nvPr/>
        </p:nvGrpSpPr>
        <p:grpSpPr>
          <a:xfrm>
            <a:off x="839449" y="0"/>
            <a:ext cx="10681175" cy="7359445"/>
            <a:chOff x="3246438" y="1047943"/>
            <a:chExt cx="5711825" cy="4698808"/>
          </a:xfrm>
          <a:solidFill>
            <a:schemeClr val="tx1"/>
          </a:solidFill>
        </p:grpSpPr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80B6CDA6-C6DD-40ED-949C-D4BEBA0DEEEE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7B1F8391-3DEC-4017-A2F1-7F6D482254DD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4998E217-E070-42CE-9127-C9DB2F6D5417}"/>
                </a:ext>
              </a:extLst>
            </p:cNvPr>
            <p:cNvSpPr/>
            <p:nvPr/>
          </p:nvSpPr>
          <p:spPr bwMode="auto">
            <a:xfrm>
              <a:off x="5124265" y="1047943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945F6A03-672D-43A2-A619-81FA07E3A614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ED1EFA8A-E55D-4C79-AFC1-EFBDB4BC2DA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7DE8DF48-4413-46E3-A285-84EDF14E5F8E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866C9446-BF40-4596-8B4A-DEC15D12D71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3" name="组合 143">
              <a:extLst>
                <a:ext uri="{FF2B5EF4-FFF2-40B4-BE49-F238E27FC236}">
                  <a16:creationId xmlns="" xmlns:a16="http://schemas.microsoft.com/office/drawing/2014/main" id="{3F3896C8-BFC2-4805-8C3A-DE12FC0A601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4" name="Freeform 12">
                <a:extLst>
                  <a:ext uri="{FF2B5EF4-FFF2-40B4-BE49-F238E27FC236}">
                    <a16:creationId xmlns="" xmlns:a16="http://schemas.microsoft.com/office/drawing/2014/main" id="{8DE3AFCB-E9EA-4940-8BC8-5E9F5B1DED6A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="" xmlns:a16="http://schemas.microsoft.com/office/drawing/2014/main" id="{37B0873E-8E74-4372-810E-C4A941105CBD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="" xmlns:a16="http://schemas.microsoft.com/office/drawing/2014/main" id="{B587A5D3-357A-4A50-B2CE-02E8AEC5BA3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15">
                <a:extLst>
                  <a:ext uri="{FF2B5EF4-FFF2-40B4-BE49-F238E27FC236}">
                    <a16:creationId xmlns="" xmlns:a16="http://schemas.microsoft.com/office/drawing/2014/main" id="{28A9E012-E8B2-47FD-B68E-1F07892EFBD6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6">
                <a:extLst>
                  <a:ext uri="{FF2B5EF4-FFF2-40B4-BE49-F238E27FC236}">
                    <a16:creationId xmlns="" xmlns:a16="http://schemas.microsoft.com/office/drawing/2014/main" id="{8B9E3E01-D630-4D8D-89E2-881EE1C677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7">
                <a:extLst>
                  <a:ext uri="{FF2B5EF4-FFF2-40B4-BE49-F238E27FC236}">
                    <a16:creationId xmlns="" xmlns:a16="http://schemas.microsoft.com/office/drawing/2014/main" id="{E2AF9949-2C87-44D7-883E-7479E135DFF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18">
                <a:extLst>
                  <a:ext uri="{FF2B5EF4-FFF2-40B4-BE49-F238E27FC236}">
                    <a16:creationId xmlns="" xmlns:a16="http://schemas.microsoft.com/office/drawing/2014/main" id="{2D2EC26F-1997-40C7-82A1-61A7CCC966C5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="" xmlns:a16="http://schemas.microsoft.com/office/drawing/2014/main" id="{A13D16B6-952C-45C1-AC55-2DB6C8C91C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="" xmlns:a16="http://schemas.microsoft.com/office/drawing/2014/main" id="{F06965AA-4620-483A-9400-2ED904574F9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="" xmlns:a16="http://schemas.microsoft.com/office/drawing/2014/main" id="{F24483B1-A3D6-410A-9D55-A3EA4AFB910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2">
                <a:extLst>
                  <a:ext uri="{FF2B5EF4-FFF2-40B4-BE49-F238E27FC236}">
                    <a16:creationId xmlns="" xmlns:a16="http://schemas.microsoft.com/office/drawing/2014/main" id="{81640741-A68E-4F2A-831E-3B3BBF183AB5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3">
                <a:extLst>
                  <a:ext uri="{FF2B5EF4-FFF2-40B4-BE49-F238E27FC236}">
                    <a16:creationId xmlns="" xmlns:a16="http://schemas.microsoft.com/office/drawing/2014/main" id="{1D1C32CC-78EB-4327-A0B9-8F770BF9CA54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="" xmlns:a16="http://schemas.microsoft.com/office/drawing/2014/main" id="{E80D35CE-8223-4973-987D-D2A6F3E1250C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="" xmlns:a16="http://schemas.microsoft.com/office/drawing/2014/main" id="{A8721213-A1C3-4AC5-B6FD-55B3D3DD2A57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="" xmlns:a16="http://schemas.microsoft.com/office/drawing/2014/main" id="{196BA70D-587E-4651-846A-66890AE6168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="" xmlns:a16="http://schemas.microsoft.com/office/drawing/2014/main" id="{31D330D3-78EC-4288-B7E5-433089A4D8C2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="" xmlns:a16="http://schemas.microsoft.com/office/drawing/2014/main" id="{90300FEF-37C0-426F-8266-72D66D6C5DE9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="" xmlns:a16="http://schemas.microsoft.com/office/drawing/2014/main" id="{70B0614C-3D85-4C24-8918-088B58A17DD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="" xmlns:a16="http://schemas.microsoft.com/office/drawing/2014/main" id="{E4076D13-4BB0-4048-BE4D-A66004F8E0CD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="" xmlns:a16="http://schemas.microsoft.com/office/drawing/2014/main" id="{AF37FA04-E5AC-4DE6-AF99-672E8082EEA1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="" xmlns:a16="http://schemas.microsoft.com/office/drawing/2014/main" id="{8EC074BC-94DD-47E3-9F3A-0DDAF35589C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="" xmlns:a16="http://schemas.microsoft.com/office/drawing/2014/main" id="{1D36E8CF-A427-4770-8AF1-60826ABE50C2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="" xmlns:a16="http://schemas.microsoft.com/office/drawing/2014/main" id="{115D45BA-3EFD-48C0-B244-EA786179FFD0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35">
                <a:extLst>
                  <a:ext uri="{FF2B5EF4-FFF2-40B4-BE49-F238E27FC236}">
                    <a16:creationId xmlns="" xmlns:a16="http://schemas.microsoft.com/office/drawing/2014/main" id="{C49831DE-E8CF-45DD-9C1D-039A10335B65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="" xmlns:a16="http://schemas.microsoft.com/office/drawing/2014/main" id="{970A8388-9C7F-452E-9C46-6446A61B31AF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37">
                <a:extLst>
                  <a:ext uri="{FF2B5EF4-FFF2-40B4-BE49-F238E27FC236}">
                    <a16:creationId xmlns="" xmlns:a16="http://schemas.microsoft.com/office/drawing/2014/main" id="{960D613A-09EE-4D54-844C-D0C140647C98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38">
                <a:extLst>
                  <a:ext uri="{FF2B5EF4-FFF2-40B4-BE49-F238E27FC236}">
                    <a16:creationId xmlns="" xmlns:a16="http://schemas.microsoft.com/office/drawing/2014/main" id="{7382F0DB-8678-4F32-9191-3CC1E5EFEB29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39">
                <a:extLst>
                  <a:ext uri="{FF2B5EF4-FFF2-40B4-BE49-F238E27FC236}">
                    <a16:creationId xmlns="" xmlns:a16="http://schemas.microsoft.com/office/drawing/2014/main" id="{62ECFFF0-F9F2-43EC-8DBF-F860EA51393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0">
                <a:extLst>
                  <a:ext uri="{FF2B5EF4-FFF2-40B4-BE49-F238E27FC236}">
                    <a16:creationId xmlns="" xmlns:a16="http://schemas.microsoft.com/office/drawing/2014/main" id="{AF0A5322-543C-47FC-91E8-40255E2C1F26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1">
                <a:extLst>
                  <a:ext uri="{FF2B5EF4-FFF2-40B4-BE49-F238E27FC236}">
                    <a16:creationId xmlns="" xmlns:a16="http://schemas.microsoft.com/office/drawing/2014/main" id="{9385A3B2-1E35-4423-98DB-651A7A7DE6FC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2">
                <a:extLst>
                  <a:ext uri="{FF2B5EF4-FFF2-40B4-BE49-F238E27FC236}">
                    <a16:creationId xmlns="" xmlns:a16="http://schemas.microsoft.com/office/drawing/2014/main" id="{2AEF9CFD-B661-46A4-A15B-07F03963C59A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3">
                <a:extLst>
                  <a:ext uri="{FF2B5EF4-FFF2-40B4-BE49-F238E27FC236}">
                    <a16:creationId xmlns="" xmlns:a16="http://schemas.microsoft.com/office/drawing/2014/main" id="{86C85FF0-7173-4CBE-88E7-41A6ADF92CC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4">
                <a:extLst>
                  <a:ext uri="{FF2B5EF4-FFF2-40B4-BE49-F238E27FC236}">
                    <a16:creationId xmlns="" xmlns:a16="http://schemas.microsoft.com/office/drawing/2014/main" id="{FA45B30B-C4A8-4316-90BF-7AD107E1889F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45">
                <a:extLst>
                  <a:ext uri="{FF2B5EF4-FFF2-40B4-BE49-F238E27FC236}">
                    <a16:creationId xmlns="" xmlns:a16="http://schemas.microsoft.com/office/drawing/2014/main" id="{B8DC8B4D-4367-4F76-AEFD-64AF3B898ED0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46">
                <a:extLst>
                  <a:ext uri="{FF2B5EF4-FFF2-40B4-BE49-F238E27FC236}">
                    <a16:creationId xmlns="" xmlns:a16="http://schemas.microsoft.com/office/drawing/2014/main" id="{7A5A3754-0245-4D85-AB19-3225E18D0C46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47">
                <a:extLst>
                  <a:ext uri="{FF2B5EF4-FFF2-40B4-BE49-F238E27FC236}">
                    <a16:creationId xmlns="" xmlns:a16="http://schemas.microsoft.com/office/drawing/2014/main" id="{8D09F59A-D93A-4C65-A064-F3E84439832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48">
                <a:extLst>
                  <a:ext uri="{FF2B5EF4-FFF2-40B4-BE49-F238E27FC236}">
                    <a16:creationId xmlns="" xmlns:a16="http://schemas.microsoft.com/office/drawing/2014/main" id="{4269B545-1A75-4E7E-9A65-9DF1A12F94B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49">
                <a:extLst>
                  <a:ext uri="{FF2B5EF4-FFF2-40B4-BE49-F238E27FC236}">
                    <a16:creationId xmlns="" xmlns:a16="http://schemas.microsoft.com/office/drawing/2014/main" id="{D7B5E889-EA92-426C-A2CA-89BFCBC5F9FB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0">
                <a:extLst>
                  <a:ext uri="{FF2B5EF4-FFF2-40B4-BE49-F238E27FC236}">
                    <a16:creationId xmlns="" xmlns:a16="http://schemas.microsoft.com/office/drawing/2014/main" id="{58733A19-0FA0-4473-B39F-8CF1A8B8E42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1">
                <a:extLst>
                  <a:ext uri="{FF2B5EF4-FFF2-40B4-BE49-F238E27FC236}">
                    <a16:creationId xmlns="" xmlns:a16="http://schemas.microsoft.com/office/drawing/2014/main" id="{2C0824BB-90C2-498F-B559-AE75B1665EC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2">
                <a:extLst>
                  <a:ext uri="{FF2B5EF4-FFF2-40B4-BE49-F238E27FC236}">
                    <a16:creationId xmlns="" xmlns:a16="http://schemas.microsoft.com/office/drawing/2014/main" id="{627D4A9D-35E6-4B69-BE7E-BF1C85386B52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="" xmlns:a16="http://schemas.microsoft.com/office/drawing/2014/main" id="{9DF924BE-103C-495F-899B-937F192B316A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4">
                <a:extLst>
                  <a:ext uri="{FF2B5EF4-FFF2-40B4-BE49-F238E27FC236}">
                    <a16:creationId xmlns="" xmlns:a16="http://schemas.microsoft.com/office/drawing/2014/main" id="{F6CEB51D-C9FB-4421-BAF4-4F5E1329B58E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="" xmlns:a16="http://schemas.microsoft.com/office/drawing/2014/main" id="{A549066E-D4A1-4536-92D1-8A2665256A6F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56">
                <a:extLst>
                  <a:ext uri="{FF2B5EF4-FFF2-40B4-BE49-F238E27FC236}">
                    <a16:creationId xmlns="" xmlns:a16="http://schemas.microsoft.com/office/drawing/2014/main" id="{1F75ABAC-6736-4300-830D-9A6492923113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57">
                <a:extLst>
                  <a:ext uri="{FF2B5EF4-FFF2-40B4-BE49-F238E27FC236}">
                    <a16:creationId xmlns="" xmlns:a16="http://schemas.microsoft.com/office/drawing/2014/main" id="{6605C066-31B0-40B2-AD47-924A36CAD1E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58">
                <a:extLst>
                  <a:ext uri="{FF2B5EF4-FFF2-40B4-BE49-F238E27FC236}">
                    <a16:creationId xmlns="" xmlns:a16="http://schemas.microsoft.com/office/drawing/2014/main" id="{6702A30A-4579-48A0-9425-B6FF939AE47D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59">
                <a:extLst>
                  <a:ext uri="{FF2B5EF4-FFF2-40B4-BE49-F238E27FC236}">
                    <a16:creationId xmlns="" xmlns:a16="http://schemas.microsoft.com/office/drawing/2014/main" id="{0379C1B2-20AB-4860-9D1A-F142C12B8F3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0">
                <a:extLst>
                  <a:ext uri="{FF2B5EF4-FFF2-40B4-BE49-F238E27FC236}">
                    <a16:creationId xmlns="" xmlns:a16="http://schemas.microsoft.com/office/drawing/2014/main" id="{F75B9D9E-08FB-45C9-A5B1-EAD9873DB81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1">
                <a:extLst>
                  <a:ext uri="{FF2B5EF4-FFF2-40B4-BE49-F238E27FC236}">
                    <a16:creationId xmlns="" xmlns:a16="http://schemas.microsoft.com/office/drawing/2014/main" id="{DC766D6D-7731-4C1F-A04A-266596492E98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2">
                <a:extLst>
                  <a:ext uri="{FF2B5EF4-FFF2-40B4-BE49-F238E27FC236}">
                    <a16:creationId xmlns="" xmlns:a16="http://schemas.microsoft.com/office/drawing/2014/main" id="{1489C3A4-9C92-43AC-9B5F-F67E2C50A45D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3">
                <a:extLst>
                  <a:ext uri="{FF2B5EF4-FFF2-40B4-BE49-F238E27FC236}">
                    <a16:creationId xmlns="" xmlns:a16="http://schemas.microsoft.com/office/drawing/2014/main" id="{0E38EDCB-AF28-4AA1-9F5E-A05AC274C3A0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4">
                <a:extLst>
                  <a:ext uri="{FF2B5EF4-FFF2-40B4-BE49-F238E27FC236}">
                    <a16:creationId xmlns="" xmlns:a16="http://schemas.microsoft.com/office/drawing/2014/main" id="{EAC983FC-EE0F-474C-973A-9A0DBA6AC85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="" xmlns:a16="http://schemas.microsoft.com/office/drawing/2014/main" id="{2AC5DFB9-CBCC-447D-8C95-AB1A7A264EF0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="" xmlns:a16="http://schemas.microsoft.com/office/drawing/2014/main" id="{27E214A9-6946-42E5-8856-CB33BBB87B8F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="" xmlns:a16="http://schemas.microsoft.com/office/drawing/2014/main" id="{5B0DDBA6-5F02-4C16-8F0B-25297EBA5808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="" xmlns:a16="http://schemas.microsoft.com/office/drawing/2014/main" id="{FB61DFE5-E625-45CE-A6AF-1AC492D32DC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="" xmlns:a16="http://schemas.microsoft.com/office/drawing/2014/main" id="{52CE5B56-E107-4F34-AF5C-78CB3076093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0">
                <a:extLst>
                  <a:ext uri="{FF2B5EF4-FFF2-40B4-BE49-F238E27FC236}">
                    <a16:creationId xmlns="" xmlns:a16="http://schemas.microsoft.com/office/drawing/2014/main" id="{950C3C2C-AA36-4090-AB6D-F0F6CA06BE9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1">
                <a:extLst>
                  <a:ext uri="{FF2B5EF4-FFF2-40B4-BE49-F238E27FC236}">
                    <a16:creationId xmlns="" xmlns:a16="http://schemas.microsoft.com/office/drawing/2014/main" id="{740BFDBC-ADE0-4903-984E-DA994B8F8B92}"/>
                  </a:ext>
                </a:extLst>
              </p:cNvPr>
              <p:cNvSpPr/>
              <p:nvPr/>
            </p:nvSpPr>
            <p:spPr bwMode="auto">
              <a:xfrm>
                <a:off x="4145361" y="1703388"/>
                <a:ext cx="109538" cy="19051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2">
                <a:extLst>
                  <a:ext uri="{FF2B5EF4-FFF2-40B4-BE49-F238E27FC236}">
                    <a16:creationId xmlns="" xmlns:a16="http://schemas.microsoft.com/office/drawing/2014/main" id="{38BFCEE0-09C1-48D6-BA65-0CC51429C68C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3">
                <a:extLst>
                  <a:ext uri="{FF2B5EF4-FFF2-40B4-BE49-F238E27FC236}">
                    <a16:creationId xmlns="" xmlns:a16="http://schemas.microsoft.com/office/drawing/2014/main" id="{1BEFD8FE-2424-48D2-AFE7-CDC3661DF956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4">
                <a:extLst>
                  <a:ext uri="{FF2B5EF4-FFF2-40B4-BE49-F238E27FC236}">
                    <a16:creationId xmlns="" xmlns:a16="http://schemas.microsoft.com/office/drawing/2014/main" id="{39E11DB6-9C7C-4F45-B41B-4B6CD872A9D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75">
                <a:extLst>
                  <a:ext uri="{FF2B5EF4-FFF2-40B4-BE49-F238E27FC236}">
                    <a16:creationId xmlns="" xmlns:a16="http://schemas.microsoft.com/office/drawing/2014/main" id="{885116C3-E1B5-4275-A7E8-0552A3826A6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76">
                <a:extLst>
                  <a:ext uri="{FF2B5EF4-FFF2-40B4-BE49-F238E27FC236}">
                    <a16:creationId xmlns="" xmlns:a16="http://schemas.microsoft.com/office/drawing/2014/main" id="{A0509A08-C3F9-44EA-A5CD-23F2B18F1DC2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77">
                <a:extLst>
                  <a:ext uri="{FF2B5EF4-FFF2-40B4-BE49-F238E27FC236}">
                    <a16:creationId xmlns="" xmlns:a16="http://schemas.microsoft.com/office/drawing/2014/main" id="{A59201E9-B97E-4C45-93E7-14EB41DB7D5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78">
                <a:extLst>
                  <a:ext uri="{FF2B5EF4-FFF2-40B4-BE49-F238E27FC236}">
                    <a16:creationId xmlns="" xmlns:a16="http://schemas.microsoft.com/office/drawing/2014/main" id="{F422E267-39EF-4076-8740-631B5557124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79">
                <a:extLst>
                  <a:ext uri="{FF2B5EF4-FFF2-40B4-BE49-F238E27FC236}">
                    <a16:creationId xmlns="" xmlns:a16="http://schemas.microsoft.com/office/drawing/2014/main" id="{0C799271-6826-4F2C-A9FB-DD6CC392EDD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0">
                <a:extLst>
                  <a:ext uri="{FF2B5EF4-FFF2-40B4-BE49-F238E27FC236}">
                    <a16:creationId xmlns="" xmlns:a16="http://schemas.microsoft.com/office/drawing/2014/main" id="{F168B025-9279-44B0-B3D4-F0AA140B534A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1">
                <a:extLst>
                  <a:ext uri="{FF2B5EF4-FFF2-40B4-BE49-F238E27FC236}">
                    <a16:creationId xmlns="" xmlns:a16="http://schemas.microsoft.com/office/drawing/2014/main" id="{4EE751E0-308A-410E-93E3-A878B98A86F1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2">
                <a:extLst>
                  <a:ext uri="{FF2B5EF4-FFF2-40B4-BE49-F238E27FC236}">
                    <a16:creationId xmlns="" xmlns:a16="http://schemas.microsoft.com/office/drawing/2014/main" id="{858ED0C2-ED86-43FE-99E7-88D705829A7C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3">
                <a:extLst>
                  <a:ext uri="{FF2B5EF4-FFF2-40B4-BE49-F238E27FC236}">
                    <a16:creationId xmlns="" xmlns:a16="http://schemas.microsoft.com/office/drawing/2014/main" id="{4A159939-A435-4C50-9A31-C25D1F084D93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4">
                <a:extLst>
                  <a:ext uri="{FF2B5EF4-FFF2-40B4-BE49-F238E27FC236}">
                    <a16:creationId xmlns="" xmlns:a16="http://schemas.microsoft.com/office/drawing/2014/main" id="{2ACD8E5E-E45C-4612-AB7C-FB422AAD4E5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85">
                <a:extLst>
                  <a:ext uri="{FF2B5EF4-FFF2-40B4-BE49-F238E27FC236}">
                    <a16:creationId xmlns="" xmlns:a16="http://schemas.microsoft.com/office/drawing/2014/main" id="{FB2003C4-1627-4D4A-AE32-99FF94D9EB44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86">
                <a:extLst>
                  <a:ext uri="{FF2B5EF4-FFF2-40B4-BE49-F238E27FC236}">
                    <a16:creationId xmlns="" xmlns:a16="http://schemas.microsoft.com/office/drawing/2014/main" id="{55936854-475E-44F8-89B5-C1679A876D2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87">
                <a:extLst>
                  <a:ext uri="{FF2B5EF4-FFF2-40B4-BE49-F238E27FC236}">
                    <a16:creationId xmlns="" xmlns:a16="http://schemas.microsoft.com/office/drawing/2014/main" id="{10C3A086-4E2E-47F5-90E7-144B1DE56AA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0" name="Freeform 88">
                <a:extLst>
                  <a:ext uri="{FF2B5EF4-FFF2-40B4-BE49-F238E27FC236}">
                    <a16:creationId xmlns="" xmlns:a16="http://schemas.microsoft.com/office/drawing/2014/main" id="{B51076D3-62B1-4B15-8AD2-5929078D11A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89">
                <a:extLst>
                  <a:ext uri="{FF2B5EF4-FFF2-40B4-BE49-F238E27FC236}">
                    <a16:creationId xmlns="" xmlns:a16="http://schemas.microsoft.com/office/drawing/2014/main" id="{A3A54C95-E20E-4A0F-A5DD-601E346E56E8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90">
                <a:extLst>
                  <a:ext uri="{FF2B5EF4-FFF2-40B4-BE49-F238E27FC236}">
                    <a16:creationId xmlns="" xmlns:a16="http://schemas.microsoft.com/office/drawing/2014/main" id="{0838C221-D24D-4F91-883C-BE4518A5551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91">
                <a:extLst>
                  <a:ext uri="{FF2B5EF4-FFF2-40B4-BE49-F238E27FC236}">
                    <a16:creationId xmlns="" xmlns:a16="http://schemas.microsoft.com/office/drawing/2014/main" id="{340713F0-C4D0-414E-9DCA-0065B7B1E39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2">
                <a:extLst>
                  <a:ext uri="{FF2B5EF4-FFF2-40B4-BE49-F238E27FC236}">
                    <a16:creationId xmlns="" xmlns:a16="http://schemas.microsoft.com/office/drawing/2014/main" id="{DD17C8D4-5E6F-4B85-805E-1F8A3EDE03C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6" name="Rectangle: Rounded Corners 1">
            <a:extLst>
              <a:ext uri="{FF2B5EF4-FFF2-40B4-BE49-F238E27FC236}">
                <a16:creationId xmlns="" xmlns:a16="http://schemas.microsoft.com/office/drawing/2014/main" id="{B7F8E7F3-718B-4362-BB52-15DFDC3F0352}"/>
              </a:ext>
            </a:extLst>
          </p:cNvPr>
          <p:cNvSpPr/>
          <p:nvPr/>
        </p:nvSpPr>
        <p:spPr>
          <a:xfrm>
            <a:off x="134081" y="85922"/>
            <a:ext cx="4447275" cy="769760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ED7D31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TRÒ CHƠI: ĐÓNG VAI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D4C954-AC91-0345-7BAA-087F6E1E27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2689" y="1557366"/>
            <a:ext cx="6986622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58AA5BA-1406-49A7-88B5-A37157C6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35734" y="509248"/>
            <a:ext cx="8182303" cy="5714857"/>
            <a:chOff x="114868" y="-346472"/>
            <a:chExt cx="7805125" cy="7426902"/>
          </a:xfrm>
        </p:grpSpPr>
        <p:pic>
          <p:nvPicPr>
            <p:cNvPr id="6" name="Google Shape;154;p8"/>
            <p:cNvPicPr preferRelativeResize="0"/>
            <p:nvPr/>
          </p:nvPicPr>
          <p:blipFill rotWithShape="1">
            <a:blip r:embed="rId3">
              <a:alphaModFix/>
            </a:blip>
            <a:srcRect l="16992" t="-937" r="50159" b="17086"/>
            <a:stretch/>
          </p:blipFill>
          <p:spPr>
            <a:xfrm>
              <a:off x="114868" y="-346472"/>
              <a:ext cx="7805125" cy="6999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55;p8"/>
            <p:cNvPicPr preferRelativeResize="0"/>
            <p:nvPr/>
          </p:nvPicPr>
          <p:blipFill rotWithShape="1">
            <a:blip r:embed="rId4" cstate="print">
              <a:alphaModFix/>
            </a:blip>
            <a:srcRect/>
            <a:stretch/>
          </p:blipFill>
          <p:spPr>
            <a:xfrm>
              <a:off x="3068240" y="4750073"/>
              <a:ext cx="2072846" cy="23303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Shape 95"/>
          <p:cNvPicPr/>
          <p:nvPr/>
        </p:nvPicPr>
        <p:blipFill>
          <a:blip r:embed="rId5"/>
          <a:stretch/>
        </p:blipFill>
        <p:spPr>
          <a:xfrm>
            <a:off x="7727206" y="1582104"/>
            <a:ext cx="4556234" cy="4766648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="" xmlns:a16="http://schemas.microsoft.com/office/drawing/2014/main" id="{49368C2B-08BB-4567-BA27-2402FAA3C31F}"/>
              </a:ext>
            </a:extLst>
          </p:cNvPr>
          <p:cNvSpPr/>
          <p:nvPr/>
        </p:nvSpPr>
        <p:spPr>
          <a:xfrm>
            <a:off x="1702079" y="55738"/>
            <a:ext cx="8303244" cy="1078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1651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165100" algn="just" defTabSz="914400" rtl="0" eaLnBrk="1" fontAlgn="auto" latinLnBrk="0" hangingPunct="1"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Times New Roman" pitchFamily="18" charset="0"/>
              </a:rPr>
              <a:t>Thực hiện xác định mục tiêu học tập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3327DC5-14AA-A4B9-D148-1B41F892E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33" y="2267610"/>
            <a:ext cx="6425741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=""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=""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=""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=""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=""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=""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=""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=""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=""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=""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=""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=""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=""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=""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=""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=""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=""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=""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=""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=""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=""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=""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=""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=""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=""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=""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=""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=""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=""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=""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=""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=""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=""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=""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=""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=""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=""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IV. VẬN DỤNG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9308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>
            <a:extLst>
              <a:ext uri="{FF2B5EF4-FFF2-40B4-BE49-F238E27FC236}">
                <a16:creationId xmlns="" xmlns:a16="http://schemas.microsoft.com/office/drawing/2014/main" id="{A3069461-560C-4783-87E4-ABE516ADE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" y="-38162"/>
            <a:ext cx="12192000" cy="6857999"/>
          </a:xfrm>
          <a:prstGeom prst="rect">
            <a:avLst/>
          </a:prstGeom>
        </p:spPr>
      </p:pic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FB6E761C-C8D6-4D13-BAE7-1C1FF426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91" y="3544624"/>
            <a:ext cx="3188719" cy="3540319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="" xmlns:a16="http://schemas.microsoft.com/office/drawing/2014/main" id="{FFE99B26-B51D-4F7B-8B21-28D0AC9C0B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36" y="5359529"/>
            <a:ext cx="2869752" cy="171190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57CB3B7-A31F-4C67-B588-B30ACA6F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4" y="21343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011E1504-3C29-4E22-BF62-C8AC9D859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590" y="264255"/>
            <a:ext cx="1694696" cy="2161906"/>
          </a:xfrm>
          <a:prstGeom prst="rect">
            <a:avLst/>
          </a:prstGeom>
        </p:spPr>
      </p:pic>
      <p:grpSp>
        <p:nvGrpSpPr>
          <p:cNvPr id="7" name="组合 135">
            <a:extLst>
              <a:ext uri="{FF2B5EF4-FFF2-40B4-BE49-F238E27FC236}">
                <a16:creationId xmlns="" xmlns:a16="http://schemas.microsoft.com/office/drawing/2014/main" id="{D58AED1F-ABF0-45D8-9A7E-839BE7D8990D}"/>
              </a:ext>
            </a:extLst>
          </p:cNvPr>
          <p:cNvGrpSpPr/>
          <p:nvPr/>
        </p:nvGrpSpPr>
        <p:grpSpPr>
          <a:xfrm>
            <a:off x="822377" y="1025437"/>
            <a:ext cx="5347597" cy="3844335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2FBD4893-B88F-4FBC-BD03-0254E284235F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D4EB34A4-A035-404A-B799-4CCDE9F07F69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72C4CA55-130E-4123-8B78-6588168C47FC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A28C9912-2B57-4F8E-899C-E4FD9C7BD1F5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D1EF031C-073B-4CEF-A06F-2BFE289DC182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EA57F0DF-82AF-42A0-8BF2-38A854DA78BF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85528011-66C8-4818-905B-A5119A0B998B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grpSp>
          <p:nvGrpSpPr>
            <p:cNvPr id="16" name="组合 143">
              <a:extLst>
                <a:ext uri="{FF2B5EF4-FFF2-40B4-BE49-F238E27FC236}">
                  <a16:creationId xmlns="" xmlns:a16="http://schemas.microsoft.com/office/drawing/2014/main" id="{11BF4EF0-1B05-417E-9563-07561244CB09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7" name="Freeform 12">
                <a:extLst>
                  <a:ext uri="{FF2B5EF4-FFF2-40B4-BE49-F238E27FC236}">
                    <a16:creationId xmlns="" xmlns:a16="http://schemas.microsoft.com/office/drawing/2014/main" id="{078A2F5E-DDEF-4ED9-8CEE-E6D8A2EA2912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="" xmlns:a16="http://schemas.microsoft.com/office/drawing/2014/main" id="{2C153CBA-C459-4691-9A24-566F8B93692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="" xmlns:a16="http://schemas.microsoft.com/office/drawing/2014/main" id="{DF8BD1EE-340A-48FA-8E6F-A96CC67B7DFA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="" xmlns:a16="http://schemas.microsoft.com/office/drawing/2014/main" id="{8507A91A-E4A8-4490-B57F-FA838B66CE63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="" xmlns:a16="http://schemas.microsoft.com/office/drawing/2014/main" id="{C70852DC-F006-4DC0-B237-6F210206F90F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="" xmlns:a16="http://schemas.microsoft.com/office/drawing/2014/main" id="{95FF7DF2-0A5B-49A4-A849-C73B5133BC57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="" xmlns:a16="http://schemas.microsoft.com/office/drawing/2014/main" id="{9B65670F-5131-4554-904D-000E1C3DDBA0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="" xmlns:a16="http://schemas.microsoft.com/office/drawing/2014/main" id="{08D22F81-B21D-4282-A456-82C4DF2A2414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="" xmlns:a16="http://schemas.microsoft.com/office/drawing/2014/main" id="{ECF0E66D-ACED-47C4-BFDA-CE90499A7C07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="" xmlns:a16="http://schemas.microsoft.com/office/drawing/2014/main" id="{102F4BF2-A344-400F-985E-84A23364F0BE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="" xmlns:a16="http://schemas.microsoft.com/office/drawing/2014/main" id="{9D460B84-51DF-4FD8-BB46-A781506F8DDA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="" xmlns:a16="http://schemas.microsoft.com/office/drawing/2014/main" id="{5C14206F-BDF1-45E4-BD48-FF34C9871B8E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="" xmlns:a16="http://schemas.microsoft.com/office/drawing/2014/main" id="{507B968D-20D0-4516-89A9-DC4415AE8B3F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="" xmlns:a16="http://schemas.microsoft.com/office/drawing/2014/main" id="{0D362F8F-453F-4FA2-ABC9-CCB92CFF9645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="" xmlns:a16="http://schemas.microsoft.com/office/drawing/2014/main" id="{7BF0C9C7-C262-4992-B6D3-9631F6081820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="" xmlns:a16="http://schemas.microsoft.com/office/drawing/2014/main" id="{8876E981-D179-44BA-B61D-36004548C27E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="" xmlns:a16="http://schemas.microsoft.com/office/drawing/2014/main" id="{77C5A5ED-995B-42F6-B616-4B53BCE2D2A2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="" xmlns:a16="http://schemas.microsoft.com/office/drawing/2014/main" id="{8730ABBD-359A-470F-A3F3-24B73819BA3B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="" xmlns:a16="http://schemas.microsoft.com/office/drawing/2014/main" id="{7748A976-902F-49DE-9572-926959E28644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="" xmlns:a16="http://schemas.microsoft.com/office/drawing/2014/main" id="{47827897-CAC0-4E5E-A3D8-2831F1F43CAF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="" xmlns:a16="http://schemas.microsoft.com/office/drawing/2014/main" id="{E773F939-CB07-4596-9FDD-B9238A8E055C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="" xmlns:a16="http://schemas.microsoft.com/office/drawing/2014/main" id="{D3FF9045-86AC-42C3-AC0C-808A19F00B9D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="" xmlns:a16="http://schemas.microsoft.com/office/drawing/2014/main" id="{4810AD40-77E8-4C96-955D-A8AC4897FEF8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="" xmlns:a16="http://schemas.microsoft.com/office/drawing/2014/main" id="{F62D7822-0794-42AB-BC1B-1B79FAA3D11D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="" xmlns:a16="http://schemas.microsoft.com/office/drawing/2014/main" id="{74C67D56-3290-4233-B7D4-80AB3549D85D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="" xmlns:a16="http://schemas.microsoft.com/office/drawing/2014/main" id="{B08A9991-16D5-4310-8175-32877E073FD3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="" xmlns:a16="http://schemas.microsoft.com/office/drawing/2014/main" id="{4AAA0EEE-06B0-4EAC-A16A-26D01F993B4D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="" xmlns:a16="http://schemas.microsoft.com/office/drawing/2014/main" id="{0E610C5D-2436-4FA4-B7E9-5374807435B6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="" xmlns:a16="http://schemas.microsoft.com/office/drawing/2014/main" id="{23A96C75-3B18-49D5-9ED8-3A423B50DC88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="" xmlns:a16="http://schemas.microsoft.com/office/drawing/2014/main" id="{740E3DD9-1D2C-45E7-8926-B69EBDD78E9F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="" xmlns:a16="http://schemas.microsoft.com/office/drawing/2014/main" id="{720AE166-A88B-42C0-B870-AC61CA4C00AE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="" xmlns:a16="http://schemas.microsoft.com/office/drawing/2014/main" id="{D239EE26-C665-4D57-B02D-D5F2D9A1BBA7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="" xmlns:a16="http://schemas.microsoft.com/office/drawing/2014/main" id="{5E431BA4-5FA5-42DD-877F-B8D56B2496CC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="" xmlns:a16="http://schemas.microsoft.com/office/drawing/2014/main" id="{E30B3B95-3C44-42DB-B2C1-7B09F705DBF7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="" xmlns:a16="http://schemas.microsoft.com/office/drawing/2014/main" id="{D367A7FF-8C78-4355-A197-4117A3B21E74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="" xmlns:a16="http://schemas.microsoft.com/office/drawing/2014/main" id="{C1BFD2A0-ECA2-4438-9162-3A6E2B9E91D0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="" xmlns:a16="http://schemas.microsoft.com/office/drawing/2014/main" id="{A613BF4C-321C-45DF-AD04-74ACAF334416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="" xmlns:a16="http://schemas.microsoft.com/office/drawing/2014/main" id="{371393D0-2847-4F8D-8B0F-A6CAFCD4001D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="" xmlns:a16="http://schemas.microsoft.com/office/drawing/2014/main" id="{13B9E13F-C245-43E2-BB6B-58D2AA62A314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="" xmlns:a16="http://schemas.microsoft.com/office/drawing/2014/main" id="{CD2E4A88-2213-4213-B091-0F9023152C4F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="" xmlns:a16="http://schemas.microsoft.com/office/drawing/2014/main" id="{37D4605B-835C-4A96-AC84-92734A6ACF1D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="" xmlns:a16="http://schemas.microsoft.com/office/drawing/2014/main" id="{2332D1D1-627B-4ABF-9A4D-D844C0AB1E9D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="" xmlns:a16="http://schemas.microsoft.com/office/drawing/2014/main" id="{DFC98597-F6F8-413B-873B-0582015BF1E6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="" xmlns:a16="http://schemas.microsoft.com/office/drawing/2014/main" id="{AEACEEE6-A713-4806-A186-C865F4748B18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="" xmlns:a16="http://schemas.microsoft.com/office/drawing/2014/main" id="{D0BE59FC-6B1D-499D-8CC1-8801320C0E4D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57">
                <a:extLst>
                  <a:ext uri="{FF2B5EF4-FFF2-40B4-BE49-F238E27FC236}">
                    <a16:creationId xmlns="" xmlns:a16="http://schemas.microsoft.com/office/drawing/2014/main" id="{3389736A-83C4-41B8-A3E5-8F3B8EC0E882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58">
                <a:extLst>
                  <a:ext uri="{FF2B5EF4-FFF2-40B4-BE49-F238E27FC236}">
                    <a16:creationId xmlns="" xmlns:a16="http://schemas.microsoft.com/office/drawing/2014/main" id="{10FFE8F2-0A7D-45BD-B850-EFF5D7314C91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59">
                <a:extLst>
                  <a:ext uri="{FF2B5EF4-FFF2-40B4-BE49-F238E27FC236}">
                    <a16:creationId xmlns="" xmlns:a16="http://schemas.microsoft.com/office/drawing/2014/main" id="{76F9DE01-0CB1-4233-ACF8-7C194D3373C5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0">
                <a:extLst>
                  <a:ext uri="{FF2B5EF4-FFF2-40B4-BE49-F238E27FC236}">
                    <a16:creationId xmlns="" xmlns:a16="http://schemas.microsoft.com/office/drawing/2014/main" id="{E1ADEA28-A5A3-46E4-B784-470F380C84A8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1">
                <a:extLst>
                  <a:ext uri="{FF2B5EF4-FFF2-40B4-BE49-F238E27FC236}">
                    <a16:creationId xmlns="" xmlns:a16="http://schemas.microsoft.com/office/drawing/2014/main" id="{883E643E-FA87-4897-AB60-68E6766E3327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2">
                <a:extLst>
                  <a:ext uri="{FF2B5EF4-FFF2-40B4-BE49-F238E27FC236}">
                    <a16:creationId xmlns="" xmlns:a16="http://schemas.microsoft.com/office/drawing/2014/main" id="{AF39DB9A-25BE-4B01-BC5A-978942C02467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3">
                <a:extLst>
                  <a:ext uri="{FF2B5EF4-FFF2-40B4-BE49-F238E27FC236}">
                    <a16:creationId xmlns="" xmlns:a16="http://schemas.microsoft.com/office/drawing/2014/main" id="{39975B54-5C53-4FD1-BBE1-2CFD328F20CE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64">
                <a:extLst>
                  <a:ext uri="{FF2B5EF4-FFF2-40B4-BE49-F238E27FC236}">
                    <a16:creationId xmlns="" xmlns:a16="http://schemas.microsoft.com/office/drawing/2014/main" id="{33C9685E-20BD-4783-9FAC-AA7483338A02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65">
                <a:extLst>
                  <a:ext uri="{FF2B5EF4-FFF2-40B4-BE49-F238E27FC236}">
                    <a16:creationId xmlns="" xmlns:a16="http://schemas.microsoft.com/office/drawing/2014/main" id="{3C5F0C41-B90A-4493-B0EA-D4E5022D4AB4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66">
                <a:extLst>
                  <a:ext uri="{FF2B5EF4-FFF2-40B4-BE49-F238E27FC236}">
                    <a16:creationId xmlns="" xmlns:a16="http://schemas.microsoft.com/office/drawing/2014/main" id="{1552B270-1C03-4BEB-B9D5-4A1898C22B42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67">
                <a:extLst>
                  <a:ext uri="{FF2B5EF4-FFF2-40B4-BE49-F238E27FC236}">
                    <a16:creationId xmlns="" xmlns:a16="http://schemas.microsoft.com/office/drawing/2014/main" id="{8CA014FC-367A-41CE-99A3-C948AF287337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68">
                <a:extLst>
                  <a:ext uri="{FF2B5EF4-FFF2-40B4-BE49-F238E27FC236}">
                    <a16:creationId xmlns="" xmlns:a16="http://schemas.microsoft.com/office/drawing/2014/main" id="{E41AF02E-241D-476E-87A2-574DB8B17A43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69">
                <a:extLst>
                  <a:ext uri="{FF2B5EF4-FFF2-40B4-BE49-F238E27FC236}">
                    <a16:creationId xmlns="" xmlns:a16="http://schemas.microsoft.com/office/drawing/2014/main" id="{00CFF0C6-B4D8-4D67-A702-2FC093082BBE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0">
                <a:extLst>
                  <a:ext uri="{FF2B5EF4-FFF2-40B4-BE49-F238E27FC236}">
                    <a16:creationId xmlns="" xmlns:a16="http://schemas.microsoft.com/office/drawing/2014/main" id="{48DD892B-09D6-4017-8069-CD99A934DFE4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1">
                <a:extLst>
                  <a:ext uri="{FF2B5EF4-FFF2-40B4-BE49-F238E27FC236}">
                    <a16:creationId xmlns="" xmlns:a16="http://schemas.microsoft.com/office/drawing/2014/main" id="{16278466-0AC4-417A-A95C-A55D1F24EEC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2">
                <a:extLst>
                  <a:ext uri="{FF2B5EF4-FFF2-40B4-BE49-F238E27FC236}">
                    <a16:creationId xmlns="" xmlns:a16="http://schemas.microsoft.com/office/drawing/2014/main" id="{45BCE868-6757-4A1C-B055-14BF7947CFE0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="" xmlns:a16="http://schemas.microsoft.com/office/drawing/2014/main" id="{4715512D-2B04-4CB6-9564-89504E4B3F6C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="" xmlns:a16="http://schemas.microsoft.com/office/drawing/2014/main" id="{711A7AB7-A430-4710-8295-B0D932A26A63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="" xmlns:a16="http://schemas.microsoft.com/office/drawing/2014/main" id="{6255BAE5-6F8E-46D8-BF2E-1C070916AD56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="" xmlns:a16="http://schemas.microsoft.com/office/drawing/2014/main" id="{A45FEC60-4FF0-46EB-8EAF-37C82117C964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="" xmlns:a16="http://schemas.microsoft.com/office/drawing/2014/main" id="{EC013A5A-1403-4A69-BCE8-27253D75ADD7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="" xmlns:a16="http://schemas.microsoft.com/office/drawing/2014/main" id="{DC5CC0DD-C766-4149-9FED-22A44D357C6D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="" xmlns:a16="http://schemas.microsoft.com/office/drawing/2014/main" id="{6B173FAD-BF75-4904-8C0E-1E7F2F2481EC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="" xmlns:a16="http://schemas.microsoft.com/office/drawing/2014/main" id="{6B395EA2-ACF3-4ACE-8584-07CDF8722EFE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="" xmlns:a16="http://schemas.microsoft.com/office/drawing/2014/main" id="{5CC9C077-0EA0-4772-923C-F378EB0BFADA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="" xmlns:a16="http://schemas.microsoft.com/office/drawing/2014/main" id="{9F596560-6226-422E-8C5A-6AF41D67F860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3">
                <a:extLst>
                  <a:ext uri="{FF2B5EF4-FFF2-40B4-BE49-F238E27FC236}">
                    <a16:creationId xmlns="" xmlns:a16="http://schemas.microsoft.com/office/drawing/2014/main" id="{F23CCCC9-D0D7-40AD-8900-A0020D00E818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="" xmlns:a16="http://schemas.microsoft.com/office/drawing/2014/main" id="{EC1840F2-B0DB-47CF-B055-EFF68735067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85">
                <a:extLst>
                  <a:ext uri="{FF2B5EF4-FFF2-40B4-BE49-F238E27FC236}">
                    <a16:creationId xmlns="" xmlns:a16="http://schemas.microsoft.com/office/drawing/2014/main" id="{7E0F32F5-849E-4778-B286-7341FFE836B1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86">
                <a:extLst>
                  <a:ext uri="{FF2B5EF4-FFF2-40B4-BE49-F238E27FC236}">
                    <a16:creationId xmlns="" xmlns:a16="http://schemas.microsoft.com/office/drawing/2014/main" id="{43892C67-FC08-4A95-95AE-F7E280CEBFD9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2" name="Freeform 87">
                <a:extLst>
                  <a:ext uri="{FF2B5EF4-FFF2-40B4-BE49-F238E27FC236}">
                    <a16:creationId xmlns="" xmlns:a16="http://schemas.microsoft.com/office/drawing/2014/main" id="{BC773F19-5210-4400-9550-E31E6002F662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="" xmlns:a16="http://schemas.microsoft.com/office/drawing/2014/main" id="{AD136FB3-362D-4F4D-9E4C-FF9A0793C52E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4" name="Freeform 89">
                <a:extLst>
                  <a:ext uri="{FF2B5EF4-FFF2-40B4-BE49-F238E27FC236}">
                    <a16:creationId xmlns="" xmlns:a16="http://schemas.microsoft.com/office/drawing/2014/main" id="{E996F4B1-C266-4C90-B6A3-FCD5B7490943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5" name="Freeform 90">
                <a:extLst>
                  <a:ext uri="{FF2B5EF4-FFF2-40B4-BE49-F238E27FC236}">
                    <a16:creationId xmlns="" xmlns:a16="http://schemas.microsoft.com/office/drawing/2014/main" id="{EB8A27F0-3E0F-4690-9326-18E62A067130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6" name="Freeform 91">
                <a:extLst>
                  <a:ext uri="{FF2B5EF4-FFF2-40B4-BE49-F238E27FC236}">
                    <a16:creationId xmlns="" xmlns:a16="http://schemas.microsoft.com/office/drawing/2014/main" id="{ACF132F0-BB5B-47D1-BF32-B3053BBB1FD2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7" name="Freeform 92">
                <a:extLst>
                  <a:ext uri="{FF2B5EF4-FFF2-40B4-BE49-F238E27FC236}">
                    <a16:creationId xmlns="" xmlns:a16="http://schemas.microsoft.com/office/drawing/2014/main" id="{F5960859-D2F7-46DD-8A3F-1F0611859686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9" name="组合 225">
            <a:extLst>
              <a:ext uri="{FF2B5EF4-FFF2-40B4-BE49-F238E27FC236}">
                <a16:creationId xmlns="" xmlns:a16="http://schemas.microsoft.com/office/drawing/2014/main" id="{3E1C6EDD-57C8-41B1-91C8-7F0CD50A933A}"/>
              </a:ext>
            </a:extLst>
          </p:cNvPr>
          <p:cNvGrpSpPr/>
          <p:nvPr/>
        </p:nvGrpSpPr>
        <p:grpSpPr>
          <a:xfrm flipH="1">
            <a:off x="5947635" y="1599997"/>
            <a:ext cx="6570616" cy="5415707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1" name="Freeform 5">
              <a:extLst>
                <a:ext uri="{FF2B5EF4-FFF2-40B4-BE49-F238E27FC236}">
                  <a16:creationId xmlns="" xmlns:a16="http://schemas.microsoft.com/office/drawing/2014/main" id="{138F6791-500E-4672-9473-80AC1694AB88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2" name="Freeform 6">
              <a:extLst>
                <a:ext uri="{FF2B5EF4-FFF2-40B4-BE49-F238E27FC236}">
                  <a16:creationId xmlns="" xmlns:a16="http://schemas.microsoft.com/office/drawing/2014/main" id="{C8EE571C-BE94-4368-98EF-27D423DF6DB3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3" name="Freeform 7">
              <a:extLst>
                <a:ext uri="{FF2B5EF4-FFF2-40B4-BE49-F238E27FC236}">
                  <a16:creationId xmlns="" xmlns:a16="http://schemas.microsoft.com/office/drawing/2014/main" id="{C1AD819C-F0EC-487E-AD04-E2C3F97676B9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4" name="Freeform 8">
              <a:extLst>
                <a:ext uri="{FF2B5EF4-FFF2-40B4-BE49-F238E27FC236}">
                  <a16:creationId xmlns="" xmlns:a16="http://schemas.microsoft.com/office/drawing/2014/main" id="{FAB47E01-9665-455C-9CA4-FB75E51DE670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5" name="Freeform 9">
              <a:extLst>
                <a:ext uri="{FF2B5EF4-FFF2-40B4-BE49-F238E27FC236}">
                  <a16:creationId xmlns="" xmlns:a16="http://schemas.microsoft.com/office/drawing/2014/main" id="{732BA37F-0C87-4610-9517-3706A35D938F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6" name="Freeform 10">
              <a:extLst>
                <a:ext uri="{FF2B5EF4-FFF2-40B4-BE49-F238E27FC236}">
                  <a16:creationId xmlns="" xmlns:a16="http://schemas.microsoft.com/office/drawing/2014/main" id="{F3C507FD-3D22-46F6-9BB4-A4643AED8E41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sp>
          <p:nvSpPr>
            <p:cNvPr id="107" name="Freeform 11">
              <a:extLst>
                <a:ext uri="{FF2B5EF4-FFF2-40B4-BE49-F238E27FC236}">
                  <a16:creationId xmlns="" xmlns:a16="http://schemas.microsoft.com/office/drawing/2014/main" id="{E66FE954-408D-4E0D-A552-8AD26413F42F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方正静蕾简体" panose="02000000000000000000" pitchFamily="2" charset="-122"/>
              </a:endParaRPr>
            </a:p>
          </p:txBody>
        </p:sp>
        <p:grpSp>
          <p:nvGrpSpPr>
            <p:cNvPr id="108" name="组合 233">
              <a:extLst>
                <a:ext uri="{FF2B5EF4-FFF2-40B4-BE49-F238E27FC236}">
                  <a16:creationId xmlns="" xmlns:a16="http://schemas.microsoft.com/office/drawing/2014/main" id="{39B4C5E4-DC5F-44F5-B216-6241B87E7B64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09" name="Freeform 12">
                <a:extLst>
                  <a:ext uri="{FF2B5EF4-FFF2-40B4-BE49-F238E27FC236}">
                    <a16:creationId xmlns="" xmlns:a16="http://schemas.microsoft.com/office/drawing/2014/main" id="{1CC1FB4F-B2CF-47C3-9CCD-80CD8B4CD99B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0" name="Freeform 13">
                <a:extLst>
                  <a:ext uri="{FF2B5EF4-FFF2-40B4-BE49-F238E27FC236}">
                    <a16:creationId xmlns="" xmlns:a16="http://schemas.microsoft.com/office/drawing/2014/main" id="{7C133459-1916-4948-BB53-75F3ED57D23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1" name="Freeform 14">
                <a:extLst>
                  <a:ext uri="{FF2B5EF4-FFF2-40B4-BE49-F238E27FC236}">
                    <a16:creationId xmlns="" xmlns:a16="http://schemas.microsoft.com/office/drawing/2014/main" id="{3AA93844-824F-45BB-A6B2-9D0AB648370F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2" name="Freeform 15">
                <a:extLst>
                  <a:ext uri="{FF2B5EF4-FFF2-40B4-BE49-F238E27FC236}">
                    <a16:creationId xmlns="" xmlns:a16="http://schemas.microsoft.com/office/drawing/2014/main" id="{6EAB2814-52AC-40B4-A6B6-8B81CD2EB8CA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3" name="Freeform 16">
                <a:extLst>
                  <a:ext uri="{FF2B5EF4-FFF2-40B4-BE49-F238E27FC236}">
                    <a16:creationId xmlns="" xmlns:a16="http://schemas.microsoft.com/office/drawing/2014/main" id="{F143E963-4EF0-4CA1-A15E-F39081093ED2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4" name="Freeform 17">
                <a:extLst>
                  <a:ext uri="{FF2B5EF4-FFF2-40B4-BE49-F238E27FC236}">
                    <a16:creationId xmlns="" xmlns:a16="http://schemas.microsoft.com/office/drawing/2014/main" id="{C9DDCA32-C0E3-4D59-BEB4-40C9C09803B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5" name="Freeform 18">
                <a:extLst>
                  <a:ext uri="{FF2B5EF4-FFF2-40B4-BE49-F238E27FC236}">
                    <a16:creationId xmlns="" xmlns:a16="http://schemas.microsoft.com/office/drawing/2014/main" id="{5C4D6D36-804E-467D-9CD0-84A58C8A687E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6" name="Freeform 19">
                <a:extLst>
                  <a:ext uri="{FF2B5EF4-FFF2-40B4-BE49-F238E27FC236}">
                    <a16:creationId xmlns="" xmlns:a16="http://schemas.microsoft.com/office/drawing/2014/main" id="{CDBE172D-007E-4CE4-B3B6-18DF211AE603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7" name="Freeform 20">
                <a:extLst>
                  <a:ext uri="{FF2B5EF4-FFF2-40B4-BE49-F238E27FC236}">
                    <a16:creationId xmlns="" xmlns:a16="http://schemas.microsoft.com/office/drawing/2014/main" id="{65919255-C9E6-4279-BFA2-EACEAD6BB3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8" name="Freeform 21">
                <a:extLst>
                  <a:ext uri="{FF2B5EF4-FFF2-40B4-BE49-F238E27FC236}">
                    <a16:creationId xmlns="" xmlns:a16="http://schemas.microsoft.com/office/drawing/2014/main" id="{8262A73B-76DF-46F6-A017-2DB28844E466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19" name="Freeform 22">
                <a:extLst>
                  <a:ext uri="{FF2B5EF4-FFF2-40B4-BE49-F238E27FC236}">
                    <a16:creationId xmlns="" xmlns:a16="http://schemas.microsoft.com/office/drawing/2014/main" id="{2166994C-8017-472E-924E-AC6D0B12B2FB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0" name="Freeform 23">
                <a:extLst>
                  <a:ext uri="{FF2B5EF4-FFF2-40B4-BE49-F238E27FC236}">
                    <a16:creationId xmlns="" xmlns:a16="http://schemas.microsoft.com/office/drawing/2014/main" id="{F045F14A-16A9-4917-975D-C2DFE2F31B1C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1" name="Freeform 24">
                <a:extLst>
                  <a:ext uri="{FF2B5EF4-FFF2-40B4-BE49-F238E27FC236}">
                    <a16:creationId xmlns="" xmlns:a16="http://schemas.microsoft.com/office/drawing/2014/main" id="{EE62BF87-937C-49F2-8594-789C0228B247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2" name="Freeform 25">
                <a:extLst>
                  <a:ext uri="{FF2B5EF4-FFF2-40B4-BE49-F238E27FC236}">
                    <a16:creationId xmlns="" xmlns:a16="http://schemas.microsoft.com/office/drawing/2014/main" id="{35100BBB-E0AC-43DC-9C0C-B49CC2F80E72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3" name="Freeform 26">
                <a:extLst>
                  <a:ext uri="{FF2B5EF4-FFF2-40B4-BE49-F238E27FC236}">
                    <a16:creationId xmlns="" xmlns:a16="http://schemas.microsoft.com/office/drawing/2014/main" id="{A4250710-0030-41C4-A118-42702E39265E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4" name="Freeform 27">
                <a:extLst>
                  <a:ext uri="{FF2B5EF4-FFF2-40B4-BE49-F238E27FC236}">
                    <a16:creationId xmlns="" xmlns:a16="http://schemas.microsoft.com/office/drawing/2014/main" id="{01237B13-6F7F-491D-9747-64988C355B2A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5" name="Freeform 28">
                <a:extLst>
                  <a:ext uri="{FF2B5EF4-FFF2-40B4-BE49-F238E27FC236}">
                    <a16:creationId xmlns="" xmlns:a16="http://schemas.microsoft.com/office/drawing/2014/main" id="{48998569-D0E7-4FE7-AD34-C6804B15784F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6" name="Freeform 29">
                <a:extLst>
                  <a:ext uri="{FF2B5EF4-FFF2-40B4-BE49-F238E27FC236}">
                    <a16:creationId xmlns="" xmlns:a16="http://schemas.microsoft.com/office/drawing/2014/main" id="{5911464F-C5E6-40F0-87AF-CC6DC3E2DA19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7" name="Freeform 30">
                <a:extLst>
                  <a:ext uri="{FF2B5EF4-FFF2-40B4-BE49-F238E27FC236}">
                    <a16:creationId xmlns="" xmlns:a16="http://schemas.microsoft.com/office/drawing/2014/main" id="{2A901C36-7899-488A-8774-FC22B73A5E2C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8" name="Freeform 31">
                <a:extLst>
                  <a:ext uri="{FF2B5EF4-FFF2-40B4-BE49-F238E27FC236}">
                    <a16:creationId xmlns="" xmlns:a16="http://schemas.microsoft.com/office/drawing/2014/main" id="{3BF0A5E6-C302-4853-9DC9-91DDD3D53BB2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9" name="Freeform 32">
                <a:extLst>
                  <a:ext uri="{FF2B5EF4-FFF2-40B4-BE49-F238E27FC236}">
                    <a16:creationId xmlns="" xmlns:a16="http://schemas.microsoft.com/office/drawing/2014/main" id="{7862D852-3291-40B6-AAEC-8E02BF4424BA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0" name="Freeform 33">
                <a:extLst>
                  <a:ext uri="{FF2B5EF4-FFF2-40B4-BE49-F238E27FC236}">
                    <a16:creationId xmlns="" xmlns:a16="http://schemas.microsoft.com/office/drawing/2014/main" id="{A9D89ED5-817A-46F9-98EE-2D5196B8E3DB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1" name="Freeform 34">
                <a:extLst>
                  <a:ext uri="{FF2B5EF4-FFF2-40B4-BE49-F238E27FC236}">
                    <a16:creationId xmlns="" xmlns:a16="http://schemas.microsoft.com/office/drawing/2014/main" id="{997C34EF-41BB-4774-A449-9B320C7AAF71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="" xmlns:a16="http://schemas.microsoft.com/office/drawing/2014/main" id="{B46FB9B3-3F48-44ED-938B-34042FD21629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3" name="Freeform 36">
                <a:extLst>
                  <a:ext uri="{FF2B5EF4-FFF2-40B4-BE49-F238E27FC236}">
                    <a16:creationId xmlns="" xmlns:a16="http://schemas.microsoft.com/office/drawing/2014/main" id="{1F008D06-40D3-4FF0-AF4E-760FC38E5297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4" name="Freeform 37">
                <a:extLst>
                  <a:ext uri="{FF2B5EF4-FFF2-40B4-BE49-F238E27FC236}">
                    <a16:creationId xmlns="" xmlns:a16="http://schemas.microsoft.com/office/drawing/2014/main" id="{E89D109A-09FB-47BF-95C7-DEB7A295F555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5" name="Freeform 38">
                <a:extLst>
                  <a:ext uri="{FF2B5EF4-FFF2-40B4-BE49-F238E27FC236}">
                    <a16:creationId xmlns="" xmlns:a16="http://schemas.microsoft.com/office/drawing/2014/main" id="{EE77FF00-5C58-44E9-BB0B-45BD2474FDC6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6" name="Freeform 39">
                <a:extLst>
                  <a:ext uri="{FF2B5EF4-FFF2-40B4-BE49-F238E27FC236}">
                    <a16:creationId xmlns="" xmlns:a16="http://schemas.microsoft.com/office/drawing/2014/main" id="{0A70D915-7975-4B26-8215-ADC77D1C8C16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7" name="Freeform 40">
                <a:extLst>
                  <a:ext uri="{FF2B5EF4-FFF2-40B4-BE49-F238E27FC236}">
                    <a16:creationId xmlns="" xmlns:a16="http://schemas.microsoft.com/office/drawing/2014/main" id="{3A10452F-9644-45D9-92BE-70CC51ABC589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8" name="Freeform 41">
                <a:extLst>
                  <a:ext uri="{FF2B5EF4-FFF2-40B4-BE49-F238E27FC236}">
                    <a16:creationId xmlns="" xmlns:a16="http://schemas.microsoft.com/office/drawing/2014/main" id="{CE14F9EA-6686-4B47-B127-E1C0C764F9B0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9" name="Freeform 42">
                <a:extLst>
                  <a:ext uri="{FF2B5EF4-FFF2-40B4-BE49-F238E27FC236}">
                    <a16:creationId xmlns="" xmlns:a16="http://schemas.microsoft.com/office/drawing/2014/main" id="{5BAA95B5-C22D-4B49-9C42-ADF80D3AFBBC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0" name="Freeform 43">
                <a:extLst>
                  <a:ext uri="{FF2B5EF4-FFF2-40B4-BE49-F238E27FC236}">
                    <a16:creationId xmlns="" xmlns:a16="http://schemas.microsoft.com/office/drawing/2014/main" id="{1140603F-DDF7-4CC2-99B4-88685E6A63A7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1" name="Freeform 44">
                <a:extLst>
                  <a:ext uri="{FF2B5EF4-FFF2-40B4-BE49-F238E27FC236}">
                    <a16:creationId xmlns="" xmlns:a16="http://schemas.microsoft.com/office/drawing/2014/main" id="{0AC024F1-DC05-49BA-9A81-05953DDF0082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2" name="Freeform 45">
                <a:extLst>
                  <a:ext uri="{FF2B5EF4-FFF2-40B4-BE49-F238E27FC236}">
                    <a16:creationId xmlns="" xmlns:a16="http://schemas.microsoft.com/office/drawing/2014/main" id="{7B9E12D0-5B37-4E6D-A404-AB9D23C7B605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3" name="Freeform 46">
                <a:extLst>
                  <a:ext uri="{FF2B5EF4-FFF2-40B4-BE49-F238E27FC236}">
                    <a16:creationId xmlns="" xmlns:a16="http://schemas.microsoft.com/office/drawing/2014/main" id="{07BFA8B6-CB7F-4A04-9867-07A652FE30EB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4" name="Freeform 47">
                <a:extLst>
                  <a:ext uri="{FF2B5EF4-FFF2-40B4-BE49-F238E27FC236}">
                    <a16:creationId xmlns="" xmlns:a16="http://schemas.microsoft.com/office/drawing/2014/main" id="{C5629273-BD2C-4770-A38F-5B0D2FEA784B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5" name="Freeform 48">
                <a:extLst>
                  <a:ext uri="{FF2B5EF4-FFF2-40B4-BE49-F238E27FC236}">
                    <a16:creationId xmlns="" xmlns:a16="http://schemas.microsoft.com/office/drawing/2014/main" id="{76586D56-42EF-40DE-940B-1B930962816F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6" name="Freeform 49">
                <a:extLst>
                  <a:ext uri="{FF2B5EF4-FFF2-40B4-BE49-F238E27FC236}">
                    <a16:creationId xmlns="" xmlns:a16="http://schemas.microsoft.com/office/drawing/2014/main" id="{26B0524B-A76C-4DB4-88C2-16187AF308BF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7" name="Freeform 50">
                <a:extLst>
                  <a:ext uri="{FF2B5EF4-FFF2-40B4-BE49-F238E27FC236}">
                    <a16:creationId xmlns="" xmlns:a16="http://schemas.microsoft.com/office/drawing/2014/main" id="{21B9EA90-4C1D-4167-9A44-F568EF4DD17C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8" name="Freeform 51">
                <a:extLst>
                  <a:ext uri="{FF2B5EF4-FFF2-40B4-BE49-F238E27FC236}">
                    <a16:creationId xmlns="" xmlns:a16="http://schemas.microsoft.com/office/drawing/2014/main" id="{D66D5AB6-570D-4152-A01F-D16F0FC607A9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9" name="Freeform 52">
                <a:extLst>
                  <a:ext uri="{FF2B5EF4-FFF2-40B4-BE49-F238E27FC236}">
                    <a16:creationId xmlns="" xmlns:a16="http://schemas.microsoft.com/office/drawing/2014/main" id="{2DAD9EA2-3613-4DDC-AD81-749D1D9BDA38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0" name="Freeform 53">
                <a:extLst>
                  <a:ext uri="{FF2B5EF4-FFF2-40B4-BE49-F238E27FC236}">
                    <a16:creationId xmlns="" xmlns:a16="http://schemas.microsoft.com/office/drawing/2014/main" id="{43C07C96-020C-46C1-97FB-5B4F05F927F3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1" name="Freeform 54">
                <a:extLst>
                  <a:ext uri="{FF2B5EF4-FFF2-40B4-BE49-F238E27FC236}">
                    <a16:creationId xmlns="" xmlns:a16="http://schemas.microsoft.com/office/drawing/2014/main" id="{41917549-21FE-4767-8652-C8252389BBF5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2" name="Freeform 55">
                <a:extLst>
                  <a:ext uri="{FF2B5EF4-FFF2-40B4-BE49-F238E27FC236}">
                    <a16:creationId xmlns="" xmlns:a16="http://schemas.microsoft.com/office/drawing/2014/main" id="{BCB4FF85-8A04-4C3C-9123-8CA7AD2F9112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3" name="Freeform 56">
                <a:extLst>
                  <a:ext uri="{FF2B5EF4-FFF2-40B4-BE49-F238E27FC236}">
                    <a16:creationId xmlns="" xmlns:a16="http://schemas.microsoft.com/office/drawing/2014/main" id="{792143BC-6F5B-4250-BFF4-C4162C94197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4" name="Freeform 57">
                <a:extLst>
                  <a:ext uri="{FF2B5EF4-FFF2-40B4-BE49-F238E27FC236}">
                    <a16:creationId xmlns="" xmlns:a16="http://schemas.microsoft.com/office/drawing/2014/main" id="{34DC1236-58D2-4DDF-8D7F-CAD94CE9488D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5" name="Freeform 58">
                <a:extLst>
                  <a:ext uri="{FF2B5EF4-FFF2-40B4-BE49-F238E27FC236}">
                    <a16:creationId xmlns="" xmlns:a16="http://schemas.microsoft.com/office/drawing/2014/main" id="{2998E4D6-6BA5-4B9A-9D49-D3E4B78CA340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6" name="Freeform 59">
                <a:extLst>
                  <a:ext uri="{FF2B5EF4-FFF2-40B4-BE49-F238E27FC236}">
                    <a16:creationId xmlns="" xmlns:a16="http://schemas.microsoft.com/office/drawing/2014/main" id="{6541D4D3-056B-4DFB-8B65-C197D5C456C0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7" name="Freeform 60">
                <a:extLst>
                  <a:ext uri="{FF2B5EF4-FFF2-40B4-BE49-F238E27FC236}">
                    <a16:creationId xmlns="" xmlns:a16="http://schemas.microsoft.com/office/drawing/2014/main" id="{B7B4A084-78B5-41A0-9590-81AF51899647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8" name="Freeform 61">
                <a:extLst>
                  <a:ext uri="{FF2B5EF4-FFF2-40B4-BE49-F238E27FC236}">
                    <a16:creationId xmlns="" xmlns:a16="http://schemas.microsoft.com/office/drawing/2014/main" id="{75839296-7F04-4D21-9076-5A169350312D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9" name="Freeform 62">
                <a:extLst>
                  <a:ext uri="{FF2B5EF4-FFF2-40B4-BE49-F238E27FC236}">
                    <a16:creationId xmlns="" xmlns:a16="http://schemas.microsoft.com/office/drawing/2014/main" id="{6DBA870F-E396-4BA5-B855-405F188CAD03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0" name="Freeform 63">
                <a:extLst>
                  <a:ext uri="{FF2B5EF4-FFF2-40B4-BE49-F238E27FC236}">
                    <a16:creationId xmlns="" xmlns:a16="http://schemas.microsoft.com/office/drawing/2014/main" id="{D0C7CA47-F7D8-4A40-995A-7F4585E95A27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1" name="Freeform 64">
                <a:extLst>
                  <a:ext uri="{FF2B5EF4-FFF2-40B4-BE49-F238E27FC236}">
                    <a16:creationId xmlns="" xmlns:a16="http://schemas.microsoft.com/office/drawing/2014/main" id="{6D8A8B14-CCA5-4E70-A70F-405229297AC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2" name="Freeform 65">
                <a:extLst>
                  <a:ext uri="{FF2B5EF4-FFF2-40B4-BE49-F238E27FC236}">
                    <a16:creationId xmlns="" xmlns:a16="http://schemas.microsoft.com/office/drawing/2014/main" id="{2C46D352-AFF9-4E41-AD2D-02D8CEC39792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3" name="Freeform 66">
                <a:extLst>
                  <a:ext uri="{FF2B5EF4-FFF2-40B4-BE49-F238E27FC236}">
                    <a16:creationId xmlns="" xmlns:a16="http://schemas.microsoft.com/office/drawing/2014/main" id="{D9E44860-9C2F-4A6B-AA1F-18EBF15D4AFB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4" name="Freeform 67">
                <a:extLst>
                  <a:ext uri="{FF2B5EF4-FFF2-40B4-BE49-F238E27FC236}">
                    <a16:creationId xmlns="" xmlns:a16="http://schemas.microsoft.com/office/drawing/2014/main" id="{BA575C10-FB46-4807-88A2-82EC68CE5A3D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5" name="Freeform 68">
                <a:extLst>
                  <a:ext uri="{FF2B5EF4-FFF2-40B4-BE49-F238E27FC236}">
                    <a16:creationId xmlns="" xmlns:a16="http://schemas.microsoft.com/office/drawing/2014/main" id="{B12F8FB1-ABC3-4B38-B0E7-25D186856CB0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6" name="Freeform 69">
                <a:extLst>
                  <a:ext uri="{FF2B5EF4-FFF2-40B4-BE49-F238E27FC236}">
                    <a16:creationId xmlns="" xmlns:a16="http://schemas.microsoft.com/office/drawing/2014/main" id="{DA438AF0-6E56-423C-8BCD-DF1F1DB325A3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7" name="Freeform 70">
                <a:extLst>
                  <a:ext uri="{FF2B5EF4-FFF2-40B4-BE49-F238E27FC236}">
                    <a16:creationId xmlns="" xmlns:a16="http://schemas.microsoft.com/office/drawing/2014/main" id="{D27E61F2-39A4-4AD1-B705-ED5E45888F91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8" name="Freeform 71">
                <a:extLst>
                  <a:ext uri="{FF2B5EF4-FFF2-40B4-BE49-F238E27FC236}">
                    <a16:creationId xmlns="" xmlns:a16="http://schemas.microsoft.com/office/drawing/2014/main" id="{56AB6D5D-986C-4DC0-ACD3-4FB129E86281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9" name="Freeform 72">
                <a:extLst>
                  <a:ext uri="{FF2B5EF4-FFF2-40B4-BE49-F238E27FC236}">
                    <a16:creationId xmlns="" xmlns:a16="http://schemas.microsoft.com/office/drawing/2014/main" id="{516DA4F5-8AAE-4161-8897-E02DE6B12766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0" name="Freeform 73">
                <a:extLst>
                  <a:ext uri="{FF2B5EF4-FFF2-40B4-BE49-F238E27FC236}">
                    <a16:creationId xmlns="" xmlns:a16="http://schemas.microsoft.com/office/drawing/2014/main" id="{7C2D6C3D-DDC6-48C5-8CE6-800AC2AC74F7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1" name="Freeform 74">
                <a:extLst>
                  <a:ext uri="{FF2B5EF4-FFF2-40B4-BE49-F238E27FC236}">
                    <a16:creationId xmlns="" xmlns:a16="http://schemas.microsoft.com/office/drawing/2014/main" id="{9BA404AD-1970-4144-82DB-712EE103E16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2" name="Freeform 75">
                <a:extLst>
                  <a:ext uri="{FF2B5EF4-FFF2-40B4-BE49-F238E27FC236}">
                    <a16:creationId xmlns="" xmlns:a16="http://schemas.microsoft.com/office/drawing/2014/main" id="{DC9A9698-B5F9-4011-87A6-FBB7FED0B563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3" name="Freeform 76">
                <a:extLst>
                  <a:ext uri="{FF2B5EF4-FFF2-40B4-BE49-F238E27FC236}">
                    <a16:creationId xmlns="" xmlns:a16="http://schemas.microsoft.com/office/drawing/2014/main" id="{CAB6EEA6-3020-461A-8CEE-B6355A940D79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4" name="Freeform 77">
                <a:extLst>
                  <a:ext uri="{FF2B5EF4-FFF2-40B4-BE49-F238E27FC236}">
                    <a16:creationId xmlns="" xmlns:a16="http://schemas.microsoft.com/office/drawing/2014/main" id="{4FAD6DFB-BED5-4431-A55F-8F051E1AEABA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5" name="Freeform 78">
                <a:extLst>
                  <a:ext uri="{FF2B5EF4-FFF2-40B4-BE49-F238E27FC236}">
                    <a16:creationId xmlns="" xmlns:a16="http://schemas.microsoft.com/office/drawing/2014/main" id="{9D035AC7-BCDF-4A3B-BB01-666EF57EB15C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6" name="Freeform 79">
                <a:extLst>
                  <a:ext uri="{FF2B5EF4-FFF2-40B4-BE49-F238E27FC236}">
                    <a16:creationId xmlns="" xmlns:a16="http://schemas.microsoft.com/office/drawing/2014/main" id="{901DAD0C-E4D9-4E7B-B8F3-8C43AAB535A0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7" name="Freeform 80">
                <a:extLst>
                  <a:ext uri="{FF2B5EF4-FFF2-40B4-BE49-F238E27FC236}">
                    <a16:creationId xmlns="" xmlns:a16="http://schemas.microsoft.com/office/drawing/2014/main" id="{7030CB47-E5EA-429C-9095-F39D3122ECBF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8" name="Freeform 81">
                <a:extLst>
                  <a:ext uri="{FF2B5EF4-FFF2-40B4-BE49-F238E27FC236}">
                    <a16:creationId xmlns="" xmlns:a16="http://schemas.microsoft.com/office/drawing/2014/main" id="{028E487A-102D-4D24-B41E-F41475259626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9" name="Freeform 82">
                <a:extLst>
                  <a:ext uri="{FF2B5EF4-FFF2-40B4-BE49-F238E27FC236}">
                    <a16:creationId xmlns="" xmlns:a16="http://schemas.microsoft.com/office/drawing/2014/main" id="{B49748B3-2631-4DB2-BA2B-40929909C616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0" name="Freeform 83">
                <a:extLst>
                  <a:ext uri="{FF2B5EF4-FFF2-40B4-BE49-F238E27FC236}">
                    <a16:creationId xmlns="" xmlns:a16="http://schemas.microsoft.com/office/drawing/2014/main" id="{F6C39CC8-9FD5-475B-BA1E-7B0528EFDFB5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1" name="Freeform 84">
                <a:extLst>
                  <a:ext uri="{FF2B5EF4-FFF2-40B4-BE49-F238E27FC236}">
                    <a16:creationId xmlns="" xmlns:a16="http://schemas.microsoft.com/office/drawing/2014/main" id="{9DAB5AF1-26C9-4ACF-B89B-9D324A364918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2" name="Freeform 85">
                <a:extLst>
                  <a:ext uri="{FF2B5EF4-FFF2-40B4-BE49-F238E27FC236}">
                    <a16:creationId xmlns="" xmlns:a16="http://schemas.microsoft.com/office/drawing/2014/main" id="{C85816B1-8B16-4672-8F69-EFB0BA5222F8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3" name="Freeform 86">
                <a:extLst>
                  <a:ext uri="{FF2B5EF4-FFF2-40B4-BE49-F238E27FC236}">
                    <a16:creationId xmlns="" xmlns:a16="http://schemas.microsoft.com/office/drawing/2014/main" id="{FC25FD9C-AA2D-4033-A268-4EF58D72478B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4" name="Freeform 87">
                <a:extLst>
                  <a:ext uri="{FF2B5EF4-FFF2-40B4-BE49-F238E27FC236}">
                    <a16:creationId xmlns="" xmlns:a16="http://schemas.microsoft.com/office/drawing/2014/main" id="{48F21E75-CC89-4294-B9C1-847843872788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5" name="Freeform 88">
                <a:extLst>
                  <a:ext uri="{FF2B5EF4-FFF2-40B4-BE49-F238E27FC236}">
                    <a16:creationId xmlns="" xmlns:a16="http://schemas.microsoft.com/office/drawing/2014/main" id="{DFA1DA33-CFE9-4D8C-B439-EF4D83169FFF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6" name="Freeform 89">
                <a:extLst>
                  <a:ext uri="{FF2B5EF4-FFF2-40B4-BE49-F238E27FC236}">
                    <a16:creationId xmlns="" xmlns:a16="http://schemas.microsoft.com/office/drawing/2014/main" id="{191681FE-B991-4A6D-8800-1D15F08B5645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7" name="Freeform 90">
                <a:extLst>
                  <a:ext uri="{FF2B5EF4-FFF2-40B4-BE49-F238E27FC236}">
                    <a16:creationId xmlns="" xmlns:a16="http://schemas.microsoft.com/office/drawing/2014/main" id="{1B26377A-3621-4AD6-B49D-E61F17470EB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8" name="Freeform 91">
                <a:extLst>
                  <a:ext uri="{FF2B5EF4-FFF2-40B4-BE49-F238E27FC236}">
                    <a16:creationId xmlns="" xmlns:a16="http://schemas.microsoft.com/office/drawing/2014/main" id="{E73381C5-8925-48C5-AF8B-7EE058B8A337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9" name="Freeform 92">
                <a:extLst>
                  <a:ext uri="{FF2B5EF4-FFF2-40B4-BE49-F238E27FC236}">
                    <a16:creationId xmlns="" xmlns:a16="http://schemas.microsoft.com/office/drawing/2014/main" id="{8DEE9A68-A3F7-41AA-B7E6-777579998DA7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5 Brannboll Ny" panose="02000000000000000000" pitchFamily="2" charset="0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190" name="组合 452">
            <a:extLst>
              <a:ext uri="{FF2B5EF4-FFF2-40B4-BE49-F238E27FC236}">
                <a16:creationId xmlns="" xmlns:a16="http://schemas.microsoft.com/office/drawing/2014/main" id="{AD5D3D59-1A45-4C00-8B3D-8EE88C7AE176}"/>
              </a:ext>
            </a:extLst>
          </p:cNvPr>
          <p:cNvGrpSpPr/>
          <p:nvPr/>
        </p:nvGrpSpPr>
        <p:grpSpPr>
          <a:xfrm>
            <a:off x="3949209" y="3678724"/>
            <a:ext cx="3005355" cy="3217518"/>
            <a:chOff x="4427538" y="954088"/>
            <a:chExt cx="3333750" cy="3729038"/>
          </a:xfrm>
        </p:grpSpPr>
        <p:sp>
          <p:nvSpPr>
            <p:cNvPr id="191" name="Freeform 5">
              <a:extLst>
                <a:ext uri="{FF2B5EF4-FFF2-40B4-BE49-F238E27FC236}">
                  <a16:creationId xmlns="" xmlns:a16="http://schemas.microsoft.com/office/drawing/2014/main" id="{9446E680-BC0B-4556-8792-07DC7A454D9F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>
              <a:extLst>
                <a:ext uri="{FF2B5EF4-FFF2-40B4-BE49-F238E27FC236}">
                  <a16:creationId xmlns="" xmlns:a16="http://schemas.microsoft.com/office/drawing/2014/main" id="{840FC7BC-10CE-4B94-BA03-A121A134D3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>
              <a:extLst>
                <a:ext uri="{FF2B5EF4-FFF2-40B4-BE49-F238E27FC236}">
                  <a16:creationId xmlns="" xmlns:a16="http://schemas.microsoft.com/office/drawing/2014/main" id="{2CC8CC09-4674-4595-88FF-4FB2444422D9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>
              <a:extLst>
                <a:ext uri="{FF2B5EF4-FFF2-40B4-BE49-F238E27FC236}">
                  <a16:creationId xmlns="" xmlns:a16="http://schemas.microsoft.com/office/drawing/2014/main" id="{2B67D272-3AE2-4A7A-8C5C-0A8611222ACE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>
              <a:extLst>
                <a:ext uri="{FF2B5EF4-FFF2-40B4-BE49-F238E27FC236}">
                  <a16:creationId xmlns="" xmlns:a16="http://schemas.microsoft.com/office/drawing/2014/main" id="{2FA5BB6E-341C-4A9E-B388-F337A1A4D6E3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>
              <a:extLst>
                <a:ext uri="{FF2B5EF4-FFF2-40B4-BE49-F238E27FC236}">
                  <a16:creationId xmlns="" xmlns:a16="http://schemas.microsoft.com/office/drawing/2014/main" id="{B7332E7F-5A1D-4F56-9747-48030E95C1F3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>
              <a:extLst>
                <a:ext uri="{FF2B5EF4-FFF2-40B4-BE49-F238E27FC236}">
                  <a16:creationId xmlns="" xmlns:a16="http://schemas.microsoft.com/office/drawing/2014/main" id="{2D35E0FB-E792-420E-A7DF-7493EADA6A63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>
              <a:extLst>
                <a:ext uri="{FF2B5EF4-FFF2-40B4-BE49-F238E27FC236}">
                  <a16:creationId xmlns="" xmlns:a16="http://schemas.microsoft.com/office/drawing/2014/main" id="{E6693AD3-DA22-4F78-9E49-412F7D06D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>
              <a:extLst>
                <a:ext uri="{FF2B5EF4-FFF2-40B4-BE49-F238E27FC236}">
                  <a16:creationId xmlns="" xmlns:a16="http://schemas.microsoft.com/office/drawing/2014/main" id="{9C1D9A8A-D0F0-4741-B575-827B44D980BD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>
              <a:extLst>
                <a:ext uri="{FF2B5EF4-FFF2-40B4-BE49-F238E27FC236}">
                  <a16:creationId xmlns="" xmlns:a16="http://schemas.microsoft.com/office/drawing/2014/main" id="{7D96B65E-34CC-40B9-A20A-62689D3D452D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>
              <a:extLst>
                <a:ext uri="{FF2B5EF4-FFF2-40B4-BE49-F238E27FC236}">
                  <a16:creationId xmlns="" xmlns:a16="http://schemas.microsoft.com/office/drawing/2014/main" id="{75405849-506A-4323-9D09-6DAC344E03F3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>
              <a:extLst>
                <a:ext uri="{FF2B5EF4-FFF2-40B4-BE49-F238E27FC236}">
                  <a16:creationId xmlns="" xmlns:a16="http://schemas.microsoft.com/office/drawing/2014/main" id="{A88AFB78-5F92-4404-9195-9A4CEA0506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>
              <a:extLst>
                <a:ext uri="{FF2B5EF4-FFF2-40B4-BE49-F238E27FC236}">
                  <a16:creationId xmlns="" xmlns:a16="http://schemas.microsoft.com/office/drawing/2014/main" id="{25EFAC86-43FE-4D65-B71E-85F3D108400A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="" xmlns:a16="http://schemas.microsoft.com/office/drawing/2014/main" id="{57FFB614-BE49-4E3D-8294-E4D10021FB57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>
              <a:extLst>
                <a:ext uri="{FF2B5EF4-FFF2-40B4-BE49-F238E27FC236}">
                  <a16:creationId xmlns="" xmlns:a16="http://schemas.microsoft.com/office/drawing/2014/main" id="{ABF0E5DC-C457-47CC-896A-54A38F9E1AC8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>
              <a:extLst>
                <a:ext uri="{FF2B5EF4-FFF2-40B4-BE49-F238E27FC236}">
                  <a16:creationId xmlns="" xmlns:a16="http://schemas.microsoft.com/office/drawing/2014/main" id="{913B9500-1FF6-4E1B-9391-1FABBB14C0F9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>
              <a:extLst>
                <a:ext uri="{FF2B5EF4-FFF2-40B4-BE49-F238E27FC236}">
                  <a16:creationId xmlns="" xmlns:a16="http://schemas.microsoft.com/office/drawing/2014/main" id="{DF792151-DC84-4C4D-86C9-01E33CC202E5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>
              <a:extLst>
                <a:ext uri="{FF2B5EF4-FFF2-40B4-BE49-F238E27FC236}">
                  <a16:creationId xmlns="" xmlns:a16="http://schemas.microsoft.com/office/drawing/2014/main" id="{FE54D274-3827-4919-B84A-E861F4F6EFC3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>
              <a:extLst>
                <a:ext uri="{FF2B5EF4-FFF2-40B4-BE49-F238E27FC236}">
                  <a16:creationId xmlns="" xmlns:a16="http://schemas.microsoft.com/office/drawing/2014/main" id="{3ABBF213-D649-4E74-9D68-475B30E3DC0B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>
              <a:extLst>
                <a:ext uri="{FF2B5EF4-FFF2-40B4-BE49-F238E27FC236}">
                  <a16:creationId xmlns="" xmlns:a16="http://schemas.microsoft.com/office/drawing/2014/main" id="{C08041DC-746D-4314-B414-802C04104D82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>
              <a:extLst>
                <a:ext uri="{FF2B5EF4-FFF2-40B4-BE49-F238E27FC236}">
                  <a16:creationId xmlns="" xmlns:a16="http://schemas.microsoft.com/office/drawing/2014/main" id="{D03A3930-283D-4288-9BA2-3268CBE0FA8A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>
              <a:extLst>
                <a:ext uri="{FF2B5EF4-FFF2-40B4-BE49-F238E27FC236}">
                  <a16:creationId xmlns="" xmlns:a16="http://schemas.microsoft.com/office/drawing/2014/main" id="{D2D261B2-7007-4E02-947C-1995102C3994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>
              <a:extLst>
                <a:ext uri="{FF2B5EF4-FFF2-40B4-BE49-F238E27FC236}">
                  <a16:creationId xmlns="" xmlns:a16="http://schemas.microsoft.com/office/drawing/2014/main" id="{1016EA68-A8B3-4243-85D6-8227A61E4032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>
              <a:extLst>
                <a:ext uri="{FF2B5EF4-FFF2-40B4-BE49-F238E27FC236}">
                  <a16:creationId xmlns="" xmlns:a16="http://schemas.microsoft.com/office/drawing/2014/main" id="{D003BC9D-463E-428A-902B-096F019876C3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>
              <a:extLst>
                <a:ext uri="{FF2B5EF4-FFF2-40B4-BE49-F238E27FC236}">
                  <a16:creationId xmlns="" xmlns:a16="http://schemas.microsoft.com/office/drawing/2014/main" id="{46F16BCA-C71B-4DF3-9451-439A40D6E169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>
              <a:extLst>
                <a:ext uri="{FF2B5EF4-FFF2-40B4-BE49-F238E27FC236}">
                  <a16:creationId xmlns="" xmlns:a16="http://schemas.microsoft.com/office/drawing/2014/main" id="{5E840611-98FC-417B-82BD-C229777A544D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>
              <a:extLst>
                <a:ext uri="{FF2B5EF4-FFF2-40B4-BE49-F238E27FC236}">
                  <a16:creationId xmlns="" xmlns:a16="http://schemas.microsoft.com/office/drawing/2014/main" id="{87F33C78-78ED-4C89-B4F7-3AD608746AF3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>
              <a:extLst>
                <a:ext uri="{FF2B5EF4-FFF2-40B4-BE49-F238E27FC236}">
                  <a16:creationId xmlns="" xmlns:a16="http://schemas.microsoft.com/office/drawing/2014/main" id="{F041DEEC-E47A-4453-8500-F21F3C7D0890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>
              <a:extLst>
                <a:ext uri="{FF2B5EF4-FFF2-40B4-BE49-F238E27FC236}">
                  <a16:creationId xmlns="" xmlns:a16="http://schemas.microsoft.com/office/drawing/2014/main" id="{A6063171-3842-45DD-9BEF-93080BE0A25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>
              <a:extLst>
                <a:ext uri="{FF2B5EF4-FFF2-40B4-BE49-F238E27FC236}">
                  <a16:creationId xmlns="" xmlns:a16="http://schemas.microsoft.com/office/drawing/2014/main" id="{B9F8F5C3-3875-47DB-9B19-FAC3682CF69D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>
              <a:extLst>
                <a:ext uri="{FF2B5EF4-FFF2-40B4-BE49-F238E27FC236}">
                  <a16:creationId xmlns="" xmlns:a16="http://schemas.microsoft.com/office/drawing/2014/main" id="{42E8C5C0-DAE5-41AB-9FE6-0E01D2D8C396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>
              <a:extLst>
                <a:ext uri="{FF2B5EF4-FFF2-40B4-BE49-F238E27FC236}">
                  <a16:creationId xmlns="" xmlns:a16="http://schemas.microsoft.com/office/drawing/2014/main" id="{F462EB28-1941-4A45-980A-70CB395CA317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>
              <a:extLst>
                <a:ext uri="{FF2B5EF4-FFF2-40B4-BE49-F238E27FC236}">
                  <a16:creationId xmlns="" xmlns:a16="http://schemas.microsoft.com/office/drawing/2014/main" id="{99BE89D8-58A3-403C-BD66-060750F15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>
              <a:extLst>
                <a:ext uri="{FF2B5EF4-FFF2-40B4-BE49-F238E27FC236}">
                  <a16:creationId xmlns="" xmlns:a16="http://schemas.microsoft.com/office/drawing/2014/main" id="{69556B10-AAF0-4CCD-9A64-8E9CFAC11811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>
              <a:extLst>
                <a:ext uri="{FF2B5EF4-FFF2-40B4-BE49-F238E27FC236}">
                  <a16:creationId xmlns="" xmlns:a16="http://schemas.microsoft.com/office/drawing/2014/main" id="{FC583D08-FF06-4B43-8284-6A5B261E7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>
              <a:extLst>
                <a:ext uri="{FF2B5EF4-FFF2-40B4-BE49-F238E27FC236}">
                  <a16:creationId xmlns="" xmlns:a16="http://schemas.microsoft.com/office/drawing/2014/main" id="{950B24C1-7025-4F4A-B4C1-D3CD0DB9C521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>
              <a:extLst>
                <a:ext uri="{FF2B5EF4-FFF2-40B4-BE49-F238E27FC236}">
                  <a16:creationId xmlns="" xmlns:a16="http://schemas.microsoft.com/office/drawing/2014/main" id="{2E7D527C-ED98-4732-9E36-6ECA5A7F7E5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>
              <a:extLst>
                <a:ext uri="{FF2B5EF4-FFF2-40B4-BE49-F238E27FC236}">
                  <a16:creationId xmlns="" xmlns:a16="http://schemas.microsoft.com/office/drawing/2014/main" id="{0C8992DE-D7B3-4043-80C4-89BF4581F6FE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>
              <a:extLst>
                <a:ext uri="{FF2B5EF4-FFF2-40B4-BE49-F238E27FC236}">
                  <a16:creationId xmlns="" xmlns:a16="http://schemas.microsoft.com/office/drawing/2014/main" id="{2D3F4158-5A84-4294-87D3-D7577BC109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>
              <a:extLst>
                <a:ext uri="{FF2B5EF4-FFF2-40B4-BE49-F238E27FC236}">
                  <a16:creationId xmlns="" xmlns:a16="http://schemas.microsoft.com/office/drawing/2014/main" id="{3A4700AA-3F05-437B-A8B8-E69C42B02BAD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>
              <a:extLst>
                <a:ext uri="{FF2B5EF4-FFF2-40B4-BE49-F238E27FC236}">
                  <a16:creationId xmlns="" xmlns:a16="http://schemas.microsoft.com/office/drawing/2014/main" id="{36D6A1D1-B432-45C2-8698-6D8C2B59A513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>
              <a:extLst>
                <a:ext uri="{FF2B5EF4-FFF2-40B4-BE49-F238E27FC236}">
                  <a16:creationId xmlns="" xmlns:a16="http://schemas.microsoft.com/office/drawing/2014/main" id="{0DAC69F0-C1C2-45C1-BC66-263155CF2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BBE72E53-9686-4F93-A5FE-C2ED56B0EFB0}"/>
              </a:ext>
            </a:extLst>
          </p:cNvPr>
          <p:cNvSpPr txBox="1"/>
          <p:nvPr/>
        </p:nvSpPr>
        <p:spPr>
          <a:xfrm>
            <a:off x="2510106" y="361349"/>
            <a:ext cx="7388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【苹果】迟暮朝朝醉晚灯" panose="02000500000000000000"/>
                <a:cs typeface="Times New Roman" pitchFamily="18" charset="0"/>
                <a:sym typeface="+mn-lt"/>
              </a:rPr>
              <a:t>HOẠT ĐỘNG DỰ 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E2D74523-2B9D-707F-F197-66E21C049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041" y="1662114"/>
            <a:ext cx="4121253" cy="2456901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="" xmlns:a16="http://schemas.microsoft.com/office/drawing/2014/main" id="{20B57AE4-6A6C-5334-62C9-EA7DCD4F3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8011" y="2573715"/>
            <a:ext cx="5151566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40B24A12-4D58-4BDE-B624-843B9BDA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2164573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801" y="-16869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22858PICdbgea5Gz679dY_PIC2018.png">
            <a:extLst>
              <a:ext uri="{FF2B5EF4-FFF2-40B4-BE49-F238E27FC236}">
                <a16:creationId xmlns=""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32A31F91-86C7-5BBD-EB3E-90E63DA55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269057"/>
              </p:ext>
            </p:extLst>
          </p:nvPr>
        </p:nvGraphicFramePr>
        <p:xfrm>
          <a:off x="814200" y="457776"/>
          <a:ext cx="10433154" cy="728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718">
                  <a:extLst>
                    <a:ext uri="{9D8B030D-6E8A-4147-A177-3AD203B41FA5}">
                      <a16:colId xmlns="" xmlns:a16="http://schemas.microsoft.com/office/drawing/2014/main" val="2894111336"/>
                    </a:ext>
                  </a:extLst>
                </a:gridCol>
                <a:gridCol w="3477718">
                  <a:extLst>
                    <a:ext uri="{9D8B030D-6E8A-4147-A177-3AD203B41FA5}">
                      <a16:colId xmlns="" xmlns:a16="http://schemas.microsoft.com/office/drawing/2014/main" val="410476983"/>
                    </a:ext>
                  </a:extLst>
                </a:gridCol>
                <a:gridCol w="3477718">
                  <a:extLst>
                    <a:ext uri="{9D8B030D-6E8A-4147-A177-3AD203B41FA5}">
                      <a16:colId xmlns="" xmlns:a16="http://schemas.microsoft.com/office/drawing/2014/main" val="2648164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/>
                      </a:r>
                      <a:b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</a:b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Mục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tiêu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rgbClr val="59E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Thời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hạn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(1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tuần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3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1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 5 </a:t>
                      </a:r>
                      <a:r>
                        <a:rPr lang="en-US" b="1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b="1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,…)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>
                    <a:solidFill>
                      <a:srgbClr val="59EA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333CC"/>
                        </a:solidFill>
                        <a:latin typeface="#9Slide05 Brannboll Ny" panose="02000000000000000000" pitchFamily="2" charset="0"/>
                      </a:endParaRPr>
                    </a:p>
                  </a:txBody>
                  <a:tcPr>
                    <a:solidFill>
                      <a:srgbClr val="59EA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553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Phát triển bản thân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Rèn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luyện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kĩ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năng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thuyết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trình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và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làm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việc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nhóm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1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2365419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Gia đình và bạn bè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Giúp đỡ bố mẹ làm các công việc nhà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Ít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nhất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30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phút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mỗi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ngày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1083624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Tài chính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Tiết kiệm được 1.500.000 đồng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1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428962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Sức khoẻ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Giảm được 3 kg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2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320373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Học tập và nghề nghiệp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Trở thành kĩ sư công nghệ thông tin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Đến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năm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24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tuổi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2483224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Trao tặng và cống hiến xã hội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Tham gia các hoạt động thiện nguyện, đền ơn đáp nghĩa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2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tháng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/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hoạt</a:t>
                      </a:r>
                      <a:r>
                        <a:rPr lang="en-US" dirty="0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3333CC"/>
                          </a:solidFill>
                          <a:effectLst/>
                          <a:latin typeface="#9Slide05 Brannboll Ny" panose="02000000000000000000" pitchFamily="2" charset="0"/>
                        </a:rPr>
                        <a:t>động</a:t>
                      </a:r>
                      <a:endParaRPr lang="en-US" dirty="0">
                        <a:solidFill>
                          <a:srgbClr val="3333CC"/>
                        </a:solidFill>
                        <a:effectLst/>
                        <a:latin typeface="#9Slide05 Brannboll Ny" panose="02000000000000000000" pitchFamily="2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="" xmlns:a16="http://schemas.microsoft.com/office/drawing/2014/main" val="7341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8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="" xmlns:a16="http://schemas.microsoft.com/office/drawing/2014/main" id="{40B24A12-4D58-4BDE-B624-843B9BDA0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20" y="14610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>
            <a:extLst>
              <a:ext uri="{FF2B5EF4-FFF2-40B4-BE49-F238E27FC236}">
                <a16:creationId xmlns="" xmlns:a16="http://schemas.microsoft.com/office/drawing/2014/main" id="{A8569C82-E069-48BA-BA18-8C82239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822" y="2060051"/>
            <a:ext cx="5623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Xin chào và hẹn gặp lại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>
            <a:extLst>
              <a:ext uri="{FF2B5EF4-FFF2-40B4-BE49-F238E27FC236}">
                <a16:creationId xmlns="" xmlns:a16="http://schemas.microsoft.com/office/drawing/2014/main" id="{711C018D-157D-4FBA-AD5A-BAEF179052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>
            <a:extLst>
              <a:ext uri="{FF2B5EF4-FFF2-40B4-BE49-F238E27FC236}">
                <a16:creationId xmlns="" xmlns:a16="http://schemas.microsoft.com/office/drawing/2014/main" id="{AC112249-1651-4AFF-A7AF-44D11541B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0" y="4154948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>
            <a:extLst>
              <a:ext uri="{FF2B5EF4-FFF2-40B4-BE49-F238E27FC236}">
                <a16:creationId xmlns="" xmlns:a16="http://schemas.microsoft.com/office/drawing/2014/main" id="{2176EC08-F0EF-41C2-9A1D-B35CE7A7DE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>
            <a:extLst>
              <a:ext uri="{FF2B5EF4-FFF2-40B4-BE49-F238E27FC236}">
                <a16:creationId xmlns="" xmlns:a16="http://schemas.microsoft.com/office/drawing/2014/main" id="{A83F8DA1-F2A1-4B4E-A71A-A565D60BD2CC}"/>
              </a:ext>
            </a:extLst>
          </p:cNvPr>
          <p:cNvGrpSpPr/>
          <p:nvPr/>
        </p:nvGrpSpPr>
        <p:grpSpPr>
          <a:xfrm>
            <a:off x="3539618" y="1421703"/>
            <a:ext cx="6654627" cy="2742465"/>
            <a:chOff x="1949253" y="1617623"/>
            <a:chExt cx="3271491" cy="2319693"/>
          </a:xfrm>
        </p:grpSpPr>
        <p:grpSp>
          <p:nvGrpSpPr>
            <p:cNvPr id="14" name="组合 135">
              <a:extLst>
                <a:ext uri="{FF2B5EF4-FFF2-40B4-BE49-F238E27FC236}">
                  <a16:creationId xmlns="" xmlns:a16="http://schemas.microsoft.com/office/drawing/2014/main" id="{82BB745A-ECC9-43EF-846A-F4E291A48393}"/>
                </a:ext>
              </a:extLst>
            </p:cNvPr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>
                <a:extLst>
                  <a:ext uri="{FF2B5EF4-FFF2-40B4-BE49-F238E27FC236}">
                    <a16:creationId xmlns="" xmlns:a16="http://schemas.microsoft.com/office/drawing/2014/main" id="{80B6CDA6-C6DD-40ED-949C-D4BEBA0DEEEE}"/>
                  </a:ext>
                </a:extLst>
              </p:cNvPr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="" xmlns:a16="http://schemas.microsoft.com/office/drawing/2014/main" id="{7B1F8391-3DEC-4017-A2F1-7F6D482254DD}"/>
                  </a:ext>
                </a:extLst>
              </p:cNvPr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="" xmlns:a16="http://schemas.microsoft.com/office/drawing/2014/main" id="{4998E217-E070-42CE-9127-C9DB2F6D5417}"/>
                  </a:ext>
                </a:extLst>
              </p:cNvPr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="" xmlns:a16="http://schemas.microsoft.com/office/drawing/2014/main" id="{945F6A03-672D-43A2-A619-81FA07E3A614}"/>
                  </a:ext>
                </a:extLst>
              </p:cNvPr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="" xmlns:a16="http://schemas.microsoft.com/office/drawing/2014/main" id="{ED1EFA8A-E55D-4C79-AFC1-EFBDB4BC2DAF}"/>
                  </a:ext>
                </a:extLst>
              </p:cNvPr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="" xmlns:a16="http://schemas.microsoft.com/office/drawing/2014/main" id="{7DE8DF48-4413-46E3-A285-84EDF14E5F8E}"/>
                  </a:ext>
                </a:extLst>
              </p:cNvPr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="" xmlns:a16="http://schemas.microsoft.com/office/drawing/2014/main" id="{866C9446-BF40-4596-8B4A-DEC15D12D71F}"/>
                  </a:ext>
                </a:extLst>
              </p:cNvPr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>
                <a:extLst>
                  <a:ext uri="{FF2B5EF4-FFF2-40B4-BE49-F238E27FC236}">
                    <a16:creationId xmlns="" xmlns:a16="http://schemas.microsoft.com/office/drawing/2014/main" id="{3F3896C8-BFC2-4805-8C3A-DE12FC0A6014}"/>
                  </a:ext>
                </a:extLst>
              </p:cNvPr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>
                  <a:extLst>
                    <a:ext uri="{FF2B5EF4-FFF2-40B4-BE49-F238E27FC236}">
                      <a16:creationId xmlns="" xmlns:a16="http://schemas.microsoft.com/office/drawing/2014/main" id="{8DE3AFCB-E9EA-4940-8BC8-5E9F5B1DED6A}"/>
                    </a:ext>
                  </a:extLst>
                </p:cNvPr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="" xmlns:a16="http://schemas.microsoft.com/office/drawing/2014/main" id="{37B0873E-8E74-4372-810E-C4A941105CBD}"/>
                    </a:ext>
                  </a:extLst>
                </p:cNvPr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="" xmlns:a16="http://schemas.microsoft.com/office/drawing/2014/main" id="{B587A5D3-357A-4A50-B2CE-02E8AEC5BA34}"/>
                    </a:ext>
                  </a:extLst>
                </p:cNvPr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>
                  <a:extLst>
                    <a:ext uri="{FF2B5EF4-FFF2-40B4-BE49-F238E27FC236}">
                      <a16:creationId xmlns="" xmlns:a16="http://schemas.microsoft.com/office/drawing/2014/main" id="{28A9E012-E8B2-47FD-B68E-1F07892EFBD6}"/>
                    </a:ext>
                  </a:extLst>
                </p:cNvPr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>
                  <a:extLst>
                    <a:ext uri="{FF2B5EF4-FFF2-40B4-BE49-F238E27FC236}">
                      <a16:creationId xmlns="" xmlns:a16="http://schemas.microsoft.com/office/drawing/2014/main" id="{8B9E3E01-D630-4D8D-89E2-881EE1C6775E}"/>
                    </a:ext>
                  </a:extLst>
                </p:cNvPr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>
                  <a:extLst>
                    <a:ext uri="{FF2B5EF4-FFF2-40B4-BE49-F238E27FC236}">
                      <a16:creationId xmlns="" xmlns:a16="http://schemas.microsoft.com/office/drawing/2014/main" id="{E2AF9949-2C87-44D7-883E-7479E135DFF8}"/>
                    </a:ext>
                  </a:extLst>
                </p:cNvPr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>
                  <a:extLst>
                    <a:ext uri="{FF2B5EF4-FFF2-40B4-BE49-F238E27FC236}">
                      <a16:creationId xmlns="" xmlns:a16="http://schemas.microsoft.com/office/drawing/2014/main" id="{2D2EC26F-1997-40C7-82A1-61A7CCC966C5}"/>
                    </a:ext>
                  </a:extLst>
                </p:cNvPr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>
                  <a:extLst>
                    <a:ext uri="{FF2B5EF4-FFF2-40B4-BE49-F238E27FC236}">
                      <a16:creationId xmlns="" xmlns:a16="http://schemas.microsoft.com/office/drawing/2014/main" id="{A13D16B6-952C-45C1-AC55-2DB6C8C91CAA}"/>
                    </a:ext>
                  </a:extLst>
                </p:cNvPr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>
                  <a:extLst>
                    <a:ext uri="{FF2B5EF4-FFF2-40B4-BE49-F238E27FC236}">
                      <a16:creationId xmlns="" xmlns:a16="http://schemas.microsoft.com/office/drawing/2014/main" id="{F06965AA-4620-483A-9400-2ED904574F99}"/>
                    </a:ext>
                  </a:extLst>
                </p:cNvPr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>
                  <a:extLst>
                    <a:ext uri="{FF2B5EF4-FFF2-40B4-BE49-F238E27FC236}">
                      <a16:creationId xmlns="" xmlns:a16="http://schemas.microsoft.com/office/drawing/2014/main" id="{F24483B1-A3D6-410A-9D55-A3EA4AFB910A}"/>
                    </a:ext>
                  </a:extLst>
                </p:cNvPr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>
                  <a:extLst>
                    <a:ext uri="{FF2B5EF4-FFF2-40B4-BE49-F238E27FC236}">
                      <a16:creationId xmlns="" xmlns:a16="http://schemas.microsoft.com/office/drawing/2014/main" id="{81640741-A68E-4F2A-831E-3B3BBF183AB5}"/>
                    </a:ext>
                  </a:extLst>
                </p:cNvPr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>
                  <a:extLst>
                    <a:ext uri="{FF2B5EF4-FFF2-40B4-BE49-F238E27FC236}">
                      <a16:creationId xmlns="" xmlns:a16="http://schemas.microsoft.com/office/drawing/2014/main" id="{1D1C32CC-78EB-4327-A0B9-8F770BF9CA54}"/>
                    </a:ext>
                  </a:extLst>
                </p:cNvPr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>
                  <a:extLst>
                    <a:ext uri="{FF2B5EF4-FFF2-40B4-BE49-F238E27FC236}">
                      <a16:creationId xmlns="" xmlns:a16="http://schemas.microsoft.com/office/drawing/2014/main" id="{E80D35CE-8223-4973-987D-D2A6F3E1250C}"/>
                    </a:ext>
                  </a:extLst>
                </p:cNvPr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>
                  <a:extLst>
                    <a:ext uri="{FF2B5EF4-FFF2-40B4-BE49-F238E27FC236}">
                      <a16:creationId xmlns="" xmlns:a16="http://schemas.microsoft.com/office/drawing/2014/main" id="{A8721213-A1C3-4AC5-B6FD-55B3D3DD2A57}"/>
                    </a:ext>
                  </a:extLst>
                </p:cNvPr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>
                  <a:extLst>
                    <a:ext uri="{FF2B5EF4-FFF2-40B4-BE49-F238E27FC236}">
                      <a16:creationId xmlns="" xmlns:a16="http://schemas.microsoft.com/office/drawing/2014/main" id="{196BA70D-587E-4651-846A-66890AE61680}"/>
                    </a:ext>
                  </a:extLst>
                </p:cNvPr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>
                  <a:extLst>
                    <a:ext uri="{FF2B5EF4-FFF2-40B4-BE49-F238E27FC236}">
                      <a16:creationId xmlns="" xmlns:a16="http://schemas.microsoft.com/office/drawing/2014/main" id="{31D330D3-78EC-4288-B7E5-433089A4D8C2}"/>
                    </a:ext>
                  </a:extLst>
                </p:cNvPr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>
                  <a:extLst>
                    <a:ext uri="{FF2B5EF4-FFF2-40B4-BE49-F238E27FC236}">
                      <a16:creationId xmlns="" xmlns:a16="http://schemas.microsoft.com/office/drawing/2014/main" id="{90300FEF-37C0-426F-8266-72D66D6C5DE9}"/>
                    </a:ext>
                  </a:extLst>
                </p:cNvPr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>
                  <a:extLst>
                    <a:ext uri="{FF2B5EF4-FFF2-40B4-BE49-F238E27FC236}">
                      <a16:creationId xmlns="" xmlns:a16="http://schemas.microsoft.com/office/drawing/2014/main" id="{70B0614C-3D85-4C24-8918-088B58A17DD7}"/>
                    </a:ext>
                  </a:extLst>
                </p:cNvPr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>
                  <a:extLst>
                    <a:ext uri="{FF2B5EF4-FFF2-40B4-BE49-F238E27FC236}">
                      <a16:creationId xmlns="" xmlns:a16="http://schemas.microsoft.com/office/drawing/2014/main" id="{E4076D13-4BB0-4048-BE4D-A66004F8E0CD}"/>
                    </a:ext>
                  </a:extLst>
                </p:cNvPr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>
                  <a:extLst>
                    <a:ext uri="{FF2B5EF4-FFF2-40B4-BE49-F238E27FC236}">
                      <a16:creationId xmlns="" xmlns:a16="http://schemas.microsoft.com/office/drawing/2014/main" id="{AF37FA04-E5AC-4DE6-AF99-672E8082EEA1}"/>
                    </a:ext>
                  </a:extLst>
                </p:cNvPr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>
                  <a:extLst>
                    <a:ext uri="{FF2B5EF4-FFF2-40B4-BE49-F238E27FC236}">
                      <a16:creationId xmlns="" xmlns:a16="http://schemas.microsoft.com/office/drawing/2014/main" id="{8EC074BC-94DD-47E3-9F3A-0DDAF35589C1}"/>
                    </a:ext>
                  </a:extLst>
                </p:cNvPr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>
                  <a:extLst>
                    <a:ext uri="{FF2B5EF4-FFF2-40B4-BE49-F238E27FC236}">
                      <a16:creationId xmlns="" xmlns:a16="http://schemas.microsoft.com/office/drawing/2014/main" id="{1D36E8CF-A427-4770-8AF1-60826ABE50C2}"/>
                    </a:ext>
                  </a:extLst>
                </p:cNvPr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>
                  <a:extLst>
                    <a:ext uri="{FF2B5EF4-FFF2-40B4-BE49-F238E27FC236}">
                      <a16:creationId xmlns="" xmlns:a16="http://schemas.microsoft.com/office/drawing/2014/main" id="{115D45BA-3EFD-48C0-B244-EA786179FFD0}"/>
                    </a:ext>
                  </a:extLst>
                </p:cNvPr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>
                  <a:extLst>
                    <a:ext uri="{FF2B5EF4-FFF2-40B4-BE49-F238E27FC236}">
                      <a16:creationId xmlns="" xmlns:a16="http://schemas.microsoft.com/office/drawing/2014/main" id="{C49831DE-E8CF-45DD-9C1D-039A10335B65}"/>
                    </a:ext>
                  </a:extLst>
                </p:cNvPr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>
                  <a:extLst>
                    <a:ext uri="{FF2B5EF4-FFF2-40B4-BE49-F238E27FC236}">
                      <a16:creationId xmlns="" xmlns:a16="http://schemas.microsoft.com/office/drawing/2014/main" id="{970A8388-9C7F-452E-9C46-6446A61B31AF}"/>
                    </a:ext>
                  </a:extLst>
                </p:cNvPr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>
                  <a:extLst>
                    <a:ext uri="{FF2B5EF4-FFF2-40B4-BE49-F238E27FC236}">
                      <a16:creationId xmlns="" xmlns:a16="http://schemas.microsoft.com/office/drawing/2014/main" id="{960D613A-09EE-4D54-844C-D0C140647C98}"/>
                    </a:ext>
                  </a:extLst>
                </p:cNvPr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>
                  <a:extLst>
                    <a:ext uri="{FF2B5EF4-FFF2-40B4-BE49-F238E27FC236}">
                      <a16:creationId xmlns="" xmlns:a16="http://schemas.microsoft.com/office/drawing/2014/main" id="{7382F0DB-8678-4F32-9191-3CC1E5EFEB29}"/>
                    </a:ext>
                  </a:extLst>
                </p:cNvPr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>
                  <a:extLst>
                    <a:ext uri="{FF2B5EF4-FFF2-40B4-BE49-F238E27FC236}">
                      <a16:creationId xmlns="" xmlns:a16="http://schemas.microsoft.com/office/drawing/2014/main" id="{62ECFFF0-F9F2-43EC-8DBF-F860EA513935}"/>
                    </a:ext>
                  </a:extLst>
                </p:cNvPr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>
                  <a:extLst>
                    <a:ext uri="{FF2B5EF4-FFF2-40B4-BE49-F238E27FC236}">
                      <a16:creationId xmlns="" xmlns:a16="http://schemas.microsoft.com/office/drawing/2014/main" id="{AF0A5322-543C-47FC-91E8-40255E2C1F26}"/>
                    </a:ext>
                  </a:extLst>
                </p:cNvPr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>
                  <a:extLst>
                    <a:ext uri="{FF2B5EF4-FFF2-40B4-BE49-F238E27FC236}">
                      <a16:creationId xmlns="" xmlns:a16="http://schemas.microsoft.com/office/drawing/2014/main" id="{9385A3B2-1E35-4423-98DB-651A7A7DE6FC}"/>
                    </a:ext>
                  </a:extLst>
                </p:cNvPr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>
                  <a:extLst>
                    <a:ext uri="{FF2B5EF4-FFF2-40B4-BE49-F238E27FC236}">
                      <a16:creationId xmlns="" xmlns:a16="http://schemas.microsoft.com/office/drawing/2014/main" id="{2AEF9CFD-B661-46A4-A15B-07F03963C59A}"/>
                    </a:ext>
                  </a:extLst>
                </p:cNvPr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>
                  <a:extLst>
                    <a:ext uri="{FF2B5EF4-FFF2-40B4-BE49-F238E27FC236}">
                      <a16:creationId xmlns="" xmlns:a16="http://schemas.microsoft.com/office/drawing/2014/main" id="{86C85FF0-7173-4CBE-88E7-41A6ADF92CC2}"/>
                    </a:ext>
                  </a:extLst>
                </p:cNvPr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>
                  <a:extLst>
                    <a:ext uri="{FF2B5EF4-FFF2-40B4-BE49-F238E27FC236}">
                      <a16:creationId xmlns="" xmlns:a16="http://schemas.microsoft.com/office/drawing/2014/main" id="{FA45B30B-C4A8-4316-90BF-7AD107E1889F}"/>
                    </a:ext>
                  </a:extLst>
                </p:cNvPr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>
                  <a:extLst>
                    <a:ext uri="{FF2B5EF4-FFF2-40B4-BE49-F238E27FC236}">
                      <a16:creationId xmlns="" xmlns:a16="http://schemas.microsoft.com/office/drawing/2014/main" id="{B8DC8B4D-4367-4F76-AEFD-64AF3B898ED0}"/>
                    </a:ext>
                  </a:extLst>
                </p:cNvPr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>
                  <a:extLst>
                    <a:ext uri="{FF2B5EF4-FFF2-40B4-BE49-F238E27FC236}">
                      <a16:creationId xmlns="" xmlns:a16="http://schemas.microsoft.com/office/drawing/2014/main" id="{7A5A3754-0245-4D85-AB19-3225E18D0C46}"/>
                    </a:ext>
                  </a:extLst>
                </p:cNvPr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>
                  <a:extLst>
                    <a:ext uri="{FF2B5EF4-FFF2-40B4-BE49-F238E27FC236}">
                      <a16:creationId xmlns="" xmlns:a16="http://schemas.microsoft.com/office/drawing/2014/main" id="{8D09F59A-D93A-4C65-A064-F3E844398328}"/>
                    </a:ext>
                  </a:extLst>
                </p:cNvPr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>
                  <a:extLst>
                    <a:ext uri="{FF2B5EF4-FFF2-40B4-BE49-F238E27FC236}">
                      <a16:creationId xmlns="" xmlns:a16="http://schemas.microsoft.com/office/drawing/2014/main" id="{4269B545-1A75-4E7E-9A65-9DF1A12F94B8}"/>
                    </a:ext>
                  </a:extLst>
                </p:cNvPr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>
                  <a:extLst>
                    <a:ext uri="{FF2B5EF4-FFF2-40B4-BE49-F238E27FC236}">
                      <a16:creationId xmlns="" xmlns:a16="http://schemas.microsoft.com/office/drawing/2014/main" id="{D7B5E889-EA92-426C-A2CA-89BFCBC5F9FB}"/>
                    </a:ext>
                  </a:extLst>
                </p:cNvPr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>
                  <a:extLst>
                    <a:ext uri="{FF2B5EF4-FFF2-40B4-BE49-F238E27FC236}">
                      <a16:creationId xmlns="" xmlns:a16="http://schemas.microsoft.com/office/drawing/2014/main" id="{58733A19-0FA0-4473-B39F-8CF1A8B8E42C}"/>
                    </a:ext>
                  </a:extLst>
                </p:cNvPr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>
                  <a:extLst>
                    <a:ext uri="{FF2B5EF4-FFF2-40B4-BE49-F238E27FC236}">
                      <a16:creationId xmlns="" xmlns:a16="http://schemas.microsoft.com/office/drawing/2014/main" id="{2C0824BB-90C2-498F-B559-AE75B1665EC9}"/>
                    </a:ext>
                  </a:extLst>
                </p:cNvPr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>
                  <a:extLst>
                    <a:ext uri="{FF2B5EF4-FFF2-40B4-BE49-F238E27FC236}">
                      <a16:creationId xmlns="" xmlns:a16="http://schemas.microsoft.com/office/drawing/2014/main" id="{627D4A9D-35E6-4B69-BE7E-BF1C85386B52}"/>
                    </a:ext>
                  </a:extLst>
                </p:cNvPr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>
                  <a:extLst>
                    <a:ext uri="{FF2B5EF4-FFF2-40B4-BE49-F238E27FC236}">
                      <a16:creationId xmlns="" xmlns:a16="http://schemas.microsoft.com/office/drawing/2014/main" id="{9DF924BE-103C-495F-899B-937F192B316A}"/>
                    </a:ext>
                  </a:extLst>
                </p:cNvPr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>
                  <a:extLst>
                    <a:ext uri="{FF2B5EF4-FFF2-40B4-BE49-F238E27FC236}">
                      <a16:creationId xmlns="" xmlns:a16="http://schemas.microsoft.com/office/drawing/2014/main" id="{F6CEB51D-C9FB-4421-BAF4-4F5E1329B58E}"/>
                    </a:ext>
                  </a:extLst>
                </p:cNvPr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>
                  <a:extLst>
                    <a:ext uri="{FF2B5EF4-FFF2-40B4-BE49-F238E27FC236}">
                      <a16:creationId xmlns="" xmlns:a16="http://schemas.microsoft.com/office/drawing/2014/main" id="{A549066E-D4A1-4536-92D1-8A2665256A6F}"/>
                    </a:ext>
                  </a:extLst>
                </p:cNvPr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>
                  <a:extLst>
                    <a:ext uri="{FF2B5EF4-FFF2-40B4-BE49-F238E27FC236}">
                      <a16:creationId xmlns="" xmlns:a16="http://schemas.microsoft.com/office/drawing/2014/main" id="{1F75ABAC-6736-4300-830D-9A6492923113}"/>
                    </a:ext>
                  </a:extLst>
                </p:cNvPr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>
                  <a:extLst>
                    <a:ext uri="{FF2B5EF4-FFF2-40B4-BE49-F238E27FC236}">
                      <a16:creationId xmlns="" xmlns:a16="http://schemas.microsoft.com/office/drawing/2014/main" id="{6605C066-31B0-40B2-AD47-924A36CAD1E7}"/>
                    </a:ext>
                  </a:extLst>
                </p:cNvPr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>
                  <a:extLst>
                    <a:ext uri="{FF2B5EF4-FFF2-40B4-BE49-F238E27FC236}">
                      <a16:creationId xmlns="" xmlns:a16="http://schemas.microsoft.com/office/drawing/2014/main" id="{6702A30A-4579-48A0-9425-B6FF939AE47D}"/>
                    </a:ext>
                  </a:extLst>
                </p:cNvPr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="" xmlns:a16="http://schemas.microsoft.com/office/drawing/2014/main" id="{0379C1B2-20AB-4860-9D1A-F142C12B8F38}"/>
                    </a:ext>
                  </a:extLst>
                </p:cNvPr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>
                  <a:extLst>
                    <a:ext uri="{FF2B5EF4-FFF2-40B4-BE49-F238E27FC236}">
                      <a16:creationId xmlns="" xmlns:a16="http://schemas.microsoft.com/office/drawing/2014/main" id="{F75B9D9E-08FB-45C9-A5B1-EAD9873DB817}"/>
                    </a:ext>
                  </a:extLst>
                </p:cNvPr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>
                  <a:extLst>
                    <a:ext uri="{FF2B5EF4-FFF2-40B4-BE49-F238E27FC236}">
                      <a16:creationId xmlns="" xmlns:a16="http://schemas.microsoft.com/office/drawing/2014/main" id="{DC766D6D-7731-4C1F-A04A-266596492E98}"/>
                    </a:ext>
                  </a:extLst>
                </p:cNvPr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>
                  <a:extLst>
                    <a:ext uri="{FF2B5EF4-FFF2-40B4-BE49-F238E27FC236}">
                      <a16:creationId xmlns="" xmlns:a16="http://schemas.microsoft.com/office/drawing/2014/main" id="{1489C3A4-9C92-43AC-9B5F-F67E2C50A45D}"/>
                    </a:ext>
                  </a:extLst>
                </p:cNvPr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>
                  <a:extLst>
                    <a:ext uri="{FF2B5EF4-FFF2-40B4-BE49-F238E27FC236}">
                      <a16:creationId xmlns="" xmlns:a16="http://schemas.microsoft.com/office/drawing/2014/main" id="{0E38EDCB-AF28-4AA1-9F5E-A05AC274C3A0}"/>
                    </a:ext>
                  </a:extLst>
                </p:cNvPr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>
                  <a:extLst>
                    <a:ext uri="{FF2B5EF4-FFF2-40B4-BE49-F238E27FC236}">
                      <a16:creationId xmlns="" xmlns:a16="http://schemas.microsoft.com/office/drawing/2014/main" id="{EAC983FC-EE0F-474C-973A-9A0DBA6AC859}"/>
                    </a:ext>
                  </a:extLst>
                </p:cNvPr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>
                  <a:extLst>
                    <a:ext uri="{FF2B5EF4-FFF2-40B4-BE49-F238E27FC236}">
                      <a16:creationId xmlns="" xmlns:a16="http://schemas.microsoft.com/office/drawing/2014/main" id="{2AC5DFB9-CBCC-447D-8C95-AB1A7A264EF0}"/>
                    </a:ext>
                  </a:extLst>
                </p:cNvPr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>
                  <a:extLst>
                    <a:ext uri="{FF2B5EF4-FFF2-40B4-BE49-F238E27FC236}">
                      <a16:creationId xmlns="" xmlns:a16="http://schemas.microsoft.com/office/drawing/2014/main" id="{27E214A9-6946-42E5-8856-CB33BBB87B8F}"/>
                    </a:ext>
                  </a:extLst>
                </p:cNvPr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>
                  <a:extLst>
                    <a:ext uri="{FF2B5EF4-FFF2-40B4-BE49-F238E27FC236}">
                      <a16:creationId xmlns="" xmlns:a16="http://schemas.microsoft.com/office/drawing/2014/main" id="{5B0DDBA6-5F02-4C16-8F0B-25297EBA5808}"/>
                    </a:ext>
                  </a:extLst>
                </p:cNvPr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>
                  <a:extLst>
                    <a:ext uri="{FF2B5EF4-FFF2-40B4-BE49-F238E27FC236}">
                      <a16:creationId xmlns="" xmlns:a16="http://schemas.microsoft.com/office/drawing/2014/main" id="{FB61DFE5-E625-45CE-A6AF-1AC492D32DC3}"/>
                    </a:ext>
                  </a:extLst>
                </p:cNvPr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>
                  <a:extLst>
                    <a:ext uri="{FF2B5EF4-FFF2-40B4-BE49-F238E27FC236}">
                      <a16:creationId xmlns="" xmlns:a16="http://schemas.microsoft.com/office/drawing/2014/main" id="{52CE5B56-E107-4F34-AF5C-78CB30760933}"/>
                    </a:ext>
                  </a:extLst>
                </p:cNvPr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>
                  <a:extLst>
                    <a:ext uri="{FF2B5EF4-FFF2-40B4-BE49-F238E27FC236}">
                      <a16:creationId xmlns="" xmlns:a16="http://schemas.microsoft.com/office/drawing/2014/main" id="{950C3C2C-AA36-4090-AB6D-F0F6CA06BE96}"/>
                    </a:ext>
                  </a:extLst>
                </p:cNvPr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>
                  <a:extLst>
                    <a:ext uri="{FF2B5EF4-FFF2-40B4-BE49-F238E27FC236}">
                      <a16:creationId xmlns="" xmlns:a16="http://schemas.microsoft.com/office/drawing/2014/main" id="{740BFDBC-ADE0-4903-984E-DA994B8F8B92}"/>
                    </a:ext>
                  </a:extLst>
                </p:cNvPr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>
                  <a:extLst>
                    <a:ext uri="{FF2B5EF4-FFF2-40B4-BE49-F238E27FC236}">
                      <a16:creationId xmlns="" xmlns:a16="http://schemas.microsoft.com/office/drawing/2014/main" id="{38BFCEE0-09C1-48D6-BA65-0CC51429C68C}"/>
                    </a:ext>
                  </a:extLst>
                </p:cNvPr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>
                  <a:extLst>
                    <a:ext uri="{FF2B5EF4-FFF2-40B4-BE49-F238E27FC236}">
                      <a16:creationId xmlns="" xmlns:a16="http://schemas.microsoft.com/office/drawing/2014/main" id="{1BEFD8FE-2424-48D2-AFE7-CDC3661DF956}"/>
                    </a:ext>
                  </a:extLst>
                </p:cNvPr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>
                  <a:extLst>
                    <a:ext uri="{FF2B5EF4-FFF2-40B4-BE49-F238E27FC236}">
                      <a16:creationId xmlns="" xmlns:a16="http://schemas.microsoft.com/office/drawing/2014/main" id="{39E11DB6-9C7C-4F45-B41B-4B6CD872A9DE}"/>
                    </a:ext>
                  </a:extLst>
                </p:cNvPr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>
                  <a:extLst>
                    <a:ext uri="{FF2B5EF4-FFF2-40B4-BE49-F238E27FC236}">
                      <a16:creationId xmlns="" xmlns:a16="http://schemas.microsoft.com/office/drawing/2014/main" id="{885116C3-E1B5-4275-A7E8-0552A3826A6A}"/>
                    </a:ext>
                  </a:extLst>
                </p:cNvPr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>
                  <a:extLst>
                    <a:ext uri="{FF2B5EF4-FFF2-40B4-BE49-F238E27FC236}">
                      <a16:creationId xmlns="" xmlns:a16="http://schemas.microsoft.com/office/drawing/2014/main" id="{A0509A08-C3F9-44EA-A5CD-23F2B18F1DC2}"/>
                    </a:ext>
                  </a:extLst>
                </p:cNvPr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>
                  <a:extLst>
                    <a:ext uri="{FF2B5EF4-FFF2-40B4-BE49-F238E27FC236}">
                      <a16:creationId xmlns="" xmlns:a16="http://schemas.microsoft.com/office/drawing/2014/main" id="{A59201E9-B97E-4C45-93E7-14EB41DB7D57}"/>
                    </a:ext>
                  </a:extLst>
                </p:cNvPr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>
                  <a:extLst>
                    <a:ext uri="{FF2B5EF4-FFF2-40B4-BE49-F238E27FC236}">
                      <a16:creationId xmlns="" xmlns:a16="http://schemas.microsoft.com/office/drawing/2014/main" id="{F422E267-39EF-4076-8740-631B55571242}"/>
                    </a:ext>
                  </a:extLst>
                </p:cNvPr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>
                  <a:extLst>
                    <a:ext uri="{FF2B5EF4-FFF2-40B4-BE49-F238E27FC236}">
                      <a16:creationId xmlns="" xmlns:a16="http://schemas.microsoft.com/office/drawing/2014/main" id="{0C799271-6826-4F2C-A9FB-DD6CC392EDDC}"/>
                    </a:ext>
                  </a:extLst>
                </p:cNvPr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>
                  <a:extLst>
                    <a:ext uri="{FF2B5EF4-FFF2-40B4-BE49-F238E27FC236}">
                      <a16:creationId xmlns="" xmlns:a16="http://schemas.microsoft.com/office/drawing/2014/main" id="{F168B025-9279-44B0-B3D4-F0AA140B534A}"/>
                    </a:ext>
                  </a:extLst>
                </p:cNvPr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>
                  <a:extLst>
                    <a:ext uri="{FF2B5EF4-FFF2-40B4-BE49-F238E27FC236}">
                      <a16:creationId xmlns="" xmlns:a16="http://schemas.microsoft.com/office/drawing/2014/main" id="{4EE751E0-308A-410E-93E3-A878B98A86F1}"/>
                    </a:ext>
                  </a:extLst>
                </p:cNvPr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>
                  <a:extLst>
                    <a:ext uri="{FF2B5EF4-FFF2-40B4-BE49-F238E27FC236}">
                      <a16:creationId xmlns="" xmlns:a16="http://schemas.microsoft.com/office/drawing/2014/main" id="{858ED0C2-ED86-43FE-99E7-88D705829A7C}"/>
                    </a:ext>
                  </a:extLst>
                </p:cNvPr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>
                  <a:extLst>
                    <a:ext uri="{FF2B5EF4-FFF2-40B4-BE49-F238E27FC236}">
                      <a16:creationId xmlns="" xmlns:a16="http://schemas.microsoft.com/office/drawing/2014/main" id="{4A159939-A435-4C50-9A31-C25D1F084D93}"/>
                    </a:ext>
                  </a:extLst>
                </p:cNvPr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>
                  <a:extLst>
                    <a:ext uri="{FF2B5EF4-FFF2-40B4-BE49-F238E27FC236}">
                      <a16:creationId xmlns="" xmlns:a16="http://schemas.microsoft.com/office/drawing/2014/main" id="{2ACD8E5E-E45C-4612-AB7C-FB422AAD4E56}"/>
                    </a:ext>
                  </a:extLst>
                </p:cNvPr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>
                  <a:extLst>
                    <a:ext uri="{FF2B5EF4-FFF2-40B4-BE49-F238E27FC236}">
                      <a16:creationId xmlns="" xmlns:a16="http://schemas.microsoft.com/office/drawing/2014/main" id="{FB2003C4-1627-4D4A-AE32-99FF94D9EB44}"/>
                    </a:ext>
                  </a:extLst>
                </p:cNvPr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>
                  <a:extLst>
                    <a:ext uri="{FF2B5EF4-FFF2-40B4-BE49-F238E27FC236}">
                      <a16:creationId xmlns="" xmlns:a16="http://schemas.microsoft.com/office/drawing/2014/main" id="{55936854-475E-44F8-89B5-C1679A876D2B}"/>
                    </a:ext>
                  </a:extLst>
                </p:cNvPr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>
                  <a:extLst>
                    <a:ext uri="{FF2B5EF4-FFF2-40B4-BE49-F238E27FC236}">
                      <a16:creationId xmlns="" xmlns:a16="http://schemas.microsoft.com/office/drawing/2014/main" id="{10C3A086-4E2E-47F5-90E7-144B1DE56AA8}"/>
                    </a:ext>
                  </a:extLst>
                </p:cNvPr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>
                  <a:extLst>
                    <a:ext uri="{FF2B5EF4-FFF2-40B4-BE49-F238E27FC236}">
                      <a16:creationId xmlns="" xmlns:a16="http://schemas.microsoft.com/office/drawing/2014/main" id="{B51076D3-62B1-4B15-8AD2-5929078D11A4}"/>
                    </a:ext>
                  </a:extLst>
                </p:cNvPr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>
                  <a:extLst>
                    <a:ext uri="{FF2B5EF4-FFF2-40B4-BE49-F238E27FC236}">
                      <a16:creationId xmlns="" xmlns:a16="http://schemas.microsoft.com/office/drawing/2014/main" id="{A3A54C95-E20E-4A0F-A5DD-601E346E56E8}"/>
                    </a:ext>
                  </a:extLst>
                </p:cNvPr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>
                  <a:extLst>
                    <a:ext uri="{FF2B5EF4-FFF2-40B4-BE49-F238E27FC236}">
                      <a16:creationId xmlns="" xmlns:a16="http://schemas.microsoft.com/office/drawing/2014/main" id="{0838C221-D24D-4F91-883C-BE4518A5551A}"/>
                    </a:ext>
                  </a:extLst>
                </p:cNvPr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>
                  <a:extLst>
                    <a:ext uri="{FF2B5EF4-FFF2-40B4-BE49-F238E27FC236}">
                      <a16:creationId xmlns="" xmlns:a16="http://schemas.microsoft.com/office/drawing/2014/main" id="{340713F0-C4D0-414E-9DCA-0065B7B1E392}"/>
                    </a:ext>
                  </a:extLst>
                </p:cNvPr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>
                  <a:extLst>
                    <a:ext uri="{FF2B5EF4-FFF2-40B4-BE49-F238E27FC236}">
                      <a16:creationId xmlns="" xmlns:a16="http://schemas.microsoft.com/office/drawing/2014/main" id="{DD17C8D4-5E6F-4B85-805E-1F8A3EDE03C7}"/>
                    </a:ext>
                  </a:extLst>
                </p:cNvPr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>
              <a:extLst>
                <a:ext uri="{FF2B5EF4-FFF2-40B4-BE49-F238E27FC236}">
                  <a16:creationId xmlns="" xmlns:a16="http://schemas.microsoft.com/office/drawing/2014/main" id="{A24E153B-3B76-47C4-97F5-6C9C19FA3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40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3915620" y="35021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=""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=""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=""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=""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=""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=""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=""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=""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=""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=""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=""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=""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=""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=""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=""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=""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=""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=""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=""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=""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=""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=""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=""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=""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=""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=""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=""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=""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=""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=""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=""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=""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=""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=""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=""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=""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=""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1183983" y="2593838"/>
            <a:ext cx="10732704" cy="923179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22816" y="1763973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4038" y="4016376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3706653"/>
            <a:ext cx="6794163" cy="28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890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692734" y="3925262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=""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=""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=""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=""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=""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=""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=""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=""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=""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=""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=""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=""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=""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=""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=""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=""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=""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=""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=""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=""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=""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=""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=""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=""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=""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=""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=""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=""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=""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=""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=""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=""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=""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=""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=""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=""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=""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=""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=""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=""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=""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372575" y="1605933"/>
            <a:ext cx="4484183" cy="2584916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MỤC TIÊU CÁ NHÂN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155" y="857289"/>
            <a:ext cx="1703919" cy="92311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99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5399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</a:p>
        </p:txBody>
      </p:sp>
      <p:pic>
        <p:nvPicPr>
          <p:cNvPr id="5" name="HelloVietnamBeatInstrumental-V.A-36116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8237" y="4468841"/>
            <a:ext cx="609459" cy="609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2C95DC-8194-AF8F-4BCE-741425092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03" y="4049199"/>
            <a:ext cx="6794163" cy="2526011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D1F23CE7-BB51-1BD8-D62F-276E690160D4}"/>
              </a:ext>
            </a:extLst>
          </p:cNvPr>
          <p:cNvSpPr/>
          <p:nvPr/>
        </p:nvSpPr>
        <p:spPr>
          <a:xfrm>
            <a:off x="5983527" y="2505821"/>
            <a:ext cx="5835898" cy="923179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399" b="1" i="0" u="none" strike="noStrike" kern="1200" cap="none" spc="0" normalizeH="0" baseline="0" noProof="0" dirty="0">
                <a:ln w="12700" cmpd="sng">
                  <a:solidFill>
                    <a:srgbClr val="77448C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KHÁM PHÁ</a:t>
            </a:r>
            <a:endParaRPr kumimoji="0" lang="en-US" sz="5399" b="1" i="0" u="none" strike="noStrike" kern="1200" cap="none" spc="0" normalizeH="0" baseline="0" noProof="0" dirty="0">
              <a:ln w="12700" cmpd="sng">
                <a:solidFill>
                  <a:srgbClr val="77448C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1693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2872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26F44A5-92A8-48E6-8F29-7E57BC15F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9"/>
            <a:ext cx="12192000" cy="67934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836821" y="986156"/>
            <a:ext cx="10523621" cy="2663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93071" y="1528371"/>
            <a:ext cx="8462211" cy="1729572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100"/>
              <a:buFontTx/>
              <a:buNone/>
              <a:tabLst>
                <a:tab pos="22987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Khái niệm mục tiêu cá nhân và các loại mục tiêu cá nhân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95263" y="116805"/>
            <a:ext cx="4348456" cy="6707996"/>
            <a:chOff x="385137" y="57164"/>
            <a:chExt cx="4348456" cy="6707996"/>
          </a:xfrm>
        </p:grpSpPr>
        <p:grpSp>
          <p:nvGrpSpPr>
            <p:cNvPr id="2" name="Group 1"/>
            <p:cNvGrpSpPr/>
            <p:nvPr/>
          </p:nvGrpSpPr>
          <p:grpSpPr>
            <a:xfrm>
              <a:off x="385137" y="57164"/>
              <a:ext cx="2820187" cy="6584741"/>
              <a:chOff x="380638" y="180419"/>
              <a:chExt cx="2820187" cy="6584741"/>
            </a:xfrm>
          </p:grpSpPr>
          <p:pic>
            <p:nvPicPr>
              <p:cNvPr id="6" name="图片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66" t="43141" r="16000" b="18696"/>
              <a:stretch/>
            </p:blipFill>
            <p:spPr>
              <a:xfrm>
                <a:off x="1266820" y="3143138"/>
                <a:ext cx="1934005" cy="228952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867" t="20385" r="6933" b="5896"/>
              <a:stretch/>
            </p:blipFill>
            <p:spPr>
              <a:xfrm>
                <a:off x="380638" y="180419"/>
                <a:ext cx="1853184" cy="6584741"/>
              </a:xfrm>
              <a:prstGeom prst="rect">
                <a:avLst/>
              </a:prstGeom>
            </p:spPr>
          </p:pic>
        </p:grpSp>
        <p:pic>
          <p:nvPicPr>
            <p:cNvPr id="11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636" y="5226302"/>
              <a:ext cx="3031957" cy="15388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4" y="3436670"/>
            <a:ext cx="3964048" cy="244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3744" y="-24248"/>
            <a:ext cx="7354856" cy="70773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217"/>
            <a:r>
              <a:rPr lang="vi-VN" sz="3999" b="1" dirty="0">
                <a:ln/>
                <a:solidFill>
                  <a:srgbClr val="01B3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trả lời câu hỏi</a:t>
            </a:r>
            <a:endParaRPr lang="en-US" sz="3999" b="1" dirty="0">
              <a:ln/>
              <a:solidFill>
                <a:srgbClr val="01B3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38651" y="1146148"/>
            <a:ext cx="2415094" cy="2033045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8651" y="3684043"/>
            <a:ext cx="2415094" cy="203304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2799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 rot="10800000">
            <a:off x="9416980" y="1418311"/>
            <a:ext cx="2537897" cy="203304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Pentagon 11"/>
          <p:cNvSpPr/>
          <p:nvPr/>
        </p:nvSpPr>
        <p:spPr>
          <a:xfrm rot="10800000">
            <a:off x="9416980" y="3775541"/>
            <a:ext cx="2537897" cy="203304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87475D-44D2-DBF1-97CD-6E388481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19" y="782644"/>
            <a:ext cx="6641648" cy="60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0769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>
            <a:extLst>
              <a:ext uri="{FF2B5EF4-FFF2-40B4-BE49-F238E27FC236}">
                <a16:creationId xmlns="" xmlns:a16="http://schemas.microsoft.com/office/drawing/2014/main" id="{71D15EEC-E7BB-4DC4-B8AC-449283E28B2E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1857870" y="363167"/>
            <a:ext cx="739758" cy="763406"/>
            <a:chOff x="1308" y="1009"/>
            <a:chExt cx="1001" cy="1033"/>
          </a:xfrm>
        </p:grpSpPr>
        <p:sp>
          <p:nvSpPr>
            <p:cNvPr id="37" name="Freeform 5">
              <a:extLst>
                <a:ext uri="{FF2B5EF4-FFF2-40B4-BE49-F238E27FC236}">
                  <a16:creationId xmlns="" xmlns:a16="http://schemas.microsoft.com/office/drawing/2014/main" id="{CE1C0668-6C1C-4B5A-B0AD-61C9B98137DB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="" xmlns:a16="http://schemas.microsoft.com/office/drawing/2014/main" id="{ADBA0B3D-C56B-4A32-B3B3-667DC9C3D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="" xmlns:a16="http://schemas.microsoft.com/office/drawing/2014/main" id="{7B8B6728-5579-4877-9541-189B995B17BE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="" xmlns:a16="http://schemas.microsoft.com/office/drawing/2014/main" id="{EA260B78-F606-487E-A57B-3881932AE45F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="" xmlns:a16="http://schemas.microsoft.com/office/drawing/2014/main" id="{0EE48DF6-CB55-426C-AA0F-4C4DB67B5E49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="" xmlns:a16="http://schemas.microsoft.com/office/drawing/2014/main" id="{47714C14-F053-4024-85E3-CDC54F22CB07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="" xmlns:a16="http://schemas.microsoft.com/office/drawing/2014/main" id="{B1063087-F87F-49E3-83BF-BECC8C9E8F1A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="" xmlns:a16="http://schemas.microsoft.com/office/drawing/2014/main" id="{85748164-16FF-4903-B781-2DA30548B9A7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="" xmlns:a16="http://schemas.microsoft.com/office/drawing/2014/main" id="{E448C403-AB6C-4C8D-8251-24D83498FD50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Group 4">
            <a:extLst>
              <a:ext uri="{FF2B5EF4-FFF2-40B4-BE49-F238E27FC236}">
                <a16:creationId xmlns="" xmlns:a16="http://schemas.microsoft.com/office/drawing/2014/main" id="{EC94B018-EC9F-4F7C-AF14-96368E639E45}"/>
              </a:ext>
            </a:extLst>
          </p:cNvPr>
          <p:cNvGrpSpPr>
            <a:grpSpLocks noChangeAspect="1"/>
          </p:cNvGrpSpPr>
          <p:nvPr/>
        </p:nvGrpSpPr>
        <p:grpSpPr bwMode="auto">
          <a:xfrm flipV="1">
            <a:off x="9793008" y="363167"/>
            <a:ext cx="739758" cy="763406"/>
            <a:chOff x="1308" y="1009"/>
            <a:chExt cx="1001" cy="1033"/>
          </a:xfrm>
        </p:grpSpPr>
        <p:sp>
          <p:nvSpPr>
            <p:cNvPr id="47" name="Freeform 5">
              <a:extLst>
                <a:ext uri="{FF2B5EF4-FFF2-40B4-BE49-F238E27FC236}">
                  <a16:creationId xmlns="" xmlns:a16="http://schemas.microsoft.com/office/drawing/2014/main" id="{BB29065C-66F7-4FCA-ACA7-AAB53FC73435}"/>
                </a:ext>
              </a:extLst>
            </p:cNvPr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="" xmlns:a16="http://schemas.microsoft.com/office/drawing/2014/main" id="{434DF8D3-467F-4BE2-B345-4703A45B54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="" xmlns:a16="http://schemas.microsoft.com/office/drawing/2014/main" id="{CF372F00-4C54-41CF-BFD3-3D9969A3678A}"/>
                </a:ext>
              </a:extLst>
            </p:cNvPr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="" xmlns:a16="http://schemas.microsoft.com/office/drawing/2014/main" id="{8C73B6CF-74F3-47C0-8E41-4A1806563552}"/>
                </a:ext>
              </a:extLst>
            </p:cNvPr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="" xmlns:a16="http://schemas.microsoft.com/office/drawing/2014/main" id="{AF915F43-8671-4395-B9A3-53A8DC033B2F}"/>
                </a:ext>
              </a:extLst>
            </p:cNvPr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="" xmlns:a16="http://schemas.microsoft.com/office/drawing/2014/main" id="{AE99F290-5A50-4560-A4A0-BE4C780BE0AC}"/>
                </a:ext>
              </a:extLst>
            </p:cNvPr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="" xmlns:a16="http://schemas.microsoft.com/office/drawing/2014/main" id="{9647FBDC-90D9-4ADD-926B-784A322932DE}"/>
                </a:ext>
              </a:extLst>
            </p:cNvPr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="" xmlns:a16="http://schemas.microsoft.com/office/drawing/2014/main" id="{4253AA82-F814-4214-ADC9-F744831E01BB}"/>
                </a:ext>
              </a:extLst>
            </p:cNvPr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="" xmlns:a16="http://schemas.microsoft.com/office/drawing/2014/main" id="{B315AD39-214D-46B7-AD3F-BFC7E8819C8C}"/>
                </a:ext>
              </a:extLst>
            </p:cNvPr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92" tIns="60946" rIns="121892" bIns="60946" numCol="1" anchor="t" anchorCtr="0" compatLnSpc="1"/>
            <a:lstStyle/>
            <a:p>
              <a:pPr defTabSz="914217"/>
              <a:endParaRPr lang="zh-CN" altLang="en-US" sz="2400">
                <a:solidFill>
                  <a:srgbClr val="000000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53522"/>
              </p:ext>
            </p:extLst>
          </p:nvPr>
        </p:nvGraphicFramePr>
        <p:xfrm>
          <a:off x="554636" y="1268947"/>
          <a:ext cx="11122702" cy="53034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669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5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19099">
                <a:tc>
                  <a:txBody>
                    <a:bodyPr/>
                    <a:lstStyle/>
                    <a:p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1: 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19099">
                <a:tc>
                  <a:txBody>
                    <a:bodyPr/>
                    <a:lstStyle/>
                    <a:p>
                      <a:pPr algn="just"/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2: 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bè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i="1" kern="120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200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30584" y="1335360"/>
            <a:ext cx="4692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dirty="0">
                <a:solidFill>
                  <a:srgbClr val="000000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0583" y="3959675"/>
            <a:ext cx="4692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dirty="0">
                <a:solidFill>
                  <a:srgbClr val="000000"/>
                </a:solidFill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CEAEE1B4-A75E-F8A7-ECF5-ABAE406024A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7716"/>
            <a:ext cx="12192000" cy="94456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PHIẾU BÀI TẬP</a:t>
            </a:r>
          </a:p>
        </p:txBody>
      </p:sp>
      <p:pic>
        <p:nvPicPr>
          <p:cNvPr id="6" name="Picture 2" descr="http://photos.myjoyonline.com/photos/news/201311/6579331693860_2001437840207.jpg">
            <a:extLst>
              <a:ext uri="{FF2B5EF4-FFF2-40B4-BE49-F238E27FC236}">
                <a16:creationId xmlns="" xmlns:a16="http://schemas.microsoft.com/office/drawing/2014/main" id="{E062B54A-9D57-991F-D93F-8F4F95F4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4" y="-191962"/>
            <a:ext cx="2462173" cy="153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gatorball.files.wordpress.com/2011/03/hybrid-101.jpg">
            <a:extLst>
              <a:ext uri="{FF2B5EF4-FFF2-40B4-BE49-F238E27FC236}">
                <a16:creationId xmlns="" xmlns:a16="http://schemas.microsoft.com/office/drawing/2014/main" id="{0634E4F2-08C7-0F43-BA30-A20DFE0DB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-208757"/>
            <a:ext cx="1945822" cy="136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5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65574863-B478-D719-25DC-D58769A3E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138215"/>
              </p:ext>
            </p:extLst>
          </p:nvPr>
        </p:nvGraphicFramePr>
        <p:xfrm>
          <a:off x="179882" y="227836"/>
          <a:ext cx="11542425" cy="653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543">
                  <a:extLst>
                    <a:ext uri="{9D8B030D-6E8A-4147-A177-3AD203B41FA5}">
                      <a16:colId xmlns="" xmlns:a16="http://schemas.microsoft.com/office/drawing/2014/main" val="544539649"/>
                    </a:ext>
                  </a:extLst>
                </a:gridCol>
                <a:gridCol w="3196427">
                  <a:extLst>
                    <a:ext uri="{9D8B030D-6E8A-4147-A177-3AD203B41FA5}">
                      <a16:colId xmlns="" xmlns:a16="http://schemas.microsoft.com/office/drawing/2014/main" val="3218718857"/>
                    </a:ext>
                  </a:extLst>
                </a:gridCol>
                <a:gridCol w="2308485">
                  <a:extLst>
                    <a:ext uri="{9D8B030D-6E8A-4147-A177-3AD203B41FA5}">
                      <a16:colId xmlns="" xmlns:a16="http://schemas.microsoft.com/office/drawing/2014/main" val="3094224762"/>
                    </a:ext>
                  </a:extLst>
                </a:gridCol>
                <a:gridCol w="2308485">
                  <a:extLst>
                    <a:ext uri="{9D8B030D-6E8A-4147-A177-3AD203B41FA5}">
                      <a16:colId xmlns="" xmlns:a16="http://schemas.microsoft.com/office/drawing/2014/main" val="394942587"/>
                    </a:ext>
                  </a:extLst>
                </a:gridCol>
                <a:gridCol w="2308485">
                  <a:extLst>
                    <a:ext uri="{9D8B030D-6E8A-4147-A177-3AD203B41FA5}">
                      <a16:colId xmlns="" xmlns:a16="http://schemas.microsoft.com/office/drawing/2014/main" val="1323767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thực hiện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mục tiêu theo thời gian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mục tiêu theo lĩnh vực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3582820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tuyển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9/ 1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 hạn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bản thân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41115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225425" indent="-2254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 đình và bạn bè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2673502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500.000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 cuối năm/ dưới 1 năm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Tài chính cá nhân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4033583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nguyện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 tháng ít nhất 1 lần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299087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15km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tháng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378993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0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1" i="1" kern="0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Anh</a:t>
                      </a:r>
                      <a:endParaRPr lang="en-US" sz="2400" b="1" i="1" kern="10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Hết THCS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 hạn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47625" marB="47625"/>
                </a:tc>
                <a:extLst>
                  <a:ext uri="{0D108BD9-81ED-4DB2-BD59-A6C34878D82A}">
                    <a16:rowId xmlns="" xmlns:a16="http://schemas.microsoft.com/office/drawing/2014/main" val="21186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11205"/>
      </p:ext>
    </p:extLst>
  </p:cSld>
  <p:clrMapOvr>
    <a:masterClrMapping/>
  </p:clrMapOvr>
  <p:transition spd="slow" advClick="0" advTm="1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iết kế: Thạch Trương Thảo (0987 039 863)">
  <a:themeElements>
    <a:clrScheme name="Thiết kế: Thạch Trương Thảo (0987 039 863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ết kế: Thạch Trương Thảo (0987 039 863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iết kế: Thạch Trương Thảo (0987 039 863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ết kế: Thạch Trương Thảo (0987 039 863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ết kế: Thạch Trương Thảo (0987 039 863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8611</TotalTime>
  <Words>2065</Words>
  <Application>Microsoft Office PowerPoint</Application>
  <PresentationFormat>Widescreen</PresentationFormat>
  <Paragraphs>295</Paragraphs>
  <Slides>37</Slides>
  <Notes>11</Notes>
  <HiddenSlides>0</HiddenSlides>
  <MMClips>6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64" baseType="lpstr">
      <vt:lpstr>SimSun</vt:lpstr>
      <vt:lpstr>SimSun</vt:lpstr>
      <vt:lpstr>#9Slide03 Arima Madurai Black</vt:lpstr>
      <vt:lpstr>#9Slide03 Aturdida</vt:lpstr>
      <vt:lpstr>#9Slide05 Brannboll Ny</vt:lpstr>
      <vt:lpstr>#9Slide05 Fourth Medium</vt:lpstr>
      <vt:lpstr>#9Slide05 SVNVanilla Daisy Pro</vt:lpstr>
      <vt:lpstr>#9Slide07 Marbelia Regular</vt:lpstr>
      <vt:lpstr>【苹果】迟暮朝朝醉晚灯</vt:lpstr>
      <vt:lpstr>Arial</vt:lpstr>
      <vt:lpstr>Calibri</vt:lpstr>
      <vt:lpstr>Calibri Light</vt:lpstr>
      <vt:lpstr>DengXian</vt:lpstr>
      <vt:lpstr>inpin heiti</vt:lpstr>
      <vt:lpstr>ITC Avant Garde Std Bk</vt:lpstr>
      <vt:lpstr>SVN-Vanilla Daisy Pro</vt:lpstr>
      <vt:lpstr>Times New Roman</vt:lpstr>
      <vt:lpstr>Trebuchet MS</vt:lpstr>
      <vt:lpstr>Verdana</vt:lpstr>
      <vt:lpstr>Wingdings 3</vt:lpstr>
      <vt:lpstr>方正静蕾简体</vt:lpstr>
      <vt:lpstr>等线</vt:lpstr>
      <vt:lpstr>Office Theme</vt:lpstr>
      <vt:lpstr>1_Office Theme</vt:lpstr>
      <vt:lpstr>1_Thiết kế: Thạch Trương Thảo (0987 039 863)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Ánh Tuyết</dc:creator>
  <cp:lastModifiedBy>Admin</cp:lastModifiedBy>
  <cp:revision>196</cp:revision>
  <dcterms:created xsi:type="dcterms:W3CDTF">2022-08-20T03:30:38Z</dcterms:created>
  <dcterms:modified xsi:type="dcterms:W3CDTF">2024-03-17T15:38:57Z</dcterms:modified>
</cp:coreProperties>
</file>