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 id="2147483700" r:id="rId5"/>
    <p:sldMasterId id="2147483725" r:id="rId6"/>
    <p:sldMasterId id="2147483738" r:id="rId7"/>
    <p:sldMasterId id="2147483750" r:id="rId8"/>
    <p:sldMasterId id="2147483765" r:id="rId9"/>
  </p:sldMasterIdLst>
  <p:notesMasterIdLst>
    <p:notesMasterId r:id="rId40"/>
  </p:notesMasterIdLst>
  <p:sldIdLst>
    <p:sldId id="1072" r:id="rId10"/>
    <p:sldId id="268" r:id="rId11"/>
    <p:sldId id="1067" r:id="rId12"/>
    <p:sldId id="1074" r:id="rId13"/>
    <p:sldId id="1073" r:id="rId14"/>
    <p:sldId id="606" r:id="rId15"/>
    <p:sldId id="615" r:id="rId16"/>
    <p:sldId id="1075" r:id="rId17"/>
    <p:sldId id="425" r:id="rId18"/>
    <p:sldId id="603" r:id="rId19"/>
    <p:sldId id="288" r:id="rId20"/>
    <p:sldId id="604" r:id="rId21"/>
    <p:sldId id="607" r:id="rId22"/>
    <p:sldId id="274" r:id="rId23"/>
    <p:sldId id="610" r:id="rId24"/>
    <p:sldId id="1076" r:id="rId25"/>
    <p:sldId id="1077" r:id="rId26"/>
    <p:sldId id="1079" r:id="rId27"/>
    <p:sldId id="1060" r:id="rId28"/>
    <p:sldId id="1055" r:id="rId29"/>
    <p:sldId id="1080" r:id="rId30"/>
    <p:sldId id="1081" r:id="rId31"/>
    <p:sldId id="1057" r:id="rId32"/>
    <p:sldId id="570" r:id="rId33"/>
    <p:sldId id="1071" r:id="rId34"/>
    <p:sldId id="595" r:id="rId35"/>
    <p:sldId id="596" r:id="rId36"/>
    <p:sldId id="1082" r:id="rId37"/>
    <p:sldId id="598" r:id="rId38"/>
    <p:sldId id="59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AEB"/>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66" y="53"/>
      </p:cViewPr>
      <p:guideLst>
        <p:guide orient="horz" pos="2160"/>
        <p:guide pos="3840"/>
      </p:guideLst>
    </p:cSldViewPr>
  </p:slideViewPr>
  <p:notesTextViewPr>
    <p:cViewPr>
      <p:scale>
        <a:sx n="1" d="1"/>
        <a:sy n="1" d="1"/>
      </p:scale>
      <p:origin x="0" y="0"/>
    </p:cViewPr>
  </p:notesTextViewPr>
  <p:sorterViewPr>
    <p:cViewPr>
      <p:scale>
        <a:sx n="39" d="100"/>
        <a:sy n="3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CCB1C-B1A7-47D6-ABCF-E9A57E2770A8}"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94A06-C263-464F-A53F-C4A0A8B7D892}" type="slidenum">
              <a:rPr lang="en-US" smtClean="0"/>
              <a:t>‹#›</a:t>
            </a:fld>
            <a:endParaRPr lang="en-US"/>
          </a:p>
        </p:txBody>
      </p:sp>
    </p:spTree>
    <p:extLst>
      <p:ext uri="{BB962C8B-B14F-4D97-AF65-F5344CB8AC3E}">
        <p14:creationId xmlns:p14="http://schemas.microsoft.com/office/powerpoint/2010/main" val="1757483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FCAEB-28E0-490C-8382-C608492E6466}" type="slidenum">
              <a:rPr lang="en-US" smtClean="0"/>
              <a:t>1</a:t>
            </a:fld>
            <a:endParaRPr lang="en-US"/>
          </a:p>
        </p:txBody>
      </p:sp>
    </p:spTree>
    <p:extLst>
      <p:ext uri="{BB962C8B-B14F-4D97-AF65-F5344CB8AC3E}">
        <p14:creationId xmlns:p14="http://schemas.microsoft.com/office/powerpoint/2010/main" val="3036233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098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384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10a45bf7090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10a45bf7090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28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latin typeface="#9Slide05 Brannboll Ny" panose="02000000000000000000" pitchFamily="2" charset="0"/>
              </a:rPr>
              <a:t>Vũ Thị Ánh Tuyết- Trường THCS Tô Hiệu- Lê Chân –Hải Phòng</a:t>
            </a:r>
            <a:endParaRPr lang="en-US" dirty="0">
              <a:latin typeface="#9Slide05 Brannboll Ny"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6ACD18-9F83-4F13-8F10-8F66BD1771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064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9057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192469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905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753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6801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264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76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8404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292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8151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642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0387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9295426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6958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49157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723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28914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51889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3992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59494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6670156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353715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000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7789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720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94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19278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0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040990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22000551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62949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2400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3818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0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10983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569089"/>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8495653"/>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1214768"/>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2462150"/>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7691879"/>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30820"/>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070501"/>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5341716"/>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154040"/>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833026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249906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452750"/>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3539279"/>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35780"/>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44082"/>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960988"/>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6931"/>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63302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662358"/>
      </p:ext>
    </p:extLst>
  </p:cSld>
  <p:clrMapOvr>
    <a:masterClrMapping/>
  </p:clrMapOvr>
  <p:transition>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008627"/>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841752"/>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004784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492005"/>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5122385"/>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95035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489411"/>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131881"/>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528378"/>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56070"/>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783544"/>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613669"/>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26161"/>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105174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43757"/>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06265"/>
      </p:ext>
    </p:extLst>
  </p:cSld>
  <p:clrMapOvr>
    <a:masterClrMapping/>
  </p:clrMapOvr>
  <p:transition>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11332"/>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510181"/>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5409020"/>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6135490"/>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10575687"/>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52205274"/>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8666102"/>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2636394"/>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7586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284761"/>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7993073"/>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28075"/>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92184474"/>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07262"/>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91961562"/>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753609"/>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6038394"/>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352538"/>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59196"/>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8823800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7977951"/>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2810544"/>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0197"/>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58222"/>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44232257"/>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70809682"/>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50416616"/>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00843"/>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10617939"/>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6185222"/>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81821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00458918"/>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994917"/>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02913989"/>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759205"/>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41702554"/>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764128"/>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2024/3/17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543879514"/>
      </p:ext>
    </p:extLst>
  </p:cSld>
  <p:clrMapOvr>
    <a:masterClrMapping/>
  </p:clrMapOvr>
  <p:transition>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2993136"/>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775937"/>
      </p:ext>
    </p:extLst>
  </p:cSld>
  <p:clrMapOvr>
    <a:masterClrMapping/>
  </p:clrMapOvr>
  <p:transition>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233701"/>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217588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20628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5400626"/>
      </p:ext>
    </p:extLst>
  </p:cSld>
  <p:clrMapOvr>
    <a:masterClrMapping/>
  </p:clrMapOvr>
  <p:transition>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438558"/>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86915688"/>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85674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1274868"/>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323796"/>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4233"/>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99369"/>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281551"/>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652452"/>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73992633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173758"/>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2530662"/>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88849914"/>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75654"/>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6983387"/>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2960957"/>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485123"/>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868513"/>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92915"/>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814122"/>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667416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274258"/>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248688"/>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473520"/>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0809311"/>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126847"/>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591743"/>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22566"/>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6557713"/>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377846"/>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12223"/>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816972711"/>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0313691"/>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589490"/>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64248"/>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65999"/>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106162"/>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878007"/>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319558"/>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7008852"/>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8415965"/>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0252725"/>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93047553"/>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7573565"/>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0735521"/>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4216954"/>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09277723"/>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51288"/>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213235"/>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866533"/>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33782071"/>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991082"/>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42683308"/>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9992205"/>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29596"/>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65291898"/>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67736"/>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154504"/>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302699"/>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7693887"/>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1021210"/>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6576625"/>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1748970"/>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201250"/>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2607264"/>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9398291"/>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186022"/>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411507"/>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7697775"/>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96894792"/>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586665"/>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27389435"/>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818727"/>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04952262"/>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7035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04724199"/>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2024/3/17</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509642356"/>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83943574"/>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220711"/>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999930"/>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225412"/>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6120645"/>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6738252"/>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27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2024/3/17</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9443488"/>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2391965"/>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27178265"/>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8899"/>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6100110"/>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460213"/>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36432615"/>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151483"/>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4054380"/>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909549"/>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38313885"/>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948997"/>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16237"/>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6623027"/>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0252231"/>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0740232"/>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2303286"/>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6818176"/>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5377089"/>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7295287"/>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0596303"/>
      </p:ext>
    </p:extLst>
  </p:cSld>
  <p:clrMapOvr>
    <a:masterClrMapping/>
  </p:clrMapOvr>
  <p:transition>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096495"/>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98656680"/>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444672"/>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4290F15-967D-4EED-AF26-1512C2BF3FD9}"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84356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23248076"/>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9734170"/>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46544"/>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87481933"/>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913868"/>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1161291"/>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325439"/>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722523"/>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2944335"/>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7748556"/>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698328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16562031"/>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2546936"/>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9147406"/>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4041446"/>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40121802"/>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6137644"/>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9391581"/>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623748"/>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1707068"/>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533588"/>
      </p:ext>
    </p:extLst>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0494872"/>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11269768"/>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647361"/>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61114666"/>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711273"/>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2024/3/17</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52685177"/>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67774082"/>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5738463"/>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927725"/>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805442"/>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439686896"/>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90398418"/>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02866344"/>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09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2024/3/17</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1852704"/>
      </p:ext>
    </p:extLst>
  </p:cSld>
  <p:clrMapOvr>
    <a:masterClrMapping/>
  </p:clrMapOvr>
  <p:transition>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085014"/>
      </p:ext>
    </p:extLst>
  </p:cSld>
  <p:clrMapOvr>
    <a:masterClrMapping/>
  </p:clrMapOvr>
  <p:transition>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9842344"/>
      </p:ext>
    </p:extLst>
  </p:cSld>
  <p:clrMapOvr>
    <a:masterClrMapping/>
  </p:clrMapOvr>
  <p:transition spd="slow" advTm="3000">
    <p:rand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746970"/>
      </p:ext>
    </p:extLst>
  </p:cSld>
  <p:clrMapOvr>
    <a:masterClrMapping/>
  </p:clrMapOvr>
  <p:transition>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782233"/>
      </p:ext>
    </p:extLst>
  </p:cSld>
  <p:clrMapOvr>
    <a:masterClrMapping/>
  </p:clrMapOvr>
  <p:transition>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46100"/>
      </p:ext>
    </p:extLst>
  </p:cSld>
  <p:clrMapOvr>
    <a:masterClrMapping/>
  </p:clrMapOvr>
  <p:transition>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312174"/>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4089036"/>
      </p:ext>
    </p:extLst>
  </p:cSld>
  <p:clrMapOvr>
    <a:masterClrMapping/>
  </p:clrMapOvr>
  <p:transition>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643900"/>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3048153"/>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579282"/>
      </p:ext>
    </p:extLst>
  </p:cSld>
  <p:clrMapOvr>
    <a:masterClrMapping/>
  </p:clrMapOvr>
  <p:transition>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815163"/>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6817326"/>
      </p:ext>
    </p:extLst>
  </p:cSld>
  <p:clrMapOvr>
    <a:masterClrMapping/>
  </p:clrMapOvr>
  <p:transition spd="slow" advTm="3000">
    <p:rand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37823"/>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606032"/>
      </p:ext>
    </p:extLst>
  </p:cSld>
  <p:clrMapOvr>
    <a:masterClrMapping/>
  </p:clrMapOvr>
  <p:transition>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839115"/>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463692"/>
      </p:ext>
    </p:extLst>
  </p:cSld>
  <p:clrMapOvr>
    <a:masterClrMapping/>
  </p:clrMapOvr>
  <p:transition>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2487"/>
      </p:ext>
    </p:extLst>
  </p:cSld>
  <p:clrMapOvr>
    <a:masterClrMapping/>
  </p:clrMapOvr>
  <p:transition>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335887"/>
      </p:ext>
    </p:extLst>
  </p:cSld>
  <p:clrMapOvr>
    <a:masterClrMapping/>
  </p:clrMapOvr>
  <p:transition>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664049"/>
      </p:ext>
    </p:extLst>
  </p:cSld>
  <p:clrMapOvr>
    <a:masterClrMapping/>
  </p:clrMapOvr>
  <p:transition>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4435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285559"/>
      </p:ext>
    </p:extLst>
  </p:cSld>
  <p:clrMapOvr>
    <a:masterClrMapping/>
  </p:clrMapOvr>
  <p:transition>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8175150"/>
      </p:ext>
    </p:extLst>
  </p:cSld>
  <p:clrMapOvr>
    <a:masterClrMapping/>
  </p:clrMapOvr>
  <p:transition>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931401"/>
      </p:ext>
    </p:extLst>
  </p:cSld>
  <p:clrMapOvr>
    <a:masterClrMapping/>
  </p:clrMapOvr>
  <p:transition spd="slow" advClick="0" advTm="4000">
    <p:comb/>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15246"/>
      </p:ext>
    </p:extLst>
  </p:cSld>
  <p:clrMapOvr>
    <a:masterClrMapping/>
  </p:clrMapOvr>
  <p:transition>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614384364"/>
      </p:ext>
    </p:extLst>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294787"/>
      </p:ext>
    </p:extLst>
  </p:cSld>
  <p:clrMapOvr>
    <a:masterClrMapping/>
  </p:clrMapOvr>
  <p:transition>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285149"/>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7244269"/>
      </p:ext>
    </p:extLst>
  </p:cSld>
  <p:clrMapOvr>
    <a:masterClrMapping/>
  </p:clrMapOvr>
  <p:transition spd="slow" advTm="3000">
    <p:rand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796012"/>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746538"/>
      </p:ext>
    </p:extLst>
  </p:cSld>
  <p:clrMapOvr>
    <a:masterClrMapping/>
  </p:clrMapOvr>
  <p:transition>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129447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50515"/>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493769"/>
      </p:ext>
    </p:extLst>
  </p:cSld>
  <p:clrMapOvr>
    <a:masterClrMapping/>
  </p:clrMapOvr>
  <p:transition>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490703"/>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20561"/>
      </p:ext>
    </p:extLst>
  </p:cSld>
  <p:clrMapOvr>
    <a:masterClrMapping/>
  </p:clrMapOvr>
  <p:transition>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516393"/>
      </p:ext>
    </p:extLst>
  </p:cSld>
  <p:clrMapOvr>
    <a:masterClrMapping/>
  </p:clrMapOvr>
  <p:transition>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671873"/>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836369"/>
      </p:ext>
    </p:extLst>
  </p:cSld>
  <p:clrMapOvr>
    <a:masterClrMapping/>
  </p:clrMapOvr>
  <p:transition spd="slow" advTm="3000">
    <p:rand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841108"/>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414015"/>
      </p:ext>
    </p:extLst>
  </p:cSld>
  <p:clrMapOvr>
    <a:masterClrMapping/>
  </p:clrMapOvr>
  <p:transition>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94651"/>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65465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85414"/>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0444738"/>
      </p:ext>
    </p:extLst>
  </p:cSld>
  <p:clrMapOvr>
    <a:masterClrMapping/>
  </p:clrMapOvr>
  <p:transition>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711386"/>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059093"/>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4204768"/>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5245681"/>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021362"/>
      </p:ext>
    </p:extLst>
  </p:cSld>
  <p:clrMapOvr>
    <a:masterClrMapping/>
  </p:clrMapOvr>
  <p:transition spd="slow" advClick="0" advTm="4000">
    <p:comb/>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121476"/>
      </p:ext>
    </p:extLst>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075333198"/>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506133"/>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740342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3923812"/>
      </p:ext>
    </p:extLst>
  </p:cSld>
  <p:clrMapOvr>
    <a:masterClrMapping/>
  </p:clrMapOvr>
  <p:transition spd="slow" advTm="3000">
    <p:rand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054242"/>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916108"/>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513084"/>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806"/>
      </p:ext>
    </p:extLst>
  </p:cSld>
  <p:clrMapOvr>
    <a:masterClrMapping/>
  </p:clrMapOvr>
  <p:transition>
    <p:randomBar dir="vert"/>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566137"/>
      </p:ext>
    </p:extLst>
  </p:cSld>
  <p:clrMapOvr>
    <a:masterClrMapping/>
  </p:clrMapOvr>
  <p:transition>
    <p:randomBar dir="vert"/>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290316"/>
      </p:ext>
    </p:extLst>
  </p:cSld>
  <p:clrMapOvr>
    <a:masterClrMapping/>
  </p:clrMapOvr>
  <p:transition>
    <p:randomBar dir="vert"/>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973260"/>
      </p:ext>
    </p:extLst>
  </p:cSld>
  <p:clrMapOvr>
    <a:masterClrMapping/>
  </p:clrMapOvr>
  <p:transition>
    <p:randomBar dir="vert"/>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24558"/>
      </p:ext>
    </p:extLst>
  </p:cSld>
  <p:clrMapOvr>
    <a:masterClrMapping/>
  </p:clrMapOvr>
  <p:transition>
    <p:randomBar dir="vert"/>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4434086"/>
      </p:ext>
    </p:extLst>
  </p:cSld>
  <p:clrMapOvr>
    <a:masterClrMapping/>
  </p:clrMapOvr>
  <p:transition spd="slow" advTm="300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77234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304888"/>
      </p:ext>
    </p:extLst>
  </p:cSld>
  <p:clrMapOvr>
    <a:masterClrMapping/>
  </p:clrMapOvr>
  <p:transition>
    <p:randomBar dir="vert"/>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15984"/>
      </p:ext>
    </p:extLst>
  </p:cSld>
  <p:clrMapOvr>
    <a:masterClrMapping/>
  </p:clrMapOvr>
  <p:transition>
    <p:randomBar dir="vert"/>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92957"/>
      </p:ext>
    </p:extLst>
  </p:cSld>
  <p:clrMapOvr>
    <a:masterClrMapping/>
  </p:clrMapOvr>
  <p:transition>
    <p:randomBar dir="vert"/>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482796"/>
      </p:ext>
    </p:extLst>
  </p:cSld>
  <p:clrMapOvr>
    <a:masterClrMapping/>
  </p:clrMapOvr>
  <p:transition>
    <p:randomBar dir="vert"/>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202492"/>
      </p:ext>
    </p:extLst>
  </p:cSld>
  <p:clrMapOvr>
    <a:masterClrMapping/>
  </p:clrMapOvr>
  <p:transition>
    <p:randomBar dir="vert"/>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43774"/>
      </p:ext>
    </p:extLst>
  </p:cSld>
  <p:clrMapOvr>
    <a:masterClrMapping/>
  </p:clrMapOvr>
  <p:transition>
    <p:randomBar dir="ver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555223"/>
      </p:ext>
    </p:extLst>
  </p:cSld>
  <p:clrMapOvr>
    <a:masterClrMapping/>
  </p:clrMapOvr>
  <p:transition>
    <p:randomBar dir="ver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62929"/>
      </p:ext>
    </p:extLst>
  </p:cSld>
  <p:clrMapOvr>
    <a:masterClrMapping/>
  </p:clrMapOvr>
  <p:transition>
    <p:randomBar dir="ver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4434995"/>
      </p:ext>
    </p:extLst>
  </p:cSld>
  <p:clrMapOvr>
    <a:masterClrMapping/>
  </p:clrMapOvr>
  <p:transition>
    <p:randomBar dir="ver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461197"/>
      </p:ext>
    </p:extLst>
  </p:cSld>
  <p:clrMapOvr>
    <a:masterClrMapping/>
  </p:clrMapOvr>
  <p:transition spd="slow" advClick="0" advTm="400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1811275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2332627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357465"/>
      </p:ext>
    </p:extLst>
  </p:cSld>
  <p:clrMapOvr>
    <a:masterClrMapping/>
  </p:clrMapOvr>
  <p:transition>
    <p:randomBar dir="ver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529569228"/>
      </p:ext>
    </p:extLst>
  </p:cSld>
  <p:clrMapOvr>
    <a:masterClrMapping/>
  </p:clrMapOvr>
  <p:transition>
    <p:randomBar dir="ver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142997"/>
      </p:ext>
    </p:extLst>
  </p:cSld>
  <p:clrMapOvr>
    <a:masterClrMapping/>
  </p:clrMapOvr>
  <p:transition>
    <p:randomBar dir="ver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451418"/>
      </p:ext>
    </p:extLst>
  </p:cSld>
  <p:clrMapOvr>
    <a:masterClrMapping/>
  </p:clrMapOvr>
  <p:transition spd="slow" advTm="3000">
    <p:rand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716207"/>
      </p:ext>
    </p:extLst>
  </p:cSld>
  <p:clrMapOvr>
    <a:masterClrMapping/>
  </p:clrMapOvr>
  <p:transition>
    <p:randomBar dir="ver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571668"/>
      </p:ext>
    </p:extLst>
  </p:cSld>
  <p:clrMapOvr>
    <a:masterClrMapping/>
  </p:clrMapOvr>
  <p:transition>
    <p:randomBar dir="ver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11806"/>
      </p:ext>
    </p:extLst>
  </p:cSld>
  <p:clrMapOvr>
    <a:masterClrMapping/>
  </p:clrMapOvr>
  <p:transition>
    <p:randomBar dir="vert"/>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8659211"/>
      </p:ext>
    </p:extLst>
  </p:cSld>
  <p:clrMapOvr>
    <a:masterClrMapping/>
  </p:clrMapOvr>
  <p:transition>
    <p:randomBar dir="vert"/>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061214"/>
      </p:ext>
    </p:extLst>
  </p:cSld>
  <p:clrMapOvr>
    <a:masterClrMapping/>
  </p:clrMapOvr>
  <p:transition>
    <p:randomBar dir="vert"/>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5033"/>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82125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975304"/>
      </p:ext>
    </p:extLst>
  </p:cSld>
  <p:clrMapOvr>
    <a:masterClrMapping/>
  </p:clrMapOvr>
  <p:transition>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121140"/>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34680"/>
      </p:ext>
    </p:extLst>
  </p:cSld>
  <p:clrMapOvr>
    <a:masterClrMapping/>
  </p:clrMapOvr>
  <p:transition spd="slow" advTm="3000">
    <p:rand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72435"/>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047371"/>
      </p:ext>
    </p:extLst>
  </p:cSld>
  <p:clrMapOvr>
    <a:masterClrMapping/>
  </p:clrMapOvr>
  <p:transition>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512035"/>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567005"/>
      </p:ext>
    </p:extLst>
  </p:cSld>
  <p:clrMapOvr>
    <a:masterClrMapping/>
  </p:clrMapOvr>
  <p:transition>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62351"/>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291213"/>
      </p:ext>
    </p:extLst>
  </p:cSld>
  <p:clrMapOvr>
    <a:masterClrMapping/>
  </p:clrMapOvr>
  <p:transition>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282819"/>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753134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1896"/>
      </p:ext>
    </p:extLst>
  </p:cSld>
  <p:clrMapOvr>
    <a:masterClrMapping/>
  </p:clrMapOvr>
  <p:transition>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447874"/>
      </p:ext>
    </p:extLst>
  </p:cSld>
  <p:clrMapOvr>
    <a:masterClrMapping/>
  </p:clrMapOvr>
  <p:transition>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87311"/>
      </p:ext>
    </p:extLst>
  </p:cSld>
  <p:clrMapOvr>
    <a:masterClrMapping/>
  </p:clrMapOvr>
  <p:transition spd="slow" advClick="0" advTm="4000">
    <p:comb/>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153944"/>
      </p:ext>
    </p:extLst>
  </p:cSld>
  <p:clrMapOvr>
    <a:masterClrMapping/>
  </p:clrMapOvr>
  <p:transition>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2753255899"/>
      </p:ext>
    </p:extLst>
  </p:cSld>
  <p:clrMapOvr>
    <a:masterClrMapping/>
  </p:clrMapOvr>
  <p:transition>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2024/3/17</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9905177"/>
      </p:ext>
    </p:extLst>
  </p:cSld>
  <p:clrMapOvr>
    <a:masterClrMapping/>
  </p:clrMapOvr>
  <p:transition>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667872"/>
      </p:ext>
    </p:extLst>
  </p:cSld>
  <p:clrMapOvr>
    <a:masterClrMapping/>
  </p:clrMapOvr>
  <p:transition>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288745"/>
      </p:ext>
    </p:extLst>
  </p:cSld>
  <p:clrMapOvr>
    <a:masterClrMapping/>
  </p:clrMapOvr>
  <p:transition>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93396"/>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422170"/>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80332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13530"/>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523411"/>
      </p:ext>
    </p:extLst>
  </p:cSld>
  <p:clrMapOvr>
    <a:masterClrMapping/>
  </p:clrMapOvr>
  <p:transition>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49999"/>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942750"/>
      </p:ext>
    </p:extLst>
  </p:cSld>
  <p:clrMapOvr>
    <a:masterClrMapping/>
  </p:clrMapOvr>
  <p:transition>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142676"/>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41149"/>
      </p:ext>
    </p:extLst>
  </p:cSld>
  <p:clrMapOvr>
    <a:masterClrMapping/>
  </p:clrMapOvr>
  <p:transition>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45420"/>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485065"/>
      </p:ext>
    </p:extLst>
  </p:cSld>
  <p:clrMapOvr>
    <a:masterClrMapping/>
  </p:clrMapOvr>
  <p:transition>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237048"/>
      </p:ext>
    </p:extLst>
  </p:cSld>
  <p:clrMapOvr>
    <a:masterClrMapping/>
  </p:clrMapOvr>
  <p:transition>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58702"/>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937929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863"/>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628740"/>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716631"/>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0217940"/>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32964"/>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428874"/>
      </p:ext>
    </p:extLst>
  </p:cSld>
  <p:clrMapOvr>
    <a:masterClrMapping/>
  </p:clrMapOvr>
  <p:transition>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08798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8471342"/>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6228782"/>
      </p:ext>
    </p:extLst>
  </p:cSld>
  <p:clrMapOvr>
    <a:masterClrMapping/>
  </p:clrMapOvr>
  <p:transition>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303518"/>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2466761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2369180"/>
      </p:ext>
    </p:extLst>
  </p:cSld>
  <p:clrMapOvr>
    <a:masterClrMapping/>
  </p:clrMapOvr>
  <p:transition>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3347053"/>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7365594"/>
      </p:ext>
    </p:extLst>
  </p:cSld>
  <p:clrMapOvr>
    <a:masterClrMapping/>
  </p:clrMapOvr>
  <p:transition>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0704875"/>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862993"/>
      </p:ext>
    </p:extLst>
  </p:cSld>
  <p:clrMapOvr>
    <a:masterClrMapping/>
  </p:clrMapOvr>
  <p:transition>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14308463"/>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3812"/>
      </p:ext>
    </p:extLst>
  </p:cSld>
  <p:clrMapOvr>
    <a:masterClrMapping/>
  </p:clrMapOvr>
  <p:transition>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3172409"/>
      </p:ext>
    </p:extLst>
  </p:cSld>
  <p:clrMapOvr>
    <a:masterClrMapping/>
  </p:clrMapOvr>
  <p:transition>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437535"/>
      </p:ext>
    </p:extLst>
  </p:cSld>
  <p:clrMapOvr>
    <a:masterClrMapping/>
  </p:clrMapOvr>
  <p:transition>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1436715"/>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045411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296350"/>
      </p:ext>
    </p:extLst>
  </p:cSld>
  <p:clrMapOvr>
    <a:masterClrMapping/>
  </p:clrMapOvr>
  <p:transition>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7092827"/>
      </p:ext>
    </p:extLst>
  </p:cSld>
  <p:clrMapOvr>
    <a:masterClrMapping/>
  </p:clrMapOvr>
  <p:transition>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037114"/>
      </p:ext>
    </p:extLst>
  </p:cSld>
  <p:clrMapOvr>
    <a:masterClrMapping/>
  </p:clrMapOvr>
  <p:transition>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10107"/>
      </p:ext>
    </p:extLst>
  </p:cSld>
  <p:clrMapOvr>
    <a:masterClrMapping/>
  </p:clrMapOvr>
  <p:transition>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9612780"/>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6810642"/>
      </p:ext>
    </p:extLst>
  </p:cSld>
  <p:clrMapOvr>
    <a:masterClrMapping/>
  </p:clrMapOvr>
  <p:transition>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8018752"/>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7062535"/>
      </p:ext>
    </p:extLst>
  </p:cSld>
  <p:clrMapOvr>
    <a:masterClrMapping/>
  </p:clrMapOvr>
  <p:transition>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48741119"/>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37905082"/>
      </p:ext>
    </p:extLst>
  </p:cSld>
  <p:clrMapOvr>
    <a:masterClrMapping/>
  </p:clrMapOvr>
  <p:transition>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924817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59223667"/>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057291"/>
      </p:ext>
    </p:extLst>
  </p:cSld>
  <p:clrMapOvr>
    <a:masterClrMapping/>
  </p:clrMapOvr>
  <p:transition>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48090586"/>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52729"/>
      </p:ext>
    </p:extLst>
  </p:cSld>
  <p:clrMapOvr>
    <a:masterClrMapping/>
  </p:clrMapOvr>
  <p:transition>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60212680"/>
      </p:ext>
    </p:extLst>
  </p:cSld>
  <p:clrMapOvr>
    <a:masterClrMapping/>
  </p:clrMapOvr>
  <p:transition>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44586"/>
      </p:ext>
    </p:extLst>
  </p:cSld>
  <p:clrMapOvr>
    <a:masterClrMapping/>
  </p:clrMapOvr>
  <p:transition>
    <p:randomBar dir="vert"/>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79719967"/>
      </p:ext>
    </p:extLst>
  </p:cSld>
  <p:clrMapOvr>
    <a:masterClrMapping/>
  </p:clrMapOvr>
  <p:transition>
    <p:randomBar dir="vert"/>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71331"/>
      </p:ext>
    </p:extLst>
  </p:cSld>
  <p:clrMapOvr>
    <a:masterClrMapping/>
  </p:clrMapOvr>
  <p:transition>
    <p:randomBar dir="vert"/>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9746154"/>
      </p:ext>
    </p:extLst>
  </p:cSld>
  <p:clrMapOvr>
    <a:masterClrMapping/>
  </p:clrMapOvr>
  <p:transition>
    <p:randomBar dir="vert"/>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82343"/>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7498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556670603"/>
      </p:ext>
    </p:extLst>
  </p:cSld>
  <p:clrMapOvr>
    <a:masterClrMapping/>
  </p:clrMapOvr>
  <p:transition>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35354287"/>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3623303"/>
      </p:ext>
    </p:extLst>
  </p:cSld>
  <p:clrMapOvr>
    <a:masterClrMapping/>
  </p:clrMapOvr>
  <p:transition>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902355"/>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7326105"/>
      </p:ext>
    </p:extLst>
  </p:cSld>
  <p:clrMapOvr>
    <a:masterClrMapping/>
  </p:clrMapOvr>
  <p:transition>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26637808"/>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86544573"/>
      </p:ext>
    </p:extLst>
  </p:cSld>
  <p:clrMapOvr>
    <a:masterClrMapping/>
  </p:clrMapOvr>
  <p:transition>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7803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32705203"/>
      </p:ext>
    </p:extLst>
  </p:cSld>
  <p:clrMapOvr>
    <a:masterClrMapping/>
  </p:clrMapOvr>
  <p:transition>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196007"/>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rot="-608">
            <a:off x="3860449" y="5023323"/>
            <a:ext cx="4522800" cy="56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accent6"/>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txBox="1">
            <a:spLocks noGrp="1"/>
          </p:cNvSpPr>
          <p:nvPr>
            <p:ph type="ctrTitle"/>
          </p:nvPr>
        </p:nvSpPr>
        <p:spPr>
          <a:xfrm>
            <a:off x="1216533" y="1177433"/>
            <a:ext cx="9762800" cy="36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7466"/>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a:off x="436767" y="-104767"/>
            <a:ext cx="11259445" cy="6455445"/>
            <a:chOff x="327575" y="-78575"/>
            <a:chExt cx="8444584" cy="4841584"/>
          </a:xfrm>
        </p:grpSpPr>
        <p:sp>
          <p:nvSpPr>
            <p:cNvPr id="21" name="Google Shape;21;p2"/>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1432932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245947"/>
      </p:ext>
    </p:extLst>
  </p:cSld>
  <p:clrMapOvr>
    <a:masterClrMapping/>
  </p:clrMapOvr>
  <p:transition>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994776"/>
      </p:ext>
    </p:extLst>
  </p:cSld>
  <p:clrMapOvr>
    <a:masterClrMapping/>
  </p:clrMapOvr>
  <p:transition>
    <p:randomBar dir="vert"/>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3655024"/>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297305"/>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76638"/>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857743530"/>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1548632688"/>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181211"/>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306412"/>
      </p:ext>
    </p:extLst>
  </p:cSld>
  <p:clrMapOvr>
    <a:masterClrMapping/>
  </p:clrMapOvr>
  <p:transition>
    <p:randomBar dir="vert"/>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97344"/>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290F15-967D-4EED-AF26-1512C2BF3FD9}"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5036284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p:nvPr/>
        </p:nvSpPr>
        <p:spPr>
          <a:xfrm>
            <a:off x="902735" y="3257103"/>
            <a:ext cx="413151" cy="343787"/>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txBox="1">
            <a:spLocks noGrp="1"/>
          </p:cNvSpPr>
          <p:nvPr>
            <p:ph type="title"/>
          </p:nvPr>
        </p:nvSpPr>
        <p:spPr>
          <a:xfrm>
            <a:off x="3189200" y="1885500"/>
            <a:ext cx="5813600" cy="209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561052" y="3604313"/>
            <a:ext cx="2066800" cy="1631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11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4" name="Google Shape;34;p3"/>
          <p:cNvSpPr txBox="1">
            <a:spLocks noGrp="1"/>
          </p:cNvSpPr>
          <p:nvPr>
            <p:ph type="subTitle" idx="1"/>
          </p:nvPr>
        </p:nvSpPr>
        <p:spPr>
          <a:xfrm rot="473">
            <a:off x="3189400" y="4403433"/>
            <a:ext cx="5813600" cy="573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5"/>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5" name="Google Shape;35;p3"/>
          <p:cNvSpPr/>
          <p:nvPr/>
        </p:nvSpPr>
        <p:spPr>
          <a:xfrm>
            <a:off x="-406021" y="2476869"/>
            <a:ext cx="1518132" cy="59148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9458878" y="6175199"/>
            <a:ext cx="1061069" cy="478731"/>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9547034" y="514123"/>
            <a:ext cx="2467228" cy="665923"/>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959992" y="238767"/>
            <a:ext cx="1573467" cy="686467"/>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965700" y="5498821"/>
            <a:ext cx="1518136" cy="59284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85430" y="51304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1425453" y="6485331"/>
            <a:ext cx="921088" cy="527064"/>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0979330" y="3946815"/>
            <a:ext cx="1796511" cy="62952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 name="Google Shape;43;p3"/>
          <p:cNvGrpSpPr/>
          <p:nvPr/>
        </p:nvGrpSpPr>
        <p:grpSpPr>
          <a:xfrm>
            <a:off x="436767" y="-104767"/>
            <a:ext cx="11259445" cy="6455445"/>
            <a:chOff x="327575" y="-78575"/>
            <a:chExt cx="8444584" cy="4841584"/>
          </a:xfrm>
        </p:grpSpPr>
        <p:sp>
          <p:nvSpPr>
            <p:cNvPr id="44" name="Google Shape;44;p3"/>
            <p:cNvSpPr/>
            <p:nvPr/>
          </p:nvSpPr>
          <p:spPr>
            <a:xfrm rot="-941668">
              <a:off x="2310940" y="-59920"/>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941668">
              <a:off x="972140" y="3809455"/>
              <a:ext cx="159993" cy="16004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505306">
              <a:off x="5999303" y="371953"/>
              <a:ext cx="288221" cy="28829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rot="505449">
              <a:off x="8350278" y="3561206"/>
              <a:ext cx="147446" cy="14751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rot="-1991404">
              <a:off x="8538273" y="453898"/>
              <a:ext cx="203333" cy="172210"/>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rot="-4281277">
              <a:off x="339997" y="4553052"/>
              <a:ext cx="203332" cy="172204"/>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rot="-1365066">
              <a:off x="7829520" y="4448604"/>
              <a:ext cx="203328" cy="1722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rot="-2138645">
              <a:off x="691922" y="623067"/>
              <a:ext cx="284875" cy="24126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rot="-4730207">
              <a:off x="618897" y="798676"/>
              <a:ext cx="190730" cy="161558"/>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3"/>
          <p:cNvSpPr/>
          <p:nvPr/>
        </p:nvSpPr>
        <p:spPr>
          <a:xfrm rot="-941668">
            <a:off x="5805154" y="54700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427978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00026"/>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1893985"/>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943385"/>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569987"/>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923740"/>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996994"/>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145466"/>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951151"/>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038658"/>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705072"/>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54"/>
        <p:cNvGrpSpPr/>
        <p:nvPr/>
      </p:nvGrpSpPr>
      <p:grpSpPr>
        <a:xfrm>
          <a:off x="0" y="0"/>
          <a:ext cx="0" cy="0"/>
          <a:chOff x="0" y="0"/>
          <a:chExt cx="0" cy="0"/>
        </a:xfrm>
      </p:grpSpPr>
      <p:sp>
        <p:nvSpPr>
          <p:cNvPr id="55" name="Google Shape;55;p4"/>
          <p:cNvSpPr/>
          <p:nvPr/>
        </p:nvSpPr>
        <p:spPr>
          <a:xfrm>
            <a:off x="-301958" y="647580"/>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7" name="Google Shape;57;p4"/>
          <p:cNvSpPr txBox="1">
            <a:spLocks noGrp="1"/>
          </p:cNvSpPr>
          <p:nvPr>
            <p:ph type="body" idx="1"/>
          </p:nvPr>
        </p:nvSpPr>
        <p:spPr>
          <a:xfrm>
            <a:off x="960000" y="1733600"/>
            <a:ext cx="10272000" cy="4404400"/>
          </a:xfrm>
          <a:prstGeom prst="rect">
            <a:avLst/>
          </a:prstGeom>
        </p:spPr>
        <p:txBody>
          <a:bodyPr spcFirstLastPara="1" wrap="square" lIns="91425" tIns="91425" rIns="91425" bIns="91425" anchor="ctr" anchorCtr="0">
            <a:noAutofit/>
          </a:bodyPr>
          <a:lstStyle>
            <a:lvl1pPr marL="609585" lvl="0" indent="-406390" rtl="0">
              <a:spcBef>
                <a:spcPts val="0"/>
              </a:spcBef>
              <a:spcAft>
                <a:spcPts val="0"/>
              </a:spcAft>
              <a:buClr>
                <a:schemeClr val="accent2"/>
              </a:buClr>
              <a:buSzPts val="1200"/>
              <a:buAutoNum type="arabicPeriod"/>
              <a:defRPr sz="1467">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2133"/>
              </a:spcBef>
              <a:spcAft>
                <a:spcPts val="0"/>
              </a:spcAft>
              <a:buClr>
                <a:srgbClr val="434343"/>
              </a:buClr>
              <a:buSzPts val="1400"/>
              <a:buAutoNum type="romanLcPeriod"/>
              <a:defRPr>
                <a:solidFill>
                  <a:srgbClr val="434343"/>
                </a:solidFill>
              </a:defRPr>
            </a:lvl3pPr>
            <a:lvl4pPr marL="2438339" lvl="3" indent="-423323" rtl="0">
              <a:lnSpc>
                <a:spcPct val="115000"/>
              </a:lnSpc>
              <a:spcBef>
                <a:spcPts val="2133"/>
              </a:spcBef>
              <a:spcAft>
                <a:spcPts val="0"/>
              </a:spcAft>
              <a:buClr>
                <a:srgbClr val="434343"/>
              </a:buClr>
              <a:buSzPts val="1400"/>
              <a:buAutoNum type="arabicPeriod"/>
              <a:defRPr>
                <a:solidFill>
                  <a:srgbClr val="434343"/>
                </a:solidFill>
              </a:defRPr>
            </a:lvl4pPr>
            <a:lvl5pPr marL="3047924" lvl="4" indent="-423323" rtl="0">
              <a:lnSpc>
                <a:spcPct val="115000"/>
              </a:lnSpc>
              <a:spcBef>
                <a:spcPts val="2133"/>
              </a:spcBef>
              <a:spcAft>
                <a:spcPts val="0"/>
              </a:spcAft>
              <a:buClr>
                <a:srgbClr val="434343"/>
              </a:buClr>
              <a:buSzPts val="1400"/>
              <a:buAutoNum type="alphaLcPeriod"/>
              <a:defRPr>
                <a:solidFill>
                  <a:srgbClr val="434343"/>
                </a:solidFill>
              </a:defRPr>
            </a:lvl5pPr>
            <a:lvl6pPr marL="3657509" lvl="5" indent="-423323" rtl="0">
              <a:lnSpc>
                <a:spcPct val="115000"/>
              </a:lnSpc>
              <a:spcBef>
                <a:spcPts val="2133"/>
              </a:spcBef>
              <a:spcAft>
                <a:spcPts val="0"/>
              </a:spcAft>
              <a:buClr>
                <a:srgbClr val="434343"/>
              </a:buClr>
              <a:buSzPts val="1400"/>
              <a:buAutoNum type="romanLcPeriod"/>
              <a:defRPr>
                <a:solidFill>
                  <a:srgbClr val="434343"/>
                </a:solidFill>
              </a:defRPr>
            </a:lvl6pPr>
            <a:lvl7pPr marL="4267093" lvl="6" indent="-423323" rtl="0">
              <a:lnSpc>
                <a:spcPct val="115000"/>
              </a:lnSpc>
              <a:spcBef>
                <a:spcPts val="2133"/>
              </a:spcBef>
              <a:spcAft>
                <a:spcPts val="0"/>
              </a:spcAft>
              <a:buClr>
                <a:srgbClr val="434343"/>
              </a:buClr>
              <a:buSzPts val="1400"/>
              <a:buAutoNum type="arabicPeriod"/>
              <a:defRPr>
                <a:solidFill>
                  <a:srgbClr val="434343"/>
                </a:solidFill>
              </a:defRPr>
            </a:lvl7pPr>
            <a:lvl8pPr marL="4876678" lvl="7" indent="-423323" rtl="0">
              <a:lnSpc>
                <a:spcPct val="115000"/>
              </a:lnSpc>
              <a:spcBef>
                <a:spcPts val="2133"/>
              </a:spcBef>
              <a:spcAft>
                <a:spcPts val="0"/>
              </a:spcAft>
              <a:buClr>
                <a:srgbClr val="434343"/>
              </a:buClr>
              <a:buSzPts val="1400"/>
              <a:buAutoNum type="alphaLcPeriod"/>
              <a:defRPr>
                <a:solidFill>
                  <a:srgbClr val="434343"/>
                </a:solidFill>
              </a:defRPr>
            </a:lvl8pPr>
            <a:lvl9pPr marL="5486263" lvl="8" indent="-423323" rtl="0">
              <a:lnSpc>
                <a:spcPct val="115000"/>
              </a:lnSpc>
              <a:spcBef>
                <a:spcPts val="2133"/>
              </a:spcBef>
              <a:spcAft>
                <a:spcPts val="2133"/>
              </a:spcAft>
              <a:buClr>
                <a:srgbClr val="434343"/>
              </a:buClr>
              <a:buSzPts val="1400"/>
              <a:buAutoNum type="romanLcPeriod"/>
              <a:defRPr>
                <a:solidFill>
                  <a:srgbClr val="434343"/>
                </a:solidFill>
              </a:defRPr>
            </a:lvl9pPr>
          </a:lstStyle>
          <a:p>
            <a:endParaRPr/>
          </a:p>
        </p:txBody>
      </p:sp>
      <p:sp>
        <p:nvSpPr>
          <p:cNvPr id="58" name="Google Shape;58;p4"/>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rot="-2218025">
            <a:off x="108286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rot="-941668">
            <a:off x="104205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rot="505320">
            <a:off x="113429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rot="505305">
            <a:off x="1365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4"/>
          <p:cNvSpPr/>
          <p:nvPr/>
        </p:nvSpPr>
        <p:spPr>
          <a:xfrm rot="-1365066">
            <a:off x="11096444" y="33532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4"/>
          <p:cNvSpPr/>
          <p:nvPr/>
        </p:nvSpPr>
        <p:spPr>
          <a:xfrm rot="-2138645">
            <a:off x="638497" y="5870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4"/>
          <p:cNvSpPr/>
          <p:nvPr/>
        </p:nvSpPr>
        <p:spPr>
          <a:xfrm rot="-3195493">
            <a:off x="4607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4"/>
          <p:cNvSpPr/>
          <p:nvPr/>
        </p:nvSpPr>
        <p:spPr>
          <a:xfrm rot="505305">
            <a:off x="27613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112319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11609919" y="1816261"/>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77358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8979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42419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4"/>
          <p:cNvSpPr/>
          <p:nvPr/>
        </p:nvSpPr>
        <p:spPr>
          <a:xfrm rot="505306">
            <a:off x="106522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608847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08943"/>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133292"/>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895439"/>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734139"/>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88127"/>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666485"/>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592525"/>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093390"/>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5391596"/>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976075"/>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sp>
        <p:nvSpPr>
          <p:cNvPr id="97" name="Google Shape;97;p6"/>
          <p:cNvSpPr/>
          <p:nvPr/>
        </p:nvSpPr>
        <p:spPr>
          <a:xfrm>
            <a:off x="10611222" y="1108375"/>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6"/>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9" name="Google Shape;99;p6"/>
          <p:cNvSpPr/>
          <p:nvPr/>
        </p:nvSpPr>
        <p:spPr>
          <a:xfrm>
            <a:off x="829001" y="5849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42073" y="119201"/>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7307634" y="63928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p:nvPr/>
        </p:nvSpPr>
        <p:spPr>
          <a:xfrm rot="-941668">
            <a:off x="7683671" y="663915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rot="-941668">
            <a:off x="1334287" y="6349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505306">
            <a:off x="11937438" y="1134438"/>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rot="-4730207">
            <a:off x="825196" y="1064901"/>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9727145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19211"/>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4376454"/>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5075572"/>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7522706"/>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915202"/>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248962"/>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5184290"/>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9047688"/>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549207"/>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60607786"/>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6"/>
        <p:cNvGrpSpPr/>
        <p:nvPr/>
      </p:nvGrpSpPr>
      <p:grpSpPr>
        <a:xfrm>
          <a:off x="0" y="0"/>
          <a:ext cx="0" cy="0"/>
          <a:chOff x="0" y="0"/>
          <a:chExt cx="0" cy="0"/>
        </a:xfrm>
      </p:grpSpPr>
      <p:sp>
        <p:nvSpPr>
          <p:cNvPr id="107" name="Google Shape;107;p7"/>
          <p:cNvSpPr/>
          <p:nvPr/>
        </p:nvSpPr>
        <p:spPr>
          <a:xfrm>
            <a:off x="703148" y="507139"/>
            <a:ext cx="597593" cy="425728"/>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5524060" y="313268"/>
            <a:ext cx="1171072" cy="528363"/>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7"/>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442">
            <a:off x="5016401" y="2459693"/>
            <a:ext cx="6215600" cy="2805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
        <p:nvSpPr>
          <p:cNvPr id="111" name="Google Shape;111;p7"/>
          <p:cNvSpPr txBox="1">
            <a:spLocks noGrp="1"/>
          </p:cNvSpPr>
          <p:nvPr>
            <p:ph type="subTitle" idx="2"/>
          </p:nvPr>
        </p:nvSpPr>
        <p:spPr>
          <a:xfrm rot="-442">
            <a:off x="3001800" y="1562992"/>
            <a:ext cx="6215600" cy="578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2" name="Google Shape;112;p7"/>
          <p:cNvSpPr/>
          <p:nvPr/>
        </p:nvSpPr>
        <p:spPr>
          <a:xfrm>
            <a:off x="5818104" y="57275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500867" y="3078860"/>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10543467" y="48914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15533" y="2014329"/>
            <a:ext cx="850348" cy="548180"/>
          </a:xfrm>
          <a:custGeom>
            <a:avLst/>
            <a:gdLst/>
            <a:ahLst/>
            <a:cxnLst/>
            <a:rect l="l" t="t" r="r" b="b"/>
            <a:pathLst>
              <a:path w="38402" h="24756" extrusionOk="0">
                <a:moveTo>
                  <a:pt x="24754" y="1"/>
                </a:moveTo>
                <a:cubicBezTo>
                  <a:pt x="18958" y="1"/>
                  <a:pt x="14258" y="4700"/>
                  <a:pt x="14258" y="10497"/>
                </a:cubicBezTo>
                <a:cubicBezTo>
                  <a:pt x="13099" y="10497"/>
                  <a:pt x="12080" y="11091"/>
                  <a:pt x="11483" y="11990"/>
                </a:cubicBezTo>
                <a:cubicBezTo>
                  <a:pt x="10278" y="11057"/>
                  <a:pt x="8770" y="10497"/>
                  <a:pt x="7130" y="10497"/>
                </a:cubicBezTo>
                <a:cubicBezTo>
                  <a:pt x="3192" y="10497"/>
                  <a:pt x="0" y="13689"/>
                  <a:pt x="0" y="17626"/>
                </a:cubicBezTo>
                <a:cubicBezTo>
                  <a:pt x="0" y="21564"/>
                  <a:pt x="3192" y="24756"/>
                  <a:pt x="7130" y="24756"/>
                </a:cubicBezTo>
                <a:lnTo>
                  <a:pt x="33573" y="24756"/>
                </a:lnTo>
                <a:cubicBezTo>
                  <a:pt x="36239" y="24756"/>
                  <a:pt x="38401" y="22594"/>
                  <a:pt x="38401" y="19927"/>
                </a:cubicBezTo>
                <a:cubicBezTo>
                  <a:pt x="38401" y="17459"/>
                  <a:pt x="36548" y="15427"/>
                  <a:pt x="34158" y="15137"/>
                </a:cubicBezTo>
                <a:cubicBezTo>
                  <a:pt x="34850" y="13737"/>
                  <a:pt x="35250" y="12165"/>
                  <a:pt x="35250" y="10497"/>
                </a:cubicBezTo>
                <a:cubicBezTo>
                  <a:pt x="35250" y="4701"/>
                  <a:pt x="30551" y="1"/>
                  <a:pt x="2475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246669" y="4150189"/>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3059045" y="64476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11663616" y="248754"/>
            <a:ext cx="790029" cy="657391"/>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7"/>
          <p:cNvSpPr/>
          <p:nvPr/>
        </p:nvSpPr>
        <p:spPr>
          <a:xfrm rot="-941758">
            <a:off x="10990658" y="5945213"/>
            <a:ext cx="385439" cy="38556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rot="-4281277">
            <a:off x="824446" y="59802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rot="-3418433">
            <a:off x="11513329" y="2716377"/>
            <a:ext cx="223809" cy="1895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11663600" y="2734727"/>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7"/>
          <p:cNvSpPr/>
          <p:nvPr/>
        </p:nvSpPr>
        <p:spPr>
          <a:xfrm rot="-941668">
            <a:off x="11143887" y="5922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843790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083681"/>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7729145"/>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081428"/>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65558925"/>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65617"/>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3013712"/>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71214"/>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353083"/>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1968343"/>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66584"/>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7"/>
        <p:cNvGrpSpPr/>
        <p:nvPr/>
      </p:nvGrpSpPr>
      <p:grpSpPr>
        <a:xfrm>
          <a:off x="0" y="0"/>
          <a:ext cx="0" cy="0"/>
          <a:chOff x="0" y="0"/>
          <a:chExt cx="0" cy="0"/>
        </a:xfrm>
      </p:grpSpPr>
      <p:sp>
        <p:nvSpPr>
          <p:cNvPr id="178" name="Google Shape;178;p11"/>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1"/>
          <p:cNvSpPr txBox="1">
            <a:spLocks noGrp="1"/>
          </p:cNvSpPr>
          <p:nvPr>
            <p:ph type="title" hasCustomPrompt="1"/>
          </p:nvPr>
        </p:nvSpPr>
        <p:spPr>
          <a:xfrm rot="444">
            <a:off x="2173965" y="2052167"/>
            <a:ext cx="6192400" cy="2014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0" name="Google Shape;180;p11"/>
          <p:cNvSpPr txBox="1">
            <a:spLocks noGrp="1"/>
          </p:cNvSpPr>
          <p:nvPr>
            <p:ph type="subTitle" idx="1"/>
          </p:nvPr>
        </p:nvSpPr>
        <p:spPr>
          <a:xfrm>
            <a:off x="2452000" y="4331217"/>
            <a:ext cx="6807600" cy="43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81" name="Google Shape;181;p11"/>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1"/>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rot="-2218025">
            <a:off x="11120713" y="58402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rot="-941668">
            <a:off x="10712654" y="61628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p:nvPr/>
        </p:nvSpPr>
        <p:spPr>
          <a:xfrm rot="505320">
            <a:off x="11635054"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11"/>
          <p:cNvSpPr/>
          <p:nvPr/>
        </p:nvSpPr>
        <p:spPr>
          <a:xfrm rot="505306">
            <a:off x="10944338"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11"/>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1"/>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1"/>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1"/>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1777937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3052791"/>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502144"/>
      </p:ext>
    </p:extLst>
  </p:cSld>
  <p:clrMapOvr>
    <a:masterClrMapping/>
  </p:clrMapOvr>
  <p:transition>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205083"/>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2689798"/>
      </p:ext>
    </p:extLst>
  </p:cSld>
  <p:clrMapOvr>
    <a:masterClrMapping/>
  </p:clrMapOvr>
  <p:transition>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90818186"/>
      </p:ext>
    </p:extLst>
  </p:cSld>
  <p:clrMapOvr>
    <a:masterClrMapping/>
  </p:clrMapOvr>
  <p:transition>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967739"/>
      </p:ext>
    </p:extLst>
  </p:cSld>
  <p:clrMapOvr>
    <a:masterClrMapping/>
  </p:clrMapOvr>
  <p:transition>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46036034"/>
      </p:ext>
    </p:extLst>
  </p:cSld>
  <p:clrMapOvr>
    <a:masterClrMapping/>
  </p:clrMapOvr>
  <p:transition>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9810"/>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86849168"/>
      </p:ext>
    </p:extLst>
  </p:cSld>
  <p:clrMapOvr>
    <a:masterClrMapping/>
  </p:clrMapOvr>
  <p:transition>
    <p:randomBar dir="vert"/>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893932"/>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42928602"/>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868314"/>
      </p:ext>
    </p:extLst>
  </p:cSld>
  <p:clrMapOvr>
    <a:masterClrMapping/>
  </p:clrMapOvr>
  <p:transition>
    <p:randomBar dir="vert"/>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777919"/>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9523350"/>
      </p:ext>
    </p:extLst>
  </p:cSld>
  <p:clrMapOvr>
    <a:masterClrMapping/>
  </p:clrMapOvr>
  <p:transition>
    <p:randomBar dir="vert"/>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010904"/>
      </p:ext>
    </p:extLst>
  </p:cSld>
  <p:clrMapOvr>
    <a:masterClrMapping/>
  </p:clrMapOvr>
  <p:transition>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2024/3/17</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5229198"/>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07596474"/>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603908"/>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1198130"/>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530283"/>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12711144"/>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0"/>
        <p:cNvGrpSpPr/>
        <p:nvPr/>
      </p:nvGrpSpPr>
      <p:grpSpPr>
        <a:xfrm>
          <a:off x="0" y="0"/>
          <a:ext cx="0" cy="0"/>
          <a:chOff x="0" y="0"/>
          <a:chExt cx="0" cy="0"/>
        </a:xfrm>
      </p:grpSpPr>
      <p:sp>
        <p:nvSpPr>
          <p:cNvPr id="251" name="Google Shape;251;p15"/>
          <p:cNvSpPr txBox="1">
            <a:spLocks noGrp="1"/>
          </p:cNvSpPr>
          <p:nvPr>
            <p:ph type="subTitle" idx="1"/>
          </p:nvPr>
        </p:nvSpPr>
        <p:spPr>
          <a:xfrm rot="288">
            <a:off x="1729533" y="3472667"/>
            <a:ext cx="4772800" cy="122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2" name="Google Shape;252;p15"/>
          <p:cNvSpPr txBox="1">
            <a:spLocks noGrp="1"/>
          </p:cNvSpPr>
          <p:nvPr>
            <p:ph type="title"/>
          </p:nvPr>
        </p:nvSpPr>
        <p:spPr>
          <a:xfrm>
            <a:off x="1729533" y="2668067"/>
            <a:ext cx="4772800" cy="75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53" name="Google Shape;253;p15"/>
          <p:cNvSpPr/>
          <p:nvPr/>
        </p:nvSpPr>
        <p:spPr>
          <a:xfrm>
            <a:off x="11190007" y="2607540"/>
            <a:ext cx="1177964" cy="460003"/>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15"/>
          <p:cNvSpPr/>
          <p:nvPr/>
        </p:nvSpPr>
        <p:spPr>
          <a:xfrm rot="-1365066">
            <a:off x="11706044" y="3035757"/>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5"/>
          <p:cNvSpPr/>
          <p:nvPr/>
        </p:nvSpPr>
        <p:spPr>
          <a:xfrm flipH="1">
            <a:off x="5511514" y="878543"/>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5"/>
          <p:cNvSpPr/>
          <p:nvPr/>
        </p:nvSpPr>
        <p:spPr>
          <a:xfrm>
            <a:off x="-698642" y="5071043"/>
            <a:ext cx="1891425" cy="662787"/>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5"/>
          <p:cNvSpPr/>
          <p:nvPr/>
        </p:nvSpPr>
        <p:spPr>
          <a:xfrm>
            <a:off x="-9858" y="720013"/>
            <a:ext cx="2597579" cy="701104"/>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15"/>
          <p:cNvSpPr/>
          <p:nvPr/>
        </p:nvSpPr>
        <p:spPr>
          <a:xfrm rot="505305">
            <a:off x="428602" y="1580071"/>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2138645">
            <a:off x="930597" y="678890"/>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3195493" flipH="1">
            <a:off x="752874" y="5624577"/>
            <a:ext cx="254313" cy="215409"/>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505305">
            <a:off x="3053435"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a:off x="11524099" y="5031036"/>
            <a:ext cx="1117128" cy="504024"/>
          </a:xfrm>
          <a:custGeom>
            <a:avLst/>
            <a:gdLst/>
            <a:ahLst/>
            <a:cxnLst/>
            <a:rect l="l" t="t" r="r" b="b"/>
            <a:pathLst>
              <a:path w="52886" h="23861" extrusionOk="0">
                <a:moveTo>
                  <a:pt x="38513" y="1"/>
                </a:moveTo>
                <a:cubicBezTo>
                  <a:pt x="34875" y="1"/>
                  <a:pt x="31806" y="2424"/>
                  <a:pt x="30825" y="5743"/>
                </a:cubicBezTo>
                <a:cubicBezTo>
                  <a:pt x="30390" y="5415"/>
                  <a:pt x="29849" y="5219"/>
                  <a:pt x="29261" y="5219"/>
                </a:cubicBezTo>
                <a:cubicBezTo>
                  <a:pt x="27821" y="5219"/>
                  <a:pt x="26654" y="6386"/>
                  <a:pt x="26654" y="7826"/>
                </a:cubicBezTo>
                <a:cubicBezTo>
                  <a:pt x="26654" y="7838"/>
                  <a:pt x="26656" y="7851"/>
                  <a:pt x="26656" y="7864"/>
                </a:cubicBezTo>
                <a:cubicBezTo>
                  <a:pt x="26474" y="7881"/>
                  <a:pt x="26298" y="7911"/>
                  <a:pt x="26121" y="7939"/>
                </a:cubicBezTo>
                <a:cubicBezTo>
                  <a:pt x="24571" y="6801"/>
                  <a:pt x="22694" y="6087"/>
                  <a:pt x="20670" y="5982"/>
                </a:cubicBezTo>
                <a:cubicBezTo>
                  <a:pt x="20489" y="5973"/>
                  <a:pt x="20309" y="5968"/>
                  <a:pt x="20130" y="5968"/>
                </a:cubicBezTo>
                <a:cubicBezTo>
                  <a:pt x="15518" y="5968"/>
                  <a:pt x="11625" y="9041"/>
                  <a:pt x="10382" y="13251"/>
                </a:cubicBezTo>
                <a:cubicBezTo>
                  <a:pt x="9828" y="12835"/>
                  <a:pt x="9143" y="12585"/>
                  <a:pt x="8398" y="12585"/>
                </a:cubicBezTo>
                <a:cubicBezTo>
                  <a:pt x="6571" y="12585"/>
                  <a:pt x="5091" y="14065"/>
                  <a:pt x="5091" y="15892"/>
                </a:cubicBezTo>
                <a:cubicBezTo>
                  <a:pt x="5091" y="15908"/>
                  <a:pt x="5093" y="15924"/>
                  <a:pt x="5094" y="15940"/>
                </a:cubicBezTo>
                <a:cubicBezTo>
                  <a:pt x="5050" y="15944"/>
                  <a:pt x="5005" y="15948"/>
                  <a:pt x="4962" y="15953"/>
                </a:cubicBezTo>
                <a:cubicBezTo>
                  <a:pt x="0" y="16481"/>
                  <a:pt x="433" y="23860"/>
                  <a:pt x="5422" y="23860"/>
                </a:cubicBezTo>
                <a:lnTo>
                  <a:pt x="47573" y="23860"/>
                </a:lnTo>
                <a:cubicBezTo>
                  <a:pt x="50507" y="23860"/>
                  <a:pt x="52886" y="21482"/>
                  <a:pt x="52886" y="18548"/>
                </a:cubicBezTo>
                <a:cubicBezTo>
                  <a:pt x="52886" y="15777"/>
                  <a:pt x="50765" y="13505"/>
                  <a:pt x="48059" y="13259"/>
                </a:cubicBezTo>
                <a:cubicBezTo>
                  <a:pt x="48112" y="13069"/>
                  <a:pt x="48142" y="12870"/>
                  <a:pt x="48142" y="12662"/>
                </a:cubicBezTo>
                <a:cubicBezTo>
                  <a:pt x="48142" y="11513"/>
                  <a:pt x="47272" y="10566"/>
                  <a:pt x="46153" y="10445"/>
                </a:cubicBezTo>
                <a:cubicBezTo>
                  <a:pt x="46397" y="9680"/>
                  <a:pt x="46529" y="8864"/>
                  <a:pt x="46529" y="8017"/>
                </a:cubicBezTo>
                <a:cubicBezTo>
                  <a:pt x="46529" y="3590"/>
                  <a:pt x="42940" y="1"/>
                  <a:pt x="3851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a:off x="7139519" y="-119973"/>
            <a:ext cx="1086563" cy="475972"/>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a:off x="8027900" y="5680161"/>
            <a:ext cx="1598339" cy="622737"/>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a:off x="4534034" y="6399216"/>
            <a:ext cx="753639" cy="627109"/>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59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a:off x="3703301" y="4934676"/>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0230935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9523741"/>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9106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2024/3/17</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15620333"/>
      </p:ext>
    </p:extLst>
  </p:cSld>
  <p:clrMapOvr>
    <a:masterClrMapping/>
  </p:clrMapOvr>
  <p:transition>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30710182"/>
      </p:ext>
    </p:extLst>
  </p:cSld>
  <p:clrMapOvr>
    <a:masterClrMapping/>
  </p:clrMapOvr>
  <p:transition>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169831"/>
      </p:ext>
    </p:extLst>
  </p:cSld>
  <p:clrMapOvr>
    <a:masterClrMapping/>
  </p:clrMapOvr>
  <p:transition>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86198342"/>
      </p:ext>
    </p:extLst>
  </p:cSld>
  <p:clrMapOvr>
    <a:masterClrMapping/>
  </p:clrMapOvr>
  <p:transition>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6212635"/>
      </p:ext>
    </p:extLst>
  </p:cSld>
  <p:clrMapOvr>
    <a:masterClrMapping/>
  </p:clrMapOvr>
  <p:transition>
    <p:randomBar dir="vert"/>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706854922"/>
      </p:ext>
    </p:extLst>
  </p:cSld>
  <p:clrMapOvr>
    <a:masterClrMapping/>
  </p:clrMapOvr>
  <p:transition>
    <p:randomBar dir="vert"/>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759199"/>
      </p:ext>
    </p:extLst>
  </p:cSld>
  <p:clrMapOvr>
    <a:masterClrMapping/>
  </p:clrMapOvr>
  <p:transition>
    <p:randomBar dir="vert"/>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4385867"/>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6"/>
        <p:cNvGrpSpPr/>
        <p:nvPr/>
      </p:nvGrpSpPr>
      <p:grpSpPr>
        <a:xfrm>
          <a:off x="0" y="0"/>
          <a:ext cx="0" cy="0"/>
          <a:chOff x="0" y="0"/>
          <a:chExt cx="0" cy="0"/>
        </a:xfrm>
      </p:grpSpPr>
      <p:sp>
        <p:nvSpPr>
          <p:cNvPr id="367" name="Google Shape;367;p22"/>
          <p:cNvSpPr/>
          <p:nvPr/>
        </p:nvSpPr>
        <p:spPr>
          <a:xfrm>
            <a:off x="-194245" y="930841"/>
            <a:ext cx="1736591" cy="757635"/>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2"/>
          <p:cNvSpPr txBox="1">
            <a:spLocks noGrp="1"/>
          </p:cNvSpPr>
          <p:nvPr>
            <p:ph type="title"/>
          </p:nvPr>
        </p:nvSpPr>
        <p:spPr>
          <a:xfrm>
            <a:off x="2901600"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69" name="Google Shape;369;p22"/>
          <p:cNvSpPr txBox="1">
            <a:spLocks noGrp="1"/>
          </p:cNvSpPr>
          <p:nvPr>
            <p:ph type="title" idx="2"/>
          </p:nvPr>
        </p:nvSpPr>
        <p:spPr>
          <a:xfrm>
            <a:off x="1387651"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22"/>
          <p:cNvSpPr txBox="1">
            <a:spLocks noGrp="1"/>
          </p:cNvSpPr>
          <p:nvPr>
            <p:ph type="subTitle" idx="1"/>
          </p:nvPr>
        </p:nvSpPr>
        <p:spPr>
          <a:xfrm>
            <a:off x="1057851" y="4394664"/>
            <a:ext cx="2939600" cy="11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22"/>
          <p:cNvSpPr txBox="1">
            <a:spLocks noGrp="1"/>
          </p:cNvSpPr>
          <p:nvPr>
            <p:ph type="title" idx="3"/>
          </p:nvPr>
        </p:nvSpPr>
        <p:spPr>
          <a:xfrm>
            <a:off x="4956000"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2" name="Google Shape;372;p22"/>
          <p:cNvSpPr txBox="1">
            <a:spLocks noGrp="1"/>
          </p:cNvSpPr>
          <p:nvPr>
            <p:ph type="subTitle" idx="4"/>
          </p:nvPr>
        </p:nvSpPr>
        <p:spPr>
          <a:xfrm>
            <a:off x="4626800" y="4394633"/>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22"/>
          <p:cNvSpPr txBox="1">
            <a:spLocks noGrp="1"/>
          </p:cNvSpPr>
          <p:nvPr>
            <p:ph type="title" idx="5"/>
          </p:nvPr>
        </p:nvSpPr>
        <p:spPr>
          <a:xfrm>
            <a:off x="8524317" y="3614633"/>
            <a:ext cx="22800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4" name="Google Shape;374;p22"/>
          <p:cNvSpPr txBox="1">
            <a:spLocks noGrp="1"/>
          </p:cNvSpPr>
          <p:nvPr>
            <p:ph type="subTitle" idx="6"/>
          </p:nvPr>
        </p:nvSpPr>
        <p:spPr>
          <a:xfrm>
            <a:off x="8195117" y="4394657"/>
            <a:ext cx="2938400" cy="11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5" name="Google Shape;375;p22"/>
          <p:cNvSpPr/>
          <p:nvPr/>
        </p:nvSpPr>
        <p:spPr>
          <a:xfrm>
            <a:off x="11804134" y="4575598"/>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2"/>
          <p:cNvSpPr/>
          <p:nvPr/>
        </p:nvSpPr>
        <p:spPr>
          <a:xfrm>
            <a:off x="1233893" y="1827814"/>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2"/>
          <p:cNvSpPr/>
          <p:nvPr/>
        </p:nvSpPr>
        <p:spPr>
          <a:xfrm>
            <a:off x="353453" y="5640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2"/>
          <p:cNvSpPr/>
          <p:nvPr/>
        </p:nvSpPr>
        <p:spPr>
          <a:xfrm>
            <a:off x="10128597" y="20085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2"/>
          <p:cNvSpPr/>
          <p:nvPr/>
        </p:nvSpPr>
        <p:spPr>
          <a:xfrm>
            <a:off x="3180334" y="64989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2"/>
          <p:cNvSpPr/>
          <p:nvPr/>
        </p:nvSpPr>
        <p:spPr>
          <a:xfrm>
            <a:off x="7307634" y="-327291"/>
            <a:ext cx="1982759" cy="694792"/>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2"/>
          <p:cNvSpPr/>
          <p:nvPr/>
        </p:nvSpPr>
        <p:spPr>
          <a:xfrm>
            <a:off x="8355679" y="6490505"/>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22"/>
          <p:cNvSpPr/>
          <p:nvPr/>
        </p:nvSpPr>
        <p:spPr>
          <a:xfrm rot="-941668">
            <a:off x="1768321" y="57518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2"/>
          <p:cNvSpPr/>
          <p:nvPr/>
        </p:nvSpPr>
        <p:spPr>
          <a:xfrm rot="-941668">
            <a:off x="10668787" y="20885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2"/>
          <p:cNvSpPr/>
          <p:nvPr/>
        </p:nvSpPr>
        <p:spPr>
          <a:xfrm rot="505306">
            <a:off x="11039855" y="5854089"/>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2"/>
          <p:cNvSpPr/>
          <p:nvPr/>
        </p:nvSpPr>
        <p:spPr>
          <a:xfrm rot="505449">
            <a:off x="5380604" y="2626592"/>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2"/>
          <p:cNvSpPr/>
          <p:nvPr/>
        </p:nvSpPr>
        <p:spPr>
          <a:xfrm rot="-1991404">
            <a:off x="7812798" y="5148164"/>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2"/>
          <p:cNvSpPr/>
          <p:nvPr/>
        </p:nvSpPr>
        <p:spPr>
          <a:xfrm rot="-4281277">
            <a:off x="3954496" y="6188336"/>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2"/>
          <p:cNvSpPr/>
          <p:nvPr/>
        </p:nvSpPr>
        <p:spPr>
          <a:xfrm rot="-4621212">
            <a:off x="11515823" y="-94432"/>
            <a:ext cx="525412" cy="4449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2"/>
          <p:cNvSpPr/>
          <p:nvPr/>
        </p:nvSpPr>
        <p:spPr>
          <a:xfrm rot="-2138764">
            <a:off x="885549" y="786111"/>
            <a:ext cx="463185" cy="39229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2"/>
          <p:cNvSpPr/>
          <p:nvPr/>
        </p:nvSpPr>
        <p:spPr>
          <a:xfrm rot="-4730241">
            <a:off x="766819" y="1071652"/>
            <a:ext cx="310112" cy="26267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2"/>
          <p:cNvSpPr/>
          <p:nvPr/>
        </p:nvSpPr>
        <p:spPr>
          <a:xfrm rot="505493">
            <a:off x="1293669" y="1999540"/>
            <a:ext cx="103729" cy="10378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334230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981487"/>
      </p:ext>
    </p:extLst>
  </p:cSld>
  <p:clrMapOvr>
    <a:masterClrMapping/>
  </p:clrMapOvr>
  <p:transition>
    <p:randomBar dir="vert"/>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2024/3/17</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86011098"/>
      </p:ext>
    </p:extLst>
  </p:cSld>
  <p:clrMapOvr>
    <a:masterClrMapping/>
  </p:clrMapOvr>
  <p:transition>
    <p:randomBar dir="vert"/>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51037"/>
      </p:ext>
    </p:extLst>
  </p:cSld>
  <p:clrMapOvr>
    <a:masterClrMapping/>
  </p:clrMapOvr>
  <p:transition>
    <p:randomBar dir="vert"/>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270061"/>
      </p:ext>
    </p:extLst>
  </p:cSld>
  <p:clrMapOvr>
    <a:masterClrMapping/>
  </p:clrMapOvr>
  <p:transition>
    <p:randomBar dir="vert"/>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3711075"/>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52204512"/>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3752188"/>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3748266"/>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7354113"/>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246837"/>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90"/>
        <p:cNvGrpSpPr/>
        <p:nvPr/>
      </p:nvGrpSpPr>
      <p:grpSpPr>
        <a:xfrm>
          <a:off x="0" y="0"/>
          <a:ext cx="0" cy="0"/>
          <a:chOff x="0" y="0"/>
          <a:chExt cx="0" cy="0"/>
        </a:xfrm>
      </p:grpSpPr>
      <p:sp>
        <p:nvSpPr>
          <p:cNvPr id="491" name="Google Shape;491;p27"/>
          <p:cNvSpPr/>
          <p:nvPr/>
        </p:nvSpPr>
        <p:spPr>
          <a:xfrm>
            <a:off x="9731270" y="941248"/>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663703" y="2632723"/>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1669034" y="390293"/>
            <a:ext cx="1234845" cy="482216"/>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9817748" y="5613569"/>
            <a:ext cx="1660109" cy="581729"/>
          </a:xfrm>
          <a:custGeom>
            <a:avLst/>
            <a:gdLst/>
            <a:ahLst/>
            <a:cxnLst/>
            <a:rect l="l" t="t" r="r" b="b"/>
            <a:pathLst>
              <a:path w="89542" h="31377" extrusionOk="0">
                <a:moveTo>
                  <a:pt x="43940" y="1"/>
                </a:moveTo>
                <a:cubicBezTo>
                  <a:pt x="43754" y="1"/>
                  <a:pt x="43567" y="6"/>
                  <a:pt x="43379" y="15"/>
                </a:cubicBezTo>
                <a:cubicBezTo>
                  <a:pt x="38092" y="289"/>
                  <a:pt x="33768" y="4553"/>
                  <a:pt x="33421" y="9836"/>
                </a:cubicBezTo>
                <a:cubicBezTo>
                  <a:pt x="33331" y="11202"/>
                  <a:pt x="33505" y="12517"/>
                  <a:pt x="33891" y="13736"/>
                </a:cubicBezTo>
                <a:cubicBezTo>
                  <a:pt x="32422" y="13894"/>
                  <a:pt x="31277" y="15139"/>
                  <a:pt x="31277" y="16650"/>
                </a:cubicBezTo>
                <a:cubicBezTo>
                  <a:pt x="31277" y="16923"/>
                  <a:pt x="31317" y="17186"/>
                  <a:pt x="31386" y="17436"/>
                </a:cubicBezTo>
                <a:cubicBezTo>
                  <a:pt x="30008" y="17561"/>
                  <a:pt x="28749" y="18090"/>
                  <a:pt x="27719" y="18897"/>
                </a:cubicBezTo>
                <a:cubicBezTo>
                  <a:pt x="26723" y="17570"/>
                  <a:pt x="25139" y="16706"/>
                  <a:pt x="23351" y="16706"/>
                </a:cubicBezTo>
                <a:cubicBezTo>
                  <a:pt x="22785" y="16706"/>
                  <a:pt x="22238" y="16792"/>
                  <a:pt x="21724" y="16953"/>
                </a:cubicBezTo>
                <a:cubicBezTo>
                  <a:pt x="20187" y="15388"/>
                  <a:pt x="18048" y="14419"/>
                  <a:pt x="15681" y="14419"/>
                </a:cubicBezTo>
                <a:cubicBezTo>
                  <a:pt x="11299" y="14419"/>
                  <a:pt x="7694" y="17744"/>
                  <a:pt x="7250" y="22008"/>
                </a:cubicBezTo>
                <a:cubicBezTo>
                  <a:pt x="6833" y="21889"/>
                  <a:pt x="6396" y="21822"/>
                  <a:pt x="5941" y="21822"/>
                </a:cubicBezTo>
                <a:lnTo>
                  <a:pt x="4778" y="21822"/>
                </a:lnTo>
                <a:cubicBezTo>
                  <a:pt x="2139" y="21822"/>
                  <a:pt x="0" y="23961"/>
                  <a:pt x="0" y="26600"/>
                </a:cubicBezTo>
                <a:cubicBezTo>
                  <a:pt x="0" y="29238"/>
                  <a:pt x="2139" y="31376"/>
                  <a:pt x="4778" y="31376"/>
                </a:cubicBezTo>
                <a:lnTo>
                  <a:pt x="87241" y="31376"/>
                </a:lnTo>
                <a:cubicBezTo>
                  <a:pt x="88511" y="31376"/>
                  <a:pt x="89541" y="30346"/>
                  <a:pt x="89541" y="29076"/>
                </a:cubicBezTo>
                <a:lnTo>
                  <a:pt x="89541" y="29033"/>
                </a:lnTo>
                <a:cubicBezTo>
                  <a:pt x="89541" y="27763"/>
                  <a:pt x="88511" y="26733"/>
                  <a:pt x="87241" y="26733"/>
                </a:cubicBezTo>
                <a:cubicBezTo>
                  <a:pt x="88432" y="25161"/>
                  <a:pt x="89077" y="23151"/>
                  <a:pt x="88881" y="20986"/>
                </a:cubicBezTo>
                <a:cubicBezTo>
                  <a:pt x="88513" y="16926"/>
                  <a:pt x="85287" y="13789"/>
                  <a:pt x="81220" y="13524"/>
                </a:cubicBezTo>
                <a:cubicBezTo>
                  <a:pt x="81036" y="13512"/>
                  <a:pt x="80853" y="13506"/>
                  <a:pt x="80671" y="13506"/>
                </a:cubicBezTo>
                <a:cubicBezTo>
                  <a:pt x="79099" y="13506"/>
                  <a:pt x="77631" y="13948"/>
                  <a:pt x="76380" y="14711"/>
                </a:cubicBezTo>
                <a:cubicBezTo>
                  <a:pt x="75656" y="9839"/>
                  <a:pt x="71468" y="6098"/>
                  <a:pt x="66395" y="6098"/>
                </a:cubicBezTo>
                <a:cubicBezTo>
                  <a:pt x="63623" y="6098"/>
                  <a:pt x="61114" y="7215"/>
                  <a:pt x="59288" y="9021"/>
                </a:cubicBezTo>
                <a:cubicBezTo>
                  <a:pt x="58783" y="7757"/>
                  <a:pt x="57549" y="6862"/>
                  <a:pt x="56105" y="6862"/>
                </a:cubicBezTo>
                <a:cubicBezTo>
                  <a:pt x="55332" y="6862"/>
                  <a:pt x="54622" y="7121"/>
                  <a:pt x="54048" y="7553"/>
                </a:cubicBezTo>
                <a:cubicBezTo>
                  <a:pt x="52759" y="3187"/>
                  <a:pt x="48723" y="1"/>
                  <a:pt x="43940"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84545" y="5996672"/>
            <a:ext cx="1016579" cy="58170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6" name="Google Shape;496;p27"/>
          <p:cNvSpPr/>
          <p:nvPr/>
        </p:nvSpPr>
        <p:spPr>
          <a:xfrm rot="2218025" flipH="1">
            <a:off x="11182622" y="5616609"/>
            <a:ext cx="385439" cy="3855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7"/>
          <p:cNvSpPr/>
          <p:nvPr/>
        </p:nvSpPr>
        <p:spPr>
          <a:xfrm rot="941668" flipH="1">
            <a:off x="10215862" y="6031307"/>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7"/>
          <p:cNvSpPr/>
          <p:nvPr/>
        </p:nvSpPr>
        <p:spPr>
          <a:xfrm rot="-505320" flipH="1">
            <a:off x="441560" y="370474"/>
            <a:ext cx="213325" cy="213385"/>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27"/>
          <p:cNvSpPr/>
          <p:nvPr/>
        </p:nvSpPr>
        <p:spPr>
          <a:xfrm rot="-505306" flipH="1">
            <a:off x="961309" y="468071"/>
            <a:ext cx="384295" cy="38439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27"/>
          <p:cNvSpPr/>
          <p:nvPr/>
        </p:nvSpPr>
        <p:spPr>
          <a:xfrm rot="-505305" flipH="1">
            <a:off x="442091" y="31869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27"/>
          <p:cNvSpPr/>
          <p:nvPr/>
        </p:nvSpPr>
        <p:spPr>
          <a:xfrm rot="-1365066">
            <a:off x="957291" y="644462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27"/>
          <p:cNvSpPr/>
          <p:nvPr/>
        </p:nvSpPr>
        <p:spPr>
          <a:xfrm rot="-2138645">
            <a:off x="11042077" y="1645623"/>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3" name="Google Shape;503;p27"/>
          <p:cNvSpPr/>
          <p:nvPr/>
        </p:nvSpPr>
        <p:spPr>
          <a:xfrm rot="-505305" flipH="1">
            <a:off x="9015342" y="6669604"/>
            <a:ext cx="221164" cy="221192"/>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4" name="Google Shape;504;p27"/>
          <p:cNvGrpSpPr/>
          <p:nvPr/>
        </p:nvGrpSpPr>
        <p:grpSpPr>
          <a:xfrm rot="-420054">
            <a:off x="1071183" y="3416659"/>
            <a:ext cx="2308323" cy="2565931"/>
            <a:chOff x="4529350" y="217375"/>
            <a:chExt cx="894500" cy="994275"/>
          </a:xfrm>
        </p:grpSpPr>
        <p:grpSp>
          <p:nvGrpSpPr>
            <p:cNvPr id="505" name="Google Shape;505;p27"/>
            <p:cNvGrpSpPr/>
            <p:nvPr/>
          </p:nvGrpSpPr>
          <p:grpSpPr>
            <a:xfrm>
              <a:off x="4529350" y="217375"/>
              <a:ext cx="894500" cy="994275"/>
              <a:chOff x="4529350" y="410750"/>
              <a:chExt cx="894500" cy="994275"/>
            </a:xfrm>
          </p:grpSpPr>
          <p:sp>
            <p:nvSpPr>
              <p:cNvPr id="506" name="Google Shape;506;p27"/>
              <p:cNvSpPr/>
              <p:nvPr/>
            </p:nvSpPr>
            <p:spPr>
              <a:xfrm>
                <a:off x="4529350" y="410750"/>
                <a:ext cx="894500" cy="994275"/>
              </a:xfrm>
              <a:custGeom>
                <a:avLst/>
                <a:gdLst/>
                <a:ahLst/>
                <a:cxnLst/>
                <a:rect l="l" t="t" r="r" b="b"/>
                <a:pathLst>
                  <a:path w="35780" h="39771" extrusionOk="0">
                    <a:moveTo>
                      <a:pt x="17890" y="1"/>
                    </a:moveTo>
                    <a:cubicBezTo>
                      <a:pt x="12446" y="1"/>
                      <a:pt x="7365" y="2435"/>
                      <a:pt x="3948" y="6681"/>
                    </a:cubicBezTo>
                    <a:cubicBezTo>
                      <a:pt x="1403" y="9843"/>
                      <a:pt x="1" y="13823"/>
                      <a:pt x="1" y="17890"/>
                    </a:cubicBezTo>
                    <a:lnTo>
                      <a:pt x="1" y="38598"/>
                    </a:lnTo>
                    <a:cubicBezTo>
                      <a:pt x="1" y="39245"/>
                      <a:pt x="526" y="39771"/>
                      <a:pt x="1174" y="39771"/>
                    </a:cubicBezTo>
                    <a:lnTo>
                      <a:pt x="34607" y="39771"/>
                    </a:lnTo>
                    <a:cubicBezTo>
                      <a:pt x="35255" y="39771"/>
                      <a:pt x="35780" y="39245"/>
                      <a:pt x="35780" y="38598"/>
                    </a:cubicBezTo>
                    <a:lnTo>
                      <a:pt x="35780" y="17890"/>
                    </a:lnTo>
                    <a:cubicBezTo>
                      <a:pt x="35780" y="13111"/>
                      <a:pt x="33919" y="8618"/>
                      <a:pt x="30541" y="5240"/>
                    </a:cubicBezTo>
                    <a:cubicBezTo>
                      <a:pt x="27162" y="1861"/>
                      <a:pt x="22670" y="1"/>
                      <a:pt x="17890" y="1"/>
                    </a:cubicBezTo>
                    <a:close/>
                  </a:path>
                </a:pathLst>
              </a:custGeom>
              <a:solidFill>
                <a:srgbClr val="FFFFFF"/>
              </a:solidFill>
              <a:ln>
                <a:noFill/>
              </a:ln>
              <a:effectLst>
                <a:outerShdw blurRad="57150" dist="19050" dir="5400000" algn="bl" rotWithShape="0">
                  <a:srgbClr val="000000">
                    <a:alpha val="2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a:off x="4556200" y="440075"/>
                <a:ext cx="835850" cy="935625"/>
              </a:xfrm>
              <a:custGeom>
                <a:avLst/>
                <a:gdLst/>
                <a:ahLst/>
                <a:cxnLst/>
                <a:rect l="l" t="t" r="r" b="b"/>
                <a:pathLst>
                  <a:path w="33434" h="37425" extrusionOk="0">
                    <a:moveTo>
                      <a:pt x="16717" y="1"/>
                    </a:moveTo>
                    <a:cubicBezTo>
                      <a:pt x="11448" y="1"/>
                      <a:pt x="6753" y="2436"/>
                      <a:pt x="3688" y="6243"/>
                    </a:cubicBezTo>
                    <a:cubicBezTo>
                      <a:pt x="1381" y="9107"/>
                      <a:pt x="0" y="12750"/>
                      <a:pt x="0" y="16717"/>
                    </a:cubicBezTo>
                    <a:lnTo>
                      <a:pt x="0" y="37425"/>
                    </a:lnTo>
                    <a:lnTo>
                      <a:pt x="33434" y="37425"/>
                    </a:lnTo>
                    <a:lnTo>
                      <a:pt x="33434" y="16717"/>
                    </a:lnTo>
                    <a:cubicBezTo>
                      <a:pt x="33434" y="12100"/>
                      <a:pt x="31564" y="7922"/>
                      <a:pt x="28539" y="4896"/>
                    </a:cubicBezTo>
                    <a:cubicBezTo>
                      <a:pt x="25513" y="1871"/>
                      <a:pt x="21333" y="1"/>
                      <a:pt x="16717" y="1"/>
                    </a:cubicBezTo>
                    <a:close/>
                  </a:path>
                </a:pathLst>
              </a:custGeom>
              <a:solidFill>
                <a:srgbClr val="ADD2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a:off x="4579075" y="803925"/>
                <a:ext cx="216225" cy="74450"/>
              </a:xfrm>
              <a:custGeom>
                <a:avLst/>
                <a:gdLst/>
                <a:ahLst/>
                <a:cxnLst/>
                <a:rect l="l" t="t" r="r" b="b"/>
                <a:pathLst>
                  <a:path w="8649" h="2978" extrusionOk="0">
                    <a:moveTo>
                      <a:pt x="6257" y="0"/>
                    </a:moveTo>
                    <a:cubicBezTo>
                      <a:pt x="5655" y="0"/>
                      <a:pt x="5049" y="255"/>
                      <a:pt x="4594" y="656"/>
                    </a:cubicBezTo>
                    <a:cubicBezTo>
                      <a:pt x="3993" y="1185"/>
                      <a:pt x="3626" y="1942"/>
                      <a:pt x="3425" y="2718"/>
                    </a:cubicBezTo>
                    <a:cubicBezTo>
                      <a:pt x="3116" y="2093"/>
                      <a:pt x="2424" y="1687"/>
                      <a:pt x="1732" y="1687"/>
                    </a:cubicBezTo>
                    <a:cubicBezTo>
                      <a:pt x="1610" y="1687"/>
                      <a:pt x="1488" y="1699"/>
                      <a:pt x="1369" y="1725"/>
                    </a:cubicBezTo>
                    <a:cubicBezTo>
                      <a:pt x="735" y="1862"/>
                      <a:pt x="203" y="2366"/>
                      <a:pt x="0" y="2977"/>
                    </a:cubicBezTo>
                    <a:lnTo>
                      <a:pt x="8648" y="2977"/>
                    </a:lnTo>
                    <a:cubicBezTo>
                      <a:pt x="8617" y="2468"/>
                      <a:pt x="8526" y="1961"/>
                      <a:pt x="8320" y="1496"/>
                    </a:cubicBezTo>
                    <a:cubicBezTo>
                      <a:pt x="8035" y="850"/>
                      <a:pt x="7505" y="284"/>
                      <a:pt x="6827" y="81"/>
                    </a:cubicBezTo>
                    <a:cubicBezTo>
                      <a:pt x="6641" y="26"/>
                      <a:pt x="6449" y="0"/>
                      <a:pt x="62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a:off x="4613000" y="890175"/>
                <a:ext cx="28675" cy="45575"/>
              </a:xfrm>
              <a:custGeom>
                <a:avLst/>
                <a:gdLst/>
                <a:ahLst/>
                <a:cxnLst/>
                <a:rect l="l" t="t" r="r" b="b"/>
                <a:pathLst>
                  <a:path w="1147" h="1823" extrusionOk="0">
                    <a:moveTo>
                      <a:pt x="573" y="1"/>
                    </a:moveTo>
                    <a:lnTo>
                      <a:pt x="573" y="1"/>
                    </a:lnTo>
                    <a:cubicBezTo>
                      <a:pt x="573" y="1"/>
                      <a:pt x="0" y="1823"/>
                      <a:pt x="514" y="1823"/>
                    </a:cubicBezTo>
                    <a:cubicBezTo>
                      <a:pt x="517" y="1823"/>
                      <a:pt x="520" y="1822"/>
                      <a:pt x="523" y="1822"/>
                    </a:cubicBezTo>
                    <a:cubicBezTo>
                      <a:pt x="1146" y="1798"/>
                      <a:pt x="573"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a:off x="4649825" y="927000"/>
                <a:ext cx="28650" cy="45550"/>
              </a:xfrm>
              <a:custGeom>
                <a:avLst/>
                <a:gdLst/>
                <a:ahLst/>
                <a:cxnLst/>
                <a:rect l="l" t="t" r="r" b="b"/>
                <a:pathLst>
                  <a:path w="1146" h="1822" extrusionOk="0">
                    <a:moveTo>
                      <a:pt x="572" y="1"/>
                    </a:moveTo>
                    <a:cubicBezTo>
                      <a:pt x="571" y="1"/>
                      <a:pt x="0" y="1821"/>
                      <a:pt x="513" y="1821"/>
                    </a:cubicBezTo>
                    <a:cubicBezTo>
                      <a:pt x="516" y="1821"/>
                      <a:pt x="519" y="1821"/>
                      <a:pt x="522" y="1821"/>
                    </a:cubicBezTo>
                    <a:cubicBezTo>
                      <a:pt x="1145" y="1797"/>
                      <a:pt x="572" y="1"/>
                      <a:pt x="5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a:off x="4683500" y="893300"/>
                <a:ext cx="28675" cy="45575"/>
              </a:xfrm>
              <a:custGeom>
                <a:avLst/>
                <a:gdLst/>
                <a:ahLst/>
                <a:cxnLst/>
                <a:rect l="l" t="t" r="r" b="b"/>
                <a:pathLst>
                  <a:path w="1147" h="1823" extrusionOk="0">
                    <a:moveTo>
                      <a:pt x="572" y="0"/>
                    </a:moveTo>
                    <a:cubicBezTo>
                      <a:pt x="572" y="1"/>
                      <a:pt x="0" y="1822"/>
                      <a:pt x="513" y="1822"/>
                    </a:cubicBezTo>
                    <a:cubicBezTo>
                      <a:pt x="516" y="1822"/>
                      <a:pt x="519" y="1822"/>
                      <a:pt x="522" y="1822"/>
                    </a:cubicBezTo>
                    <a:cubicBezTo>
                      <a:pt x="1146" y="1798"/>
                      <a:pt x="572" y="1"/>
                      <a:pt x="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a:off x="5076825" y="709950"/>
                <a:ext cx="216225" cy="74475"/>
              </a:xfrm>
              <a:custGeom>
                <a:avLst/>
                <a:gdLst/>
                <a:ahLst/>
                <a:cxnLst/>
                <a:rect l="l" t="t" r="r" b="b"/>
                <a:pathLst>
                  <a:path w="8649" h="2979" extrusionOk="0">
                    <a:moveTo>
                      <a:pt x="6258" y="0"/>
                    </a:moveTo>
                    <a:cubicBezTo>
                      <a:pt x="5655" y="0"/>
                      <a:pt x="5050" y="254"/>
                      <a:pt x="4595" y="656"/>
                    </a:cubicBezTo>
                    <a:cubicBezTo>
                      <a:pt x="3993" y="1185"/>
                      <a:pt x="3626" y="1942"/>
                      <a:pt x="3424" y="2718"/>
                    </a:cubicBezTo>
                    <a:cubicBezTo>
                      <a:pt x="3117" y="2093"/>
                      <a:pt x="2424" y="1687"/>
                      <a:pt x="1732" y="1687"/>
                    </a:cubicBezTo>
                    <a:cubicBezTo>
                      <a:pt x="1610" y="1687"/>
                      <a:pt x="1488" y="1699"/>
                      <a:pt x="1369" y="1725"/>
                    </a:cubicBezTo>
                    <a:cubicBezTo>
                      <a:pt x="735" y="1861"/>
                      <a:pt x="203" y="2366"/>
                      <a:pt x="1" y="2978"/>
                    </a:cubicBezTo>
                    <a:lnTo>
                      <a:pt x="8649" y="2978"/>
                    </a:lnTo>
                    <a:cubicBezTo>
                      <a:pt x="8617" y="2468"/>
                      <a:pt x="8525" y="1962"/>
                      <a:pt x="8320" y="1496"/>
                    </a:cubicBezTo>
                    <a:cubicBezTo>
                      <a:pt x="8035" y="849"/>
                      <a:pt x="7505" y="285"/>
                      <a:pt x="6827" y="81"/>
                    </a:cubicBezTo>
                    <a:cubicBezTo>
                      <a:pt x="6641" y="26"/>
                      <a:pt x="6449" y="0"/>
                      <a:pt x="6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a:off x="4915075" y="479975"/>
                <a:ext cx="216225" cy="74475"/>
              </a:xfrm>
              <a:custGeom>
                <a:avLst/>
                <a:gdLst/>
                <a:ahLst/>
                <a:cxnLst/>
                <a:rect l="l" t="t" r="r" b="b"/>
                <a:pathLst>
                  <a:path w="8649" h="2979" extrusionOk="0">
                    <a:moveTo>
                      <a:pt x="6255" y="1"/>
                    </a:moveTo>
                    <a:cubicBezTo>
                      <a:pt x="5654" y="1"/>
                      <a:pt x="5049" y="255"/>
                      <a:pt x="4594" y="656"/>
                    </a:cubicBezTo>
                    <a:cubicBezTo>
                      <a:pt x="3993" y="1187"/>
                      <a:pt x="3625" y="1943"/>
                      <a:pt x="3423" y="2719"/>
                    </a:cubicBezTo>
                    <a:cubicBezTo>
                      <a:pt x="3116" y="2093"/>
                      <a:pt x="2423" y="1687"/>
                      <a:pt x="1730" y="1687"/>
                    </a:cubicBezTo>
                    <a:cubicBezTo>
                      <a:pt x="1609" y="1687"/>
                      <a:pt x="1488" y="1700"/>
                      <a:pt x="1368" y="1725"/>
                    </a:cubicBezTo>
                    <a:cubicBezTo>
                      <a:pt x="734" y="1863"/>
                      <a:pt x="203" y="2367"/>
                      <a:pt x="0" y="2979"/>
                    </a:cubicBezTo>
                    <a:lnTo>
                      <a:pt x="8648" y="2979"/>
                    </a:lnTo>
                    <a:cubicBezTo>
                      <a:pt x="8616" y="2468"/>
                      <a:pt x="8525" y="1962"/>
                      <a:pt x="8320" y="1497"/>
                    </a:cubicBezTo>
                    <a:cubicBezTo>
                      <a:pt x="8034" y="851"/>
                      <a:pt x="7505" y="285"/>
                      <a:pt x="6827" y="82"/>
                    </a:cubicBezTo>
                    <a:cubicBezTo>
                      <a:pt x="6640" y="27"/>
                      <a:pt x="6448" y="1"/>
                      <a:pt x="6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a:off x="4851125" y="518400"/>
                <a:ext cx="169675" cy="161425"/>
              </a:xfrm>
              <a:custGeom>
                <a:avLst/>
                <a:gdLst/>
                <a:ahLst/>
                <a:cxnLst/>
                <a:rect l="l" t="t" r="r" b="b"/>
                <a:pathLst>
                  <a:path w="6787" h="6457" extrusionOk="0">
                    <a:moveTo>
                      <a:pt x="6139" y="1232"/>
                    </a:moveTo>
                    <a:lnTo>
                      <a:pt x="6139" y="1232"/>
                    </a:lnTo>
                    <a:lnTo>
                      <a:pt x="6139" y="1232"/>
                    </a:lnTo>
                    <a:close/>
                    <a:moveTo>
                      <a:pt x="2345" y="0"/>
                    </a:moveTo>
                    <a:lnTo>
                      <a:pt x="2616" y="2156"/>
                    </a:lnTo>
                    <a:lnTo>
                      <a:pt x="649" y="1232"/>
                    </a:lnTo>
                    <a:lnTo>
                      <a:pt x="2134" y="2818"/>
                    </a:lnTo>
                    <a:lnTo>
                      <a:pt x="0" y="3228"/>
                    </a:lnTo>
                    <a:lnTo>
                      <a:pt x="2134" y="3637"/>
                    </a:lnTo>
                    <a:lnTo>
                      <a:pt x="649" y="5223"/>
                    </a:lnTo>
                    <a:lnTo>
                      <a:pt x="2616" y="4300"/>
                    </a:lnTo>
                    <a:lnTo>
                      <a:pt x="2345" y="6456"/>
                    </a:lnTo>
                    <a:lnTo>
                      <a:pt x="3394" y="4552"/>
                    </a:lnTo>
                    <a:lnTo>
                      <a:pt x="4442" y="6456"/>
                    </a:lnTo>
                    <a:lnTo>
                      <a:pt x="4171" y="4300"/>
                    </a:lnTo>
                    <a:lnTo>
                      <a:pt x="6139" y="5223"/>
                    </a:lnTo>
                    <a:lnTo>
                      <a:pt x="4653" y="3637"/>
                    </a:lnTo>
                    <a:lnTo>
                      <a:pt x="6787" y="3228"/>
                    </a:lnTo>
                    <a:lnTo>
                      <a:pt x="4653" y="2818"/>
                    </a:lnTo>
                    <a:lnTo>
                      <a:pt x="6139" y="1232"/>
                    </a:lnTo>
                    <a:lnTo>
                      <a:pt x="4171" y="2156"/>
                    </a:lnTo>
                    <a:lnTo>
                      <a:pt x="4442" y="0"/>
                    </a:lnTo>
                    <a:lnTo>
                      <a:pt x="3394" y="1904"/>
                    </a:lnTo>
                    <a:lnTo>
                      <a:pt x="2345" y="0"/>
                    </a:lnTo>
                    <a:close/>
                    <a:moveTo>
                      <a:pt x="2345" y="6456"/>
                    </a:moveTo>
                    <a:lnTo>
                      <a:pt x="2345" y="6456"/>
                    </a:lnTo>
                    <a:lnTo>
                      <a:pt x="2345" y="64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7"/>
              <p:cNvSpPr/>
              <p:nvPr/>
            </p:nvSpPr>
            <p:spPr>
              <a:xfrm>
                <a:off x="5190425" y="864350"/>
                <a:ext cx="169700" cy="161425"/>
              </a:xfrm>
              <a:custGeom>
                <a:avLst/>
                <a:gdLst/>
                <a:ahLst/>
                <a:cxnLst/>
                <a:rect l="l" t="t" r="r" b="b"/>
                <a:pathLst>
                  <a:path w="6788" h="6457" extrusionOk="0">
                    <a:moveTo>
                      <a:pt x="2345" y="0"/>
                    </a:moveTo>
                    <a:lnTo>
                      <a:pt x="2617" y="2157"/>
                    </a:lnTo>
                    <a:lnTo>
                      <a:pt x="650" y="1234"/>
                    </a:lnTo>
                    <a:lnTo>
                      <a:pt x="2134" y="2819"/>
                    </a:lnTo>
                    <a:lnTo>
                      <a:pt x="1" y="3228"/>
                    </a:lnTo>
                    <a:lnTo>
                      <a:pt x="2134" y="3638"/>
                    </a:lnTo>
                    <a:lnTo>
                      <a:pt x="650" y="5224"/>
                    </a:lnTo>
                    <a:lnTo>
                      <a:pt x="2617" y="4301"/>
                    </a:lnTo>
                    <a:lnTo>
                      <a:pt x="2345" y="6456"/>
                    </a:lnTo>
                    <a:lnTo>
                      <a:pt x="3395" y="4552"/>
                    </a:lnTo>
                    <a:lnTo>
                      <a:pt x="4443" y="6456"/>
                    </a:lnTo>
                    <a:lnTo>
                      <a:pt x="4172" y="4301"/>
                    </a:lnTo>
                    <a:lnTo>
                      <a:pt x="6140" y="5224"/>
                    </a:lnTo>
                    <a:lnTo>
                      <a:pt x="4654" y="3638"/>
                    </a:lnTo>
                    <a:lnTo>
                      <a:pt x="6787" y="3228"/>
                    </a:lnTo>
                    <a:lnTo>
                      <a:pt x="4654" y="2819"/>
                    </a:lnTo>
                    <a:lnTo>
                      <a:pt x="6140" y="1234"/>
                    </a:lnTo>
                    <a:lnTo>
                      <a:pt x="6140" y="1234"/>
                    </a:lnTo>
                    <a:lnTo>
                      <a:pt x="4172" y="2157"/>
                    </a:lnTo>
                    <a:lnTo>
                      <a:pt x="4443" y="0"/>
                    </a:lnTo>
                    <a:lnTo>
                      <a:pt x="3395" y="1904"/>
                    </a:lnTo>
                    <a:lnTo>
                      <a:pt x="23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4649025" y="1272700"/>
                <a:ext cx="169700" cy="103000"/>
              </a:xfrm>
              <a:custGeom>
                <a:avLst/>
                <a:gdLst/>
                <a:ahLst/>
                <a:cxnLst/>
                <a:rect l="l" t="t" r="r" b="b"/>
                <a:pathLst>
                  <a:path w="6788" h="4120" extrusionOk="0">
                    <a:moveTo>
                      <a:pt x="2346" y="0"/>
                    </a:moveTo>
                    <a:lnTo>
                      <a:pt x="2346" y="0"/>
                    </a:lnTo>
                    <a:lnTo>
                      <a:pt x="2346" y="0"/>
                    </a:lnTo>
                    <a:close/>
                    <a:moveTo>
                      <a:pt x="2346" y="0"/>
                    </a:moveTo>
                    <a:lnTo>
                      <a:pt x="2617" y="2156"/>
                    </a:lnTo>
                    <a:lnTo>
                      <a:pt x="2617" y="2156"/>
                    </a:lnTo>
                    <a:lnTo>
                      <a:pt x="649" y="1233"/>
                    </a:lnTo>
                    <a:lnTo>
                      <a:pt x="2135" y="2818"/>
                    </a:lnTo>
                    <a:lnTo>
                      <a:pt x="0" y="3229"/>
                    </a:lnTo>
                    <a:lnTo>
                      <a:pt x="2135" y="3637"/>
                    </a:lnTo>
                    <a:lnTo>
                      <a:pt x="1683" y="4120"/>
                    </a:lnTo>
                    <a:lnTo>
                      <a:pt x="5106" y="4120"/>
                    </a:lnTo>
                    <a:lnTo>
                      <a:pt x="4653" y="3637"/>
                    </a:lnTo>
                    <a:lnTo>
                      <a:pt x="6788" y="3229"/>
                    </a:lnTo>
                    <a:lnTo>
                      <a:pt x="6491" y="3172"/>
                    </a:lnTo>
                    <a:lnTo>
                      <a:pt x="6161" y="3108"/>
                    </a:lnTo>
                    <a:lnTo>
                      <a:pt x="4653" y="2818"/>
                    </a:lnTo>
                    <a:lnTo>
                      <a:pt x="6139" y="1233"/>
                    </a:lnTo>
                    <a:lnTo>
                      <a:pt x="4172" y="2156"/>
                    </a:lnTo>
                    <a:lnTo>
                      <a:pt x="4172" y="2156"/>
                    </a:lnTo>
                    <a:lnTo>
                      <a:pt x="4443" y="0"/>
                    </a:lnTo>
                    <a:lnTo>
                      <a:pt x="3393" y="1904"/>
                    </a:lnTo>
                    <a:lnTo>
                      <a:pt x="2346" y="0"/>
                    </a:lnTo>
                    <a:close/>
                  </a:path>
                </a:pathLst>
              </a:custGeom>
              <a:solidFill>
                <a:srgbClr val="FFB5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7"/>
              <p:cNvSpPr/>
              <p:nvPr/>
            </p:nvSpPr>
            <p:spPr>
              <a:xfrm>
                <a:off x="4556200" y="985775"/>
                <a:ext cx="105375" cy="161425"/>
              </a:xfrm>
              <a:custGeom>
                <a:avLst/>
                <a:gdLst/>
                <a:ahLst/>
                <a:cxnLst/>
                <a:rect l="l" t="t" r="r" b="b"/>
                <a:pathLst>
                  <a:path w="4215" h="6457" extrusionOk="0">
                    <a:moveTo>
                      <a:pt x="1868" y="1"/>
                    </a:moveTo>
                    <a:lnTo>
                      <a:pt x="819" y="1905"/>
                    </a:lnTo>
                    <a:lnTo>
                      <a:pt x="0" y="417"/>
                    </a:lnTo>
                    <a:lnTo>
                      <a:pt x="0" y="1815"/>
                    </a:lnTo>
                    <a:lnTo>
                      <a:pt x="43" y="2157"/>
                    </a:lnTo>
                    <a:lnTo>
                      <a:pt x="43" y="2157"/>
                    </a:lnTo>
                    <a:lnTo>
                      <a:pt x="0" y="2137"/>
                    </a:lnTo>
                    <a:lnTo>
                      <a:pt x="0" y="4320"/>
                    </a:lnTo>
                    <a:lnTo>
                      <a:pt x="43" y="4301"/>
                    </a:lnTo>
                    <a:lnTo>
                      <a:pt x="0" y="4643"/>
                    </a:lnTo>
                    <a:lnTo>
                      <a:pt x="0" y="6040"/>
                    </a:lnTo>
                    <a:lnTo>
                      <a:pt x="819" y="4553"/>
                    </a:lnTo>
                    <a:lnTo>
                      <a:pt x="1868" y="6456"/>
                    </a:lnTo>
                    <a:lnTo>
                      <a:pt x="1597" y="4301"/>
                    </a:lnTo>
                    <a:lnTo>
                      <a:pt x="1597" y="4301"/>
                    </a:lnTo>
                    <a:lnTo>
                      <a:pt x="3565" y="5223"/>
                    </a:lnTo>
                    <a:lnTo>
                      <a:pt x="2080" y="3638"/>
                    </a:lnTo>
                    <a:lnTo>
                      <a:pt x="4214" y="3227"/>
                    </a:lnTo>
                    <a:lnTo>
                      <a:pt x="2080" y="2820"/>
                    </a:lnTo>
                    <a:lnTo>
                      <a:pt x="3565" y="1235"/>
                    </a:lnTo>
                    <a:lnTo>
                      <a:pt x="1597" y="2157"/>
                    </a:lnTo>
                    <a:lnTo>
                      <a:pt x="18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7"/>
              <p:cNvSpPr/>
              <p:nvPr/>
            </p:nvSpPr>
            <p:spPr>
              <a:xfrm>
                <a:off x="4708100" y="712225"/>
                <a:ext cx="210725" cy="294200"/>
              </a:xfrm>
              <a:custGeom>
                <a:avLst/>
                <a:gdLst/>
                <a:ahLst/>
                <a:cxnLst/>
                <a:rect l="l" t="t" r="r" b="b"/>
                <a:pathLst>
                  <a:path w="8429" h="11768" extrusionOk="0">
                    <a:moveTo>
                      <a:pt x="7897" y="1"/>
                    </a:moveTo>
                    <a:cubicBezTo>
                      <a:pt x="6109" y="384"/>
                      <a:pt x="4383" y="1059"/>
                      <a:pt x="2810" y="1991"/>
                    </a:cubicBezTo>
                    <a:cubicBezTo>
                      <a:pt x="2097" y="2413"/>
                      <a:pt x="1405" y="2897"/>
                      <a:pt x="879" y="3537"/>
                    </a:cubicBezTo>
                    <a:cubicBezTo>
                      <a:pt x="352" y="4176"/>
                      <a:pt x="1" y="4993"/>
                      <a:pt x="51" y="5820"/>
                    </a:cubicBezTo>
                    <a:cubicBezTo>
                      <a:pt x="95" y="6528"/>
                      <a:pt x="423" y="7187"/>
                      <a:pt x="810" y="7782"/>
                    </a:cubicBezTo>
                    <a:cubicBezTo>
                      <a:pt x="1818" y="9331"/>
                      <a:pt x="3236" y="10561"/>
                      <a:pt x="4636" y="11768"/>
                    </a:cubicBezTo>
                    <a:cubicBezTo>
                      <a:pt x="7191" y="8557"/>
                      <a:pt x="8428" y="4070"/>
                      <a:pt x="78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7"/>
              <p:cNvSpPr/>
              <p:nvPr/>
            </p:nvSpPr>
            <p:spPr>
              <a:xfrm>
                <a:off x="4833700" y="1075350"/>
                <a:ext cx="344975" cy="300350"/>
              </a:xfrm>
              <a:custGeom>
                <a:avLst/>
                <a:gdLst/>
                <a:ahLst/>
                <a:cxnLst/>
                <a:rect l="l" t="t" r="r" b="b"/>
                <a:pathLst>
                  <a:path w="13799" h="12014" extrusionOk="0">
                    <a:moveTo>
                      <a:pt x="8269" y="0"/>
                    </a:moveTo>
                    <a:cubicBezTo>
                      <a:pt x="8258" y="4"/>
                      <a:pt x="8246" y="8"/>
                      <a:pt x="8237" y="12"/>
                    </a:cubicBezTo>
                    <a:cubicBezTo>
                      <a:pt x="8204" y="22"/>
                      <a:pt x="8172" y="35"/>
                      <a:pt x="8140" y="45"/>
                    </a:cubicBezTo>
                    <a:lnTo>
                      <a:pt x="8138" y="45"/>
                    </a:lnTo>
                    <a:cubicBezTo>
                      <a:pt x="8094" y="61"/>
                      <a:pt x="8048" y="77"/>
                      <a:pt x="8004" y="92"/>
                    </a:cubicBezTo>
                    <a:cubicBezTo>
                      <a:pt x="8002" y="93"/>
                      <a:pt x="8002" y="93"/>
                      <a:pt x="8000" y="93"/>
                    </a:cubicBezTo>
                    <a:cubicBezTo>
                      <a:pt x="7777" y="172"/>
                      <a:pt x="7556" y="249"/>
                      <a:pt x="7332" y="325"/>
                    </a:cubicBezTo>
                    <a:lnTo>
                      <a:pt x="7330" y="325"/>
                    </a:lnTo>
                    <a:cubicBezTo>
                      <a:pt x="5874" y="815"/>
                      <a:pt x="4380" y="1261"/>
                      <a:pt x="2901" y="1708"/>
                    </a:cubicBezTo>
                    <a:lnTo>
                      <a:pt x="2899" y="1708"/>
                    </a:lnTo>
                    <a:cubicBezTo>
                      <a:pt x="2301" y="1891"/>
                      <a:pt x="1707" y="2070"/>
                      <a:pt x="1119" y="2255"/>
                    </a:cubicBezTo>
                    <a:lnTo>
                      <a:pt x="1117" y="2255"/>
                    </a:lnTo>
                    <a:cubicBezTo>
                      <a:pt x="1116" y="2255"/>
                      <a:pt x="1116" y="2255"/>
                      <a:pt x="1113" y="2257"/>
                    </a:cubicBezTo>
                    <a:cubicBezTo>
                      <a:pt x="996" y="2293"/>
                      <a:pt x="879" y="2328"/>
                      <a:pt x="764" y="2367"/>
                    </a:cubicBezTo>
                    <a:cubicBezTo>
                      <a:pt x="988" y="3023"/>
                      <a:pt x="1441" y="3626"/>
                      <a:pt x="1574" y="4302"/>
                    </a:cubicBezTo>
                    <a:cubicBezTo>
                      <a:pt x="1584" y="4350"/>
                      <a:pt x="1592" y="4398"/>
                      <a:pt x="1597" y="4447"/>
                    </a:cubicBezTo>
                    <a:cubicBezTo>
                      <a:pt x="1633" y="4738"/>
                      <a:pt x="1666" y="5027"/>
                      <a:pt x="1693" y="5318"/>
                    </a:cubicBezTo>
                    <a:lnTo>
                      <a:pt x="1693" y="5322"/>
                    </a:lnTo>
                    <a:cubicBezTo>
                      <a:pt x="1715" y="5539"/>
                      <a:pt x="1733" y="5755"/>
                      <a:pt x="1751" y="5971"/>
                    </a:cubicBezTo>
                    <a:cubicBezTo>
                      <a:pt x="1801" y="6590"/>
                      <a:pt x="1834" y="7211"/>
                      <a:pt x="1848" y="7830"/>
                    </a:cubicBezTo>
                    <a:cubicBezTo>
                      <a:pt x="1848" y="7859"/>
                      <a:pt x="1850" y="7887"/>
                      <a:pt x="1850" y="7915"/>
                    </a:cubicBezTo>
                    <a:cubicBezTo>
                      <a:pt x="1852" y="7954"/>
                      <a:pt x="1852" y="7992"/>
                      <a:pt x="1852" y="8032"/>
                    </a:cubicBezTo>
                    <a:cubicBezTo>
                      <a:pt x="1866" y="8545"/>
                      <a:pt x="1866" y="9061"/>
                      <a:pt x="1852" y="9571"/>
                    </a:cubicBezTo>
                    <a:cubicBezTo>
                      <a:pt x="1848" y="9718"/>
                      <a:pt x="1843" y="9868"/>
                      <a:pt x="1797" y="10005"/>
                    </a:cubicBezTo>
                    <a:cubicBezTo>
                      <a:pt x="1726" y="10206"/>
                      <a:pt x="1576" y="10367"/>
                      <a:pt x="1429" y="10519"/>
                    </a:cubicBezTo>
                    <a:cubicBezTo>
                      <a:pt x="1256" y="10700"/>
                      <a:pt x="1082" y="10882"/>
                      <a:pt x="909" y="11064"/>
                    </a:cubicBezTo>
                    <a:lnTo>
                      <a:pt x="907" y="11064"/>
                    </a:lnTo>
                    <a:cubicBezTo>
                      <a:pt x="687" y="11297"/>
                      <a:pt x="466" y="11530"/>
                      <a:pt x="244" y="11760"/>
                    </a:cubicBezTo>
                    <a:cubicBezTo>
                      <a:pt x="164" y="11845"/>
                      <a:pt x="81" y="11930"/>
                      <a:pt x="1" y="12014"/>
                    </a:cubicBezTo>
                    <a:lnTo>
                      <a:pt x="13799" y="12014"/>
                    </a:lnTo>
                    <a:cubicBezTo>
                      <a:pt x="13731" y="11873"/>
                      <a:pt x="13658" y="11735"/>
                      <a:pt x="13586" y="11595"/>
                    </a:cubicBezTo>
                    <a:cubicBezTo>
                      <a:pt x="13488" y="11412"/>
                      <a:pt x="13389" y="11229"/>
                      <a:pt x="13285" y="11048"/>
                    </a:cubicBezTo>
                    <a:cubicBezTo>
                      <a:pt x="13180" y="10866"/>
                      <a:pt x="13070" y="10685"/>
                      <a:pt x="12959" y="10507"/>
                    </a:cubicBezTo>
                    <a:cubicBezTo>
                      <a:pt x="12757" y="10187"/>
                      <a:pt x="12545" y="9874"/>
                      <a:pt x="12319" y="9569"/>
                    </a:cubicBezTo>
                    <a:cubicBezTo>
                      <a:pt x="12156" y="9348"/>
                      <a:pt x="11988" y="9129"/>
                      <a:pt x="11820" y="8911"/>
                    </a:cubicBezTo>
                    <a:cubicBezTo>
                      <a:pt x="11600" y="8627"/>
                      <a:pt x="11379" y="8341"/>
                      <a:pt x="11172" y="8046"/>
                    </a:cubicBezTo>
                    <a:cubicBezTo>
                      <a:pt x="11167" y="8039"/>
                      <a:pt x="11160" y="8030"/>
                      <a:pt x="11155" y="8023"/>
                    </a:cubicBezTo>
                    <a:cubicBezTo>
                      <a:pt x="10868" y="7612"/>
                      <a:pt x="10604" y="7186"/>
                      <a:pt x="10362" y="6747"/>
                    </a:cubicBezTo>
                    <a:cubicBezTo>
                      <a:pt x="9732" y="5610"/>
                      <a:pt x="9255" y="4386"/>
                      <a:pt x="8901" y="3124"/>
                    </a:cubicBezTo>
                    <a:cubicBezTo>
                      <a:pt x="8747" y="2568"/>
                      <a:pt x="8616" y="2009"/>
                      <a:pt x="8506" y="1445"/>
                    </a:cubicBezTo>
                    <a:lnTo>
                      <a:pt x="8506" y="1443"/>
                    </a:lnTo>
                    <a:cubicBezTo>
                      <a:pt x="8453" y="1167"/>
                      <a:pt x="8405" y="891"/>
                      <a:pt x="8362" y="615"/>
                    </a:cubicBezTo>
                    <a:cubicBezTo>
                      <a:pt x="8338" y="489"/>
                      <a:pt x="8319" y="362"/>
                      <a:pt x="8301" y="235"/>
                    </a:cubicBezTo>
                    <a:lnTo>
                      <a:pt x="8296" y="201"/>
                    </a:lnTo>
                    <a:lnTo>
                      <a:pt x="8296" y="197"/>
                    </a:lnTo>
                    <a:cubicBezTo>
                      <a:pt x="8290" y="157"/>
                      <a:pt x="8283" y="114"/>
                      <a:pt x="8278" y="70"/>
                    </a:cubicBezTo>
                    <a:lnTo>
                      <a:pt x="8278" y="68"/>
                    </a:lnTo>
                    <a:cubicBezTo>
                      <a:pt x="8274" y="45"/>
                      <a:pt x="8272" y="24"/>
                      <a:pt x="8269" y="0"/>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7"/>
              <p:cNvSpPr/>
              <p:nvPr/>
            </p:nvSpPr>
            <p:spPr>
              <a:xfrm>
                <a:off x="4799475" y="1264000"/>
                <a:ext cx="438625" cy="111700"/>
              </a:xfrm>
              <a:custGeom>
                <a:avLst/>
                <a:gdLst/>
                <a:ahLst/>
                <a:cxnLst/>
                <a:rect l="l" t="t" r="r" b="b"/>
                <a:pathLst>
                  <a:path w="17545" h="4468" extrusionOk="0">
                    <a:moveTo>
                      <a:pt x="15201" y="0"/>
                    </a:moveTo>
                    <a:cubicBezTo>
                      <a:pt x="15117" y="0"/>
                      <a:pt x="15031" y="19"/>
                      <a:pt x="14949" y="38"/>
                    </a:cubicBezTo>
                    <a:cubicBezTo>
                      <a:pt x="14146" y="214"/>
                      <a:pt x="13337" y="360"/>
                      <a:pt x="12524" y="477"/>
                    </a:cubicBezTo>
                    <a:cubicBezTo>
                      <a:pt x="10974" y="698"/>
                      <a:pt x="9407" y="809"/>
                      <a:pt x="7840" y="809"/>
                    </a:cubicBezTo>
                    <a:cubicBezTo>
                      <a:pt x="6296" y="809"/>
                      <a:pt x="4751" y="702"/>
                      <a:pt x="3221" y="486"/>
                    </a:cubicBezTo>
                    <a:cubicBezTo>
                      <a:pt x="2736" y="419"/>
                      <a:pt x="2252" y="339"/>
                      <a:pt x="1769" y="249"/>
                    </a:cubicBezTo>
                    <a:lnTo>
                      <a:pt x="983" y="1100"/>
                    </a:lnTo>
                    <a:cubicBezTo>
                      <a:pt x="718" y="1289"/>
                      <a:pt x="458" y="1489"/>
                      <a:pt x="205" y="1703"/>
                    </a:cubicBezTo>
                    <a:cubicBezTo>
                      <a:pt x="15" y="2254"/>
                      <a:pt x="0" y="2855"/>
                      <a:pt x="143" y="3456"/>
                    </a:cubicBezTo>
                    <a:cubicBezTo>
                      <a:pt x="146" y="3478"/>
                      <a:pt x="151" y="3499"/>
                      <a:pt x="157" y="3520"/>
                    </a:cubicBezTo>
                    <a:lnTo>
                      <a:pt x="473" y="3520"/>
                    </a:lnTo>
                    <a:lnTo>
                      <a:pt x="2277" y="3518"/>
                    </a:lnTo>
                    <a:lnTo>
                      <a:pt x="2277" y="3518"/>
                    </a:lnTo>
                    <a:cubicBezTo>
                      <a:pt x="2057" y="3751"/>
                      <a:pt x="1836" y="3984"/>
                      <a:pt x="1613" y="4214"/>
                    </a:cubicBezTo>
                    <a:cubicBezTo>
                      <a:pt x="1533" y="4299"/>
                      <a:pt x="1450" y="4384"/>
                      <a:pt x="1370" y="4468"/>
                    </a:cubicBezTo>
                    <a:lnTo>
                      <a:pt x="15168" y="4468"/>
                    </a:lnTo>
                    <a:cubicBezTo>
                      <a:pt x="15100" y="4327"/>
                      <a:pt x="15027" y="4189"/>
                      <a:pt x="14955" y="4050"/>
                    </a:cubicBezTo>
                    <a:cubicBezTo>
                      <a:pt x="14857" y="3867"/>
                      <a:pt x="14758" y="3683"/>
                      <a:pt x="14654" y="3503"/>
                    </a:cubicBezTo>
                    <a:lnTo>
                      <a:pt x="17533" y="3501"/>
                    </a:lnTo>
                    <a:lnTo>
                      <a:pt x="17545" y="3343"/>
                    </a:lnTo>
                    <a:cubicBezTo>
                      <a:pt x="17090" y="2204"/>
                      <a:pt x="16432" y="1142"/>
                      <a:pt x="15610" y="231"/>
                    </a:cubicBezTo>
                    <a:cubicBezTo>
                      <a:pt x="15534" y="147"/>
                      <a:pt x="15452" y="61"/>
                      <a:pt x="15346" y="24"/>
                    </a:cubicBezTo>
                    <a:cubicBezTo>
                      <a:pt x="15299" y="7"/>
                      <a:pt x="15250" y="0"/>
                      <a:pt x="15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7"/>
              <p:cNvSpPr/>
              <p:nvPr/>
            </p:nvSpPr>
            <p:spPr>
              <a:xfrm>
                <a:off x="4692000" y="707650"/>
                <a:ext cx="467850" cy="517400"/>
              </a:xfrm>
              <a:custGeom>
                <a:avLst/>
                <a:gdLst/>
                <a:ahLst/>
                <a:cxnLst/>
                <a:rect l="l" t="t" r="r" b="b"/>
                <a:pathLst>
                  <a:path w="18714" h="20696" extrusionOk="0">
                    <a:moveTo>
                      <a:pt x="10505" y="1"/>
                    </a:moveTo>
                    <a:cubicBezTo>
                      <a:pt x="7053" y="1"/>
                      <a:pt x="4118" y="2210"/>
                      <a:pt x="3046" y="5288"/>
                    </a:cubicBezTo>
                    <a:cubicBezTo>
                      <a:pt x="3037" y="5308"/>
                      <a:pt x="3027" y="5328"/>
                      <a:pt x="3019" y="5348"/>
                    </a:cubicBezTo>
                    <a:cubicBezTo>
                      <a:pt x="2904" y="5609"/>
                      <a:pt x="2864" y="5895"/>
                      <a:pt x="2812" y="6172"/>
                    </a:cubicBezTo>
                    <a:cubicBezTo>
                      <a:pt x="2765" y="6504"/>
                      <a:pt x="2676" y="6834"/>
                      <a:pt x="2620" y="7166"/>
                    </a:cubicBezTo>
                    <a:cubicBezTo>
                      <a:pt x="2394" y="8495"/>
                      <a:pt x="2329" y="9834"/>
                      <a:pt x="2253" y="11176"/>
                    </a:cubicBezTo>
                    <a:cubicBezTo>
                      <a:pt x="2109" y="11339"/>
                      <a:pt x="1925" y="11505"/>
                      <a:pt x="1682" y="11669"/>
                    </a:cubicBezTo>
                    <a:cubicBezTo>
                      <a:pt x="1155" y="12027"/>
                      <a:pt x="0" y="12602"/>
                      <a:pt x="37" y="13174"/>
                    </a:cubicBezTo>
                    <a:cubicBezTo>
                      <a:pt x="74" y="13760"/>
                      <a:pt x="1446" y="14047"/>
                      <a:pt x="2126" y="14325"/>
                    </a:cubicBezTo>
                    <a:cubicBezTo>
                      <a:pt x="2121" y="14518"/>
                      <a:pt x="2117" y="14714"/>
                      <a:pt x="2114" y="14907"/>
                    </a:cubicBezTo>
                    <a:cubicBezTo>
                      <a:pt x="2112" y="14968"/>
                      <a:pt x="2112" y="15031"/>
                      <a:pt x="2110" y="15089"/>
                    </a:cubicBezTo>
                    <a:cubicBezTo>
                      <a:pt x="2078" y="17587"/>
                      <a:pt x="2181" y="19909"/>
                      <a:pt x="2742" y="20238"/>
                    </a:cubicBezTo>
                    <a:cubicBezTo>
                      <a:pt x="3405" y="20625"/>
                      <a:pt x="3932" y="20695"/>
                      <a:pt x="4615" y="20695"/>
                    </a:cubicBezTo>
                    <a:cubicBezTo>
                      <a:pt x="5003" y="20695"/>
                      <a:pt x="5442" y="20673"/>
                      <a:pt x="5986" y="20673"/>
                    </a:cubicBezTo>
                    <a:cubicBezTo>
                      <a:pt x="6081" y="20673"/>
                      <a:pt x="6180" y="20673"/>
                      <a:pt x="6282" y="20675"/>
                    </a:cubicBezTo>
                    <a:cubicBezTo>
                      <a:pt x="6551" y="20678"/>
                      <a:pt x="6828" y="20680"/>
                      <a:pt x="7109" y="20680"/>
                    </a:cubicBezTo>
                    <a:cubicBezTo>
                      <a:pt x="7212" y="20680"/>
                      <a:pt x="7315" y="20680"/>
                      <a:pt x="7419" y="20679"/>
                    </a:cubicBezTo>
                    <a:cubicBezTo>
                      <a:pt x="9146" y="20673"/>
                      <a:pt x="10995" y="20597"/>
                      <a:pt x="12328" y="20530"/>
                    </a:cubicBezTo>
                    <a:cubicBezTo>
                      <a:pt x="13421" y="20475"/>
                      <a:pt x="14320" y="19651"/>
                      <a:pt x="14470" y="18568"/>
                    </a:cubicBezTo>
                    <a:lnTo>
                      <a:pt x="14569" y="17832"/>
                    </a:lnTo>
                    <a:lnTo>
                      <a:pt x="14779" y="16309"/>
                    </a:lnTo>
                    <a:cubicBezTo>
                      <a:pt x="14779" y="16307"/>
                      <a:pt x="14867" y="15682"/>
                      <a:pt x="14867" y="15682"/>
                    </a:cubicBezTo>
                    <a:cubicBezTo>
                      <a:pt x="16115" y="14907"/>
                      <a:pt x="17138" y="13805"/>
                      <a:pt x="17814" y="12494"/>
                    </a:cubicBezTo>
                    <a:cubicBezTo>
                      <a:pt x="18012" y="12109"/>
                      <a:pt x="18182" y="11708"/>
                      <a:pt x="18316" y="11291"/>
                    </a:cubicBezTo>
                    <a:cubicBezTo>
                      <a:pt x="18574" y="10500"/>
                      <a:pt x="18713" y="9656"/>
                      <a:pt x="18713" y="8779"/>
                    </a:cubicBezTo>
                    <a:cubicBezTo>
                      <a:pt x="18713" y="7647"/>
                      <a:pt x="18481" y="6569"/>
                      <a:pt x="18063" y="5587"/>
                    </a:cubicBezTo>
                    <a:cubicBezTo>
                      <a:pt x="17081" y="2356"/>
                      <a:pt x="14072" y="1"/>
                      <a:pt x="10505"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7"/>
              <p:cNvSpPr/>
              <p:nvPr/>
            </p:nvSpPr>
            <p:spPr>
              <a:xfrm>
                <a:off x="4799475" y="798025"/>
                <a:ext cx="549025" cy="554000"/>
              </a:xfrm>
              <a:custGeom>
                <a:avLst/>
                <a:gdLst/>
                <a:ahLst/>
                <a:cxnLst/>
                <a:rect l="l" t="t" r="r" b="b"/>
                <a:pathLst>
                  <a:path w="21961" h="22160" extrusionOk="0">
                    <a:moveTo>
                      <a:pt x="14035" y="0"/>
                    </a:moveTo>
                    <a:cubicBezTo>
                      <a:pt x="13743" y="174"/>
                      <a:pt x="13444" y="342"/>
                      <a:pt x="13152" y="512"/>
                    </a:cubicBezTo>
                    <a:cubicBezTo>
                      <a:pt x="12076" y="1134"/>
                      <a:pt x="11052" y="1792"/>
                      <a:pt x="10603" y="2947"/>
                    </a:cubicBezTo>
                    <a:cubicBezTo>
                      <a:pt x="10033" y="4419"/>
                      <a:pt x="9966" y="6080"/>
                      <a:pt x="10419" y="7593"/>
                    </a:cubicBezTo>
                    <a:cubicBezTo>
                      <a:pt x="10429" y="7623"/>
                      <a:pt x="10436" y="7653"/>
                      <a:pt x="10447" y="7683"/>
                    </a:cubicBezTo>
                    <a:cubicBezTo>
                      <a:pt x="10554" y="8033"/>
                      <a:pt x="10685" y="8377"/>
                      <a:pt x="10767" y="8732"/>
                    </a:cubicBezTo>
                    <a:cubicBezTo>
                      <a:pt x="10787" y="8803"/>
                      <a:pt x="10800" y="8873"/>
                      <a:pt x="10812" y="8945"/>
                    </a:cubicBezTo>
                    <a:cubicBezTo>
                      <a:pt x="10822" y="8990"/>
                      <a:pt x="10827" y="9035"/>
                      <a:pt x="10834" y="9081"/>
                    </a:cubicBezTo>
                    <a:cubicBezTo>
                      <a:pt x="10943" y="9936"/>
                      <a:pt x="10615" y="10820"/>
                      <a:pt x="10022" y="11443"/>
                    </a:cubicBezTo>
                    <a:cubicBezTo>
                      <a:pt x="9930" y="11539"/>
                      <a:pt x="9835" y="11627"/>
                      <a:pt x="9732" y="11709"/>
                    </a:cubicBezTo>
                    <a:cubicBezTo>
                      <a:pt x="9565" y="11842"/>
                      <a:pt x="9385" y="11956"/>
                      <a:pt x="9192" y="12048"/>
                    </a:cubicBezTo>
                    <a:cubicBezTo>
                      <a:pt x="9123" y="12078"/>
                      <a:pt x="9053" y="12110"/>
                      <a:pt x="8980" y="12135"/>
                    </a:cubicBezTo>
                    <a:cubicBezTo>
                      <a:pt x="7773" y="12579"/>
                      <a:pt x="6374" y="12180"/>
                      <a:pt x="5174" y="12647"/>
                    </a:cubicBezTo>
                    <a:cubicBezTo>
                      <a:pt x="4171" y="13035"/>
                      <a:pt x="3460" y="14008"/>
                      <a:pt x="3241" y="15061"/>
                    </a:cubicBezTo>
                    <a:cubicBezTo>
                      <a:pt x="3147" y="15500"/>
                      <a:pt x="3131" y="15965"/>
                      <a:pt x="3064" y="16411"/>
                    </a:cubicBezTo>
                    <a:lnTo>
                      <a:pt x="3064" y="16415"/>
                    </a:lnTo>
                    <a:cubicBezTo>
                      <a:pt x="3032" y="16638"/>
                      <a:pt x="2986" y="16855"/>
                      <a:pt x="2912" y="17064"/>
                    </a:cubicBezTo>
                    <a:cubicBezTo>
                      <a:pt x="2880" y="17164"/>
                      <a:pt x="2838" y="17262"/>
                      <a:pt x="2790" y="17357"/>
                    </a:cubicBezTo>
                    <a:cubicBezTo>
                      <a:pt x="2351" y="18215"/>
                      <a:pt x="1390" y="18659"/>
                      <a:pt x="757" y="19383"/>
                    </a:cubicBezTo>
                    <a:cubicBezTo>
                      <a:pt x="502" y="19673"/>
                      <a:pt x="321" y="19997"/>
                      <a:pt x="205" y="20342"/>
                    </a:cubicBezTo>
                    <a:cubicBezTo>
                      <a:pt x="10" y="20912"/>
                      <a:pt x="0" y="21538"/>
                      <a:pt x="157" y="22159"/>
                    </a:cubicBezTo>
                    <a:lnTo>
                      <a:pt x="2277" y="22157"/>
                    </a:lnTo>
                    <a:lnTo>
                      <a:pt x="2280" y="22157"/>
                    </a:lnTo>
                    <a:lnTo>
                      <a:pt x="14654" y="22141"/>
                    </a:lnTo>
                    <a:lnTo>
                      <a:pt x="17533" y="22140"/>
                    </a:lnTo>
                    <a:lnTo>
                      <a:pt x="17545" y="21982"/>
                    </a:lnTo>
                    <a:lnTo>
                      <a:pt x="17782" y="18764"/>
                    </a:lnTo>
                    <a:lnTo>
                      <a:pt x="18708" y="22138"/>
                    </a:lnTo>
                    <a:lnTo>
                      <a:pt x="21806" y="22134"/>
                    </a:lnTo>
                    <a:cubicBezTo>
                      <a:pt x="21960" y="21713"/>
                      <a:pt x="21754" y="21244"/>
                      <a:pt x="21487" y="20885"/>
                    </a:cubicBezTo>
                    <a:cubicBezTo>
                      <a:pt x="21220" y="20526"/>
                      <a:pt x="20882" y="20209"/>
                      <a:pt x="20712" y="19794"/>
                    </a:cubicBezTo>
                    <a:cubicBezTo>
                      <a:pt x="20296" y="18785"/>
                      <a:pt x="20942" y="17893"/>
                      <a:pt x="21317" y="17007"/>
                    </a:cubicBezTo>
                    <a:cubicBezTo>
                      <a:pt x="21724" y="16048"/>
                      <a:pt x="21938" y="14996"/>
                      <a:pt x="21860" y="13953"/>
                    </a:cubicBezTo>
                    <a:cubicBezTo>
                      <a:pt x="21743" y="12405"/>
                      <a:pt x="20896" y="10642"/>
                      <a:pt x="19382" y="10044"/>
                    </a:cubicBezTo>
                    <a:cubicBezTo>
                      <a:pt x="18444" y="9670"/>
                      <a:pt x="17082" y="9845"/>
                      <a:pt x="16356" y="9042"/>
                    </a:cubicBezTo>
                    <a:cubicBezTo>
                      <a:pt x="15774" y="8394"/>
                      <a:pt x="15940" y="7392"/>
                      <a:pt x="16036" y="6606"/>
                    </a:cubicBezTo>
                    <a:cubicBezTo>
                      <a:pt x="16310" y="4407"/>
                      <a:pt x="15673" y="2113"/>
                      <a:pt x="14322" y="355"/>
                    </a:cubicBezTo>
                    <a:cubicBezTo>
                      <a:pt x="14322" y="354"/>
                      <a:pt x="14322" y="354"/>
                      <a:pt x="14320" y="352"/>
                    </a:cubicBezTo>
                    <a:cubicBezTo>
                      <a:pt x="14228" y="231"/>
                      <a:pt x="14132" y="116"/>
                      <a:pt x="140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7"/>
              <p:cNvSpPr/>
              <p:nvPr/>
            </p:nvSpPr>
            <p:spPr>
              <a:xfrm>
                <a:off x="4765550" y="704525"/>
                <a:ext cx="429800" cy="382375"/>
              </a:xfrm>
              <a:custGeom>
                <a:avLst/>
                <a:gdLst/>
                <a:ahLst/>
                <a:cxnLst/>
                <a:rect l="l" t="t" r="r" b="b"/>
                <a:pathLst>
                  <a:path w="17192" h="15295" extrusionOk="0">
                    <a:moveTo>
                      <a:pt x="8185" y="0"/>
                    </a:moveTo>
                    <a:cubicBezTo>
                      <a:pt x="4421" y="0"/>
                      <a:pt x="1074" y="1871"/>
                      <a:pt x="1" y="5465"/>
                    </a:cubicBezTo>
                    <a:cubicBezTo>
                      <a:pt x="1729" y="8647"/>
                      <a:pt x="5116" y="11034"/>
                      <a:pt x="8729" y="11505"/>
                    </a:cubicBezTo>
                    <a:cubicBezTo>
                      <a:pt x="8993" y="12284"/>
                      <a:pt x="9411" y="13061"/>
                      <a:pt x="9763" y="13802"/>
                    </a:cubicBezTo>
                    <a:cubicBezTo>
                      <a:pt x="10047" y="13256"/>
                      <a:pt x="10602" y="12822"/>
                      <a:pt x="10888" y="12275"/>
                    </a:cubicBezTo>
                    <a:lnTo>
                      <a:pt x="10888" y="12275"/>
                    </a:lnTo>
                    <a:cubicBezTo>
                      <a:pt x="10738" y="13130"/>
                      <a:pt x="10405" y="13609"/>
                      <a:pt x="10074" y="14412"/>
                    </a:cubicBezTo>
                    <a:cubicBezTo>
                      <a:pt x="10259" y="14618"/>
                      <a:pt x="10477" y="14785"/>
                      <a:pt x="10714" y="14918"/>
                    </a:cubicBezTo>
                    <a:cubicBezTo>
                      <a:pt x="10967" y="15060"/>
                      <a:pt x="11244" y="15161"/>
                      <a:pt x="11532" y="15220"/>
                    </a:cubicBezTo>
                    <a:cubicBezTo>
                      <a:pt x="11626" y="15242"/>
                      <a:pt x="11719" y="15258"/>
                      <a:pt x="11816" y="15268"/>
                    </a:cubicBezTo>
                    <a:cubicBezTo>
                      <a:pt x="11880" y="15278"/>
                      <a:pt x="11945" y="15284"/>
                      <a:pt x="12012" y="15286"/>
                    </a:cubicBezTo>
                    <a:lnTo>
                      <a:pt x="12014" y="15286"/>
                    </a:lnTo>
                    <a:cubicBezTo>
                      <a:pt x="12097" y="15292"/>
                      <a:pt x="12180" y="15295"/>
                      <a:pt x="12263" y="15295"/>
                    </a:cubicBezTo>
                    <a:cubicBezTo>
                      <a:pt x="12766" y="15295"/>
                      <a:pt x="13274" y="15186"/>
                      <a:pt x="13730" y="14982"/>
                    </a:cubicBezTo>
                    <a:cubicBezTo>
                      <a:pt x="14761" y="14519"/>
                      <a:pt x="15557" y="13656"/>
                      <a:pt x="16162" y="12694"/>
                    </a:cubicBezTo>
                    <a:cubicBezTo>
                      <a:pt x="16263" y="12534"/>
                      <a:pt x="16358" y="12374"/>
                      <a:pt x="16448" y="12211"/>
                    </a:cubicBezTo>
                    <a:cubicBezTo>
                      <a:pt x="16559" y="12012"/>
                      <a:pt x="16661" y="11810"/>
                      <a:pt x="16759" y="11602"/>
                    </a:cubicBezTo>
                    <a:cubicBezTo>
                      <a:pt x="17040" y="10798"/>
                      <a:pt x="17191" y="9940"/>
                      <a:pt x="17191" y="9048"/>
                    </a:cubicBezTo>
                    <a:cubicBezTo>
                      <a:pt x="17191" y="7898"/>
                      <a:pt x="16938" y="6801"/>
                      <a:pt x="16481" y="5804"/>
                    </a:cubicBezTo>
                    <a:lnTo>
                      <a:pt x="16479" y="5804"/>
                    </a:lnTo>
                    <a:cubicBezTo>
                      <a:pt x="15412" y="2520"/>
                      <a:pt x="12074" y="0"/>
                      <a:pt x="8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7"/>
              <p:cNvSpPr/>
              <p:nvPr/>
            </p:nvSpPr>
            <p:spPr>
              <a:xfrm>
                <a:off x="4792900" y="1017625"/>
                <a:ext cx="127900" cy="127925"/>
              </a:xfrm>
              <a:custGeom>
                <a:avLst/>
                <a:gdLst/>
                <a:ahLst/>
                <a:cxnLst/>
                <a:rect l="l" t="t" r="r" b="b"/>
                <a:pathLst>
                  <a:path w="5116" h="5117" extrusionOk="0">
                    <a:moveTo>
                      <a:pt x="2558" y="1"/>
                    </a:moveTo>
                    <a:cubicBezTo>
                      <a:pt x="1146" y="1"/>
                      <a:pt x="0" y="1146"/>
                      <a:pt x="0" y="2559"/>
                    </a:cubicBezTo>
                    <a:cubicBezTo>
                      <a:pt x="0" y="3971"/>
                      <a:pt x="1146" y="5117"/>
                      <a:pt x="2558" y="5117"/>
                    </a:cubicBezTo>
                    <a:cubicBezTo>
                      <a:pt x="3971" y="5117"/>
                      <a:pt x="5115" y="3971"/>
                      <a:pt x="5115" y="2559"/>
                    </a:cubicBezTo>
                    <a:cubicBezTo>
                      <a:pt x="5115" y="1146"/>
                      <a:pt x="3971" y="1"/>
                      <a:pt x="25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7"/>
              <p:cNvSpPr/>
              <p:nvPr/>
            </p:nvSpPr>
            <p:spPr>
              <a:xfrm>
                <a:off x="4782700" y="970900"/>
                <a:ext cx="35350" cy="41500"/>
              </a:xfrm>
              <a:custGeom>
                <a:avLst/>
                <a:gdLst/>
                <a:ahLst/>
                <a:cxnLst/>
                <a:rect l="l" t="t" r="r" b="b"/>
                <a:pathLst>
                  <a:path w="1414" h="1660" extrusionOk="0">
                    <a:moveTo>
                      <a:pt x="706" y="1"/>
                    </a:moveTo>
                    <a:cubicBezTo>
                      <a:pt x="316" y="1"/>
                      <a:pt x="1" y="373"/>
                      <a:pt x="1" y="830"/>
                    </a:cubicBezTo>
                    <a:cubicBezTo>
                      <a:pt x="1" y="1288"/>
                      <a:pt x="316" y="1660"/>
                      <a:pt x="706" y="1660"/>
                    </a:cubicBezTo>
                    <a:cubicBezTo>
                      <a:pt x="1096" y="1660"/>
                      <a:pt x="1413" y="1288"/>
                      <a:pt x="1413" y="830"/>
                    </a:cubicBezTo>
                    <a:cubicBezTo>
                      <a:pt x="1413" y="373"/>
                      <a:pt x="1096"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7"/>
              <p:cNvSpPr/>
              <p:nvPr/>
            </p:nvSpPr>
            <p:spPr>
              <a:xfrm>
                <a:off x="5006000" y="983225"/>
                <a:ext cx="137375" cy="132350"/>
              </a:xfrm>
              <a:custGeom>
                <a:avLst/>
                <a:gdLst/>
                <a:ahLst/>
                <a:cxnLst/>
                <a:rect l="l" t="t" r="r" b="b"/>
                <a:pathLst>
                  <a:path w="5495" h="5294" extrusionOk="0">
                    <a:moveTo>
                      <a:pt x="3366" y="1"/>
                    </a:moveTo>
                    <a:cubicBezTo>
                      <a:pt x="2951" y="1"/>
                      <a:pt x="2524" y="110"/>
                      <a:pt x="2151" y="290"/>
                    </a:cubicBezTo>
                    <a:cubicBezTo>
                      <a:pt x="1300" y="701"/>
                      <a:pt x="214" y="1777"/>
                      <a:pt x="109" y="2754"/>
                    </a:cubicBezTo>
                    <a:cubicBezTo>
                      <a:pt x="1" y="3737"/>
                      <a:pt x="968" y="5005"/>
                      <a:pt x="1929" y="5241"/>
                    </a:cubicBezTo>
                    <a:cubicBezTo>
                      <a:pt x="2077" y="5277"/>
                      <a:pt x="2229" y="5293"/>
                      <a:pt x="2381" y="5293"/>
                    </a:cubicBezTo>
                    <a:cubicBezTo>
                      <a:pt x="2598" y="5293"/>
                      <a:pt x="2816" y="5261"/>
                      <a:pt x="3026" y="5208"/>
                    </a:cubicBezTo>
                    <a:cubicBezTo>
                      <a:pt x="3900" y="4988"/>
                      <a:pt x="4675" y="4398"/>
                      <a:pt x="5079" y="3607"/>
                    </a:cubicBezTo>
                    <a:cubicBezTo>
                      <a:pt x="5481" y="2818"/>
                      <a:pt x="5494" y="1841"/>
                      <a:pt x="5081" y="1056"/>
                    </a:cubicBezTo>
                    <a:cubicBezTo>
                      <a:pt x="4928" y="764"/>
                      <a:pt x="4716" y="497"/>
                      <a:pt x="4442" y="310"/>
                    </a:cubicBezTo>
                    <a:cubicBezTo>
                      <a:pt x="4126" y="94"/>
                      <a:pt x="3751" y="1"/>
                      <a:pt x="3366" y="1"/>
                    </a:cubicBezTo>
                    <a:close/>
                  </a:path>
                </a:pathLst>
              </a:custGeom>
              <a:solidFill>
                <a:srgbClr val="FF8A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7"/>
              <p:cNvSpPr/>
              <p:nvPr/>
            </p:nvSpPr>
            <p:spPr>
              <a:xfrm>
                <a:off x="5035525" y="994500"/>
                <a:ext cx="83325" cy="96950"/>
              </a:xfrm>
              <a:custGeom>
                <a:avLst/>
                <a:gdLst/>
                <a:ahLst/>
                <a:cxnLst/>
                <a:rect l="l" t="t" r="r" b="b"/>
                <a:pathLst>
                  <a:path w="3333" h="3878" extrusionOk="0">
                    <a:moveTo>
                      <a:pt x="3012" y="1"/>
                    </a:moveTo>
                    <a:cubicBezTo>
                      <a:pt x="2769" y="1"/>
                      <a:pt x="2500" y="81"/>
                      <a:pt x="2198" y="243"/>
                    </a:cubicBezTo>
                    <a:cubicBezTo>
                      <a:pt x="931" y="918"/>
                      <a:pt x="111" y="2241"/>
                      <a:pt x="3" y="3782"/>
                    </a:cubicBezTo>
                    <a:cubicBezTo>
                      <a:pt x="0" y="3831"/>
                      <a:pt x="37" y="3875"/>
                      <a:pt x="87" y="3878"/>
                    </a:cubicBezTo>
                    <a:lnTo>
                      <a:pt x="93" y="3878"/>
                    </a:lnTo>
                    <a:cubicBezTo>
                      <a:pt x="141" y="3878"/>
                      <a:pt x="180" y="3842"/>
                      <a:pt x="184" y="3794"/>
                    </a:cubicBezTo>
                    <a:cubicBezTo>
                      <a:pt x="286" y="2316"/>
                      <a:pt x="1071" y="1048"/>
                      <a:pt x="2283" y="402"/>
                    </a:cubicBezTo>
                    <a:cubicBezTo>
                      <a:pt x="2560" y="254"/>
                      <a:pt x="2802" y="181"/>
                      <a:pt x="3014" y="181"/>
                    </a:cubicBezTo>
                    <a:cubicBezTo>
                      <a:pt x="3083" y="181"/>
                      <a:pt x="3149" y="189"/>
                      <a:pt x="3212" y="204"/>
                    </a:cubicBezTo>
                    <a:cubicBezTo>
                      <a:pt x="3219" y="206"/>
                      <a:pt x="3227" y="207"/>
                      <a:pt x="3234" y="207"/>
                    </a:cubicBezTo>
                    <a:cubicBezTo>
                      <a:pt x="3274" y="207"/>
                      <a:pt x="3311" y="180"/>
                      <a:pt x="3321" y="139"/>
                    </a:cubicBezTo>
                    <a:cubicBezTo>
                      <a:pt x="3333" y="90"/>
                      <a:pt x="3303" y="41"/>
                      <a:pt x="3255" y="30"/>
                    </a:cubicBezTo>
                    <a:cubicBezTo>
                      <a:pt x="3177" y="10"/>
                      <a:pt x="3096" y="1"/>
                      <a:pt x="30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7"/>
              <p:cNvSpPr/>
              <p:nvPr/>
            </p:nvSpPr>
            <p:spPr>
              <a:xfrm>
                <a:off x="4781350" y="929175"/>
                <a:ext cx="62900" cy="23775"/>
              </a:xfrm>
              <a:custGeom>
                <a:avLst/>
                <a:gdLst/>
                <a:ahLst/>
                <a:cxnLst/>
                <a:rect l="l" t="t" r="r" b="b"/>
                <a:pathLst>
                  <a:path w="2516" h="951" extrusionOk="0">
                    <a:moveTo>
                      <a:pt x="242" y="0"/>
                    </a:moveTo>
                    <a:cubicBezTo>
                      <a:pt x="203" y="0"/>
                      <a:pt x="164" y="1"/>
                      <a:pt x="123" y="3"/>
                    </a:cubicBezTo>
                    <a:lnTo>
                      <a:pt x="121" y="3"/>
                    </a:lnTo>
                    <a:cubicBezTo>
                      <a:pt x="102" y="5"/>
                      <a:pt x="83" y="11"/>
                      <a:pt x="66" y="23"/>
                    </a:cubicBezTo>
                    <a:cubicBezTo>
                      <a:pt x="14" y="56"/>
                      <a:pt x="1" y="126"/>
                      <a:pt x="34" y="178"/>
                    </a:cubicBezTo>
                    <a:cubicBezTo>
                      <a:pt x="168" y="376"/>
                      <a:pt x="342" y="517"/>
                      <a:pt x="529" y="631"/>
                    </a:cubicBezTo>
                    <a:cubicBezTo>
                      <a:pt x="717" y="745"/>
                      <a:pt x="922" y="823"/>
                      <a:pt x="1132" y="875"/>
                    </a:cubicBezTo>
                    <a:cubicBezTo>
                      <a:pt x="1329" y="923"/>
                      <a:pt x="1532" y="951"/>
                      <a:pt x="1736" y="951"/>
                    </a:cubicBezTo>
                    <a:cubicBezTo>
                      <a:pt x="1751" y="951"/>
                      <a:pt x="1765" y="950"/>
                      <a:pt x="1780" y="950"/>
                    </a:cubicBezTo>
                    <a:cubicBezTo>
                      <a:pt x="1999" y="945"/>
                      <a:pt x="2218" y="913"/>
                      <a:pt x="2433" y="826"/>
                    </a:cubicBezTo>
                    <a:cubicBezTo>
                      <a:pt x="2454" y="816"/>
                      <a:pt x="2473" y="800"/>
                      <a:pt x="2486" y="778"/>
                    </a:cubicBezTo>
                    <a:cubicBezTo>
                      <a:pt x="2515" y="726"/>
                      <a:pt x="2497" y="660"/>
                      <a:pt x="2445" y="631"/>
                    </a:cubicBezTo>
                    <a:lnTo>
                      <a:pt x="2443" y="630"/>
                    </a:lnTo>
                    <a:cubicBezTo>
                      <a:pt x="2248" y="519"/>
                      <a:pt x="2060" y="444"/>
                      <a:pt x="1873" y="372"/>
                    </a:cubicBezTo>
                    <a:cubicBezTo>
                      <a:pt x="1687" y="303"/>
                      <a:pt x="1503" y="244"/>
                      <a:pt x="1318" y="188"/>
                    </a:cubicBezTo>
                    <a:cubicBezTo>
                      <a:pt x="1133" y="133"/>
                      <a:pt x="947" y="85"/>
                      <a:pt x="753" y="51"/>
                    </a:cubicBezTo>
                    <a:cubicBezTo>
                      <a:pt x="591" y="23"/>
                      <a:pt x="426" y="0"/>
                      <a:pt x="2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4817325" y="1093025"/>
                <a:ext cx="25" cy="25"/>
              </a:xfrm>
              <a:custGeom>
                <a:avLst/>
                <a:gdLst/>
                <a:ahLst/>
                <a:cxnLst/>
                <a:rect l="l" t="t" r="r" b="b"/>
                <a:pathLst>
                  <a:path w="1" h="1" fill="none" extrusionOk="0">
                    <a:moveTo>
                      <a:pt x="1" y="0"/>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4774100" y="1090325"/>
                <a:ext cx="25" cy="25"/>
              </a:xfrm>
              <a:custGeom>
                <a:avLst/>
                <a:gdLst/>
                <a:ahLst/>
                <a:cxnLst/>
                <a:rect l="l" t="t" r="r" b="b"/>
                <a:pathLst>
                  <a:path w="1" h="1" fill="none" extrusionOk="0">
                    <a:moveTo>
                      <a:pt x="0" y="1"/>
                    </a:moveTo>
                    <a:close/>
                  </a:path>
                </a:pathLst>
              </a:custGeom>
              <a:noFill/>
              <a:ln w="350" cap="rnd" cmpd="sng">
                <a:solidFill>
                  <a:srgbClr val="371A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5202125" y="679600"/>
                <a:ext cx="159350" cy="145150"/>
              </a:xfrm>
              <a:custGeom>
                <a:avLst/>
                <a:gdLst/>
                <a:ahLst/>
                <a:cxnLst/>
                <a:rect l="l" t="t" r="r" b="b"/>
                <a:pathLst>
                  <a:path w="6374" h="5806" extrusionOk="0">
                    <a:moveTo>
                      <a:pt x="3187" y="1"/>
                    </a:moveTo>
                    <a:cubicBezTo>
                      <a:pt x="2444" y="1"/>
                      <a:pt x="1702" y="284"/>
                      <a:pt x="1135" y="850"/>
                    </a:cubicBezTo>
                    <a:cubicBezTo>
                      <a:pt x="1" y="1984"/>
                      <a:pt x="1" y="3821"/>
                      <a:pt x="1135" y="4955"/>
                    </a:cubicBezTo>
                    <a:cubicBezTo>
                      <a:pt x="1702" y="5522"/>
                      <a:pt x="2444" y="5805"/>
                      <a:pt x="3187" y="5805"/>
                    </a:cubicBezTo>
                    <a:cubicBezTo>
                      <a:pt x="3930" y="5805"/>
                      <a:pt x="4673" y="5522"/>
                      <a:pt x="5240" y="4955"/>
                    </a:cubicBezTo>
                    <a:cubicBezTo>
                      <a:pt x="6373" y="3821"/>
                      <a:pt x="6373" y="1984"/>
                      <a:pt x="5240" y="850"/>
                    </a:cubicBezTo>
                    <a:cubicBezTo>
                      <a:pt x="4673" y="284"/>
                      <a:pt x="3930" y="1"/>
                      <a:pt x="3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5242350" y="724725"/>
                <a:ext cx="20900" cy="18450"/>
              </a:xfrm>
              <a:custGeom>
                <a:avLst/>
                <a:gdLst/>
                <a:ahLst/>
                <a:cxnLst/>
                <a:rect l="l" t="t" r="r" b="b"/>
                <a:pathLst>
                  <a:path w="836" h="738" extrusionOk="0">
                    <a:moveTo>
                      <a:pt x="418" y="0"/>
                    </a:moveTo>
                    <a:cubicBezTo>
                      <a:pt x="272" y="0"/>
                      <a:pt x="133" y="88"/>
                      <a:pt x="76" y="231"/>
                    </a:cubicBezTo>
                    <a:cubicBezTo>
                      <a:pt x="0" y="420"/>
                      <a:pt x="92" y="634"/>
                      <a:pt x="281" y="710"/>
                    </a:cubicBezTo>
                    <a:cubicBezTo>
                      <a:pt x="326" y="729"/>
                      <a:pt x="372" y="737"/>
                      <a:pt x="418" y="737"/>
                    </a:cubicBezTo>
                    <a:cubicBezTo>
                      <a:pt x="564" y="737"/>
                      <a:pt x="702" y="649"/>
                      <a:pt x="760" y="505"/>
                    </a:cubicBezTo>
                    <a:cubicBezTo>
                      <a:pt x="836" y="316"/>
                      <a:pt x="744" y="102"/>
                      <a:pt x="555" y="27"/>
                    </a:cubicBezTo>
                    <a:cubicBezTo>
                      <a:pt x="510" y="9"/>
                      <a:pt x="464" y="0"/>
                      <a:pt x="4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5306025" y="750250"/>
                <a:ext cx="20925" cy="18475"/>
              </a:xfrm>
              <a:custGeom>
                <a:avLst/>
                <a:gdLst/>
                <a:ahLst/>
                <a:cxnLst/>
                <a:rect l="l" t="t" r="r" b="b"/>
                <a:pathLst>
                  <a:path w="837" h="739" extrusionOk="0">
                    <a:moveTo>
                      <a:pt x="418" y="1"/>
                    </a:moveTo>
                    <a:cubicBezTo>
                      <a:pt x="272" y="1"/>
                      <a:pt x="133" y="88"/>
                      <a:pt x="76" y="232"/>
                    </a:cubicBezTo>
                    <a:cubicBezTo>
                      <a:pt x="1" y="422"/>
                      <a:pt x="91" y="636"/>
                      <a:pt x="281" y="712"/>
                    </a:cubicBezTo>
                    <a:cubicBezTo>
                      <a:pt x="325" y="730"/>
                      <a:pt x="372" y="738"/>
                      <a:pt x="417" y="738"/>
                    </a:cubicBezTo>
                    <a:cubicBezTo>
                      <a:pt x="564" y="738"/>
                      <a:pt x="702" y="651"/>
                      <a:pt x="760" y="507"/>
                    </a:cubicBezTo>
                    <a:cubicBezTo>
                      <a:pt x="836" y="318"/>
                      <a:pt x="744" y="104"/>
                      <a:pt x="555" y="28"/>
                    </a:cubicBezTo>
                    <a:cubicBezTo>
                      <a:pt x="510" y="9"/>
                      <a:pt x="464" y="1"/>
                      <a:pt x="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5254025" y="747250"/>
                <a:ext cx="46800" cy="42050"/>
              </a:xfrm>
              <a:custGeom>
                <a:avLst/>
                <a:gdLst/>
                <a:ahLst/>
                <a:cxnLst/>
                <a:rect l="l" t="t" r="r" b="b"/>
                <a:pathLst>
                  <a:path w="1872" h="1682" fill="none" extrusionOk="0">
                    <a:moveTo>
                      <a:pt x="0" y="1111"/>
                    </a:moveTo>
                    <a:cubicBezTo>
                      <a:pt x="0" y="1111"/>
                      <a:pt x="574" y="1"/>
                      <a:pt x="1223" y="240"/>
                    </a:cubicBezTo>
                    <a:cubicBezTo>
                      <a:pt x="1871" y="479"/>
                      <a:pt x="1474" y="1682"/>
                      <a:pt x="1474" y="168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4636900" y="603450"/>
                <a:ext cx="159325" cy="145175"/>
              </a:xfrm>
              <a:custGeom>
                <a:avLst/>
                <a:gdLst/>
                <a:ahLst/>
                <a:cxnLst/>
                <a:rect l="l" t="t" r="r" b="b"/>
                <a:pathLst>
                  <a:path w="6373" h="5807" extrusionOk="0">
                    <a:moveTo>
                      <a:pt x="3186" y="1"/>
                    </a:moveTo>
                    <a:cubicBezTo>
                      <a:pt x="2444" y="1"/>
                      <a:pt x="1701" y="284"/>
                      <a:pt x="1134" y="851"/>
                    </a:cubicBezTo>
                    <a:cubicBezTo>
                      <a:pt x="0" y="1985"/>
                      <a:pt x="0" y="3822"/>
                      <a:pt x="1134" y="4956"/>
                    </a:cubicBezTo>
                    <a:cubicBezTo>
                      <a:pt x="1701" y="5523"/>
                      <a:pt x="2444" y="5806"/>
                      <a:pt x="3186" y="5806"/>
                    </a:cubicBezTo>
                    <a:cubicBezTo>
                      <a:pt x="3929" y="5806"/>
                      <a:pt x="4672" y="5523"/>
                      <a:pt x="5239" y="4956"/>
                    </a:cubicBezTo>
                    <a:cubicBezTo>
                      <a:pt x="6372" y="3822"/>
                      <a:pt x="6372" y="1985"/>
                      <a:pt x="5239" y="851"/>
                    </a:cubicBezTo>
                    <a:cubicBezTo>
                      <a:pt x="4672" y="284"/>
                      <a:pt x="3929" y="1"/>
                      <a:pt x="31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4672200" y="668575"/>
                <a:ext cx="20300" cy="18450"/>
              </a:xfrm>
              <a:custGeom>
                <a:avLst/>
                <a:gdLst/>
                <a:ahLst/>
                <a:cxnLst/>
                <a:rect l="l" t="t" r="r" b="b"/>
                <a:pathLst>
                  <a:path w="812" h="738" extrusionOk="0">
                    <a:moveTo>
                      <a:pt x="407" y="1"/>
                    </a:moveTo>
                    <a:cubicBezTo>
                      <a:pt x="379" y="1"/>
                      <a:pt x="351" y="4"/>
                      <a:pt x="322" y="11"/>
                    </a:cubicBezTo>
                    <a:cubicBezTo>
                      <a:pt x="123" y="57"/>
                      <a:pt x="1" y="256"/>
                      <a:pt x="47" y="453"/>
                    </a:cubicBezTo>
                    <a:cubicBezTo>
                      <a:pt x="87" y="624"/>
                      <a:pt x="239" y="738"/>
                      <a:pt x="406" y="738"/>
                    </a:cubicBezTo>
                    <a:cubicBezTo>
                      <a:pt x="434" y="738"/>
                      <a:pt x="463" y="735"/>
                      <a:pt x="491" y="728"/>
                    </a:cubicBezTo>
                    <a:cubicBezTo>
                      <a:pt x="689" y="682"/>
                      <a:pt x="811" y="483"/>
                      <a:pt x="765" y="285"/>
                    </a:cubicBezTo>
                    <a:cubicBezTo>
                      <a:pt x="725" y="115"/>
                      <a:pt x="574"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4739000" y="652900"/>
                <a:ext cx="20300" cy="18450"/>
              </a:xfrm>
              <a:custGeom>
                <a:avLst/>
                <a:gdLst/>
                <a:ahLst/>
                <a:cxnLst/>
                <a:rect l="l" t="t" r="r" b="b"/>
                <a:pathLst>
                  <a:path w="812" h="738" extrusionOk="0">
                    <a:moveTo>
                      <a:pt x="407" y="0"/>
                    </a:moveTo>
                    <a:cubicBezTo>
                      <a:pt x="379" y="0"/>
                      <a:pt x="350" y="3"/>
                      <a:pt x="322" y="10"/>
                    </a:cubicBezTo>
                    <a:cubicBezTo>
                      <a:pt x="124" y="57"/>
                      <a:pt x="1" y="255"/>
                      <a:pt x="47" y="453"/>
                    </a:cubicBezTo>
                    <a:cubicBezTo>
                      <a:pt x="87" y="623"/>
                      <a:pt x="239" y="737"/>
                      <a:pt x="406" y="737"/>
                    </a:cubicBezTo>
                    <a:cubicBezTo>
                      <a:pt x="434" y="737"/>
                      <a:pt x="462" y="734"/>
                      <a:pt x="490" y="727"/>
                    </a:cubicBezTo>
                    <a:cubicBezTo>
                      <a:pt x="689" y="681"/>
                      <a:pt x="811" y="482"/>
                      <a:pt x="765" y="285"/>
                    </a:cubicBezTo>
                    <a:cubicBezTo>
                      <a:pt x="725" y="115"/>
                      <a:pt x="574"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4702750" y="670900"/>
                <a:ext cx="42600" cy="39850"/>
              </a:xfrm>
              <a:custGeom>
                <a:avLst/>
                <a:gdLst/>
                <a:ahLst/>
                <a:cxnLst/>
                <a:rect l="l" t="t" r="r" b="b"/>
                <a:pathLst>
                  <a:path w="1704" h="1594" fill="none" extrusionOk="0">
                    <a:moveTo>
                      <a:pt x="169" y="1593"/>
                    </a:moveTo>
                    <a:cubicBezTo>
                      <a:pt x="169" y="1593"/>
                      <a:pt x="0" y="355"/>
                      <a:pt x="669" y="178"/>
                    </a:cubicBezTo>
                    <a:cubicBezTo>
                      <a:pt x="1337" y="0"/>
                      <a:pt x="1704" y="1213"/>
                      <a:pt x="1704" y="121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5091600" y="559175"/>
                <a:ext cx="143125" cy="12122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5053600" y="511625"/>
                <a:ext cx="75775" cy="167300"/>
              </a:xfrm>
              <a:custGeom>
                <a:avLst/>
                <a:gdLst/>
                <a:ahLst/>
                <a:cxnLst/>
                <a:rect l="l" t="t" r="r" b="b"/>
                <a:pathLst>
                  <a:path w="3031" h="6692" extrusionOk="0">
                    <a:moveTo>
                      <a:pt x="1137" y="1"/>
                    </a:moveTo>
                    <a:lnTo>
                      <a:pt x="278" y="2518"/>
                    </a:lnTo>
                    <a:lnTo>
                      <a:pt x="1" y="3343"/>
                    </a:lnTo>
                    <a:lnTo>
                      <a:pt x="1110" y="3889"/>
                    </a:lnTo>
                    <a:lnTo>
                      <a:pt x="271" y="6691"/>
                    </a:lnTo>
                    <a:lnTo>
                      <a:pt x="2433" y="3657"/>
                    </a:lnTo>
                    <a:lnTo>
                      <a:pt x="1484" y="3137"/>
                    </a:lnTo>
                    <a:lnTo>
                      <a:pt x="3030" y="814"/>
                    </a:lnTo>
                    <a:lnTo>
                      <a:pt x="1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4644925" y="1161675"/>
                <a:ext cx="85400" cy="85400"/>
              </a:xfrm>
              <a:custGeom>
                <a:avLst/>
                <a:gdLst/>
                <a:ahLst/>
                <a:cxnLst/>
                <a:rect l="l" t="t" r="r" b="b"/>
                <a:pathLst>
                  <a:path w="3416" h="3416" extrusionOk="0">
                    <a:moveTo>
                      <a:pt x="1708" y="0"/>
                    </a:moveTo>
                    <a:lnTo>
                      <a:pt x="1294" y="1294"/>
                    </a:lnTo>
                    <a:lnTo>
                      <a:pt x="0" y="1708"/>
                    </a:lnTo>
                    <a:lnTo>
                      <a:pt x="1294" y="2121"/>
                    </a:lnTo>
                    <a:lnTo>
                      <a:pt x="1708" y="3415"/>
                    </a:lnTo>
                    <a:lnTo>
                      <a:pt x="2121" y="2121"/>
                    </a:lnTo>
                    <a:lnTo>
                      <a:pt x="3415" y="1708"/>
                    </a:lnTo>
                    <a:lnTo>
                      <a:pt x="2121" y="1294"/>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4765975" y="518325"/>
                <a:ext cx="85400" cy="85400"/>
              </a:xfrm>
              <a:custGeom>
                <a:avLst/>
                <a:gdLst/>
                <a:ahLst/>
                <a:cxnLst/>
                <a:rect l="l" t="t" r="r" b="b"/>
                <a:pathLst>
                  <a:path w="3416" h="3416" extrusionOk="0">
                    <a:moveTo>
                      <a:pt x="1708" y="0"/>
                    </a:moveTo>
                    <a:lnTo>
                      <a:pt x="1294" y="1295"/>
                    </a:lnTo>
                    <a:lnTo>
                      <a:pt x="1" y="1708"/>
                    </a:lnTo>
                    <a:lnTo>
                      <a:pt x="1294" y="2122"/>
                    </a:lnTo>
                    <a:lnTo>
                      <a:pt x="1708" y="3415"/>
                    </a:lnTo>
                    <a:lnTo>
                      <a:pt x="2121" y="2122"/>
                    </a:lnTo>
                    <a:lnTo>
                      <a:pt x="3416" y="1708"/>
                    </a:lnTo>
                    <a:lnTo>
                      <a:pt x="2121" y="1295"/>
                    </a:lnTo>
                    <a:lnTo>
                      <a:pt x="17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5283250" y="957425"/>
                <a:ext cx="85400" cy="85400"/>
              </a:xfrm>
              <a:custGeom>
                <a:avLst/>
                <a:gdLst/>
                <a:ahLst/>
                <a:cxnLst/>
                <a:rect l="l" t="t" r="r" b="b"/>
                <a:pathLst>
                  <a:path w="3416" h="3416" extrusionOk="0">
                    <a:moveTo>
                      <a:pt x="1708" y="1"/>
                    </a:moveTo>
                    <a:lnTo>
                      <a:pt x="1295" y="1295"/>
                    </a:lnTo>
                    <a:lnTo>
                      <a:pt x="1" y="1708"/>
                    </a:lnTo>
                    <a:lnTo>
                      <a:pt x="1295" y="2122"/>
                    </a:lnTo>
                    <a:lnTo>
                      <a:pt x="1708" y="3416"/>
                    </a:lnTo>
                    <a:lnTo>
                      <a:pt x="2122" y="2122"/>
                    </a:lnTo>
                    <a:lnTo>
                      <a:pt x="3416" y="1708"/>
                    </a:lnTo>
                    <a:lnTo>
                      <a:pt x="2122" y="1295"/>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5245000" y="1190300"/>
                <a:ext cx="85400" cy="85400"/>
              </a:xfrm>
              <a:custGeom>
                <a:avLst/>
                <a:gdLst/>
                <a:ahLst/>
                <a:cxnLst/>
                <a:rect l="l" t="t" r="r" b="b"/>
                <a:pathLst>
                  <a:path w="3416" h="3416" extrusionOk="0">
                    <a:moveTo>
                      <a:pt x="1708" y="1"/>
                    </a:moveTo>
                    <a:lnTo>
                      <a:pt x="1295" y="1294"/>
                    </a:lnTo>
                    <a:lnTo>
                      <a:pt x="1" y="1708"/>
                    </a:lnTo>
                    <a:lnTo>
                      <a:pt x="1295" y="2122"/>
                    </a:lnTo>
                    <a:lnTo>
                      <a:pt x="1708" y="3416"/>
                    </a:lnTo>
                    <a:lnTo>
                      <a:pt x="2122" y="2122"/>
                    </a:lnTo>
                    <a:lnTo>
                      <a:pt x="3416" y="1708"/>
                    </a:lnTo>
                    <a:lnTo>
                      <a:pt x="2122" y="1294"/>
                    </a:lnTo>
                    <a:lnTo>
                      <a:pt x="17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5" name="Google Shape;545;p27"/>
            <p:cNvSpPr/>
            <p:nvPr/>
          </p:nvSpPr>
          <p:spPr>
            <a:xfrm flipH="1">
              <a:off x="4746800" y="914975"/>
              <a:ext cx="62875" cy="18575"/>
            </a:xfrm>
            <a:custGeom>
              <a:avLst/>
              <a:gdLst/>
              <a:ahLst/>
              <a:cxnLst/>
              <a:rect l="l" t="t" r="r" b="b"/>
              <a:pathLst>
                <a:path w="2515" h="743" extrusionOk="0">
                  <a:moveTo>
                    <a:pt x="2427" y="0"/>
                  </a:moveTo>
                  <a:cubicBezTo>
                    <a:pt x="1603" y="0"/>
                    <a:pt x="787" y="207"/>
                    <a:pt x="47" y="611"/>
                  </a:cubicBezTo>
                  <a:cubicBezTo>
                    <a:pt x="13" y="630"/>
                    <a:pt x="0" y="673"/>
                    <a:pt x="19" y="707"/>
                  </a:cubicBezTo>
                  <a:cubicBezTo>
                    <a:pt x="32" y="730"/>
                    <a:pt x="56" y="743"/>
                    <a:pt x="81" y="743"/>
                  </a:cubicBezTo>
                  <a:cubicBezTo>
                    <a:pt x="92" y="743"/>
                    <a:pt x="104" y="741"/>
                    <a:pt x="115" y="735"/>
                  </a:cubicBezTo>
                  <a:cubicBezTo>
                    <a:pt x="835" y="344"/>
                    <a:pt x="1629" y="142"/>
                    <a:pt x="2430" y="142"/>
                  </a:cubicBezTo>
                  <a:cubicBezTo>
                    <a:pt x="2458" y="142"/>
                    <a:pt x="2486" y="142"/>
                    <a:pt x="2515" y="143"/>
                  </a:cubicBezTo>
                  <a:cubicBezTo>
                    <a:pt x="2515" y="96"/>
                    <a:pt x="2515" y="49"/>
                    <a:pt x="2513" y="1"/>
                  </a:cubicBezTo>
                  <a:cubicBezTo>
                    <a:pt x="2484" y="1"/>
                    <a:pt x="2456" y="0"/>
                    <a:pt x="24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929851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734031010"/>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078535"/>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323118914"/>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525293"/>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72934234"/>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842235"/>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639107530"/>
      </p:ext>
    </p:extLst>
  </p:cSld>
  <p:clrMapOvr>
    <a:masterClrMapping/>
  </p:clrMapOvr>
  <p:transition>
    <p:randomBar dir="ver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113298"/>
      </p:ext>
    </p:extLst>
  </p:cSld>
  <p:clrMapOvr>
    <a:masterClrMapping/>
  </p:clrMapOvr>
  <p:transition>
    <p:randomBar dir="ver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60207645"/>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921157"/>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62AE13-B6E3-4A4E-87D0-D0DE71DC61A6}"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18C212-C4C5-41BD-B91A-F87495AE1B5C}" type="slidenum">
              <a:rPr lang="en-US" smtClean="0"/>
              <a:t>‹#›</a:t>
            </a:fld>
            <a:endParaRPr lang="en-US"/>
          </a:p>
        </p:txBody>
      </p:sp>
    </p:spTree>
    <p:extLst>
      <p:ext uri="{BB962C8B-B14F-4D97-AF65-F5344CB8AC3E}">
        <p14:creationId xmlns:p14="http://schemas.microsoft.com/office/powerpoint/2010/main" val="2917528488"/>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394727"/>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7978613"/>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427646"/>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98834959"/>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637348"/>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7887392"/>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51997422"/>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861221633"/>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914512"/>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369643351"/>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290F15-967D-4EED-AF26-1512C2BF3FD9}"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42551429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8290267" y="202131"/>
            <a:ext cx="809671" cy="576812"/>
          </a:xfrm>
          <a:custGeom>
            <a:avLst/>
            <a:gdLst/>
            <a:ahLst/>
            <a:cxnLst/>
            <a:rect l="l" t="t" r="r" b="b"/>
            <a:pathLst>
              <a:path w="36565" h="26049" extrusionOk="0">
                <a:moveTo>
                  <a:pt x="15691" y="1"/>
                </a:moveTo>
                <a:cubicBezTo>
                  <a:pt x="10857" y="1"/>
                  <a:pt x="6940" y="3919"/>
                  <a:pt x="6940" y="8753"/>
                </a:cubicBezTo>
                <a:cubicBezTo>
                  <a:pt x="6940" y="9677"/>
                  <a:pt x="7084" y="10568"/>
                  <a:pt x="7349" y="11405"/>
                </a:cubicBezTo>
                <a:cubicBezTo>
                  <a:pt x="6129" y="11535"/>
                  <a:pt x="5178" y="12568"/>
                  <a:pt x="5178" y="13824"/>
                </a:cubicBezTo>
                <a:cubicBezTo>
                  <a:pt x="5178" y="14050"/>
                  <a:pt x="5212" y="14267"/>
                  <a:pt x="5269" y="14476"/>
                </a:cubicBezTo>
                <a:cubicBezTo>
                  <a:pt x="2315" y="14744"/>
                  <a:pt x="0" y="17225"/>
                  <a:pt x="0" y="20249"/>
                </a:cubicBezTo>
                <a:cubicBezTo>
                  <a:pt x="0" y="23452"/>
                  <a:pt x="2596" y="26048"/>
                  <a:pt x="5800" y="26048"/>
                </a:cubicBezTo>
                <a:lnTo>
                  <a:pt x="27812" y="26048"/>
                </a:lnTo>
                <a:cubicBezTo>
                  <a:pt x="32646" y="26048"/>
                  <a:pt x="36564" y="22131"/>
                  <a:pt x="36564" y="17297"/>
                </a:cubicBezTo>
                <a:cubicBezTo>
                  <a:pt x="36563" y="12741"/>
                  <a:pt x="33082" y="8999"/>
                  <a:pt x="28634" y="8585"/>
                </a:cubicBezTo>
                <a:cubicBezTo>
                  <a:pt x="28635" y="8571"/>
                  <a:pt x="28636" y="8558"/>
                  <a:pt x="28636" y="8544"/>
                </a:cubicBezTo>
                <a:cubicBezTo>
                  <a:pt x="28636" y="6971"/>
                  <a:pt x="27363" y="5697"/>
                  <a:pt x="25790" y="5697"/>
                </a:cubicBezTo>
                <a:cubicBezTo>
                  <a:pt x="25149" y="5697"/>
                  <a:pt x="24559" y="5912"/>
                  <a:pt x="24083" y="6270"/>
                </a:cubicBezTo>
                <a:cubicBezTo>
                  <a:pt x="23012" y="2646"/>
                  <a:pt x="19661" y="1"/>
                  <a:pt x="15691"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269993" y="778947"/>
            <a:ext cx="1139031" cy="498956"/>
          </a:xfrm>
          <a:custGeom>
            <a:avLst/>
            <a:gdLst/>
            <a:ahLst/>
            <a:cxnLst/>
            <a:rect l="l" t="t" r="r" b="b"/>
            <a:pathLst>
              <a:path w="51439" h="22533" extrusionOk="0">
                <a:moveTo>
                  <a:pt x="25363" y="1"/>
                </a:moveTo>
                <a:cubicBezTo>
                  <a:pt x="19552" y="1"/>
                  <a:pt x="14645" y="3862"/>
                  <a:pt x="13079" y="9165"/>
                </a:cubicBezTo>
                <a:cubicBezTo>
                  <a:pt x="12382" y="8642"/>
                  <a:pt x="11519" y="8326"/>
                  <a:pt x="10580" y="8326"/>
                </a:cubicBezTo>
                <a:cubicBezTo>
                  <a:pt x="8279" y="8326"/>
                  <a:pt x="6414" y="10192"/>
                  <a:pt x="6414" y="12492"/>
                </a:cubicBezTo>
                <a:cubicBezTo>
                  <a:pt x="6414" y="12512"/>
                  <a:pt x="6418" y="12533"/>
                  <a:pt x="6418" y="12553"/>
                </a:cubicBezTo>
                <a:cubicBezTo>
                  <a:pt x="6362" y="12558"/>
                  <a:pt x="6306" y="12564"/>
                  <a:pt x="6251" y="12570"/>
                </a:cubicBezTo>
                <a:cubicBezTo>
                  <a:pt x="0" y="13236"/>
                  <a:pt x="545" y="22532"/>
                  <a:pt x="6831" y="22532"/>
                </a:cubicBezTo>
                <a:lnTo>
                  <a:pt x="44606" y="22532"/>
                </a:lnTo>
                <a:cubicBezTo>
                  <a:pt x="50893" y="22532"/>
                  <a:pt x="51439" y="13236"/>
                  <a:pt x="45187" y="12570"/>
                </a:cubicBezTo>
                <a:cubicBezTo>
                  <a:pt x="45132" y="12564"/>
                  <a:pt x="45077" y="12559"/>
                  <a:pt x="45020" y="12553"/>
                </a:cubicBezTo>
                <a:cubicBezTo>
                  <a:pt x="45020" y="12533"/>
                  <a:pt x="45024" y="12512"/>
                  <a:pt x="45024" y="12492"/>
                </a:cubicBezTo>
                <a:cubicBezTo>
                  <a:pt x="45024" y="10192"/>
                  <a:pt x="43159" y="8326"/>
                  <a:pt x="40859" y="8326"/>
                </a:cubicBezTo>
                <a:cubicBezTo>
                  <a:pt x="39919" y="8326"/>
                  <a:pt x="39056" y="8642"/>
                  <a:pt x="38359" y="9165"/>
                </a:cubicBezTo>
                <a:cubicBezTo>
                  <a:pt x="36793" y="3862"/>
                  <a:pt x="31886" y="1"/>
                  <a:pt x="26074" y="1"/>
                </a:cubicBezTo>
                <a:cubicBezTo>
                  <a:pt x="25956" y="1"/>
                  <a:pt x="25837" y="2"/>
                  <a:pt x="25718" y="5"/>
                </a:cubicBezTo>
                <a:cubicBezTo>
                  <a:pt x="25599" y="2"/>
                  <a:pt x="25481" y="1"/>
                  <a:pt x="2536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txBox="1">
            <a:spLocks noGrp="1"/>
          </p:cNvSpPr>
          <p:nvPr>
            <p:ph type="title"/>
          </p:nvPr>
        </p:nvSpPr>
        <p:spPr>
          <a:xfrm>
            <a:off x="2021331" y="2276867"/>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2" name="Google Shape;202;p13"/>
          <p:cNvSpPr txBox="1">
            <a:spLocks noGrp="1"/>
          </p:cNvSpPr>
          <p:nvPr>
            <p:ph type="subTitle" idx="1"/>
          </p:nvPr>
        </p:nvSpPr>
        <p:spPr>
          <a:xfrm>
            <a:off x="2020531" y="3097400"/>
            <a:ext cx="3643200" cy="6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3" name="Google Shape;203;p13"/>
          <p:cNvSpPr txBox="1">
            <a:spLocks noGrp="1"/>
          </p:cNvSpPr>
          <p:nvPr>
            <p:ph type="title" idx="2" hasCustomPrompt="1"/>
          </p:nvPr>
        </p:nvSpPr>
        <p:spPr>
          <a:xfrm rot="3202">
            <a:off x="1030937"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4" name="Google Shape;204;p13"/>
          <p:cNvSpPr txBox="1">
            <a:spLocks noGrp="1"/>
          </p:cNvSpPr>
          <p:nvPr>
            <p:ph type="title" idx="3" hasCustomPrompt="1"/>
          </p:nvPr>
        </p:nvSpPr>
        <p:spPr>
          <a:xfrm>
            <a:off x="10276949" y="2343267"/>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title" idx="4"/>
          </p:nvPr>
        </p:nvSpPr>
        <p:spPr>
          <a:xfrm>
            <a:off x="2021331" y="4411249"/>
            <a:ext cx="3641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06" name="Google Shape;206;p13"/>
          <p:cNvSpPr txBox="1">
            <a:spLocks noGrp="1"/>
          </p:cNvSpPr>
          <p:nvPr>
            <p:ph type="subTitle" idx="5"/>
          </p:nvPr>
        </p:nvSpPr>
        <p:spPr>
          <a:xfrm>
            <a:off x="2019331" y="5209433"/>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
        <p:nvSpPr>
          <p:cNvPr id="207" name="Google Shape;207;p13"/>
          <p:cNvSpPr txBox="1">
            <a:spLocks noGrp="1"/>
          </p:cNvSpPr>
          <p:nvPr>
            <p:ph type="title" idx="6"/>
          </p:nvPr>
        </p:nvSpPr>
        <p:spPr>
          <a:xfrm>
            <a:off x="6527855" y="44112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8" name="Google Shape;208;p13"/>
          <p:cNvSpPr txBox="1">
            <a:spLocks noGrp="1"/>
          </p:cNvSpPr>
          <p:nvPr>
            <p:ph type="subTitle" idx="7"/>
          </p:nvPr>
        </p:nvSpPr>
        <p:spPr>
          <a:xfrm>
            <a:off x="6527455" y="5209417"/>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09" name="Google Shape;209;p13"/>
          <p:cNvSpPr txBox="1">
            <a:spLocks noGrp="1"/>
          </p:cNvSpPr>
          <p:nvPr>
            <p:ph type="title" idx="8"/>
          </p:nvPr>
        </p:nvSpPr>
        <p:spPr>
          <a:xfrm>
            <a:off x="6527855" y="2276853"/>
            <a:ext cx="36448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0" name="Google Shape;210;p13"/>
          <p:cNvSpPr txBox="1">
            <a:spLocks noGrp="1"/>
          </p:cNvSpPr>
          <p:nvPr>
            <p:ph type="subTitle" idx="9"/>
          </p:nvPr>
        </p:nvSpPr>
        <p:spPr>
          <a:xfrm>
            <a:off x="6527455" y="3099984"/>
            <a:ext cx="3645600" cy="64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11" name="Google Shape;211;p13"/>
          <p:cNvSpPr txBox="1">
            <a:spLocks noGrp="1"/>
          </p:cNvSpPr>
          <p:nvPr>
            <p:ph type="title" idx="13" hasCustomPrompt="1"/>
          </p:nvPr>
        </p:nvSpPr>
        <p:spPr>
          <a:xfrm rot="3201">
            <a:off x="1030765" y="2343467"/>
            <a:ext cx="859200" cy="658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2" name="Google Shape;212;p13"/>
          <p:cNvSpPr txBox="1">
            <a:spLocks noGrp="1"/>
          </p:cNvSpPr>
          <p:nvPr>
            <p:ph type="title" idx="14" hasCustomPrompt="1"/>
          </p:nvPr>
        </p:nvSpPr>
        <p:spPr>
          <a:xfrm rot="1601">
            <a:off x="10276952" y="4492185"/>
            <a:ext cx="858800" cy="658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13" name="Google Shape;213;p13"/>
          <p:cNvSpPr txBox="1">
            <a:spLocks noGrp="1"/>
          </p:cNvSpPr>
          <p:nvPr>
            <p:ph type="title" idx="15"/>
          </p:nvPr>
        </p:nvSpPr>
        <p:spPr>
          <a:xfrm>
            <a:off x="2901567" y="720000"/>
            <a:ext cx="63888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4" name="Google Shape;214;p13"/>
          <p:cNvSpPr/>
          <p:nvPr/>
        </p:nvSpPr>
        <p:spPr>
          <a:xfrm>
            <a:off x="9290437" y="3955665"/>
            <a:ext cx="2723009" cy="734960"/>
          </a:xfrm>
          <a:custGeom>
            <a:avLst/>
            <a:gdLst/>
            <a:ahLst/>
            <a:cxnLst/>
            <a:rect l="l" t="t" r="r" b="b"/>
            <a:pathLst>
              <a:path w="122972" h="33191" extrusionOk="0">
                <a:moveTo>
                  <a:pt x="19994" y="1"/>
                </a:moveTo>
                <a:cubicBezTo>
                  <a:pt x="13835" y="1"/>
                  <a:pt x="8843" y="4994"/>
                  <a:pt x="8843" y="11152"/>
                </a:cubicBezTo>
                <a:cubicBezTo>
                  <a:pt x="8843" y="12331"/>
                  <a:pt x="9027" y="13465"/>
                  <a:pt x="9365" y="14531"/>
                </a:cubicBezTo>
                <a:cubicBezTo>
                  <a:pt x="7811" y="14699"/>
                  <a:pt x="6599" y="16014"/>
                  <a:pt x="6599" y="17613"/>
                </a:cubicBezTo>
                <a:cubicBezTo>
                  <a:pt x="6599" y="17901"/>
                  <a:pt x="6642" y="18179"/>
                  <a:pt x="6715" y="18444"/>
                </a:cubicBezTo>
                <a:cubicBezTo>
                  <a:pt x="2951" y="18786"/>
                  <a:pt x="2" y="21947"/>
                  <a:pt x="0" y="25801"/>
                </a:cubicBezTo>
                <a:cubicBezTo>
                  <a:pt x="0" y="29882"/>
                  <a:pt x="3309" y="33190"/>
                  <a:pt x="7391" y="33190"/>
                </a:cubicBezTo>
                <a:lnTo>
                  <a:pt x="118561" y="33190"/>
                </a:lnTo>
                <a:cubicBezTo>
                  <a:pt x="120997" y="33190"/>
                  <a:pt x="122972" y="31215"/>
                  <a:pt x="122972" y="28779"/>
                </a:cubicBezTo>
                <a:cubicBezTo>
                  <a:pt x="122972" y="26343"/>
                  <a:pt x="120997" y="24369"/>
                  <a:pt x="118561" y="24369"/>
                </a:cubicBezTo>
                <a:lnTo>
                  <a:pt x="117486" y="24369"/>
                </a:lnTo>
                <a:cubicBezTo>
                  <a:pt x="117067" y="24369"/>
                  <a:pt x="116662" y="24431"/>
                  <a:pt x="116278" y="24540"/>
                </a:cubicBezTo>
                <a:cubicBezTo>
                  <a:pt x="115868" y="20603"/>
                  <a:pt x="112539" y="17533"/>
                  <a:pt x="108493" y="17533"/>
                </a:cubicBezTo>
                <a:cubicBezTo>
                  <a:pt x="106308" y="17533"/>
                  <a:pt x="104332" y="18429"/>
                  <a:pt x="102913" y="19872"/>
                </a:cubicBezTo>
                <a:cubicBezTo>
                  <a:pt x="102438" y="19724"/>
                  <a:pt x="101934" y="19645"/>
                  <a:pt x="101411" y="19645"/>
                </a:cubicBezTo>
                <a:cubicBezTo>
                  <a:pt x="99760" y="19645"/>
                  <a:pt x="98299" y="20442"/>
                  <a:pt x="97378" y="21668"/>
                </a:cubicBezTo>
                <a:cubicBezTo>
                  <a:pt x="96427" y="20922"/>
                  <a:pt x="95264" y="20435"/>
                  <a:pt x="93992" y="20319"/>
                </a:cubicBezTo>
                <a:cubicBezTo>
                  <a:pt x="94055" y="20088"/>
                  <a:pt x="94093" y="19846"/>
                  <a:pt x="94093" y="19594"/>
                </a:cubicBezTo>
                <a:cubicBezTo>
                  <a:pt x="94093" y="18197"/>
                  <a:pt x="93036" y="17050"/>
                  <a:pt x="91679" y="16903"/>
                </a:cubicBezTo>
                <a:cubicBezTo>
                  <a:pt x="92036" y="15777"/>
                  <a:pt x="92196" y="14564"/>
                  <a:pt x="92113" y="13301"/>
                </a:cubicBezTo>
                <a:cubicBezTo>
                  <a:pt x="91793" y="8424"/>
                  <a:pt x="87800" y="4486"/>
                  <a:pt x="82918" y="4234"/>
                </a:cubicBezTo>
                <a:cubicBezTo>
                  <a:pt x="82745" y="4225"/>
                  <a:pt x="82573" y="4220"/>
                  <a:pt x="82401" y="4220"/>
                </a:cubicBezTo>
                <a:cubicBezTo>
                  <a:pt x="77985" y="4220"/>
                  <a:pt x="74258" y="7163"/>
                  <a:pt x="73067" y="11193"/>
                </a:cubicBezTo>
                <a:cubicBezTo>
                  <a:pt x="72538" y="10795"/>
                  <a:pt x="71882" y="10556"/>
                  <a:pt x="71169" y="10556"/>
                </a:cubicBezTo>
                <a:cubicBezTo>
                  <a:pt x="69420" y="10556"/>
                  <a:pt x="68003" y="11973"/>
                  <a:pt x="68003" y="13722"/>
                </a:cubicBezTo>
                <a:cubicBezTo>
                  <a:pt x="68003" y="13736"/>
                  <a:pt x="68005" y="13752"/>
                  <a:pt x="68005" y="13767"/>
                </a:cubicBezTo>
                <a:cubicBezTo>
                  <a:pt x="67785" y="13788"/>
                  <a:pt x="67570" y="13825"/>
                  <a:pt x="67354" y="13860"/>
                </a:cubicBezTo>
                <a:cubicBezTo>
                  <a:pt x="65474" y="12477"/>
                  <a:pt x="63195" y="11612"/>
                  <a:pt x="60736" y="11484"/>
                </a:cubicBezTo>
                <a:cubicBezTo>
                  <a:pt x="60519" y="11473"/>
                  <a:pt x="60303" y="11467"/>
                  <a:pt x="60088" y="11467"/>
                </a:cubicBezTo>
                <a:cubicBezTo>
                  <a:pt x="58456" y="11467"/>
                  <a:pt x="56900" y="11787"/>
                  <a:pt x="55475" y="12361"/>
                </a:cubicBezTo>
                <a:cubicBezTo>
                  <a:pt x="52923" y="9853"/>
                  <a:pt x="49426" y="8303"/>
                  <a:pt x="45566" y="8303"/>
                </a:cubicBezTo>
                <a:cubicBezTo>
                  <a:pt x="45316" y="8303"/>
                  <a:pt x="45066" y="8310"/>
                  <a:pt x="44813" y="8323"/>
                </a:cubicBezTo>
                <a:cubicBezTo>
                  <a:pt x="41997" y="8468"/>
                  <a:pt x="39387" y="9460"/>
                  <a:pt x="37231" y="11045"/>
                </a:cubicBezTo>
                <a:cubicBezTo>
                  <a:pt x="36985" y="11004"/>
                  <a:pt x="36739" y="10963"/>
                  <a:pt x="36487" y="10938"/>
                </a:cubicBezTo>
                <a:cubicBezTo>
                  <a:pt x="36487" y="10921"/>
                  <a:pt x="36489" y="10903"/>
                  <a:pt x="36489" y="10885"/>
                </a:cubicBezTo>
                <a:cubicBezTo>
                  <a:pt x="36489" y="8883"/>
                  <a:pt x="34866" y="7259"/>
                  <a:pt x="32863" y="7259"/>
                </a:cubicBezTo>
                <a:cubicBezTo>
                  <a:pt x="32045" y="7259"/>
                  <a:pt x="31293" y="7533"/>
                  <a:pt x="30687" y="7989"/>
                </a:cubicBezTo>
                <a:cubicBezTo>
                  <a:pt x="29324" y="3371"/>
                  <a:pt x="25054" y="1"/>
                  <a:pt x="1999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669510" y="3791551"/>
            <a:ext cx="1322245" cy="576751"/>
          </a:xfrm>
          <a:custGeom>
            <a:avLst/>
            <a:gdLst/>
            <a:ahLst/>
            <a:cxnLst/>
            <a:rect l="l" t="t" r="r" b="b"/>
            <a:pathLst>
              <a:path w="78425" h="34215" extrusionOk="0">
                <a:moveTo>
                  <a:pt x="18079" y="0"/>
                </a:moveTo>
                <a:cubicBezTo>
                  <a:pt x="17728" y="0"/>
                  <a:pt x="17375" y="11"/>
                  <a:pt x="17020" y="35"/>
                </a:cubicBezTo>
                <a:cubicBezTo>
                  <a:pt x="9168" y="545"/>
                  <a:pt x="2807" y="6928"/>
                  <a:pt x="2317" y="14781"/>
                </a:cubicBezTo>
                <a:cubicBezTo>
                  <a:pt x="2021" y="19552"/>
                  <a:pt x="3844" y="23902"/>
                  <a:pt x="6935" y="26980"/>
                </a:cubicBezTo>
                <a:cubicBezTo>
                  <a:pt x="6413" y="26915"/>
                  <a:pt x="5883" y="26875"/>
                  <a:pt x="5343" y="26875"/>
                </a:cubicBezTo>
                <a:cubicBezTo>
                  <a:pt x="5130" y="26875"/>
                  <a:pt x="4919" y="26879"/>
                  <a:pt x="4708" y="26890"/>
                </a:cubicBezTo>
                <a:cubicBezTo>
                  <a:pt x="1" y="27121"/>
                  <a:pt x="264" y="34215"/>
                  <a:pt x="4978" y="34215"/>
                </a:cubicBezTo>
                <a:lnTo>
                  <a:pt x="70155" y="34215"/>
                </a:lnTo>
                <a:cubicBezTo>
                  <a:pt x="77821" y="34215"/>
                  <a:pt x="78425" y="22865"/>
                  <a:pt x="70795" y="22121"/>
                </a:cubicBezTo>
                <a:cubicBezTo>
                  <a:pt x="70719" y="22113"/>
                  <a:pt x="70641" y="22107"/>
                  <a:pt x="70565" y="22100"/>
                </a:cubicBezTo>
                <a:cubicBezTo>
                  <a:pt x="70573" y="21915"/>
                  <a:pt x="70579" y="21730"/>
                  <a:pt x="70579" y="21543"/>
                </a:cubicBezTo>
                <a:cubicBezTo>
                  <a:pt x="70579" y="14524"/>
                  <a:pt x="64889" y="8833"/>
                  <a:pt x="57870" y="8833"/>
                </a:cubicBezTo>
                <a:cubicBezTo>
                  <a:pt x="52490" y="8833"/>
                  <a:pt x="47894" y="12178"/>
                  <a:pt x="46039" y="16900"/>
                </a:cubicBezTo>
                <a:cubicBezTo>
                  <a:pt x="44580" y="15166"/>
                  <a:pt x="42397" y="14060"/>
                  <a:pt x="39953" y="14060"/>
                </a:cubicBezTo>
                <a:cubicBezTo>
                  <a:pt x="37486" y="14060"/>
                  <a:pt x="35281" y="15185"/>
                  <a:pt x="33822" y="16947"/>
                </a:cubicBezTo>
                <a:cubicBezTo>
                  <a:pt x="33850" y="16565"/>
                  <a:pt x="33869" y="16181"/>
                  <a:pt x="33869" y="15791"/>
                </a:cubicBezTo>
                <a:cubicBezTo>
                  <a:pt x="33869" y="7070"/>
                  <a:pt x="26800" y="0"/>
                  <a:pt x="18079"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575336" y="5302856"/>
            <a:ext cx="1675520" cy="652808"/>
          </a:xfrm>
          <a:custGeom>
            <a:avLst/>
            <a:gdLst/>
            <a:ahLst/>
            <a:cxnLst/>
            <a:rect l="l" t="t" r="r" b="b"/>
            <a:pathLst>
              <a:path w="75667" h="29481" extrusionOk="0">
                <a:moveTo>
                  <a:pt x="41734" y="1"/>
                </a:moveTo>
                <a:cubicBezTo>
                  <a:pt x="35124" y="1"/>
                  <a:pt x="29629" y="4758"/>
                  <a:pt x="28475" y="11035"/>
                </a:cubicBezTo>
                <a:cubicBezTo>
                  <a:pt x="28087" y="9925"/>
                  <a:pt x="27033" y="9129"/>
                  <a:pt x="25792" y="9129"/>
                </a:cubicBezTo>
                <a:cubicBezTo>
                  <a:pt x="25150" y="9129"/>
                  <a:pt x="24560" y="9343"/>
                  <a:pt x="24083" y="9701"/>
                </a:cubicBezTo>
                <a:cubicBezTo>
                  <a:pt x="23014" y="6078"/>
                  <a:pt x="19663" y="3432"/>
                  <a:pt x="15691" y="3432"/>
                </a:cubicBezTo>
                <a:cubicBezTo>
                  <a:pt x="10859" y="3432"/>
                  <a:pt x="6940" y="7350"/>
                  <a:pt x="6940" y="12184"/>
                </a:cubicBezTo>
                <a:cubicBezTo>
                  <a:pt x="6940" y="13108"/>
                  <a:pt x="7085" y="13999"/>
                  <a:pt x="7350" y="14836"/>
                </a:cubicBezTo>
                <a:cubicBezTo>
                  <a:pt x="6130" y="14967"/>
                  <a:pt x="5180" y="15999"/>
                  <a:pt x="5180" y="17255"/>
                </a:cubicBezTo>
                <a:cubicBezTo>
                  <a:pt x="5180" y="17481"/>
                  <a:pt x="5213" y="17699"/>
                  <a:pt x="5271" y="17907"/>
                </a:cubicBezTo>
                <a:cubicBezTo>
                  <a:pt x="2317" y="18175"/>
                  <a:pt x="1" y="20656"/>
                  <a:pt x="1" y="23680"/>
                </a:cubicBezTo>
                <a:cubicBezTo>
                  <a:pt x="1" y="26883"/>
                  <a:pt x="2598" y="29480"/>
                  <a:pt x="5801" y="29480"/>
                </a:cubicBezTo>
                <a:lnTo>
                  <a:pt x="70898" y="29480"/>
                </a:lnTo>
                <a:cubicBezTo>
                  <a:pt x="75286" y="29479"/>
                  <a:pt x="75667" y="22989"/>
                  <a:pt x="71303" y="22524"/>
                </a:cubicBezTo>
                <a:cubicBezTo>
                  <a:pt x="71264" y="22519"/>
                  <a:pt x="71225" y="22516"/>
                  <a:pt x="71186" y="22512"/>
                </a:cubicBezTo>
                <a:cubicBezTo>
                  <a:pt x="71187" y="22498"/>
                  <a:pt x="71189" y="22484"/>
                  <a:pt x="71189" y="22469"/>
                </a:cubicBezTo>
                <a:cubicBezTo>
                  <a:pt x="71189" y="20864"/>
                  <a:pt x="69886" y="19562"/>
                  <a:pt x="68280" y="19562"/>
                </a:cubicBezTo>
                <a:cubicBezTo>
                  <a:pt x="67625" y="19562"/>
                  <a:pt x="67022" y="19781"/>
                  <a:pt x="66536" y="20147"/>
                </a:cubicBezTo>
                <a:cubicBezTo>
                  <a:pt x="65442" y="16445"/>
                  <a:pt x="62017" y="13741"/>
                  <a:pt x="57961" y="13741"/>
                </a:cubicBezTo>
                <a:cubicBezTo>
                  <a:pt x="57803" y="13741"/>
                  <a:pt x="57645" y="13745"/>
                  <a:pt x="57485" y="13753"/>
                </a:cubicBezTo>
                <a:cubicBezTo>
                  <a:pt x="56692" y="13795"/>
                  <a:pt x="55928" y="13947"/>
                  <a:pt x="55201" y="14186"/>
                </a:cubicBezTo>
                <a:cubicBezTo>
                  <a:pt x="55213" y="13954"/>
                  <a:pt x="55219" y="13721"/>
                  <a:pt x="55219" y="13486"/>
                </a:cubicBezTo>
                <a:cubicBezTo>
                  <a:pt x="55219" y="6038"/>
                  <a:pt x="49181" y="1"/>
                  <a:pt x="41734"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5522920" y="6138001"/>
            <a:ext cx="1477056" cy="576800"/>
          </a:xfrm>
          <a:custGeom>
            <a:avLst/>
            <a:gdLst/>
            <a:ahLst/>
            <a:cxnLst/>
            <a:rect l="l" t="t" r="r" b="b"/>
            <a:pathLst>
              <a:path w="55766" h="21777" extrusionOk="0">
                <a:moveTo>
                  <a:pt x="21776" y="1"/>
                </a:moveTo>
                <a:cubicBezTo>
                  <a:pt x="16677" y="1"/>
                  <a:pt x="12544" y="4135"/>
                  <a:pt x="12544" y="9234"/>
                </a:cubicBezTo>
                <a:cubicBezTo>
                  <a:pt x="11523" y="9234"/>
                  <a:pt x="10627" y="9756"/>
                  <a:pt x="10101" y="10547"/>
                </a:cubicBezTo>
                <a:cubicBezTo>
                  <a:pt x="9042" y="9727"/>
                  <a:pt x="7715" y="9234"/>
                  <a:pt x="6272" y="9234"/>
                </a:cubicBezTo>
                <a:cubicBezTo>
                  <a:pt x="2808" y="9234"/>
                  <a:pt x="1" y="12042"/>
                  <a:pt x="1" y="15504"/>
                </a:cubicBezTo>
                <a:cubicBezTo>
                  <a:pt x="1" y="18968"/>
                  <a:pt x="2808" y="21776"/>
                  <a:pt x="6272" y="21776"/>
                </a:cubicBezTo>
                <a:lnTo>
                  <a:pt x="52406" y="21776"/>
                </a:lnTo>
                <a:cubicBezTo>
                  <a:pt x="54262" y="21776"/>
                  <a:pt x="55766" y="20272"/>
                  <a:pt x="55766" y="18417"/>
                </a:cubicBezTo>
                <a:cubicBezTo>
                  <a:pt x="55766" y="16699"/>
                  <a:pt x="54477" y="15286"/>
                  <a:pt x="52814" y="15084"/>
                </a:cubicBezTo>
                <a:cubicBezTo>
                  <a:pt x="53296" y="14109"/>
                  <a:pt x="53573" y="13016"/>
                  <a:pt x="53573" y="11856"/>
                </a:cubicBezTo>
                <a:cubicBezTo>
                  <a:pt x="53573" y="7823"/>
                  <a:pt x="50303" y="4553"/>
                  <a:pt x="46270" y="4553"/>
                </a:cubicBezTo>
                <a:cubicBezTo>
                  <a:pt x="43181" y="4553"/>
                  <a:pt x="40547" y="6474"/>
                  <a:pt x="39480" y="9184"/>
                </a:cubicBezTo>
                <a:cubicBezTo>
                  <a:pt x="38052" y="7968"/>
                  <a:pt x="36207" y="7230"/>
                  <a:pt x="34185" y="7230"/>
                </a:cubicBezTo>
                <a:cubicBezTo>
                  <a:pt x="33018" y="7230"/>
                  <a:pt x="31909" y="7480"/>
                  <a:pt x="30905" y="7921"/>
                </a:cubicBezTo>
                <a:cubicBezTo>
                  <a:pt x="30266" y="3446"/>
                  <a:pt x="26428" y="1"/>
                  <a:pt x="21776"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995736" y="5873596"/>
            <a:ext cx="634921" cy="363315"/>
          </a:xfrm>
          <a:custGeom>
            <a:avLst/>
            <a:gdLst/>
            <a:ahLst/>
            <a:cxnLst/>
            <a:rect l="l" t="t" r="r" b="b"/>
            <a:pathLst>
              <a:path w="45909" h="26270" extrusionOk="0">
                <a:moveTo>
                  <a:pt x="30083" y="1"/>
                </a:moveTo>
                <a:cubicBezTo>
                  <a:pt x="26157" y="1"/>
                  <a:pt x="22838" y="2567"/>
                  <a:pt x="21692" y="6112"/>
                </a:cubicBezTo>
                <a:cubicBezTo>
                  <a:pt x="21001" y="5544"/>
                  <a:pt x="20115" y="5202"/>
                  <a:pt x="19151" y="5202"/>
                </a:cubicBezTo>
                <a:cubicBezTo>
                  <a:pt x="17284" y="5202"/>
                  <a:pt x="15721" y="6481"/>
                  <a:pt x="15276" y="8209"/>
                </a:cubicBezTo>
                <a:cubicBezTo>
                  <a:pt x="13720" y="7176"/>
                  <a:pt x="11860" y="6567"/>
                  <a:pt x="9852" y="6567"/>
                </a:cubicBezTo>
                <a:cubicBezTo>
                  <a:pt x="4411" y="6567"/>
                  <a:pt x="1" y="10979"/>
                  <a:pt x="1" y="16419"/>
                </a:cubicBezTo>
                <a:cubicBezTo>
                  <a:pt x="1" y="21860"/>
                  <a:pt x="4411" y="26270"/>
                  <a:pt x="9852" y="26270"/>
                </a:cubicBezTo>
                <a:lnTo>
                  <a:pt x="40058" y="26270"/>
                </a:lnTo>
                <a:cubicBezTo>
                  <a:pt x="43289" y="26270"/>
                  <a:pt x="45907" y="23651"/>
                  <a:pt x="45907" y="20421"/>
                </a:cubicBezTo>
                <a:cubicBezTo>
                  <a:pt x="45908" y="17371"/>
                  <a:pt x="43573" y="14869"/>
                  <a:pt x="40594" y="14599"/>
                </a:cubicBezTo>
                <a:cubicBezTo>
                  <a:pt x="40652" y="14388"/>
                  <a:pt x="40685" y="14168"/>
                  <a:pt x="40685" y="13940"/>
                </a:cubicBezTo>
                <a:cubicBezTo>
                  <a:pt x="40685" y="12674"/>
                  <a:pt x="39727" y="11634"/>
                  <a:pt x="38496" y="11501"/>
                </a:cubicBezTo>
                <a:cubicBezTo>
                  <a:pt x="38764" y="10657"/>
                  <a:pt x="38909" y="9759"/>
                  <a:pt x="38909" y="8826"/>
                </a:cubicBezTo>
                <a:cubicBezTo>
                  <a:pt x="38909" y="3952"/>
                  <a:pt x="34958" y="1"/>
                  <a:pt x="30083" y="1"/>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11021183" y="1572267"/>
            <a:ext cx="634949" cy="528348"/>
          </a:xfrm>
          <a:custGeom>
            <a:avLst/>
            <a:gdLst/>
            <a:ahLst/>
            <a:cxnLst/>
            <a:rect l="l" t="t" r="r" b="b"/>
            <a:pathLst>
              <a:path w="35678" h="29688" extrusionOk="0">
                <a:moveTo>
                  <a:pt x="15326" y="0"/>
                </a:moveTo>
                <a:cubicBezTo>
                  <a:pt x="8982" y="0"/>
                  <a:pt x="3839" y="5143"/>
                  <a:pt x="3839" y="11487"/>
                </a:cubicBezTo>
                <a:cubicBezTo>
                  <a:pt x="3839" y="12380"/>
                  <a:pt x="3951" y="13245"/>
                  <a:pt x="4144" y="14080"/>
                </a:cubicBezTo>
                <a:cubicBezTo>
                  <a:pt x="1657" y="15568"/>
                  <a:pt x="0" y="18299"/>
                  <a:pt x="50" y="21420"/>
                </a:cubicBezTo>
                <a:cubicBezTo>
                  <a:pt x="123" y="26049"/>
                  <a:pt x="4065" y="29688"/>
                  <a:pt x="8695" y="29688"/>
                </a:cubicBezTo>
                <a:lnTo>
                  <a:pt x="26031" y="29688"/>
                </a:lnTo>
                <a:cubicBezTo>
                  <a:pt x="31359" y="29688"/>
                  <a:pt x="35678" y="25369"/>
                  <a:pt x="35678" y="20040"/>
                </a:cubicBezTo>
                <a:cubicBezTo>
                  <a:pt x="35678" y="16380"/>
                  <a:pt x="33639" y="13195"/>
                  <a:pt x="30635" y="11561"/>
                </a:cubicBezTo>
                <a:cubicBezTo>
                  <a:pt x="30873" y="11033"/>
                  <a:pt x="31010" y="10449"/>
                  <a:pt x="31010" y="9833"/>
                </a:cubicBezTo>
                <a:cubicBezTo>
                  <a:pt x="31010" y="7514"/>
                  <a:pt x="29130" y="5636"/>
                  <a:pt x="26812" y="5636"/>
                </a:cubicBezTo>
                <a:cubicBezTo>
                  <a:pt x="26299" y="5636"/>
                  <a:pt x="25811" y="5731"/>
                  <a:pt x="25357" y="5899"/>
                </a:cubicBezTo>
                <a:cubicBezTo>
                  <a:pt x="23394" y="2382"/>
                  <a:pt x="19640" y="0"/>
                  <a:pt x="15326" y="0"/>
                </a:cubicBezTo>
                <a:close/>
              </a:path>
            </a:pathLst>
          </a:custGeom>
          <a:solidFill>
            <a:srgbClr val="FFFFFF">
              <a:alpha val="68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3"/>
          <p:cNvSpPr/>
          <p:nvPr/>
        </p:nvSpPr>
        <p:spPr>
          <a:xfrm rot="-941668">
            <a:off x="11368521" y="20450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13"/>
          <p:cNvSpPr/>
          <p:nvPr/>
        </p:nvSpPr>
        <p:spPr>
          <a:xfrm rot="-941668">
            <a:off x="11368521" y="6168174"/>
            <a:ext cx="213324" cy="213388"/>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3"/>
          <p:cNvSpPr/>
          <p:nvPr/>
        </p:nvSpPr>
        <p:spPr>
          <a:xfrm rot="505091">
            <a:off x="637194" y="4190853"/>
            <a:ext cx="156149" cy="156160"/>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13"/>
          <p:cNvSpPr/>
          <p:nvPr/>
        </p:nvSpPr>
        <p:spPr>
          <a:xfrm rot="505449">
            <a:off x="11552804" y="4608575"/>
            <a:ext cx="196595" cy="196683"/>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13"/>
          <p:cNvSpPr/>
          <p:nvPr/>
        </p:nvSpPr>
        <p:spPr>
          <a:xfrm rot="-1991404">
            <a:off x="11096449" y="6023182"/>
            <a:ext cx="271111" cy="229613"/>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3"/>
          <p:cNvSpPr/>
          <p:nvPr/>
        </p:nvSpPr>
        <p:spPr>
          <a:xfrm rot="-4281277">
            <a:off x="286563" y="5940452"/>
            <a:ext cx="271109" cy="229605"/>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3"/>
          <p:cNvSpPr/>
          <p:nvPr/>
        </p:nvSpPr>
        <p:spPr>
          <a:xfrm rot="-1365066">
            <a:off x="5177644" y="6181473"/>
            <a:ext cx="271104" cy="229607"/>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3"/>
          <p:cNvSpPr/>
          <p:nvPr/>
        </p:nvSpPr>
        <p:spPr>
          <a:xfrm rot="-2138645">
            <a:off x="11575464" y="2100757"/>
            <a:ext cx="379833" cy="321692"/>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3"/>
          <p:cNvSpPr/>
          <p:nvPr/>
        </p:nvSpPr>
        <p:spPr>
          <a:xfrm rot="-4730207">
            <a:off x="712362" y="1250668"/>
            <a:ext cx="254307" cy="215411"/>
          </a:xfrm>
          <a:custGeom>
            <a:avLst/>
            <a:gdLst/>
            <a:ahLst/>
            <a:cxnLst/>
            <a:rect l="l" t="t" r="r" b="b"/>
            <a:pathLst>
              <a:path w="5725" h="4849" extrusionOk="0">
                <a:moveTo>
                  <a:pt x="4692" y="1"/>
                </a:moveTo>
                <a:lnTo>
                  <a:pt x="2500" y="1505"/>
                </a:lnTo>
                <a:lnTo>
                  <a:pt x="1785" y="2001"/>
                </a:lnTo>
                <a:lnTo>
                  <a:pt x="2348" y="3103"/>
                </a:lnTo>
                <a:lnTo>
                  <a:pt x="0" y="4848"/>
                </a:lnTo>
                <a:lnTo>
                  <a:pt x="3547" y="3706"/>
                </a:lnTo>
                <a:lnTo>
                  <a:pt x="3097" y="2723"/>
                </a:lnTo>
                <a:lnTo>
                  <a:pt x="5725" y="1784"/>
                </a:lnTo>
                <a:lnTo>
                  <a:pt x="469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687085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368691"/>
      </p:ext>
    </p:extLst>
  </p:cSld>
  <p:clrMapOvr>
    <a:masterClrMapping/>
  </p:clrMapOvr>
  <p:transition>
    <p:randomBar dir="vert"/>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168929104"/>
      </p:ext>
    </p:extLst>
  </p:cSld>
  <p:clrMapOvr>
    <a:masterClrMapping/>
  </p:clrMapOvr>
  <p:transition>
    <p:randomBar dir="vert"/>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760671"/>
      </p:ext>
    </p:extLst>
  </p:cSld>
  <p:clrMapOvr>
    <a:masterClrMapping/>
  </p:clrMapOvr>
  <p:transition>
    <p:randomBar dir="vert"/>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693405862"/>
      </p:ext>
    </p:extLst>
  </p:cSld>
  <p:clrMapOvr>
    <a:masterClrMapping/>
  </p:clrMapOvr>
  <p:transition>
    <p:randomBar dir="vert"/>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44573"/>
      </p:ext>
    </p:extLst>
  </p:cSld>
  <p:clrMapOvr>
    <a:masterClrMapping/>
  </p:clrMapOvr>
  <p:transition>
    <p:randomBar dir="vert"/>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7792068"/>
      </p:ext>
    </p:extLst>
  </p:cSld>
  <p:clrMapOvr>
    <a:masterClrMapping/>
  </p:clrMapOvr>
  <p:transition>
    <p:randomBar dir="vert"/>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173145"/>
      </p:ext>
    </p:extLst>
  </p:cSld>
  <p:clrMapOvr>
    <a:masterClrMapping/>
  </p:clrMapOvr>
  <p:transition>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2024/3/17</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507951001"/>
      </p:ext>
    </p:extLst>
  </p:cSld>
  <p:clrMapOvr>
    <a:masterClrMapping/>
  </p:clrMapOvr>
  <p:transition>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964641393"/>
      </p:ext>
    </p:extLst>
  </p:cSld>
  <p:clrMapOvr>
    <a:masterClrMapping/>
  </p:clrMapOvr>
  <p:transition>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499505"/>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720997"/>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851204"/>
      </p:ext>
    </p:extLst>
  </p:cSld>
  <p:clrMapOvr>
    <a:masterClrMapping/>
  </p:clrMapOvr>
  <p:transition>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028484"/>
      </p:ext>
    </p:extLst>
  </p:cSld>
  <p:clrMapOvr>
    <a:masterClrMapping/>
  </p:clrMapOvr>
  <p:transition>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2826238458"/>
      </p:ext>
    </p:extLst>
  </p:cSld>
  <p:clrMapOvr>
    <a:masterClrMapping/>
  </p:clrMapOvr>
  <p:transition>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32356355"/>
      </p:ext>
    </p:extLst>
  </p:cSld>
  <p:clrMapOvr>
    <a:masterClrMapping/>
  </p:clrMapOvr>
  <p:transition>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1449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914515751"/>
      </p:ext>
    </p:extLst>
  </p:cSld>
  <p:clrMapOvr>
    <a:masterClrMapping/>
  </p:clrMapOvr>
  <p:transition>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98698"/>
      </p:ext>
    </p:extLst>
  </p:cSld>
  <p:clrMapOvr>
    <a:masterClrMapping/>
  </p:clrMapOvr>
  <p:transition>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52382582"/>
      </p:ext>
    </p:extLst>
  </p:cSld>
  <p:clrMapOvr>
    <a:masterClrMapping/>
  </p:clrMapOvr>
  <p:transition>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1590815"/>
      </p:ext>
    </p:extLst>
  </p:cSld>
  <p:clrMapOvr>
    <a:masterClrMapping/>
  </p:clrMapOvr>
  <p:transition>
    <p:randomBar dir="vert"/>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68570217"/>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87645263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22268584"/>
      </p:ext>
    </p:extLst>
  </p:cSld>
  <p:clrMapOvr>
    <a:masterClrMapping/>
  </p:clrMapOvr>
  <p:transition>
    <p:randomBar dir="vert"/>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0993062"/>
      </p:ext>
    </p:extLst>
  </p:cSld>
  <p:clrMapOvr>
    <a:masterClrMapping/>
  </p:clrMapOvr>
  <p:transition>
    <p:randomBar dir="vert"/>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88123202"/>
      </p:ext>
    </p:extLst>
  </p:cSld>
  <p:clrMapOvr>
    <a:masterClrMapping/>
  </p:clrMapOvr>
  <p:transition>
    <p:randomBar dir="vert"/>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96155174"/>
      </p:ext>
    </p:extLst>
  </p:cSld>
  <p:clrMapOvr>
    <a:masterClrMapping/>
  </p:clrMapOvr>
  <p:transition>
    <p:randomBar dir="vert"/>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92152"/>
      </p:ext>
    </p:extLst>
  </p:cSld>
  <p:clrMapOvr>
    <a:masterClrMapping/>
  </p:clrMapOvr>
  <p:transition>
    <p:randomBar dir="vert"/>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776580183"/>
      </p:ext>
    </p:extLst>
  </p:cSld>
  <p:clrMapOvr>
    <a:masterClrMapping/>
  </p:clrMapOvr>
  <p:transition>
    <p:randomBar dir="vert"/>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526857"/>
      </p:ext>
    </p:extLst>
  </p:cSld>
  <p:clrMapOvr>
    <a:masterClrMapping/>
  </p:clrMapOvr>
  <p:transition>
    <p:randomBar dir="vert"/>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1703785"/>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035994"/>
      </p:ext>
    </p:extLst>
  </p:cSld>
  <p:clrMapOvr>
    <a:masterClrMapping/>
  </p:clrMapOvr>
  <p:transition>
    <p:randomBar dir="vert"/>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916393667"/>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310414799"/>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371623"/>
      </p:ext>
    </p:extLst>
  </p:cSld>
  <p:clrMapOvr>
    <a:masterClrMapping/>
  </p:clrMapOvr>
  <p:transition>
    <p:randomBar dir="vert"/>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621883632"/>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145627"/>
      </p:ext>
    </p:extLst>
  </p:cSld>
  <p:clrMapOvr>
    <a:masterClrMapping/>
  </p:clrMapOvr>
  <p:transition>
    <p:randomBar dir="vert"/>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50778"/>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81365618"/>
      </p:ext>
    </p:extLst>
  </p:cSld>
  <p:clrMapOvr>
    <a:masterClrMapping/>
  </p:clrMapOvr>
  <p:transition>
    <p:randomBar dir="vert"/>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36706149"/>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68249248"/>
      </p:ext>
    </p:extLst>
  </p:cSld>
  <p:clrMapOvr>
    <a:masterClrMapping/>
  </p:clrMapOvr>
  <p:transition>
    <p:randomBar dir="vert"/>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2843622"/>
      </p:ext>
    </p:extLst>
  </p:cSld>
  <p:clrMapOvr>
    <a:masterClrMapping/>
  </p:clrMapOvr>
  <p:transition>
    <p:randomBar dir="vert"/>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38657544"/>
      </p:ext>
    </p:extLst>
  </p:cSld>
  <p:clrMapOvr>
    <a:masterClrMapping/>
  </p:clrMapOvr>
  <p:transition>
    <p:randomBar dir="vert"/>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8161893"/>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041316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765538793"/>
      </p:ext>
    </p:extLst>
  </p:cSld>
  <p:clrMapOvr>
    <a:masterClrMapping/>
  </p:clrMapOvr>
  <p:transition>
    <p:randomBar dir="vert"/>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783140"/>
      </p:ext>
    </p:extLst>
  </p:cSld>
  <p:clrMapOvr>
    <a:masterClrMapping/>
  </p:clrMapOvr>
  <p:transition>
    <p:randomBar dir="vert"/>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295321718"/>
      </p:ext>
    </p:extLst>
  </p:cSld>
  <p:clrMapOvr>
    <a:masterClrMapping/>
  </p:clrMapOvr>
  <p:transition>
    <p:randomBar dir="vert"/>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303081"/>
      </p:ext>
    </p:extLst>
  </p:cSld>
  <p:clrMapOvr>
    <a:masterClrMapping/>
  </p:clrMapOvr>
  <p:transition>
    <p:randomBar dir="vert"/>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024510178"/>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161131"/>
      </p:ext>
    </p:extLst>
  </p:cSld>
  <p:clrMapOvr>
    <a:masterClrMapping/>
  </p:clrMapOvr>
  <p:transition>
    <p:randomBar dir="vert"/>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641154158"/>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03022"/>
      </p:ext>
    </p:extLst>
  </p:cSld>
  <p:clrMapOvr>
    <a:masterClrMapping/>
  </p:clrMapOvr>
  <p:transition>
    <p:randomBar dir="vert"/>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266748"/>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188"/>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393644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2024/3/17</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349846592"/>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052887852"/>
      </p:ext>
    </p:extLst>
  </p:cSld>
  <p:clrMapOvr>
    <a:masterClrMapping/>
  </p:clrMapOvr>
  <p:transition>
    <p:randomBar dir="vert"/>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834345"/>
      </p:ext>
    </p:extLst>
  </p:cSld>
  <p:clrMapOvr>
    <a:masterClrMapping/>
  </p:clrMapOvr>
  <p:transition>
    <p:randomBar dir="vert"/>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517283"/>
      </p:ext>
    </p:extLst>
  </p:cSld>
  <p:clrMapOvr>
    <a:masterClrMapping/>
  </p:clrMapOvr>
  <p:transition>
    <p:randomBar dir="vert"/>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0332797"/>
      </p:ext>
    </p:extLst>
  </p:cSld>
  <p:clrMapOvr>
    <a:masterClrMapping/>
  </p:clrMapOvr>
  <p:transition>
    <p:randomBar dir="vert"/>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659784245"/>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894789681"/>
      </p:ext>
    </p:extLst>
  </p:cSld>
  <p:clrMapOvr>
    <a:masterClrMapping/>
  </p:clrMapOvr>
  <p:transition>
    <p:randomBar dir="vert"/>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426561"/>
      </p:ext>
    </p:extLst>
  </p:cSld>
  <p:clrMapOvr>
    <a:masterClrMapping/>
  </p:clrMapOvr>
  <p:transition spd="slow" advClick="0" advTm="0">
    <p:random/>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2024/3/17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628503632"/>
      </p:ext>
    </p:extLst>
  </p:cSld>
  <p:clrMapOvr>
    <a:masterClrMapping/>
  </p:clrMapOvr>
  <p:transition>
    <p:randomBar dir="vert"/>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86617"/>
      </p:ext>
    </p:extLst>
  </p:cSld>
  <p:clrMapOvr>
    <a:masterClrMapping/>
  </p:clrMapOvr>
  <p:transition spd="slow" advTm="3000"/>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673471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930345"/>
      </p:ext>
    </p:extLst>
  </p:cSld>
  <p:clrMapOvr>
    <a:masterClrMapping/>
  </p:clrMapOvr>
  <p:transition spd="slow" advTm="3000"/>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1608440"/>
      </p:ext>
    </p:extLst>
  </p:cSld>
  <p:clrMapOvr>
    <a:masterClrMapping/>
  </p:clrMapOvr>
  <p:transition spd="slow" advTm="3000"/>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882818"/>
      </p:ext>
    </p:extLst>
  </p:cSld>
  <p:clrMapOvr>
    <a:masterClrMapping/>
  </p:clrMapOvr>
  <p:transition spd="slow" advTm="3000"/>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58877716"/>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474098"/>
      </p:ext>
    </p:extLst>
  </p:cSld>
  <p:clrMapOvr>
    <a:masterClrMapping/>
  </p:clrMapOvr>
  <p:transition spd="slow" advTm="3000"/>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582589"/>
      </p:ext>
    </p:extLst>
  </p:cSld>
  <p:clrMapOvr>
    <a:masterClrMapping/>
  </p:clrMapOvr>
  <p:transition spd="slow" advTm="3000"/>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455264"/>
      </p:ext>
    </p:extLst>
  </p:cSld>
  <p:clrMapOvr>
    <a:masterClrMapping/>
  </p:clrMapOvr>
  <p:transition spd="slow" advTm="3000"/>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3432779349"/>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2024/3/17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2344592361"/>
      </p:ext>
    </p:extLst>
  </p:cSld>
  <p:clrMapOvr>
    <a:masterClrMapping/>
  </p:clrMapOvr>
  <p:transition spd="slow" advTm="3000">
    <p:random/>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09962"/>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622044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795684"/>
      </p:ext>
    </p:extLst>
  </p:cSld>
  <p:clrMapOvr>
    <a:masterClrMapping/>
  </p:clrMapOvr>
  <p:transition>
    <p:randomBar dir="vert"/>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578198"/>
      </p:ext>
    </p:extLst>
  </p:cSld>
  <p:clrMapOvr>
    <a:masterClrMapping/>
  </p:clrMapOvr>
  <p:transition>
    <p:randomBar dir="vert"/>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61230"/>
      </p:ext>
    </p:extLst>
  </p:cSld>
  <p:clrMapOvr>
    <a:masterClrMapping/>
  </p:clrMapOvr>
  <p:transition>
    <p:randomBar dir="vert"/>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788086"/>
      </p:ext>
    </p:extLst>
  </p:cSld>
  <p:clrMapOvr>
    <a:masterClrMapping/>
  </p:clrMapOvr>
  <p:transition>
    <p:randomBar dir="vert"/>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661196"/>
      </p:ext>
    </p:extLst>
  </p:cSld>
  <p:clrMapOvr>
    <a:masterClrMapping/>
  </p:clrMapOvr>
  <p:transition>
    <p:randomBar dir="vert"/>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03839"/>
      </p:ext>
    </p:extLst>
  </p:cSld>
  <p:clrMapOvr>
    <a:masterClrMapping/>
  </p:clrMapOvr>
  <p:transition>
    <p:randomBar dir="vert"/>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518"/>
      </p:ext>
    </p:extLst>
  </p:cSld>
  <p:clrMapOvr>
    <a:masterClrMapping/>
  </p:clrMapOvr>
  <p:transition>
    <p:randomBar dir="vert"/>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2024/3/17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458368787"/>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582768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88436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290F15-967D-4EED-AF26-1512C2BF3FD9}"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4362807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6220924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284911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2250612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640469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09388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0895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406336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32503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26871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11444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21012298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74038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vi-VN"/>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4992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80306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12611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5511C4-A11A-4924-9AD9-34DA0FB0815F}"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12A9F6-A682-4CC8-9598-FB5D4FE8780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6446860"/>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882A28-1CAC-4E6E-A73B-FE99D2AB16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03464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D2B0651-24B6-44E1-B217-31FF1A0EAA03}"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3E5D34-9210-41C4-9D0F-41BF6B87073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87918001"/>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4A93884-4DD0-4DB3-95DE-ABFF8BC355DE}"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67A0D18-C937-4B86-9C28-578548DC15B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06091561"/>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56473A0-078B-47FD-8900-04AAFE4F5E8A}"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792EF67-A9D2-4079-883E-1B5A326D1B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6427121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A787F59-F09E-4EC8-8C5C-3577FF0F487C}"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619B3ED-15B7-4DE3-A699-91CA3EEC4B5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422127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4290F15-967D-4EED-AF26-1512C2BF3FD9}"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DDCC1F-733C-4156-ABF5-71B829042773}" type="slidenum">
              <a:rPr lang="en-US" smtClean="0"/>
              <a:t>‹#›</a:t>
            </a:fld>
            <a:endParaRPr lang="en-US"/>
          </a:p>
        </p:txBody>
      </p:sp>
    </p:spTree>
    <p:extLst>
      <p:ext uri="{BB962C8B-B14F-4D97-AF65-F5344CB8AC3E}">
        <p14:creationId xmlns:p14="http://schemas.microsoft.com/office/powerpoint/2010/main" val="6856753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B4E0362-86A1-415B-9D87-B87AE5A14B2C}"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C72DA59-13FB-4B9B-ADE1-CBD2D60111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579135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E760F0C-A642-4799-8927-FE38EE99A7B0}"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4DCF22A-8A36-42A2-909C-7746C740056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6648164"/>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C2CC93DC-641F-44E4-B6ED-E029B73C7A6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D117A85-C162-4E4B-AA6A-76D5A5C5A18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67339984"/>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6AE2AC-2532-4C68-8187-1C258C86847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629387-969E-4409-B542-3FEF5AD41FE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0976093"/>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7C0FF08-BF3E-4CEB-B9D3-E7975E91B679}" type="datetimeFigureOut">
              <a:rPr lang="en-US">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693B93-ED9C-4023-A833-C5D89DA4D40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23380847"/>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5896399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6793922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9468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9050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146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96.xml"/><Relationship Id="rId18" Type="http://schemas.openxmlformats.org/officeDocument/2006/relationships/slideLayout" Target="../slideLayouts/slideLayout101.xml"/><Relationship Id="rId26" Type="http://schemas.openxmlformats.org/officeDocument/2006/relationships/slideLayout" Target="../slideLayouts/slideLayout109.xml"/><Relationship Id="rId39" Type="http://schemas.openxmlformats.org/officeDocument/2006/relationships/slideLayout" Target="../slideLayouts/slideLayout122.xml"/><Relationship Id="rId21" Type="http://schemas.openxmlformats.org/officeDocument/2006/relationships/slideLayout" Target="../slideLayouts/slideLayout104.xml"/><Relationship Id="rId34" Type="http://schemas.openxmlformats.org/officeDocument/2006/relationships/slideLayout" Target="../slideLayouts/slideLayout117.xml"/><Relationship Id="rId42" Type="http://schemas.openxmlformats.org/officeDocument/2006/relationships/slideLayout" Target="../slideLayouts/slideLayout125.xml"/><Relationship Id="rId47" Type="http://schemas.openxmlformats.org/officeDocument/2006/relationships/theme" Target="../theme/theme8.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9" Type="http://schemas.openxmlformats.org/officeDocument/2006/relationships/slideLayout" Target="../slideLayouts/slideLayout112.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24" Type="http://schemas.openxmlformats.org/officeDocument/2006/relationships/slideLayout" Target="../slideLayouts/slideLayout107.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10" Type="http://schemas.openxmlformats.org/officeDocument/2006/relationships/slideLayout" Target="../slideLayouts/slideLayout93.xml"/><Relationship Id="rId19" Type="http://schemas.openxmlformats.org/officeDocument/2006/relationships/slideLayout" Target="../slideLayouts/slideLayout102.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43" Type="http://schemas.openxmlformats.org/officeDocument/2006/relationships/slideLayout" Target="../slideLayouts/slideLayout126.xml"/><Relationship Id="rId8" Type="http://schemas.openxmlformats.org/officeDocument/2006/relationships/slideLayout" Target="../slideLayouts/slideLayout91.xml"/><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20" Type="http://schemas.openxmlformats.org/officeDocument/2006/relationships/slideLayout" Target="../slideLayouts/slideLayout103.xml"/><Relationship Id="rId41"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246.xml"/><Relationship Id="rId21" Type="http://schemas.openxmlformats.org/officeDocument/2006/relationships/slideLayout" Target="../slideLayouts/slideLayout150.xml"/><Relationship Id="rId324" Type="http://schemas.openxmlformats.org/officeDocument/2006/relationships/slideLayout" Target="../slideLayouts/slideLayout453.xml"/><Relationship Id="rId531" Type="http://schemas.openxmlformats.org/officeDocument/2006/relationships/slideLayout" Target="../slideLayouts/slideLayout660.xml"/><Relationship Id="rId170" Type="http://schemas.openxmlformats.org/officeDocument/2006/relationships/slideLayout" Target="../slideLayouts/slideLayout299.xml"/><Relationship Id="rId268" Type="http://schemas.openxmlformats.org/officeDocument/2006/relationships/slideLayout" Target="../slideLayouts/slideLayout397.xml"/><Relationship Id="rId475" Type="http://schemas.openxmlformats.org/officeDocument/2006/relationships/slideLayout" Target="../slideLayouts/slideLayout604.xml"/><Relationship Id="rId32" Type="http://schemas.openxmlformats.org/officeDocument/2006/relationships/slideLayout" Target="../slideLayouts/slideLayout161.xml"/><Relationship Id="rId128" Type="http://schemas.openxmlformats.org/officeDocument/2006/relationships/slideLayout" Target="../slideLayouts/slideLayout257.xml"/><Relationship Id="rId335" Type="http://schemas.openxmlformats.org/officeDocument/2006/relationships/slideLayout" Target="../slideLayouts/slideLayout464.xml"/><Relationship Id="rId542" Type="http://schemas.openxmlformats.org/officeDocument/2006/relationships/slideLayout" Target="../slideLayouts/slideLayout671.xml"/><Relationship Id="rId181" Type="http://schemas.openxmlformats.org/officeDocument/2006/relationships/slideLayout" Target="../slideLayouts/slideLayout310.xml"/><Relationship Id="rId402" Type="http://schemas.openxmlformats.org/officeDocument/2006/relationships/slideLayout" Target="../slideLayouts/slideLayout531.xml"/><Relationship Id="rId279" Type="http://schemas.openxmlformats.org/officeDocument/2006/relationships/slideLayout" Target="../slideLayouts/slideLayout408.xml"/><Relationship Id="rId486" Type="http://schemas.openxmlformats.org/officeDocument/2006/relationships/slideLayout" Target="../slideLayouts/slideLayout615.xml"/><Relationship Id="rId43" Type="http://schemas.openxmlformats.org/officeDocument/2006/relationships/slideLayout" Target="../slideLayouts/slideLayout172.xml"/><Relationship Id="rId139" Type="http://schemas.openxmlformats.org/officeDocument/2006/relationships/slideLayout" Target="../slideLayouts/slideLayout268.xml"/><Relationship Id="rId346" Type="http://schemas.openxmlformats.org/officeDocument/2006/relationships/slideLayout" Target="../slideLayouts/slideLayout475.xml"/><Relationship Id="rId192" Type="http://schemas.openxmlformats.org/officeDocument/2006/relationships/slideLayout" Target="../slideLayouts/slideLayout321.xml"/><Relationship Id="rId206" Type="http://schemas.openxmlformats.org/officeDocument/2006/relationships/slideLayout" Target="../slideLayouts/slideLayout335.xml"/><Relationship Id="rId413" Type="http://schemas.openxmlformats.org/officeDocument/2006/relationships/slideLayout" Target="../slideLayouts/slideLayout542.xml"/><Relationship Id="rId497" Type="http://schemas.openxmlformats.org/officeDocument/2006/relationships/slideLayout" Target="../slideLayouts/slideLayout626.xml"/><Relationship Id="rId12" Type="http://schemas.openxmlformats.org/officeDocument/2006/relationships/slideLayout" Target="../slideLayouts/slideLayout141.xml"/><Relationship Id="rId108" Type="http://schemas.openxmlformats.org/officeDocument/2006/relationships/slideLayout" Target="../slideLayouts/slideLayout237.xml"/><Relationship Id="rId315" Type="http://schemas.openxmlformats.org/officeDocument/2006/relationships/slideLayout" Target="../slideLayouts/slideLayout444.xml"/><Relationship Id="rId357" Type="http://schemas.openxmlformats.org/officeDocument/2006/relationships/slideLayout" Target="../slideLayouts/slideLayout486.xml"/><Relationship Id="rId522" Type="http://schemas.openxmlformats.org/officeDocument/2006/relationships/slideLayout" Target="../slideLayouts/slideLayout651.xml"/><Relationship Id="rId54" Type="http://schemas.openxmlformats.org/officeDocument/2006/relationships/slideLayout" Target="../slideLayouts/slideLayout183.xml"/><Relationship Id="rId96" Type="http://schemas.openxmlformats.org/officeDocument/2006/relationships/slideLayout" Target="../slideLayouts/slideLayout225.xml"/><Relationship Id="rId161" Type="http://schemas.openxmlformats.org/officeDocument/2006/relationships/slideLayout" Target="../slideLayouts/slideLayout290.xml"/><Relationship Id="rId217" Type="http://schemas.openxmlformats.org/officeDocument/2006/relationships/slideLayout" Target="../slideLayouts/slideLayout346.xml"/><Relationship Id="rId399" Type="http://schemas.openxmlformats.org/officeDocument/2006/relationships/slideLayout" Target="../slideLayouts/slideLayout528.xml"/><Relationship Id="rId259" Type="http://schemas.openxmlformats.org/officeDocument/2006/relationships/slideLayout" Target="../slideLayouts/slideLayout388.xml"/><Relationship Id="rId424" Type="http://schemas.openxmlformats.org/officeDocument/2006/relationships/slideLayout" Target="../slideLayouts/slideLayout553.xml"/><Relationship Id="rId466" Type="http://schemas.openxmlformats.org/officeDocument/2006/relationships/slideLayout" Target="../slideLayouts/slideLayout595.xml"/><Relationship Id="rId23" Type="http://schemas.openxmlformats.org/officeDocument/2006/relationships/slideLayout" Target="../slideLayouts/slideLayout152.xml"/><Relationship Id="rId119" Type="http://schemas.openxmlformats.org/officeDocument/2006/relationships/slideLayout" Target="../slideLayouts/slideLayout248.xml"/><Relationship Id="rId270" Type="http://schemas.openxmlformats.org/officeDocument/2006/relationships/slideLayout" Target="../slideLayouts/slideLayout399.xml"/><Relationship Id="rId326" Type="http://schemas.openxmlformats.org/officeDocument/2006/relationships/slideLayout" Target="../slideLayouts/slideLayout455.xml"/><Relationship Id="rId533" Type="http://schemas.openxmlformats.org/officeDocument/2006/relationships/slideLayout" Target="../slideLayouts/slideLayout662.xml"/><Relationship Id="rId65" Type="http://schemas.openxmlformats.org/officeDocument/2006/relationships/slideLayout" Target="../slideLayouts/slideLayout194.xml"/><Relationship Id="rId130" Type="http://schemas.openxmlformats.org/officeDocument/2006/relationships/slideLayout" Target="../slideLayouts/slideLayout259.xml"/><Relationship Id="rId368" Type="http://schemas.openxmlformats.org/officeDocument/2006/relationships/slideLayout" Target="../slideLayouts/slideLayout497.xml"/><Relationship Id="rId172" Type="http://schemas.openxmlformats.org/officeDocument/2006/relationships/slideLayout" Target="../slideLayouts/slideLayout301.xml"/><Relationship Id="rId228" Type="http://schemas.openxmlformats.org/officeDocument/2006/relationships/slideLayout" Target="../slideLayouts/slideLayout357.xml"/><Relationship Id="rId435" Type="http://schemas.openxmlformats.org/officeDocument/2006/relationships/slideLayout" Target="../slideLayouts/slideLayout564.xml"/><Relationship Id="rId477" Type="http://schemas.openxmlformats.org/officeDocument/2006/relationships/slideLayout" Target="../slideLayouts/slideLayout606.xml"/><Relationship Id="rId281" Type="http://schemas.openxmlformats.org/officeDocument/2006/relationships/slideLayout" Target="../slideLayouts/slideLayout410.xml"/><Relationship Id="rId337" Type="http://schemas.openxmlformats.org/officeDocument/2006/relationships/slideLayout" Target="../slideLayouts/slideLayout466.xml"/><Relationship Id="rId502" Type="http://schemas.openxmlformats.org/officeDocument/2006/relationships/slideLayout" Target="../slideLayouts/slideLayout631.xml"/><Relationship Id="rId34" Type="http://schemas.openxmlformats.org/officeDocument/2006/relationships/slideLayout" Target="../slideLayouts/slideLayout163.xml"/><Relationship Id="rId76" Type="http://schemas.openxmlformats.org/officeDocument/2006/relationships/slideLayout" Target="../slideLayouts/slideLayout205.xml"/><Relationship Id="rId141" Type="http://schemas.openxmlformats.org/officeDocument/2006/relationships/slideLayout" Target="../slideLayouts/slideLayout270.xml"/><Relationship Id="rId379" Type="http://schemas.openxmlformats.org/officeDocument/2006/relationships/slideLayout" Target="../slideLayouts/slideLayout508.xml"/><Relationship Id="rId544" Type="http://schemas.openxmlformats.org/officeDocument/2006/relationships/slideLayout" Target="../slideLayouts/slideLayout673.xml"/><Relationship Id="rId7" Type="http://schemas.openxmlformats.org/officeDocument/2006/relationships/slideLayout" Target="../slideLayouts/slideLayout136.xml"/><Relationship Id="rId183" Type="http://schemas.openxmlformats.org/officeDocument/2006/relationships/slideLayout" Target="../slideLayouts/slideLayout312.xml"/><Relationship Id="rId239" Type="http://schemas.openxmlformats.org/officeDocument/2006/relationships/slideLayout" Target="../slideLayouts/slideLayout368.xml"/><Relationship Id="rId390" Type="http://schemas.openxmlformats.org/officeDocument/2006/relationships/slideLayout" Target="../slideLayouts/slideLayout519.xml"/><Relationship Id="rId404" Type="http://schemas.openxmlformats.org/officeDocument/2006/relationships/slideLayout" Target="../slideLayouts/slideLayout533.xml"/><Relationship Id="rId446" Type="http://schemas.openxmlformats.org/officeDocument/2006/relationships/slideLayout" Target="../slideLayouts/slideLayout575.xml"/><Relationship Id="rId250" Type="http://schemas.openxmlformats.org/officeDocument/2006/relationships/slideLayout" Target="../slideLayouts/slideLayout379.xml"/><Relationship Id="rId292" Type="http://schemas.openxmlformats.org/officeDocument/2006/relationships/slideLayout" Target="../slideLayouts/slideLayout421.xml"/><Relationship Id="rId306" Type="http://schemas.openxmlformats.org/officeDocument/2006/relationships/slideLayout" Target="../slideLayouts/slideLayout435.xml"/><Relationship Id="rId488" Type="http://schemas.openxmlformats.org/officeDocument/2006/relationships/slideLayout" Target="../slideLayouts/slideLayout617.xml"/><Relationship Id="rId45" Type="http://schemas.openxmlformats.org/officeDocument/2006/relationships/slideLayout" Target="../slideLayouts/slideLayout174.xml"/><Relationship Id="rId87" Type="http://schemas.openxmlformats.org/officeDocument/2006/relationships/slideLayout" Target="../slideLayouts/slideLayout216.xml"/><Relationship Id="rId110" Type="http://schemas.openxmlformats.org/officeDocument/2006/relationships/slideLayout" Target="../slideLayouts/slideLayout239.xml"/><Relationship Id="rId348" Type="http://schemas.openxmlformats.org/officeDocument/2006/relationships/slideLayout" Target="../slideLayouts/slideLayout477.xml"/><Relationship Id="rId513" Type="http://schemas.openxmlformats.org/officeDocument/2006/relationships/slideLayout" Target="../slideLayouts/slideLayout642.xml"/><Relationship Id="rId152" Type="http://schemas.openxmlformats.org/officeDocument/2006/relationships/slideLayout" Target="../slideLayouts/slideLayout281.xml"/><Relationship Id="rId194" Type="http://schemas.openxmlformats.org/officeDocument/2006/relationships/slideLayout" Target="../slideLayouts/slideLayout323.xml"/><Relationship Id="rId208" Type="http://schemas.openxmlformats.org/officeDocument/2006/relationships/slideLayout" Target="../slideLayouts/slideLayout337.xml"/><Relationship Id="rId415" Type="http://schemas.openxmlformats.org/officeDocument/2006/relationships/slideLayout" Target="../slideLayouts/slideLayout544.xml"/><Relationship Id="rId457" Type="http://schemas.openxmlformats.org/officeDocument/2006/relationships/slideLayout" Target="../slideLayouts/slideLayout586.xml"/><Relationship Id="rId261" Type="http://schemas.openxmlformats.org/officeDocument/2006/relationships/slideLayout" Target="../slideLayouts/slideLayout390.xml"/><Relationship Id="rId499" Type="http://schemas.openxmlformats.org/officeDocument/2006/relationships/slideLayout" Target="../slideLayouts/slideLayout628.xml"/><Relationship Id="rId14" Type="http://schemas.openxmlformats.org/officeDocument/2006/relationships/slideLayout" Target="../slideLayouts/slideLayout143.xml"/><Relationship Id="rId56" Type="http://schemas.openxmlformats.org/officeDocument/2006/relationships/slideLayout" Target="../slideLayouts/slideLayout185.xml"/><Relationship Id="rId317" Type="http://schemas.openxmlformats.org/officeDocument/2006/relationships/slideLayout" Target="../slideLayouts/slideLayout446.xml"/><Relationship Id="rId359" Type="http://schemas.openxmlformats.org/officeDocument/2006/relationships/slideLayout" Target="../slideLayouts/slideLayout488.xml"/><Relationship Id="rId524" Type="http://schemas.openxmlformats.org/officeDocument/2006/relationships/slideLayout" Target="../slideLayouts/slideLayout653.xml"/><Relationship Id="rId98" Type="http://schemas.openxmlformats.org/officeDocument/2006/relationships/slideLayout" Target="../slideLayouts/slideLayout227.xml"/><Relationship Id="rId121" Type="http://schemas.openxmlformats.org/officeDocument/2006/relationships/slideLayout" Target="../slideLayouts/slideLayout250.xml"/><Relationship Id="rId163" Type="http://schemas.openxmlformats.org/officeDocument/2006/relationships/slideLayout" Target="../slideLayouts/slideLayout292.xml"/><Relationship Id="rId219" Type="http://schemas.openxmlformats.org/officeDocument/2006/relationships/slideLayout" Target="../slideLayouts/slideLayout348.xml"/><Relationship Id="rId370" Type="http://schemas.openxmlformats.org/officeDocument/2006/relationships/slideLayout" Target="../slideLayouts/slideLayout499.xml"/><Relationship Id="rId426" Type="http://schemas.openxmlformats.org/officeDocument/2006/relationships/slideLayout" Target="../slideLayouts/slideLayout555.xml"/><Relationship Id="rId230" Type="http://schemas.openxmlformats.org/officeDocument/2006/relationships/slideLayout" Target="../slideLayouts/slideLayout359.xml"/><Relationship Id="rId468" Type="http://schemas.openxmlformats.org/officeDocument/2006/relationships/slideLayout" Target="../slideLayouts/slideLayout597.xml"/><Relationship Id="rId25" Type="http://schemas.openxmlformats.org/officeDocument/2006/relationships/slideLayout" Target="../slideLayouts/slideLayout154.xml"/><Relationship Id="rId67" Type="http://schemas.openxmlformats.org/officeDocument/2006/relationships/slideLayout" Target="../slideLayouts/slideLayout196.xml"/><Relationship Id="rId272" Type="http://schemas.openxmlformats.org/officeDocument/2006/relationships/slideLayout" Target="../slideLayouts/slideLayout401.xml"/><Relationship Id="rId328" Type="http://schemas.openxmlformats.org/officeDocument/2006/relationships/slideLayout" Target="../slideLayouts/slideLayout457.xml"/><Relationship Id="rId535" Type="http://schemas.openxmlformats.org/officeDocument/2006/relationships/slideLayout" Target="../slideLayouts/slideLayout664.xml"/><Relationship Id="rId132" Type="http://schemas.openxmlformats.org/officeDocument/2006/relationships/slideLayout" Target="../slideLayouts/slideLayout261.xml"/><Relationship Id="rId174" Type="http://schemas.openxmlformats.org/officeDocument/2006/relationships/slideLayout" Target="../slideLayouts/slideLayout303.xml"/><Relationship Id="rId381" Type="http://schemas.openxmlformats.org/officeDocument/2006/relationships/slideLayout" Target="../slideLayouts/slideLayout510.xml"/><Relationship Id="rId241" Type="http://schemas.openxmlformats.org/officeDocument/2006/relationships/slideLayout" Target="../slideLayouts/slideLayout370.xml"/><Relationship Id="rId437" Type="http://schemas.openxmlformats.org/officeDocument/2006/relationships/slideLayout" Target="../slideLayouts/slideLayout566.xml"/><Relationship Id="rId479" Type="http://schemas.openxmlformats.org/officeDocument/2006/relationships/slideLayout" Target="../slideLayouts/slideLayout608.xml"/><Relationship Id="rId36" Type="http://schemas.openxmlformats.org/officeDocument/2006/relationships/slideLayout" Target="../slideLayouts/slideLayout165.xml"/><Relationship Id="rId283" Type="http://schemas.openxmlformats.org/officeDocument/2006/relationships/slideLayout" Target="../slideLayouts/slideLayout412.xml"/><Relationship Id="rId339" Type="http://schemas.openxmlformats.org/officeDocument/2006/relationships/slideLayout" Target="../slideLayouts/slideLayout468.xml"/><Relationship Id="rId490" Type="http://schemas.openxmlformats.org/officeDocument/2006/relationships/slideLayout" Target="../slideLayouts/slideLayout619.xml"/><Relationship Id="rId504" Type="http://schemas.openxmlformats.org/officeDocument/2006/relationships/slideLayout" Target="../slideLayouts/slideLayout633.xml"/><Relationship Id="rId546" Type="http://schemas.openxmlformats.org/officeDocument/2006/relationships/slideLayout" Target="../slideLayouts/slideLayout675.xml"/><Relationship Id="rId78" Type="http://schemas.openxmlformats.org/officeDocument/2006/relationships/slideLayout" Target="../slideLayouts/slideLayout207.xml"/><Relationship Id="rId101" Type="http://schemas.openxmlformats.org/officeDocument/2006/relationships/slideLayout" Target="../slideLayouts/slideLayout230.xml"/><Relationship Id="rId143" Type="http://schemas.openxmlformats.org/officeDocument/2006/relationships/slideLayout" Target="../slideLayouts/slideLayout272.xml"/><Relationship Id="rId185" Type="http://schemas.openxmlformats.org/officeDocument/2006/relationships/slideLayout" Target="../slideLayouts/slideLayout314.xml"/><Relationship Id="rId350" Type="http://schemas.openxmlformats.org/officeDocument/2006/relationships/slideLayout" Target="../slideLayouts/slideLayout479.xml"/><Relationship Id="rId406" Type="http://schemas.openxmlformats.org/officeDocument/2006/relationships/slideLayout" Target="../slideLayouts/slideLayout535.xml"/><Relationship Id="rId9" Type="http://schemas.openxmlformats.org/officeDocument/2006/relationships/slideLayout" Target="../slideLayouts/slideLayout138.xml"/><Relationship Id="rId210" Type="http://schemas.openxmlformats.org/officeDocument/2006/relationships/slideLayout" Target="../slideLayouts/slideLayout339.xml"/><Relationship Id="rId392" Type="http://schemas.openxmlformats.org/officeDocument/2006/relationships/slideLayout" Target="../slideLayouts/slideLayout521.xml"/><Relationship Id="rId448" Type="http://schemas.openxmlformats.org/officeDocument/2006/relationships/slideLayout" Target="../slideLayouts/slideLayout577.xml"/><Relationship Id="rId252" Type="http://schemas.openxmlformats.org/officeDocument/2006/relationships/slideLayout" Target="../slideLayouts/slideLayout381.xml"/><Relationship Id="rId294" Type="http://schemas.openxmlformats.org/officeDocument/2006/relationships/slideLayout" Target="../slideLayouts/slideLayout423.xml"/><Relationship Id="rId308" Type="http://schemas.openxmlformats.org/officeDocument/2006/relationships/slideLayout" Target="../slideLayouts/slideLayout437.xml"/><Relationship Id="rId515" Type="http://schemas.openxmlformats.org/officeDocument/2006/relationships/slideLayout" Target="../slideLayouts/slideLayout644.xml"/><Relationship Id="rId47" Type="http://schemas.openxmlformats.org/officeDocument/2006/relationships/slideLayout" Target="../slideLayouts/slideLayout176.xml"/><Relationship Id="rId89" Type="http://schemas.openxmlformats.org/officeDocument/2006/relationships/slideLayout" Target="../slideLayouts/slideLayout218.xml"/><Relationship Id="rId112" Type="http://schemas.openxmlformats.org/officeDocument/2006/relationships/slideLayout" Target="../slideLayouts/slideLayout241.xml"/><Relationship Id="rId154" Type="http://schemas.openxmlformats.org/officeDocument/2006/relationships/slideLayout" Target="../slideLayouts/slideLayout283.xml"/><Relationship Id="rId361" Type="http://schemas.openxmlformats.org/officeDocument/2006/relationships/slideLayout" Target="../slideLayouts/slideLayout490.xml"/><Relationship Id="rId196" Type="http://schemas.openxmlformats.org/officeDocument/2006/relationships/slideLayout" Target="../slideLayouts/slideLayout325.xml"/><Relationship Id="rId417" Type="http://schemas.openxmlformats.org/officeDocument/2006/relationships/slideLayout" Target="../slideLayouts/slideLayout546.xml"/><Relationship Id="rId459" Type="http://schemas.openxmlformats.org/officeDocument/2006/relationships/slideLayout" Target="../slideLayouts/slideLayout588.xml"/><Relationship Id="rId16" Type="http://schemas.openxmlformats.org/officeDocument/2006/relationships/slideLayout" Target="../slideLayouts/slideLayout145.xml"/><Relationship Id="rId221" Type="http://schemas.openxmlformats.org/officeDocument/2006/relationships/slideLayout" Target="../slideLayouts/slideLayout350.xml"/><Relationship Id="rId263" Type="http://schemas.openxmlformats.org/officeDocument/2006/relationships/slideLayout" Target="../slideLayouts/slideLayout392.xml"/><Relationship Id="rId319" Type="http://schemas.openxmlformats.org/officeDocument/2006/relationships/slideLayout" Target="../slideLayouts/slideLayout448.xml"/><Relationship Id="rId470" Type="http://schemas.openxmlformats.org/officeDocument/2006/relationships/slideLayout" Target="../slideLayouts/slideLayout599.xml"/><Relationship Id="rId526" Type="http://schemas.openxmlformats.org/officeDocument/2006/relationships/slideLayout" Target="../slideLayouts/slideLayout655.xml"/><Relationship Id="rId58" Type="http://schemas.openxmlformats.org/officeDocument/2006/relationships/slideLayout" Target="../slideLayouts/slideLayout187.xml"/><Relationship Id="rId123" Type="http://schemas.openxmlformats.org/officeDocument/2006/relationships/slideLayout" Target="../slideLayouts/slideLayout252.xml"/><Relationship Id="rId330" Type="http://schemas.openxmlformats.org/officeDocument/2006/relationships/slideLayout" Target="../slideLayouts/slideLayout459.xml"/><Relationship Id="rId165" Type="http://schemas.openxmlformats.org/officeDocument/2006/relationships/slideLayout" Target="../slideLayouts/slideLayout294.xml"/><Relationship Id="rId372" Type="http://schemas.openxmlformats.org/officeDocument/2006/relationships/slideLayout" Target="../slideLayouts/slideLayout501.xml"/><Relationship Id="rId428" Type="http://schemas.openxmlformats.org/officeDocument/2006/relationships/slideLayout" Target="../slideLayouts/slideLayout557.xml"/><Relationship Id="rId232" Type="http://schemas.openxmlformats.org/officeDocument/2006/relationships/slideLayout" Target="../slideLayouts/slideLayout361.xml"/><Relationship Id="rId274" Type="http://schemas.openxmlformats.org/officeDocument/2006/relationships/slideLayout" Target="../slideLayouts/slideLayout403.xml"/><Relationship Id="rId481" Type="http://schemas.openxmlformats.org/officeDocument/2006/relationships/slideLayout" Target="../slideLayouts/slideLayout610.xml"/><Relationship Id="rId27" Type="http://schemas.openxmlformats.org/officeDocument/2006/relationships/slideLayout" Target="../slideLayouts/slideLayout156.xml"/><Relationship Id="rId69" Type="http://schemas.openxmlformats.org/officeDocument/2006/relationships/slideLayout" Target="../slideLayouts/slideLayout198.xml"/><Relationship Id="rId134" Type="http://schemas.openxmlformats.org/officeDocument/2006/relationships/slideLayout" Target="../slideLayouts/slideLayout263.xml"/><Relationship Id="rId537" Type="http://schemas.openxmlformats.org/officeDocument/2006/relationships/slideLayout" Target="../slideLayouts/slideLayout666.xml"/><Relationship Id="rId80" Type="http://schemas.openxmlformats.org/officeDocument/2006/relationships/slideLayout" Target="../slideLayouts/slideLayout209.xml"/><Relationship Id="rId176" Type="http://schemas.openxmlformats.org/officeDocument/2006/relationships/slideLayout" Target="../slideLayouts/slideLayout305.xml"/><Relationship Id="rId341" Type="http://schemas.openxmlformats.org/officeDocument/2006/relationships/slideLayout" Target="../slideLayouts/slideLayout470.xml"/><Relationship Id="rId383" Type="http://schemas.openxmlformats.org/officeDocument/2006/relationships/slideLayout" Target="../slideLayouts/slideLayout512.xml"/><Relationship Id="rId439" Type="http://schemas.openxmlformats.org/officeDocument/2006/relationships/slideLayout" Target="../slideLayouts/slideLayout568.xml"/><Relationship Id="rId201" Type="http://schemas.openxmlformats.org/officeDocument/2006/relationships/slideLayout" Target="../slideLayouts/slideLayout330.xml"/><Relationship Id="rId243" Type="http://schemas.openxmlformats.org/officeDocument/2006/relationships/slideLayout" Target="../slideLayouts/slideLayout372.xml"/><Relationship Id="rId285" Type="http://schemas.openxmlformats.org/officeDocument/2006/relationships/slideLayout" Target="../slideLayouts/slideLayout414.xml"/><Relationship Id="rId450" Type="http://schemas.openxmlformats.org/officeDocument/2006/relationships/slideLayout" Target="../slideLayouts/slideLayout579.xml"/><Relationship Id="rId506" Type="http://schemas.openxmlformats.org/officeDocument/2006/relationships/slideLayout" Target="../slideLayouts/slideLayout635.xml"/><Relationship Id="rId38" Type="http://schemas.openxmlformats.org/officeDocument/2006/relationships/slideLayout" Target="../slideLayouts/slideLayout167.xml"/><Relationship Id="rId103" Type="http://schemas.openxmlformats.org/officeDocument/2006/relationships/slideLayout" Target="../slideLayouts/slideLayout232.xml"/><Relationship Id="rId310" Type="http://schemas.openxmlformats.org/officeDocument/2006/relationships/slideLayout" Target="../slideLayouts/slideLayout439.xml"/><Relationship Id="rId492" Type="http://schemas.openxmlformats.org/officeDocument/2006/relationships/slideLayout" Target="../slideLayouts/slideLayout621.xml"/><Relationship Id="rId548" Type="http://schemas.openxmlformats.org/officeDocument/2006/relationships/slideLayout" Target="../slideLayouts/slideLayout677.xml"/><Relationship Id="rId91" Type="http://schemas.openxmlformats.org/officeDocument/2006/relationships/slideLayout" Target="../slideLayouts/slideLayout220.xml"/><Relationship Id="rId145" Type="http://schemas.openxmlformats.org/officeDocument/2006/relationships/slideLayout" Target="../slideLayouts/slideLayout274.xml"/><Relationship Id="rId187" Type="http://schemas.openxmlformats.org/officeDocument/2006/relationships/slideLayout" Target="../slideLayouts/slideLayout316.xml"/><Relationship Id="rId352" Type="http://schemas.openxmlformats.org/officeDocument/2006/relationships/slideLayout" Target="../slideLayouts/slideLayout481.xml"/><Relationship Id="rId394" Type="http://schemas.openxmlformats.org/officeDocument/2006/relationships/slideLayout" Target="../slideLayouts/slideLayout523.xml"/><Relationship Id="rId408" Type="http://schemas.openxmlformats.org/officeDocument/2006/relationships/slideLayout" Target="../slideLayouts/slideLayout537.xml"/><Relationship Id="rId212" Type="http://schemas.openxmlformats.org/officeDocument/2006/relationships/slideLayout" Target="../slideLayouts/slideLayout341.xml"/><Relationship Id="rId254" Type="http://schemas.openxmlformats.org/officeDocument/2006/relationships/slideLayout" Target="../slideLayouts/slideLayout383.xml"/><Relationship Id="rId49" Type="http://schemas.openxmlformats.org/officeDocument/2006/relationships/slideLayout" Target="../slideLayouts/slideLayout178.xml"/><Relationship Id="rId114" Type="http://schemas.openxmlformats.org/officeDocument/2006/relationships/slideLayout" Target="../slideLayouts/slideLayout243.xml"/><Relationship Id="rId296" Type="http://schemas.openxmlformats.org/officeDocument/2006/relationships/slideLayout" Target="../slideLayouts/slideLayout425.xml"/><Relationship Id="rId461" Type="http://schemas.openxmlformats.org/officeDocument/2006/relationships/slideLayout" Target="../slideLayouts/slideLayout590.xml"/><Relationship Id="rId517" Type="http://schemas.openxmlformats.org/officeDocument/2006/relationships/slideLayout" Target="../slideLayouts/slideLayout646.xml"/><Relationship Id="rId60" Type="http://schemas.openxmlformats.org/officeDocument/2006/relationships/slideLayout" Target="../slideLayouts/slideLayout189.xml"/><Relationship Id="rId156" Type="http://schemas.openxmlformats.org/officeDocument/2006/relationships/slideLayout" Target="../slideLayouts/slideLayout285.xml"/><Relationship Id="rId198" Type="http://schemas.openxmlformats.org/officeDocument/2006/relationships/slideLayout" Target="../slideLayouts/slideLayout327.xml"/><Relationship Id="rId321" Type="http://schemas.openxmlformats.org/officeDocument/2006/relationships/slideLayout" Target="../slideLayouts/slideLayout450.xml"/><Relationship Id="rId363" Type="http://schemas.openxmlformats.org/officeDocument/2006/relationships/slideLayout" Target="../slideLayouts/slideLayout492.xml"/><Relationship Id="rId419" Type="http://schemas.openxmlformats.org/officeDocument/2006/relationships/slideLayout" Target="../slideLayouts/slideLayout548.xml"/><Relationship Id="rId223" Type="http://schemas.openxmlformats.org/officeDocument/2006/relationships/slideLayout" Target="../slideLayouts/slideLayout352.xml"/><Relationship Id="rId430" Type="http://schemas.openxmlformats.org/officeDocument/2006/relationships/slideLayout" Target="../slideLayouts/slideLayout559.xml"/><Relationship Id="rId18" Type="http://schemas.openxmlformats.org/officeDocument/2006/relationships/slideLayout" Target="../slideLayouts/slideLayout147.xml"/><Relationship Id="rId265" Type="http://schemas.openxmlformats.org/officeDocument/2006/relationships/slideLayout" Target="../slideLayouts/slideLayout394.xml"/><Relationship Id="rId472" Type="http://schemas.openxmlformats.org/officeDocument/2006/relationships/slideLayout" Target="../slideLayouts/slideLayout601.xml"/><Relationship Id="rId528" Type="http://schemas.openxmlformats.org/officeDocument/2006/relationships/slideLayout" Target="../slideLayouts/slideLayout657.xml"/><Relationship Id="rId125" Type="http://schemas.openxmlformats.org/officeDocument/2006/relationships/slideLayout" Target="../slideLayouts/slideLayout254.xml"/><Relationship Id="rId167" Type="http://schemas.openxmlformats.org/officeDocument/2006/relationships/slideLayout" Target="../slideLayouts/slideLayout296.xml"/><Relationship Id="rId332" Type="http://schemas.openxmlformats.org/officeDocument/2006/relationships/slideLayout" Target="../slideLayouts/slideLayout461.xml"/><Relationship Id="rId374" Type="http://schemas.openxmlformats.org/officeDocument/2006/relationships/slideLayout" Target="../slideLayouts/slideLayout503.xml"/><Relationship Id="rId71" Type="http://schemas.openxmlformats.org/officeDocument/2006/relationships/slideLayout" Target="../slideLayouts/slideLayout200.xml"/><Relationship Id="rId234" Type="http://schemas.openxmlformats.org/officeDocument/2006/relationships/slideLayout" Target="../slideLayouts/slideLayout363.xml"/><Relationship Id="rId2" Type="http://schemas.openxmlformats.org/officeDocument/2006/relationships/slideLayout" Target="../slideLayouts/slideLayout131.xml"/><Relationship Id="rId29" Type="http://schemas.openxmlformats.org/officeDocument/2006/relationships/slideLayout" Target="../slideLayouts/slideLayout158.xml"/><Relationship Id="rId276" Type="http://schemas.openxmlformats.org/officeDocument/2006/relationships/slideLayout" Target="../slideLayouts/slideLayout405.xml"/><Relationship Id="rId441" Type="http://schemas.openxmlformats.org/officeDocument/2006/relationships/slideLayout" Target="../slideLayouts/slideLayout570.xml"/><Relationship Id="rId483" Type="http://schemas.openxmlformats.org/officeDocument/2006/relationships/slideLayout" Target="../slideLayouts/slideLayout612.xml"/><Relationship Id="rId539" Type="http://schemas.openxmlformats.org/officeDocument/2006/relationships/slideLayout" Target="../slideLayouts/slideLayout668.xml"/><Relationship Id="rId40" Type="http://schemas.openxmlformats.org/officeDocument/2006/relationships/slideLayout" Target="../slideLayouts/slideLayout169.xml"/><Relationship Id="rId136" Type="http://schemas.openxmlformats.org/officeDocument/2006/relationships/slideLayout" Target="../slideLayouts/slideLayout265.xml"/><Relationship Id="rId178" Type="http://schemas.openxmlformats.org/officeDocument/2006/relationships/slideLayout" Target="../slideLayouts/slideLayout307.xml"/><Relationship Id="rId301" Type="http://schemas.openxmlformats.org/officeDocument/2006/relationships/slideLayout" Target="../slideLayouts/slideLayout430.xml"/><Relationship Id="rId343" Type="http://schemas.openxmlformats.org/officeDocument/2006/relationships/slideLayout" Target="../slideLayouts/slideLayout472.xml"/><Relationship Id="rId82" Type="http://schemas.openxmlformats.org/officeDocument/2006/relationships/slideLayout" Target="../slideLayouts/slideLayout211.xml"/><Relationship Id="rId203" Type="http://schemas.openxmlformats.org/officeDocument/2006/relationships/slideLayout" Target="../slideLayouts/slideLayout332.xml"/><Relationship Id="rId385" Type="http://schemas.openxmlformats.org/officeDocument/2006/relationships/slideLayout" Target="../slideLayouts/slideLayout514.xml"/><Relationship Id="rId245" Type="http://schemas.openxmlformats.org/officeDocument/2006/relationships/slideLayout" Target="../slideLayouts/slideLayout374.xml"/><Relationship Id="rId287" Type="http://schemas.openxmlformats.org/officeDocument/2006/relationships/slideLayout" Target="../slideLayouts/slideLayout416.xml"/><Relationship Id="rId410" Type="http://schemas.openxmlformats.org/officeDocument/2006/relationships/slideLayout" Target="../slideLayouts/slideLayout539.xml"/><Relationship Id="rId452" Type="http://schemas.openxmlformats.org/officeDocument/2006/relationships/slideLayout" Target="../slideLayouts/slideLayout581.xml"/><Relationship Id="rId494" Type="http://schemas.openxmlformats.org/officeDocument/2006/relationships/slideLayout" Target="../slideLayouts/slideLayout623.xml"/><Relationship Id="rId508" Type="http://schemas.openxmlformats.org/officeDocument/2006/relationships/slideLayout" Target="../slideLayouts/slideLayout637.xml"/><Relationship Id="rId105" Type="http://schemas.openxmlformats.org/officeDocument/2006/relationships/slideLayout" Target="../slideLayouts/slideLayout234.xml"/><Relationship Id="rId147" Type="http://schemas.openxmlformats.org/officeDocument/2006/relationships/slideLayout" Target="../slideLayouts/slideLayout276.xml"/><Relationship Id="rId312" Type="http://schemas.openxmlformats.org/officeDocument/2006/relationships/slideLayout" Target="../slideLayouts/slideLayout441.xml"/><Relationship Id="rId354" Type="http://schemas.openxmlformats.org/officeDocument/2006/relationships/slideLayout" Target="../slideLayouts/slideLayout483.xml"/><Relationship Id="rId51" Type="http://schemas.openxmlformats.org/officeDocument/2006/relationships/slideLayout" Target="../slideLayouts/slideLayout180.xml"/><Relationship Id="rId93" Type="http://schemas.openxmlformats.org/officeDocument/2006/relationships/slideLayout" Target="../slideLayouts/slideLayout222.xml"/><Relationship Id="rId189" Type="http://schemas.openxmlformats.org/officeDocument/2006/relationships/slideLayout" Target="../slideLayouts/slideLayout318.xml"/><Relationship Id="rId396" Type="http://schemas.openxmlformats.org/officeDocument/2006/relationships/slideLayout" Target="../slideLayouts/slideLayout525.xml"/><Relationship Id="rId214" Type="http://schemas.openxmlformats.org/officeDocument/2006/relationships/slideLayout" Target="../slideLayouts/slideLayout343.xml"/><Relationship Id="rId256" Type="http://schemas.openxmlformats.org/officeDocument/2006/relationships/slideLayout" Target="../slideLayouts/slideLayout385.xml"/><Relationship Id="rId298" Type="http://schemas.openxmlformats.org/officeDocument/2006/relationships/slideLayout" Target="../slideLayouts/slideLayout427.xml"/><Relationship Id="rId421" Type="http://schemas.openxmlformats.org/officeDocument/2006/relationships/slideLayout" Target="../slideLayouts/slideLayout550.xml"/><Relationship Id="rId463" Type="http://schemas.openxmlformats.org/officeDocument/2006/relationships/slideLayout" Target="../slideLayouts/slideLayout592.xml"/><Relationship Id="rId519" Type="http://schemas.openxmlformats.org/officeDocument/2006/relationships/slideLayout" Target="../slideLayouts/slideLayout648.xml"/><Relationship Id="rId116" Type="http://schemas.openxmlformats.org/officeDocument/2006/relationships/slideLayout" Target="../slideLayouts/slideLayout245.xml"/><Relationship Id="rId158" Type="http://schemas.openxmlformats.org/officeDocument/2006/relationships/slideLayout" Target="../slideLayouts/slideLayout287.xml"/><Relationship Id="rId323" Type="http://schemas.openxmlformats.org/officeDocument/2006/relationships/slideLayout" Target="../slideLayouts/slideLayout452.xml"/><Relationship Id="rId530" Type="http://schemas.openxmlformats.org/officeDocument/2006/relationships/slideLayout" Target="../slideLayouts/slideLayout659.xml"/><Relationship Id="rId20" Type="http://schemas.openxmlformats.org/officeDocument/2006/relationships/slideLayout" Target="../slideLayouts/slideLayout149.xml"/><Relationship Id="rId62" Type="http://schemas.openxmlformats.org/officeDocument/2006/relationships/slideLayout" Target="../slideLayouts/slideLayout191.xml"/><Relationship Id="rId365" Type="http://schemas.openxmlformats.org/officeDocument/2006/relationships/slideLayout" Target="../slideLayouts/slideLayout494.xml"/><Relationship Id="rId225" Type="http://schemas.openxmlformats.org/officeDocument/2006/relationships/slideLayout" Target="../slideLayouts/slideLayout354.xml"/><Relationship Id="rId267" Type="http://schemas.openxmlformats.org/officeDocument/2006/relationships/slideLayout" Target="../slideLayouts/slideLayout396.xml"/><Relationship Id="rId432" Type="http://schemas.openxmlformats.org/officeDocument/2006/relationships/slideLayout" Target="../slideLayouts/slideLayout561.xml"/><Relationship Id="rId474" Type="http://schemas.openxmlformats.org/officeDocument/2006/relationships/slideLayout" Target="../slideLayouts/slideLayout603.xml"/><Relationship Id="rId127" Type="http://schemas.openxmlformats.org/officeDocument/2006/relationships/slideLayout" Target="../slideLayouts/slideLayout256.xml"/><Relationship Id="rId31" Type="http://schemas.openxmlformats.org/officeDocument/2006/relationships/slideLayout" Target="../slideLayouts/slideLayout160.xml"/><Relationship Id="rId73" Type="http://schemas.openxmlformats.org/officeDocument/2006/relationships/slideLayout" Target="../slideLayouts/slideLayout202.xml"/><Relationship Id="rId169" Type="http://schemas.openxmlformats.org/officeDocument/2006/relationships/slideLayout" Target="../slideLayouts/slideLayout298.xml"/><Relationship Id="rId334" Type="http://schemas.openxmlformats.org/officeDocument/2006/relationships/slideLayout" Target="../slideLayouts/slideLayout463.xml"/><Relationship Id="rId376" Type="http://schemas.openxmlformats.org/officeDocument/2006/relationships/slideLayout" Target="../slideLayouts/slideLayout505.xml"/><Relationship Id="rId541" Type="http://schemas.openxmlformats.org/officeDocument/2006/relationships/slideLayout" Target="../slideLayouts/slideLayout670.xml"/><Relationship Id="rId4" Type="http://schemas.openxmlformats.org/officeDocument/2006/relationships/slideLayout" Target="../slideLayouts/slideLayout133.xml"/><Relationship Id="rId180" Type="http://schemas.openxmlformats.org/officeDocument/2006/relationships/slideLayout" Target="../slideLayouts/slideLayout309.xml"/><Relationship Id="rId236" Type="http://schemas.openxmlformats.org/officeDocument/2006/relationships/slideLayout" Target="../slideLayouts/slideLayout365.xml"/><Relationship Id="rId278" Type="http://schemas.openxmlformats.org/officeDocument/2006/relationships/slideLayout" Target="../slideLayouts/slideLayout407.xml"/><Relationship Id="rId401" Type="http://schemas.openxmlformats.org/officeDocument/2006/relationships/slideLayout" Target="../slideLayouts/slideLayout530.xml"/><Relationship Id="rId443" Type="http://schemas.openxmlformats.org/officeDocument/2006/relationships/slideLayout" Target="../slideLayouts/slideLayout572.xml"/><Relationship Id="rId303" Type="http://schemas.openxmlformats.org/officeDocument/2006/relationships/slideLayout" Target="../slideLayouts/slideLayout432.xml"/><Relationship Id="rId485" Type="http://schemas.openxmlformats.org/officeDocument/2006/relationships/slideLayout" Target="../slideLayouts/slideLayout614.xml"/><Relationship Id="rId42" Type="http://schemas.openxmlformats.org/officeDocument/2006/relationships/slideLayout" Target="../slideLayouts/slideLayout171.xml"/><Relationship Id="rId84" Type="http://schemas.openxmlformats.org/officeDocument/2006/relationships/slideLayout" Target="../slideLayouts/slideLayout213.xml"/><Relationship Id="rId138" Type="http://schemas.openxmlformats.org/officeDocument/2006/relationships/slideLayout" Target="../slideLayouts/slideLayout267.xml"/><Relationship Id="rId345" Type="http://schemas.openxmlformats.org/officeDocument/2006/relationships/slideLayout" Target="../slideLayouts/slideLayout474.xml"/><Relationship Id="rId387" Type="http://schemas.openxmlformats.org/officeDocument/2006/relationships/slideLayout" Target="../slideLayouts/slideLayout516.xml"/><Relationship Id="rId510" Type="http://schemas.openxmlformats.org/officeDocument/2006/relationships/slideLayout" Target="../slideLayouts/slideLayout639.xml"/><Relationship Id="rId191" Type="http://schemas.openxmlformats.org/officeDocument/2006/relationships/slideLayout" Target="../slideLayouts/slideLayout320.xml"/><Relationship Id="rId205" Type="http://schemas.openxmlformats.org/officeDocument/2006/relationships/slideLayout" Target="../slideLayouts/slideLayout334.xml"/><Relationship Id="rId247" Type="http://schemas.openxmlformats.org/officeDocument/2006/relationships/slideLayout" Target="../slideLayouts/slideLayout376.xml"/><Relationship Id="rId412" Type="http://schemas.openxmlformats.org/officeDocument/2006/relationships/slideLayout" Target="../slideLayouts/slideLayout541.xml"/><Relationship Id="rId107" Type="http://schemas.openxmlformats.org/officeDocument/2006/relationships/slideLayout" Target="../slideLayouts/slideLayout236.xml"/><Relationship Id="rId289" Type="http://schemas.openxmlformats.org/officeDocument/2006/relationships/slideLayout" Target="../slideLayouts/slideLayout418.xml"/><Relationship Id="rId454" Type="http://schemas.openxmlformats.org/officeDocument/2006/relationships/slideLayout" Target="../slideLayouts/slideLayout583.xml"/><Relationship Id="rId496" Type="http://schemas.openxmlformats.org/officeDocument/2006/relationships/slideLayout" Target="../slideLayouts/slideLayout625.xml"/><Relationship Id="rId11" Type="http://schemas.openxmlformats.org/officeDocument/2006/relationships/slideLayout" Target="../slideLayouts/slideLayout140.xml"/><Relationship Id="rId53" Type="http://schemas.openxmlformats.org/officeDocument/2006/relationships/slideLayout" Target="../slideLayouts/slideLayout182.xml"/><Relationship Id="rId149" Type="http://schemas.openxmlformats.org/officeDocument/2006/relationships/slideLayout" Target="../slideLayouts/slideLayout278.xml"/><Relationship Id="rId314" Type="http://schemas.openxmlformats.org/officeDocument/2006/relationships/slideLayout" Target="../slideLayouts/slideLayout443.xml"/><Relationship Id="rId356" Type="http://schemas.openxmlformats.org/officeDocument/2006/relationships/slideLayout" Target="../slideLayouts/slideLayout485.xml"/><Relationship Id="rId398" Type="http://schemas.openxmlformats.org/officeDocument/2006/relationships/slideLayout" Target="../slideLayouts/slideLayout527.xml"/><Relationship Id="rId521" Type="http://schemas.openxmlformats.org/officeDocument/2006/relationships/slideLayout" Target="../slideLayouts/slideLayout650.xml"/><Relationship Id="rId95" Type="http://schemas.openxmlformats.org/officeDocument/2006/relationships/slideLayout" Target="../slideLayouts/slideLayout224.xml"/><Relationship Id="rId160" Type="http://schemas.openxmlformats.org/officeDocument/2006/relationships/slideLayout" Target="../slideLayouts/slideLayout289.xml"/><Relationship Id="rId216" Type="http://schemas.openxmlformats.org/officeDocument/2006/relationships/slideLayout" Target="../slideLayouts/slideLayout345.xml"/><Relationship Id="rId423" Type="http://schemas.openxmlformats.org/officeDocument/2006/relationships/slideLayout" Target="../slideLayouts/slideLayout552.xml"/><Relationship Id="rId258" Type="http://schemas.openxmlformats.org/officeDocument/2006/relationships/slideLayout" Target="../slideLayouts/slideLayout387.xml"/><Relationship Id="rId465" Type="http://schemas.openxmlformats.org/officeDocument/2006/relationships/slideLayout" Target="../slideLayouts/slideLayout594.xml"/><Relationship Id="rId22" Type="http://schemas.openxmlformats.org/officeDocument/2006/relationships/slideLayout" Target="../slideLayouts/slideLayout151.xml"/><Relationship Id="rId64" Type="http://schemas.openxmlformats.org/officeDocument/2006/relationships/slideLayout" Target="../slideLayouts/slideLayout193.xml"/><Relationship Id="rId118" Type="http://schemas.openxmlformats.org/officeDocument/2006/relationships/slideLayout" Target="../slideLayouts/slideLayout247.xml"/><Relationship Id="rId325" Type="http://schemas.openxmlformats.org/officeDocument/2006/relationships/slideLayout" Target="../slideLayouts/slideLayout454.xml"/><Relationship Id="rId367" Type="http://schemas.openxmlformats.org/officeDocument/2006/relationships/slideLayout" Target="../slideLayouts/slideLayout496.xml"/><Relationship Id="rId532" Type="http://schemas.openxmlformats.org/officeDocument/2006/relationships/slideLayout" Target="../slideLayouts/slideLayout661.xml"/><Relationship Id="rId171" Type="http://schemas.openxmlformats.org/officeDocument/2006/relationships/slideLayout" Target="../slideLayouts/slideLayout300.xml"/><Relationship Id="rId227" Type="http://schemas.openxmlformats.org/officeDocument/2006/relationships/slideLayout" Target="../slideLayouts/slideLayout356.xml"/><Relationship Id="rId269" Type="http://schemas.openxmlformats.org/officeDocument/2006/relationships/slideLayout" Target="../slideLayouts/slideLayout398.xml"/><Relationship Id="rId434" Type="http://schemas.openxmlformats.org/officeDocument/2006/relationships/slideLayout" Target="../slideLayouts/slideLayout563.xml"/><Relationship Id="rId476" Type="http://schemas.openxmlformats.org/officeDocument/2006/relationships/slideLayout" Target="../slideLayouts/slideLayout605.xml"/><Relationship Id="rId33" Type="http://schemas.openxmlformats.org/officeDocument/2006/relationships/slideLayout" Target="../slideLayouts/slideLayout162.xml"/><Relationship Id="rId129" Type="http://schemas.openxmlformats.org/officeDocument/2006/relationships/slideLayout" Target="../slideLayouts/slideLayout258.xml"/><Relationship Id="rId280" Type="http://schemas.openxmlformats.org/officeDocument/2006/relationships/slideLayout" Target="../slideLayouts/slideLayout409.xml"/><Relationship Id="rId336" Type="http://schemas.openxmlformats.org/officeDocument/2006/relationships/slideLayout" Target="../slideLayouts/slideLayout465.xml"/><Relationship Id="rId501" Type="http://schemas.openxmlformats.org/officeDocument/2006/relationships/slideLayout" Target="../slideLayouts/slideLayout630.xml"/><Relationship Id="rId543" Type="http://schemas.openxmlformats.org/officeDocument/2006/relationships/slideLayout" Target="../slideLayouts/slideLayout672.xml"/><Relationship Id="rId75" Type="http://schemas.openxmlformats.org/officeDocument/2006/relationships/slideLayout" Target="../slideLayouts/slideLayout204.xml"/><Relationship Id="rId140" Type="http://schemas.openxmlformats.org/officeDocument/2006/relationships/slideLayout" Target="../slideLayouts/slideLayout269.xml"/><Relationship Id="rId182" Type="http://schemas.openxmlformats.org/officeDocument/2006/relationships/slideLayout" Target="../slideLayouts/slideLayout311.xml"/><Relationship Id="rId378" Type="http://schemas.openxmlformats.org/officeDocument/2006/relationships/slideLayout" Target="../slideLayouts/slideLayout507.xml"/><Relationship Id="rId403" Type="http://schemas.openxmlformats.org/officeDocument/2006/relationships/slideLayout" Target="../slideLayouts/slideLayout532.xml"/><Relationship Id="rId6" Type="http://schemas.openxmlformats.org/officeDocument/2006/relationships/slideLayout" Target="../slideLayouts/slideLayout135.xml"/><Relationship Id="rId238" Type="http://schemas.openxmlformats.org/officeDocument/2006/relationships/slideLayout" Target="../slideLayouts/slideLayout367.xml"/><Relationship Id="rId445" Type="http://schemas.openxmlformats.org/officeDocument/2006/relationships/slideLayout" Target="../slideLayouts/slideLayout574.xml"/><Relationship Id="rId487" Type="http://schemas.openxmlformats.org/officeDocument/2006/relationships/slideLayout" Target="../slideLayouts/slideLayout616.xml"/><Relationship Id="rId291" Type="http://schemas.openxmlformats.org/officeDocument/2006/relationships/slideLayout" Target="../slideLayouts/slideLayout420.xml"/><Relationship Id="rId305" Type="http://schemas.openxmlformats.org/officeDocument/2006/relationships/slideLayout" Target="../slideLayouts/slideLayout434.xml"/><Relationship Id="rId347" Type="http://schemas.openxmlformats.org/officeDocument/2006/relationships/slideLayout" Target="../slideLayouts/slideLayout476.xml"/><Relationship Id="rId512" Type="http://schemas.openxmlformats.org/officeDocument/2006/relationships/slideLayout" Target="../slideLayouts/slideLayout641.xml"/><Relationship Id="rId44" Type="http://schemas.openxmlformats.org/officeDocument/2006/relationships/slideLayout" Target="../slideLayouts/slideLayout173.xml"/><Relationship Id="rId86" Type="http://schemas.openxmlformats.org/officeDocument/2006/relationships/slideLayout" Target="../slideLayouts/slideLayout215.xml"/><Relationship Id="rId151" Type="http://schemas.openxmlformats.org/officeDocument/2006/relationships/slideLayout" Target="../slideLayouts/slideLayout280.xml"/><Relationship Id="rId389" Type="http://schemas.openxmlformats.org/officeDocument/2006/relationships/slideLayout" Target="../slideLayouts/slideLayout518.xml"/><Relationship Id="rId193" Type="http://schemas.openxmlformats.org/officeDocument/2006/relationships/slideLayout" Target="../slideLayouts/slideLayout322.xml"/><Relationship Id="rId207" Type="http://schemas.openxmlformats.org/officeDocument/2006/relationships/slideLayout" Target="../slideLayouts/slideLayout336.xml"/><Relationship Id="rId249" Type="http://schemas.openxmlformats.org/officeDocument/2006/relationships/slideLayout" Target="../slideLayouts/slideLayout378.xml"/><Relationship Id="rId414" Type="http://schemas.openxmlformats.org/officeDocument/2006/relationships/slideLayout" Target="../slideLayouts/slideLayout543.xml"/><Relationship Id="rId456" Type="http://schemas.openxmlformats.org/officeDocument/2006/relationships/slideLayout" Target="../slideLayouts/slideLayout585.xml"/><Relationship Id="rId498" Type="http://schemas.openxmlformats.org/officeDocument/2006/relationships/slideLayout" Target="../slideLayouts/slideLayout627.xml"/><Relationship Id="rId13" Type="http://schemas.openxmlformats.org/officeDocument/2006/relationships/slideLayout" Target="../slideLayouts/slideLayout142.xml"/><Relationship Id="rId109" Type="http://schemas.openxmlformats.org/officeDocument/2006/relationships/slideLayout" Target="../slideLayouts/slideLayout238.xml"/><Relationship Id="rId260" Type="http://schemas.openxmlformats.org/officeDocument/2006/relationships/slideLayout" Target="../slideLayouts/slideLayout389.xml"/><Relationship Id="rId316" Type="http://schemas.openxmlformats.org/officeDocument/2006/relationships/slideLayout" Target="../slideLayouts/slideLayout445.xml"/><Relationship Id="rId523" Type="http://schemas.openxmlformats.org/officeDocument/2006/relationships/slideLayout" Target="../slideLayouts/slideLayout652.xml"/><Relationship Id="rId55" Type="http://schemas.openxmlformats.org/officeDocument/2006/relationships/slideLayout" Target="../slideLayouts/slideLayout184.xml"/><Relationship Id="rId97" Type="http://schemas.openxmlformats.org/officeDocument/2006/relationships/slideLayout" Target="../slideLayouts/slideLayout226.xml"/><Relationship Id="rId120" Type="http://schemas.openxmlformats.org/officeDocument/2006/relationships/slideLayout" Target="../slideLayouts/slideLayout249.xml"/><Relationship Id="rId358" Type="http://schemas.openxmlformats.org/officeDocument/2006/relationships/slideLayout" Target="../slideLayouts/slideLayout487.xml"/><Relationship Id="rId162" Type="http://schemas.openxmlformats.org/officeDocument/2006/relationships/slideLayout" Target="../slideLayouts/slideLayout291.xml"/><Relationship Id="rId218" Type="http://schemas.openxmlformats.org/officeDocument/2006/relationships/slideLayout" Target="../slideLayouts/slideLayout347.xml"/><Relationship Id="rId425" Type="http://schemas.openxmlformats.org/officeDocument/2006/relationships/slideLayout" Target="../slideLayouts/slideLayout554.xml"/><Relationship Id="rId467" Type="http://schemas.openxmlformats.org/officeDocument/2006/relationships/slideLayout" Target="../slideLayouts/slideLayout596.xml"/><Relationship Id="rId271" Type="http://schemas.openxmlformats.org/officeDocument/2006/relationships/slideLayout" Target="../slideLayouts/slideLayout400.xml"/><Relationship Id="rId24" Type="http://schemas.openxmlformats.org/officeDocument/2006/relationships/slideLayout" Target="../slideLayouts/slideLayout153.xml"/><Relationship Id="rId66" Type="http://schemas.openxmlformats.org/officeDocument/2006/relationships/slideLayout" Target="../slideLayouts/slideLayout195.xml"/><Relationship Id="rId131" Type="http://schemas.openxmlformats.org/officeDocument/2006/relationships/slideLayout" Target="../slideLayouts/slideLayout260.xml"/><Relationship Id="rId327" Type="http://schemas.openxmlformats.org/officeDocument/2006/relationships/slideLayout" Target="../slideLayouts/slideLayout456.xml"/><Relationship Id="rId369" Type="http://schemas.openxmlformats.org/officeDocument/2006/relationships/slideLayout" Target="../slideLayouts/slideLayout498.xml"/><Relationship Id="rId534" Type="http://schemas.openxmlformats.org/officeDocument/2006/relationships/slideLayout" Target="../slideLayouts/slideLayout663.xml"/><Relationship Id="rId173" Type="http://schemas.openxmlformats.org/officeDocument/2006/relationships/slideLayout" Target="../slideLayouts/slideLayout302.xml"/><Relationship Id="rId229" Type="http://schemas.openxmlformats.org/officeDocument/2006/relationships/slideLayout" Target="../slideLayouts/slideLayout358.xml"/><Relationship Id="rId380" Type="http://schemas.openxmlformats.org/officeDocument/2006/relationships/slideLayout" Target="../slideLayouts/slideLayout509.xml"/><Relationship Id="rId436" Type="http://schemas.openxmlformats.org/officeDocument/2006/relationships/slideLayout" Target="../slideLayouts/slideLayout565.xml"/><Relationship Id="rId240" Type="http://schemas.openxmlformats.org/officeDocument/2006/relationships/slideLayout" Target="../slideLayouts/slideLayout369.xml"/><Relationship Id="rId478" Type="http://schemas.openxmlformats.org/officeDocument/2006/relationships/slideLayout" Target="../slideLayouts/slideLayout607.xml"/><Relationship Id="rId35" Type="http://schemas.openxmlformats.org/officeDocument/2006/relationships/slideLayout" Target="../slideLayouts/slideLayout164.xml"/><Relationship Id="rId77" Type="http://schemas.openxmlformats.org/officeDocument/2006/relationships/slideLayout" Target="../slideLayouts/slideLayout206.xml"/><Relationship Id="rId100" Type="http://schemas.openxmlformats.org/officeDocument/2006/relationships/slideLayout" Target="../slideLayouts/slideLayout229.xml"/><Relationship Id="rId282" Type="http://schemas.openxmlformats.org/officeDocument/2006/relationships/slideLayout" Target="../slideLayouts/slideLayout411.xml"/><Relationship Id="rId338" Type="http://schemas.openxmlformats.org/officeDocument/2006/relationships/slideLayout" Target="../slideLayouts/slideLayout467.xml"/><Relationship Id="rId503" Type="http://schemas.openxmlformats.org/officeDocument/2006/relationships/slideLayout" Target="../slideLayouts/slideLayout632.xml"/><Relationship Id="rId545" Type="http://schemas.openxmlformats.org/officeDocument/2006/relationships/slideLayout" Target="../slideLayouts/slideLayout674.xml"/><Relationship Id="rId8" Type="http://schemas.openxmlformats.org/officeDocument/2006/relationships/slideLayout" Target="../slideLayouts/slideLayout137.xml"/><Relationship Id="rId142" Type="http://schemas.openxmlformats.org/officeDocument/2006/relationships/slideLayout" Target="../slideLayouts/slideLayout271.xml"/><Relationship Id="rId184" Type="http://schemas.openxmlformats.org/officeDocument/2006/relationships/slideLayout" Target="../slideLayouts/slideLayout313.xml"/><Relationship Id="rId391" Type="http://schemas.openxmlformats.org/officeDocument/2006/relationships/slideLayout" Target="../slideLayouts/slideLayout520.xml"/><Relationship Id="rId405" Type="http://schemas.openxmlformats.org/officeDocument/2006/relationships/slideLayout" Target="../slideLayouts/slideLayout534.xml"/><Relationship Id="rId447" Type="http://schemas.openxmlformats.org/officeDocument/2006/relationships/slideLayout" Target="../slideLayouts/slideLayout576.xml"/><Relationship Id="rId251" Type="http://schemas.openxmlformats.org/officeDocument/2006/relationships/slideLayout" Target="../slideLayouts/slideLayout380.xml"/><Relationship Id="rId489" Type="http://schemas.openxmlformats.org/officeDocument/2006/relationships/slideLayout" Target="../slideLayouts/slideLayout618.xml"/><Relationship Id="rId46" Type="http://schemas.openxmlformats.org/officeDocument/2006/relationships/slideLayout" Target="../slideLayouts/slideLayout175.xml"/><Relationship Id="rId293" Type="http://schemas.openxmlformats.org/officeDocument/2006/relationships/slideLayout" Target="../slideLayouts/slideLayout422.xml"/><Relationship Id="rId307" Type="http://schemas.openxmlformats.org/officeDocument/2006/relationships/slideLayout" Target="../slideLayouts/slideLayout436.xml"/><Relationship Id="rId349" Type="http://schemas.openxmlformats.org/officeDocument/2006/relationships/slideLayout" Target="../slideLayouts/slideLayout478.xml"/><Relationship Id="rId514" Type="http://schemas.openxmlformats.org/officeDocument/2006/relationships/slideLayout" Target="../slideLayouts/slideLayout643.xml"/><Relationship Id="rId88" Type="http://schemas.openxmlformats.org/officeDocument/2006/relationships/slideLayout" Target="../slideLayouts/slideLayout217.xml"/><Relationship Id="rId111" Type="http://schemas.openxmlformats.org/officeDocument/2006/relationships/slideLayout" Target="../slideLayouts/slideLayout240.xml"/><Relationship Id="rId153" Type="http://schemas.openxmlformats.org/officeDocument/2006/relationships/slideLayout" Target="../slideLayouts/slideLayout282.xml"/><Relationship Id="rId195" Type="http://schemas.openxmlformats.org/officeDocument/2006/relationships/slideLayout" Target="../slideLayouts/slideLayout324.xml"/><Relationship Id="rId209" Type="http://schemas.openxmlformats.org/officeDocument/2006/relationships/slideLayout" Target="../slideLayouts/slideLayout338.xml"/><Relationship Id="rId360" Type="http://schemas.openxmlformats.org/officeDocument/2006/relationships/slideLayout" Target="../slideLayouts/slideLayout489.xml"/><Relationship Id="rId416" Type="http://schemas.openxmlformats.org/officeDocument/2006/relationships/slideLayout" Target="../slideLayouts/slideLayout545.xml"/><Relationship Id="rId220" Type="http://schemas.openxmlformats.org/officeDocument/2006/relationships/slideLayout" Target="../slideLayouts/slideLayout349.xml"/><Relationship Id="rId458" Type="http://schemas.openxmlformats.org/officeDocument/2006/relationships/slideLayout" Target="../slideLayouts/slideLayout587.xml"/><Relationship Id="rId15" Type="http://schemas.openxmlformats.org/officeDocument/2006/relationships/slideLayout" Target="../slideLayouts/slideLayout144.xml"/><Relationship Id="rId57" Type="http://schemas.openxmlformats.org/officeDocument/2006/relationships/slideLayout" Target="../slideLayouts/slideLayout186.xml"/><Relationship Id="rId262" Type="http://schemas.openxmlformats.org/officeDocument/2006/relationships/slideLayout" Target="../slideLayouts/slideLayout391.xml"/><Relationship Id="rId318" Type="http://schemas.openxmlformats.org/officeDocument/2006/relationships/slideLayout" Target="../slideLayouts/slideLayout447.xml"/><Relationship Id="rId525" Type="http://schemas.openxmlformats.org/officeDocument/2006/relationships/slideLayout" Target="../slideLayouts/slideLayout654.xml"/><Relationship Id="rId99" Type="http://schemas.openxmlformats.org/officeDocument/2006/relationships/slideLayout" Target="../slideLayouts/slideLayout228.xml"/><Relationship Id="rId122" Type="http://schemas.openxmlformats.org/officeDocument/2006/relationships/slideLayout" Target="../slideLayouts/slideLayout251.xml"/><Relationship Id="rId164" Type="http://schemas.openxmlformats.org/officeDocument/2006/relationships/slideLayout" Target="../slideLayouts/slideLayout293.xml"/><Relationship Id="rId371" Type="http://schemas.openxmlformats.org/officeDocument/2006/relationships/slideLayout" Target="../slideLayouts/slideLayout500.xml"/><Relationship Id="rId427" Type="http://schemas.openxmlformats.org/officeDocument/2006/relationships/slideLayout" Target="../slideLayouts/slideLayout556.xml"/><Relationship Id="rId469" Type="http://schemas.openxmlformats.org/officeDocument/2006/relationships/slideLayout" Target="../slideLayouts/slideLayout598.xml"/><Relationship Id="rId26" Type="http://schemas.openxmlformats.org/officeDocument/2006/relationships/slideLayout" Target="../slideLayouts/slideLayout155.xml"/><Relationship Id="rId231" Type="http://schemas.openxmlformats.org/officeDocument/2006/relationships/slideLayout" Target="../slideLayouts/slideLayout360.xml"/><Relationship Id="rId273" Type="http://schemas.openxmlformats.org/officeDocument/2006/relationships/slideLayout" Target="../slideLayouts/slideLayout402.xml"/><Relationship Id="rId329" Type="http://schemas.openxmlformats.org/officeDocument/2006/relationships/slideLayout" Target="../slideLayouts/slideLayout458.xml"/><Relationship Id="rId480" Type="http://schemas.openxmlformats.org/officeDocument/2006/relationships/slideLayout" Target="../slideLayouts/slideLayout609.xml"/><Relationship Id="rId536" Type="http://schemas.openxmlformats.org/officeDocument/2006/relationships/slideLayout" Target="../slideLayouts/slideLayout665.xml"/><Relationship Id="rId68" Type="http://schemas.openxmlformats.org/officeDocument/2006/relationships/slideLayout" Target="../slideLayouts/slideLayout197.xml"/><Relationship Id="rId133" Type="http://schemas.openxmlformats.org/officeDocument/2006/relationships/slideLayout" Target="../slideLayouts/slideLayout262.xml"/><Relationship Id="rId175" Type="http://schemas.openxmlformats.org/officeDocument/2006/relationships/slideLayout" Target="../slideLayouts/slideLayout304.xml"/><Relationship Id="rId340" Type="http://schemas.openxmlformats.org/officeDocument/2006/relationships/slideLayout" Target="../slideLayouts/slideLayout469.xml"/><Relationship Id="rId200" Type="http://schemas.openxmlformats.org/officeDocument/2006/relationships/slideLayout" Target="../slideLayouts/slideLayout329.xml"/><Relationship Id="rId382" Type="http://schemas.openxmlformats.org/officeDocument/2006/relationships/slideLayout" Target="../slideLayouts/slideLayout511.xml"/><Relationship Id="rId438" Type="http://schemas.openxmlformats.org/officeDocument/2006/relationships/slideLayout" Target="../slideLayouts/slideLayout567.xml"/><Relationship Id="rId242" Type="http://schemas.openxmlformats.org/officeDocument/2006/relationships/slideLayout" Target="../slideLayouts/slideLayout371.xml"/><Relationship Id="rId284" Type="http://schemas.openxmlformats.org/officeDocument/2006/relationships/slideLayout" Target="../slideLayouts/slideLayout413.xml"/><Relationship Id="rId491" Type="http://schemas.openxmlformats.org/officeDocument/2006/relationships/slideLayout" Target="../slideLayouts/slideLayout620.xml"/><Relationship Id="rId505" Type="http://schemas.openxmlformats.org/officeDocument/2006/relationships/slideLayout" Target="../slideLayouts/slideLayout634.xml"/><Relationship Id="rId37" Type="http://schemas.openxmlformats.org/officeDocument/2006/relationships/slideLayout" Target="../slideLayouts/slideLayout166.xml"/><Relationship Id="rId79" Type="http://schemas.openxmlformats.org/officeDocument/2006/relationships/slideLayout" Target="../slideLayouts/slideLayout208.xml"/><Relationship Id="rId102" Type="http://schemas.openxmlformats.org/officeDocument/2006/relationships/slideLayout" Target="../slideLayouts/slideLayout231.xml"/><Relationship Id="rId144" Type="http://schemas.openxmlformats.org/officeDocument/2006/relationships/slideLayout" Target="../slideLayouts/slideLayout273.xml"/><Relationship Id="rId547" Type="http://schemas.openxmlformats.org/officeDocument/2006/relationships/slideLayout" Target="../slideLayouts/slideLayout676.xml"/><Relationship Id="rId90" Type="http://schemas.openxmlformats.org/officeDocument/2006/relationships/slideLayout" Target="../slideLayouts/slideLayout219.xml"/><Relationship Id="rId186" Type="http://schemas.openxmlformats.org/officeDocument/2006/relationships/slideLayout" Target="../slideLayouts/slideLayout315.xml"/><Relationship Id="rId351" Type="http://schemas.openxmlformats.org/officeDocument/2006/relationships/slideLayout" Target="../slideLayouts/slideLayout480.xml"/><Relationship Id="rId393" Type="http://schemas.openxmlformats.org/officeDocument/2006/relationships/slideLayout" Target="../slideLayouts/slideLayout522.xml"/><Relationship Id="rId407" Type="http://schemas.openxmlformats.org/officeDocument/2006/relationships/slideLayout" Target="../slideLayouts/slideLayout536.xml"/><Relationship Id="rId449" Type="http://schemas.openxmlformats.org/officeDocument/2006/relationships/slideLayout" Target="../slideLayouts/slideLayout578.xml"/><Relationship Id="rId211" Type="http://schemas.openxmlformats.org/officeDocument/2006/relationships/slideLayout" Target="../slideLayouts/slideLayout340.xml"/><Relationship Id="rId253" Type="http://schemas.openxmlformats.org/officeDocument/2006/relationships/slideLayout" Target="../slideLayouts/slideLayout382.xml"/><Relationship Id="rId295" Type="http://schemas.openxmlformats.org/officeDocument/2006/relationships/slideLayout" Target="../slideLayouts/slideLayout424.xml"/><Relationship Id="rId309" Type="http://schemas.openxmlformats.org/officeDocument/2006/relationships/slideLayout" Target="../slideLayouts/slideLayout438.xml"/><Relationship Id="rId460" Type="http://schemas.openxmlformats.org/officeDocument/2006/relationships/slideLayout" Target="../slideLayouts/slideLayout589.xml"/><Relationship Id="rId516" Type="http://schemas.openxmlformats.org/officeDocument/2006/relationships/slideLayout" Target="../slideLayouts/slideLayout645.xml"/><Relationship Id="rId48" Type="http://schemas.openxmlformats.org/officeDocument/2006/relationships/slideLayout" Target="../slideLayouts/slideLayout177.xml"/><Relationship Id="rId113" Type="http://schemas.openxmlformats.org/officeDocument/2006/relationships/slideLayout" Target="../slideLayouts/slideLayout242.xml"/><Relationship Id="rId320" Type="http://schemas.openxmlformats.org/officeDocument/2006/relationships/slideLayout" Target="../slideLayouts/slideLayout449.xml"/><Relationship Id="rId155" Type="http://schemas.openxmlformats.org/officeDocument/2006/relationships/slideLayout" Target="../slideLayouts/slideLayout284.xml"/><Relationship Id="rId197" Type="http://schemas.openxmlformats.org/officeDocument/2006/relationships/slideLayout" Target="../slideLayouts/slideLayout326.xml"/><Relationship Id="rId362" Type="http://schemas.openxmlformats.org/officeDocument/2006/relationships/slideLayout" Target="../slideLayouts/slideLayout491.xml"/><Relationship Id="rId418" Type="http://schemas.openxmlformats.org/officeDocument/2006/relationships/slideLayout" Target="../slideLayouts/slideLayout547.xml"/><Relationship Id="rId222" Type="http://schemas.openxmlformats.org/officeDocument/2006/relationships/slideLayout" Target="../slideLayouts/slideLayout351.xml"/><Relationship Id="rId264" Type="http://schemas.openxmlformats.org/officeDocument/2006/relationships/slideLayout" Target="../slideLayouts/slideLayout393.xml"/><Relationship Id="rId471" Type="http://schemas.openxmlformats.org/officeDocument/2006/relationships/slideLayout" Target="../slideLayouts/slideLayout600.xml"/><Relationship Id="rId17" Type="http://schemas.openxmlformats.org/officeDocument/2006/relationships/slideLayout" Target="../slideLayouts/slideLayout146.xml"/><Relationship Id="rId59" Type="http://schemas.openxmlformats.org/officeDocument/2006/relationships/slideLayout" Target="../slideLayouts/slideLayout188.xml"/><Relationship Id="rId124" Type="http://schemas.openxmlformats.org/officeDocument/2006/relationships/slideLayout" Target="../slideLayouts/slideLayout253.xml"/><Relationship Id="rId527" Type="http://schemas.openxmlformats.org/officeDocument/2006/relationships/slideLayout" Target="../slideLayouts/slideLayout656.xml"/><Relationship Id="rId70" Type="http://schemas.openxmlformats.org/officeDocument/2006/relationships/slideLayout" Target="../slideLayouts/slideLayout199.xml"/><Relationship Id="rId166" Type="http://schemas.openxmlformats.org/officeDocument/2006/relationships/slideLayout" Target="../slideLayouts/slideLayout295.xml"/><Relationship Id="rId331" Type="http://schemas.openxmlformats.org/officeDocument/2006/relationships/slideLayout" Target="../slideLayouts/slideLayout460.xml"/><Relationship Id="rId373" Type="http://schemas.openxmlformats.org/officeDocument/2006/relationships/slideLayout" Target="../slideLayouts/slideLayout502.xml"/><Relationship Id="rId429" Type="http://schemas.openxmlformats.org/officeDocument/2006/relationships/slideLayout" Target="../slideLayouts/slideLayout558.xml"/><Relationship Id="rId1" Type="http://schemas.openxmlformats.org/officeDocument/2006/relationships/slideLayout" Target="../slideLayouts/slideLayout130.xml"/><Relationship Id="rId233" Type="http://schemas.openxmlformats.org/officeDocument/2006/relationships/slideLayout" Target="../slideLayouts/slideLayout362.xml"/><Relationship Id="rId440" Type="http://schemas.openxmlformats.org/officeDocument/2006/relationships/slideLayout" Target="../slideLayouts/slideLayout569.xml"/><Relationship Id="rId28" Type="http://schemas.openxmlformats.org/officeDocument/2006/relationships/slideLayout" Target="../slideLayouts/slideLayout157.xml"/><Relationship Id="rId275" Type="http://schemas.openxmlformats.org/officeDocument/2006/relationships/slideLayout" Target="../slideLayouts/slideLayout404.xml"/><Relationship Id="rId300" Type="http://schemas.openxmlformats.org/officeDocument/2006/relationships/slideLayout" Target="../slideLayouts/slideLayout429.xml"/><Relationship Id="rId482" Type="http://schemas.openxmlformats.org/officeDocument/2006/relationships/slideLayout" Target="../slideLayouts/slideLayout611.xml"/><Relationship Id="rId538" Type="http://schemas.openxmlformats.org/officeDocument/2006/relationships/slideLayout" Target="../slideLayouts/slideLayout667.xml"/><Relationship Id="rId81" Type="http://schemas.openxmlformats.org/officeDocument/2006/relationships/slideLayout" Target="../slideLayouts/slideLayout210.xml"/><Relationship Id="rId135" Type="http://schemas.openxmlformats.org/officeDocument/2006/relationships/slideLayout" Target="../slideLayouts/slideLayout264.xml"/><Relationship Id="rId177" Type="http://schemas.openxmlformats.org/officeDocument/2006/relationships/slideLayout" Target="../slideLayouts/slideLayout306.xml"/><Relationship Id="rId342" Type="http://schemas.openxmlformats.org/officeDocument/2006/relationships/slideLayout" Target="../slideLayouts/slideLayout471.xml"/><Relationship Id="rId384" Type="http://schemas.openxmlformats.org/officeDocument/2006/relationships/slideLayout" Target="../slideLayouts/slideLayout513.xml"/><Relationship Id="rId202" Type="http://schemas.openxmlformats.org/officeDocument/2006/relationships/slideLayout" Target="../slideLayouts/slideLayout331.xml"/><Relationship Id="rId244" Type="http://schemas.openxmlformats.org/officeDocument/2006/relationships/slideLayout" Target="../slideLayouts/slideLayout373.xml"/><Relationship Id="rId39" Type="http://schemas.openxmlformats.org/officeDocument/2006/relationships/slideLayout" Target="../slideLayouts/slideLayout168.xml"/><Relationship Id="rId286" Type="http://schemas.openxmlformats.org/officeDocument/2006/relationships/slideLayout" Target="../slideLayouts/slideLayout415.xml"/><Relationship Id="rId451" Type="http://schemas.openxmlformats.org/officeDocument/2006/relationships/slideLayout" Target="../slideLayouts/slideLayout580.xml"/><Relationship Id="rId493" Type="http://schemas.openxmlformats.org/officeDocument/2006/relationships/slideLayout" Target="../slideLayouts/slideLayout622.xml"/><Relationship Id="rId507" Type="http://schemas.openxmlformats.org/officeDocument/2006/relationships/slideLayout" Target="../slideLayouts/slideLayout636.xml"/><Relationship Id="rId549" Type="http://schemas.openxmlformats.org/officeDocument/2006/relationships/theme" Target="../theme/theme9.xml"/><Relationship Id="rId50" Type="http://schemas.openxmlformats.org/officeDocument/2006/relationships/slideLayout" Target="../slideLayouts/slideLayout179.xml"/><Relationship Id="rId104" Type="http://schemas.openxmlformats.org/officeDocument/2006/relationships/slideLayout" Target="../slideLayouts/slideLayout233.xml"/><Relationship Id="rId146" Type="http://schemas.openxmlformats.org/officeDocument/2006/relationships/slideLayout" Target="../slideLayouts/slideLayout275.xml"/><Relationship Id="rId188" Type="http://schemas.openxmlformats.org/officeDocument/2006/relationships/slideLayout" Target="../slideLayouts/slideLayout317.xml"/><Relationship Id="rId311" Type="http://schemas.openxmlformats.org/officeDocument/2006/relationships/slideLayout" Target="../slideLayouts/slideLayout440.xml"/><Relationship Id="rId353" Type="http://schemas.openxmlformats.org/officeDocument/2006/relationships/slideLayout" Target="../slideLayouts/slideLayout482.xml"/><Relationship Id="rId395" Type="http://schemas.openxmlformats.org/officeDocument/2006/relationships/slideLayout" Target="../slideLayouts/slideLayout524.xml"/><Relationship Id="rId409" Type="http://schemas.openxmlformats.org/officeDocument/2006/relationships/slideLayout" Target="../slideLayouts/slideLayout538.xml"/><Relationship Id="rId92" Type="http://schemas.openxmlformats.org/officeDocument/2006/relationships/slideLayout" Target="../slideLayouts/slideLayout221.xml"/><Relationship Id="rId213" Type="http://schemas.openxmlformats.org/officeDocument/2006/relationships/slideLayout" Target="../slideLayouts/slideLayout342.xml"/><Relationship Id="rId420" Type="http://schemas.openxmlformats.org/officeDocument/2006/relationships/slideLayout" Target="../slideLayouts/slideLayout549.xml"/><Relationship Id="rId255" Type="http://schemas.openxmlformats.org/officeDocument/2006/relationships/slideLayout" Target="../slideLayouts/slideLayout384.xml"/><Relationship Id="rId297" Type="http://schemas.openxmlformats.org/officeDocument/2006/relationships/slideLayout" Target="../slideLayouts/slideLayout426.xml"/><Relationship Id="rId462" Type="http://schemas.openxmlformats.org/officeDocument/2006/relationships/slideLayout" Target="../slideLayouts/slideLayout591.xml"/><Relationship Id="rId518" Type="http://schemas.openxmlformats.org/officeDocument/2006/relationships/slideLayout" Target="../slideLayouts/slideLayout647.xml"/><Relationship Id="rId115" Type="http://schemas.openxmlformats.org/officeDocument/2006/relationships/slideLayout" Target="../slideLayouts/slideLayout244.xml"/><Relationship Id="rId157" Type="http://schemas.openxmlformats.org/officeDocument/2006/relationships/slideLayout" Target="../slideLayouts/slideLayout286.xml"/><Relationship Id="rId322" Type="http://schemas.openxmlformats.org/officeDocument/2006/relationships/slideLayout" Target="../slideLayouts/slideLayout451.xml"/><Relationship Id="rId364" Type="http://schemas.openxmlformats.org/officeDocument/2006/relationships/slideLayout" Target="../slideLayouts/slideLayout493.xml"/><Relationship Id="rId61" Type="http://schemas.openxmlformats.org/officeDocument/2006/relationships/slideLayout" Target="../slideLayouts/slideLayout190.xml"/><Relationship Id="rId199" Type="http://schemas.openxmlformats.org/officeDocument/2006/relationships/slideLayout" Target="../slideLayouts/slideLayout328.xml"/><Relationship Id="rId19" Type="http://schemas.openxmlformats.org/officeDocument/2006/relationships/slideLayout" Target="../slideLayouts/slideLayout148.xml"/><Relationship Id="rId224" Type="http://schemas.openxmlformats.org/officeDocument/2006/relationships/slideLayout" Target="../slideLayouts/slideLayout353.xml"/><Relationship Id="rId266" Type="http://schemas.openxmlformats.org/officeDocument/2006/relationships/slideLayout" Target="../slideLayouts/slideLayout395.xml"/><Relationship Id="rId431" Type="http://schemas.openxmlformats.org/officeDocument/2006/relationships/slideLayout" Target="../slideLayouts/slideLayout560.xml"/><Relationship Id="rId473" Type="http://schemas.openxmlformats.org/officeDocument/2006/relationships/slideLayout" Target="../slideLayouts/slideLayout602.xml"/><Relationship Id="rId529" Type="http://schemas.openxmlformats.org/officeDocument/2006/relationships/slideLayout" Target="../slideLayouts/slideLayout658.xml"/><Relationship Id="rId30" Type="http://schemas.openxmlformats.org/officeDocument/2006/relationships/slideLayout" Target="../slideLayouts/slideLayout159.xml"/><Relationship Id="rId126" Type="http://schemas.openxmlformats.org/officeDocument/2006/relationships/slideLayout" Target="../slideLayouts/slideLayout255.xml"/><Relationship Id="rId168" Type="http://schemas.openxmlformats.org/officeDocument/2006/relationships/slideLayout" Target="../slideLayouts/slideLayout297.xml"/><Relationship Id="rId333" Type="http://schemas.openxmlformats.org/officeDocument/2006/relationships/slideLayout" Target="../slideLayouts/slideLayout462.xml"/><Relationship Id="rId540" Type="http://schemas.openxmlformats.org/officeDocument/2006/relationships/slideLayout" Target="../slideLayouts/slideLayout669.xml"/><Relationship Id="rId72" Type="http://schemas.openxmlformats.org/officeDocument/2006/relationships/slideLayout" Target="../slideLayouts/slideLayout201.xml"/><Relationship Id="rId375" Type="http://schemas.openxmlformats.org/officeDocument/2006/relationships/slideLayout" Target="../slideLayouts/slideLayout504.xml"/><Relationship Id="rId3" Type="http://schemas.openxmlformats.org/officeDocument/2006/relationships/slideLayout" Target="../slideLayouts/slideLayout132.xml"/><Relationship Id="rId235" Type="http://schemas.openxmlformats.org/officeDocument/2006/relationships/slideLayout" Target="../slideLayouts/slideLayout364.xml"/><Relationship Id="rId277" Type="http://schemas.openxmlformats.org/officeDocument/2006/relationships/slideLayout" Target="../slideLayouts/slideLayout406.xml"/><Relationship Id="rId400" Type="http://schemas.openxmlformats.org/officeDocument/2006/relationships/slideLayout" Target="../slideLayouts/slideLayout529.xml"/><Relationship Id="rId442" Type="http://schemas.openxmlformats.org/officeDocument/2006/relationships/slideLayout" Target="../slideLayouts/slideLayout571.xml"/><Relationship Id="rId484" Type="http://schemas.openxmlformats.org/officeDocument/2006/relationships/slideLayout" Target="../slideLayouts/slideLayout613.xml"/><Relationship Id="rId137" Type="http://schemas.openxmlformats.org/officeDocument/2006/relationships/slideLayout" Target="../slideLayouts/slideLayout266.xml"/><Relationship Id="rId302" Type="http://schemas.openxmlformats.org/officeDocument/2006/relationships/slideLayout" Target="../slideLayouts/slideLayout431.xml"/><Relationship Id="rId344" Type="http://schemas.openxmlformats.org/officeDocument/2006/relationships/slideLayout" Target="../slideLayouts/slideLayout473.xml"/><Relationship Id="rId41" Type="http://schemas.openxmlformats.org/officeDocument/2006/relationships/slideLayout" Target="../slideLayouts/slideLayout170.xml"/><Relationship Id="rId83" Type="http://schemas.openxmlformats.org/officeDocument/2006/relationships/slideLayout" Target="../slideLayouts/slideLayout212.xml"/><Relationship Id="rId179" Type="http://schemas.openxmlformats.org/officeDocument/2006/relationships/slideLayout" Target="../slideLayouts/slideLayout308.xml"/><Relationship Id="rId386" Type="http://schemas.openxmlformats.org/officeDocument/2006/relationships/slideLayout" Target="../slideLayouts/slideLayout515.xml"/><Relationship Id="rId190" Type="http://schemas.openxmlformats.org/officeDocument/2006/relationships/slideLayout" Target="../slideLayouts/slideLayout319.xml"/><Relationship Id="rId204" Type="http://schemas.openxmlformats.org/officeDocument/2006/relationships/slideLayout" Target="../slideLayouts/slideLayout333.xml"/><Relationship Id="rId246" Type="http://schemas.openxmlformats.org/officeDocument/2006/relationships/slideLayout" Target="../slideLayouts/slideLayout375.xml"/><Relationship Id="rId288" Type="http://schemas.openxmlformats.org/officeDocument/2006/relationships/slideLayout" Target="../slideLayouts/slideLayout417.xml"/><Relationship Id="rId411" Type="http://schemas.openxmlformats.org/officeDocument/2006/relationships/slideLayout" Target="../slideLayouts/slideLayout540.xml"/><Relationship Id="rId453" Type="http://schemas.openxmlformats.org/officeDocument/2006/relationships/slideLayout" Target="../slideLayouts/slideLayout582.xml"/><Relationship Id="rId509" Type="http://schemas.openxmlformats.org/officeDocument/2006/relationships/slideLayout" Target="../slideLayouts/slideLayout638.xml"/><Relationship Id="rId106" Type="http://schemas.openxmlformats.org/officeDocument/2006/relationships/slideLayout" Target="../slideLayouts/slideLayout235.xml"/><Relationship Id="rId313" Type="http://schemas.openxmlformats.org/officeDocument/2006/relationships/slideLayout" Target="../slideLayouts/slideLayout442.xml"/><Relationship Id="rId495" Type="http://schemas.openxmlformats.org/officeDocument/2006/relationships/slideLayout" Target="../slideLayouts/slideLayout624.xml"/><Relationship Id="rId10" Type="http://schemas.openxmlformats.org/officeDocument/2006/relationships/slideLayout" Target="../slideLayouts/slideLayout139.xml"/><Relationship Id="rId52" Type="http://schemas.openxmlformats.org/officeDocument/2006/relationships/slideLayout" Target="../slideLayouts/slideLayout181.xml"/><Relationship Id="rId94" Type="http://schemas.openxmlformats.org/officeDocument/2006/relationships/slideLayout" Target="../slideLayouts/slideLayout223.xml"/><Relationship Id="rId148" Type="http://schemas.openxmlformats.org/officeDocument/2006/relationships/slideLayout" Target="../slideLayouts/slideLayout277.xml"/><Relationship Id="rId355" Type="http://schemas.openxmlformats.org/officeDocument/2006/relationships/slideLayout" Target="../slideLayouts/slideLayout484.xml"/><Relationship Id="rId397" Type="http://schemas.openxmlformats.org/officeDocument/2006/relationships/slideLayout" Target="../slideLayouts/slideLayout526.xml"/><Relationship Id="rId520" Type="http://schemas.openxmlformats.org/officeDocument/2006/relationships/slideLayout" Target="../slideLayouts/slideLayout649.xml"/><Relationship Id="rId215" Type="http://schemas.openxmlformats.org/officeDocument/2006/relationships/slideLayout" Target="../slideLayouts/slideLayout344.xml"/><Relationship Id="rId257" Type="http://schemas.openxmlformats.org/officeDocument/2006/relationships/slideLayout" Target="../slideLayouts/slideLayout386.xml"/><Relationship Id="rId422" Type="http://schemas.openxmlformats.org/officeDocument/2006/relationships/slideLayout" Target="../slideLayouts/slideLayout551.xml"/><Relationship Id="rId464" Type="http://schemas.openxmlformats.org/officeDocument/2006/relationships/slideLayout" Target="../slideLayouts/slideLayout593.xml"/><Relationship Id="rId299" Type="http://schemas.openxmlformats.org/officeDocument/2006/relationships/slideLayout" Target="../slideLayouts/slideLayout428.xml"/><Relationship Id="rId63" Type="http://schemas.openxmlformats.org/officeDocument/2006/relationships/slideLayout" Target="../slideLayouts/slideLayout192.xml"/><Relationship Id="rId159" Type="http://schemas.openxmlformats.org/officeDocument/2006/relationships/slideLayout" Target="../slideLayouts/slideLayout288.xml"/><Relationship Id="rId366" Type="http://schemas.openxmlformats.org/officeDocument/2006/relationships/slideLayout" Target="../slideLayouts/slideLayout495.xml"/><Relationship Id="rId226" Type="http://schemas.openxmlformats.org/officeDocument/2006/relationships/slideLayout" Target="../slideLayouts/slideLayout355.xml"/><Relationship Id="rId433" Type="http://schemas.openxmlformats.org/officeDocument/2006/relationships/slideLayout" Target="../slideLayouts/slideLayout562.xml"/><Relationship Id="rId74" Type="http://schemas.openxmlformats.org/officeDocument/2006/relationships/slideLayout" Target="../slideLayouts/slideLayout203.xml"/><Relationship Id="rId377" Type="http://schemas.openxmlformats.org/officeDocument/2006/relationships/slideLayout" Target="../slideLayouts/slideLayout506.xml"/><Relationship Id="rId500" Type="http://schemas.openxmlformats.org/officeDocument/2006/relationships/slideLayout" Target="../slideLayouts/slideLayout629.xml"/><Relationship Id="rId5" Type="http://schemas.openxmlformats.org/officeDocument/2006/relationships/slideLayout" Target="../slideLayouts/slideLayout134.xml"/><Relationship Id="rId237" Type="http://schemas.openxmlformats.org/officeDocument/2006/relationships/slideLayout" Target="../slideLayouts/slideLayout366.xml"/><Relationship Id="rId444" Type="http://schemas.openxmlformats.org/officeDocument/2006/relationships/slideLayout" Target="../slideLayouts/slideLayout573.xml"/><Relationship Id="rId290" Type="http://schemas.openxmlformats.org/officeDocument/2006/relationships/slideLayout" Target="../slideLayouts/slideLayout419.xml"/><Relationship Id="rId304" Type="http://schemas.openxmlformats.org/officeDocument/2006/relationships/slideLayout" Target="../slideLayouts/slideLayout433.xml"/><Relationship Id="rId388" Type="http://schemas.openxmlformats.org/officeDocument/2006/relationships/slideLayout" Target="../slideLayouts/slideLayout517.xml"/><Relationship Id="rId511" Type="http://schemas.openxmlformats.org/officeDocument/2006/relationships/slideLayout" Target="../slideLayouts/slideLayout640.xml"/><Relationship Id="rId85" Type="http://schemas.openxmlformats.org/officeDocument/2006/relationships/slideLayout" Target="../slideLayouts/slideLayout214.xml"/><Relationship Id="rId150" Type="http://schemas.openxmlformats.org/officeDocument/2006/relationships/slideLayout" Target="../slideLayouts/slideLayout279.xml"/><Relationship Id="rId248" Type="http://schemas.openxmlformats.org/officeDocument/2006/relationships/slideLayout" Target="../slideLayouts/slideLayout377.xml"/><Relationship Id="rId455" Type="http://schemas.openxmlformats.org/officeDocument/2006/relationships/slideLayout" Target="../slideLayouts/slideLayout5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290F15-967D-4EED-AF26-1512C2BF3FD9}" type="datetimeFigureOut">
              <a:rPr lang="en-US" smtClean="0"/>
              <a:t>3/17/2024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DCC1F-733C-4156-ABF5-71B829042773}" type="slidenum">
              <a:rPr lang="en-US" smtClean="0"/>
              <a:t>‹#›</a:t>
            </a:fld>
            <a:endParaRPr lang="en-US"/>
          </a:p>
        </p:txBody>
      </p:sp>
    </p:spTree>
    <p:extLst>
      <p:ext uri="{BB962C8B-B14F-4D97-AF65-F5344CB8AC3E}">
        <p14:creationId xmlns:p14="http://schemas.microsoft.com/office/powerpoint/2010/main" val="297478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3/17/2024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6282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499062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3/17/2024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1475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01600" y="720000"/>
            <a:ext cx="6388800" cy="7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3100"/>
              <a:buFont typeface="Sniglet"/>
              <a:buNone/>
              <a:defRPr sz="3100">
                <a:solidFill>
                  <a:schemeClr val="lt1"/>
                </a:solidFill>
                <a:latin typeface="Sniglet"/>
                <a:ea typeface="Sniglet"/>
                <a:cs typeface="Sniglet"/>
                <a:sym typeface="Sniglet"/>
              </a:defRPr>
            </a:lvl1pPr>
            <a:lvl2pPr lvl="1"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2pPr>
            <a:lvl3pPr lvl="2"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3pPr>
            <a:lvl4pPr lvl="3"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4pPr>
            <a:lvl5pPr lvl="4"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5pPr>
            <a:lvl6pPr lvl="5"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6pPr>
            <a:lvl7pPr lvl="6"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7pPr>
            <a:lvl8pPr lvl="7"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8pPr>
            <a:lvl9pPr lvl="8" algn="ctr" rtl="0">
              <a:spcBef>
                <a:spcPts val="0"/>
              </a:spcBef>
              <a:spcAft>
                <a:spcPts val="0"/>
              </a:spcAft>
              <a:buClr>
                <a:schemeClr val="lt1"/>
              </a:buClr>
              <a:buSzPts val="3100"/>
              <a:buFont typeface="Sniglet"/>
              <a:buNone/>
              <a:defRPr sz="3100" b="1">
                <a:solidFill>
                  <a:schemeClr val="lt1"/>
                </a:solidFill>
                <a:latin typeface="Sniglet"/>
                <a:ea typeface="Sniglet"/>
                <a:cs typeface="Sniglet"/>
                <a:sym typeface="Sniglet"/>
              </a:defRPr>
            </a:lvl9pPr>
          </a:lstStyle>
          <a:p>
            <a:endParaRPr/>
          </a:p>
        </p:txBody>
      </p:sp>
      <p:sp>
        <p:nvSpPr>
          <p:cNvPr id="7" name="Google Shape;7;p1"/>
          <p:cNvSpPr txBox="1">
            <a:spLocks noGrp="1"/>
          </p:cNvSpPr>
          <p:nvPr>
            <p:ph type="body" idx="1"/>
          </p:nvPr>
        </p:nvSpPr>
        <p:spPr>
          <a:xfrm>
            <a:off x="960000" y="1649444"/>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160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1600"/>
              </a:spcBef>
              <a:spcAft>
                <a:spcPts val="160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extLst>
      <p:ext uri="{BB962C8B-B14F-4D97-AF65-F5344CB8AC3E}">
        <p14:creationId xmlns:p14="http://schemas.microsoft.com/office/powerpoint/2010/main" val="1174517642"/>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332140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170EA7C-835E-40B7-9F86-72784637E627}" type="datetimeFigureOut">
              <a:rPr lang="vi-VN" smtClean="0">
                <a:solidFill>
                  <a:prstClr val="black">
                    <a:tint val="75000"/>
                  </a:prstClr>
                </a:solidFill>
              </a:rPr>
              <a:pPr/>
              <a:t>17/03/2024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B99AB94-7851-47D1-83AE-3F2785799CC2}"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4543784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1219170" rtl="0" eaLnBrk="1" latinLnBrk="0" hangingPunct="1">
        <a:spcBef>
          <a:spcPct val="0"/>
        </a:spcBef>
        <a:buNone/>
        <a:defRPr sz="5867" b="0" i="0" u="none"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b="0" i="0" u="none"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9068B3BB-BDA8-4942-91CB-F2B2769569BA}"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3/17/2024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2A82637A-6C68-48C1-91B8-0F77876AAF96}"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323633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4327" r:id="rId15"/>
    <p:sldLayoutId id="2147484328" r:id="rId16"/>
    <p:sldLayoutId id="2147484329" r:id="rId17"/>
    <p:sldLayoutId id="2147484330" r:id="rId18"/>
    <p:sldLayoutId id="2147484331" r:id="rId19"/>
    <p:sldLayoutId id="2147484332" r:id="rId20"/>
    <p:sldLayoutId id="2147484334" r:id="rId21"/>
    <p:sldLayoutId id="2147484335" r:id="rId22"/>
    <p:sldLayoutId id="2147484336" r:id="rId23"/>
    <p:sldLayoutId id="2147484337" r:id="rId24"/>
    <p:sldLayoutId id="2147484339" r:id="rId25"/>
    <p:sldLayoutId id="2147484340" r:id="rId26"/>
    <p:sldLayoutId id="2147484341" r:id="rId27"/>
    <p:sldLayoutId id="2147484342" r:id="rId28"/>
    <p:sldLayoutId id="2147484343" r:id="rId29"/>
    <p:sldLayoutId id="2147484344" r:id="rId30"/>
    <p:sldLayoutId id="2147484345" r:id="rId31"/>
    <p:sldLayoutId id="2147484346" r:id="rId32"/>
    <p:sldLayoutId id="2147484347" r:id="rId33"/>
    <p:sldLayoutId id="2147484348" r:id="rId34"/>
    <p:sldLayoutId id="2147484349" r:id="rId35"/>
    <p:sldLayoutId id="2147484350" r:id="rId36"/>
    <p:sldLayoutId id="2147484351" r:id="rId37"/>
    <p:sldLayoutId id="2147484352" r:id="rId38"/>
    <p:sldLayoutId id="2147484353" r:id="rId39"/>
    <p:sldLayoutId id="2147484354" r:id="rId40"/>
    <p:sldLayoutId id="2147484355" r:id="rId41"/>
    <p:sldLayoutId id="2147484357" r:id="rId42"/>
    <p:sldLayoutId id="2147484358" r:id="rId43"/>
    <p:sldLayoutId id="2147484359" r:id="rId44"/>
    <p:sldLayoutId id="2147484360" r:id="rId45"/>
    <p:sldLayoutId id="2147484361" r:id="rId46"/>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89919006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2" r:id="rId37"/>
    <p:sldLayoutId id="2147483803" r:id="rId38"/>
    <p:sldLayoutId id="2147483804" r:id="rId39"/>
    <p:sldLayoutId id="2147483805" r:id="rId40"/>
    <p:sldLayoutId id="2147483806" r:id="rId41"/>
    <p:sldLayoutId id="2147483807" r:id="rId42"/>
    <p:sldLayoutId id="2147483808" r:id="rId43"/>
    <p:sldLayoutId id="2147483809" r:id="rId44"/>
    <p:sldLayoutId id="2147483810" r:id="rId45"/>
    <p:sldLayoutId id="2147483811" r:id="rId46"/>
    <p:sldLayoutId id="2147483812" r:id="rId47"/>
    <p:sldLayoutId id="2147483813" r:id="rId48"/>
    <p:sldLayoutId id="2147483814" r:id="rId49"/>
    <p:sldLayoutId id="2147483815" r:id="rId50"/>
    <p:sldLayoutId id="2147483816" r:id="rId51"/>
    <p:sldLayoutId id="2147483817" r:id="rId52"/>
    <p:sldLayoutId id="2147483818" r:id="rId53"/>
    <p:sldLayoutId id="2147483819" r:id="rId54"/>
    <p:sldLayoutId id="2147483820" r:id="rId55"/>
    <p:sldLayoutId id="2147483821" r:id="rId56"/>
    <p:sldLayoutId id="2147483822" r:id="rId57"/>
    <p:sldLayoutId id="2147483823" r:id="rId58"/>
    <p:sldLayoutId id="2147483824" r:id="rId59"/>
    <p:sldLayoutId id="2147483825" r:id="rId60"/>
    <p:sldLayoutId id="2147483826" r:id="rId61"/>
    <p:sldLayoutId id="2147483827" r:id="rId62"/>
    <p:sldLayoutId id="2147483828" r:id="rId63"/>
    <p:sldLayoutId id="2147483829" r:id="rId64"/>
    <p:sldLayoutId id="2147483830" r:id="rId65"/>
    <p:sldLayoutId id="2147483831" r:id="rId66"/>
    <p:sldLayoutId id="2147483832" r:id="rId67"/>
    <p:sldLayoutId id="2147483833" r:id="rId68"/>
    <p:sldLayoutId id="2147483834" r:id="rId69"/>
    <p:sldLayoutId id="2147483835" r:id="rId70"/>
    <p:sldLayoutId id="2147483836" r:id="rId71"/>
    <p:sldLayoutId id="2147483837" r:id="rId72"/>
    <p:sldLayoutId id="2147483838" r:id="rId73"/>
    <p:sldLayoutId id="2147483839" r:id="rId74"/>
    <p:sldLayoutId id="2147483840" r:id="rId75"/>
    <p:sldLayoutId id="2147483841" r:id="rId76"/>
    <p:sldLayoutId id="2147483842" r:id="rId77"/>
    <p:sldLayoutId id="2147483843" r:id="rId78"/>
    <p:sldLayoutId id="2147483844" r:id="rId79"/>
    <p:sldLayoutId id="2147483845" r:id="rId80"/>
    <p:sldLayoutId id="2147483846" r:id="rId81"/>
    <p:sldLayoutId id="2147483847" r:id="rId82"/>
    <p:sldLayoutId id="2147483848" r:id="rId83"/>
    <p:sldLayoutId id="2147483849" r:id="rId84"/>
    <p:sldLayoutId id="2147483850" r:id="rId85"/>
    <p:sldLayoutId id="2147483851" r:id="rId86"/>
    <p:sldLayoutId id="2147483852" r:id="rId87"/>
    <p:sldLayoutId id="2147483853" r:id="rId88"/>
    <p:sldLayoutId id="2147483854" r:id="rId89"/>
    <p:sldLayoutId id="2147483855" r:id="rId90"/>
    <p:sldLayoutId id="2147483856" r:id="rId91"/>
    <p:sldLayoutId id="2147483857" r:id="rId92"/>
    <p:sldLayoutId id="2147483858" r:id="rId93"/>
    <p:sldLayoutId id="2147483859" r:id="rId94"/>
    <p:sldLayoutId id="2147483860" r:id="rId95"/>
    <p:sldLayoutId id="2147483861" r:id="rId96"/>
    <p:sldLayoutId id="2147483862" r:id="rId97"/>
    <p:sldLayoutId id="2147483863" r:id="rId98"/>
    <p:sldLayoutId id="2147483864" r:id="rId99"/>
    <p:sldLayoutId id="2147483865" r:id="rId100"/>
    <p:sldLayoutId id="2147483866" r:id="rId101"/>
    <p:sldLayoutId id="2147483867" r:id="rId102"/>
    <p:sldLayoutId id="2147483868" r:id="rId103"/>
    <p:sldLayoutId id="2147483869" r:id="rId104"/>
    <p:sldLayoutId id="2147483870" r:id="rId105"/>
    <p:sldLayoutId id="2147483871" r:id="rId106"/>
    <p:sldLayoutId id="2147483872" r:id="rId107"/>
    <p:sldLayoutId id="2147483873" r:id="rId108"/>
    <p:sldLayoutId id="2147483874" r:id="rId109"/>
    <p:sldLayoutId id="2147483875" r:id="rId110"/>
    <p:sldLayoutId id="2147483876" r:id="rId111"/>
    <p:sldLayoutId id="2147483877" r:id="rId112"/>
    <p:sldLayoutId id="2147483878" r:id="rId113"/>
    <p:sldLayoutId id="2147483879" r:id="rId114"/>
    <p:sldLayoutId id="2147483880" r:id="rId115"/>
    <p:sldLayoutId id="2147483881" r:id="rId116"/>
    <p:sldLayoutId id="2147483882" r:id="rId117"/>
    <p:sldLayoutId id="2147483883" r:id="rId118"/>
    <p:sldLayoutId id="2147483884" r:id="rId119"/>
    <p:sldLayoutId id="2147483885" r:id="rId120"/>
    <p:sldLayoutId id="2147483886" r:id="rId121"/>
    <p:sldLayoutId id="2147483887" r:id="rId122"/>
    <p:sldLayoutId id="2147483888" r:id="rId123"/>
    <p:sldLayoutId id="2147483889" r:id="rId124"/>
    <p:sldLayoutId id="2147483890" r:id="rId125"/>
    <p:sldLayoutId id="2147483891" r:id="rId126"/>
    <p:sldLayoutId id="2147483892" r:id="rId127"/>
    <p:sldLayoutId id="2147483893" r:id="rId128"/>
    <p:sldLayoutId id="2147483894" r:id="rId129"/>
    <p:sldLayoutId id="2147483895" r:id="rId130"/>
    <p:sldLayoutId id="2147483896" r:id="rId131"/>
    <p:sldLayoutId id="2147483897" r:id="rId132"/>
    <p:sldLayoutId id="2147483898" r:id="rId133"/>
    <p:sldLayoutId id="2147483899" r:id="rId134"/>
    <p:sldLayoutId id="2147483900" r:id="rId135"/>
    <p:sldLayoutId id="2147483901" r:id="rId136"/>
    <p:sldLayoutId id="2147483902" r:id="rId137"/>
    <p:sldLayoutId id="2147483903" r:id="rId138"/>
    <p:sldLayoutId id="2147483904" r:id="rId139"/>
    <p:sldLayoutId id="2147483905" r:id="rId140"/>
    <p:sldLayoutId id="2147483906" r:id="rId141"/>
    <p:sldLayoutId id="2147483907" r:id="rId142"/>
    <p:sldLayoutId id="2147483908" r:id="rId143"/>
    <p:sldLayoutId id="2147483909" r:id="rId144"/>
    <p:sldLayoutId id="2147483910" r:id="rId145"/>
    <p:sldLayoutId id="2147483911" r:id="rId146"/>
    <p:sldLayoutId id="2147483912" r:id="rId147"/>
    <p:sldLayoutId id="2147483913" r:id="rId148"/>
    <p:sldLayoutId id="2147483914" r:id="rId149"/>
    <p:sldLayoutId id="2147483915" r:id="rId150"/>
    <p:sldLayoutId id="2147483916" r:id="rId151"/>
    <p:sldLayoutId id="2147483917" r:id="rId152"/>
    <p:sldLayoutId id="2147483918" r:id="rId153"/>
    <p:sldLayoutId id="2147483919" r:id="rId154"/>
    <p:sldLayoutId id="2147483920" r:id="rId155"/>
    <p:sldLayoutId id="2147483921" r:id="rId156"/>
    <p:sldLayoutId id="2147483922" r:id="rId157"/>
    <p:sldLayoutId id="2147483923" r:id="rId158"/>
    <p:sldLayoutId id="2147483924" r:id="rId159"/>
    <p:sldLayoutId id="2147483925" r:id="rId160"/>
    <p:sldLayoutId id="2147483926" r:id="rId161"/>
    <p:sldLayoutId id="2147483927" r:id="rId162"/>
    <p:sldLayoutId id="2147483928" r:id="rId163"/>
    <p:sldLayoutId id="2147483929" r:id="rId164"/>
    <p:sldLayoutId id="2147483930" r:id="rId165"/>
    <p:sldLayoutId id="2147483931" r:id="rId166"/>
    <p:sldLayoutId id="2147483932" r:id="rId167"/>
    <p:sldLayoutId id="2147483933" r:id="rId168"/>
    <p:sldLayoutId id="2147483934" r:id="rId169"/>
    <p:sldLayoutId id="2147483935" r:id="rId170"/>
    <p:sldLayoutId id="2147483936" r:id="rId171"/>
    <p:sldLayoutId id="2147483937" r:id="rId172"/>
    <p:sldLayoutId id="2147483938" r:id="rId173"/>
    <p:sldLayoutId id="2147483939" r:id="rId174"/>
    <p:sldLayoutId id="2147483940" r:id="rId175"/>
    <p:sldLayoutId id="2147483941" r:id="rId176"/>
    <p:sldLayoutId id="2147483942" r:id="rId177"/>
    <p:sldLayoutId id="2147483943" r:id="rId178"/>
    <p:sldLayoutId id="2147483944" r:id="rId179"/>
    <p:sldLayoutId id="2147483945" r:id="rId180"/>
    <p:sldLayoutId id="2147483946" r:id="rId181"/>
    <p:sldLayoutId id="2147483947" r:id="rId182"/>
    <p:sldLayoutId id="2147483948" r:id="rId183"/>
    <p:sldLayoutId id="2147483949" r:id="rId184"/>
    <p:sldLayoutId id="2147483950" r:id="rId185"/>
    <p:sldLayoutId id="2147483951" r:id="rId186"/>
    <p:sldLayoutId id="2147483952" r:id="rId187"/>
    <p:sldLayoutId id="2147483953" r:id="rId188"/>
    <p:sldLayoutId id="2147483954" r:id="rId189"/>
    <p:sldLayoutId id="2147483955" r:id="rId190"/>
    <p:sldLayoutId id="2147483956" r:id="rId191"/>
    <p:sldLayoutId id="2147483957" r:id="rId192"/>
    <p:sldLayoutId id="2147483958" r:id="rId193"/>
    <p:sldLayoutId id="2147483959" r:id="rId194"/>
    <p:sldLayoutId id="2147483960" r:id="rId195"/>
    <p:sldLayoutId id="2147483961" r:id="rId196"/>
    <p:sldLayoutId id="2147483962" r:id="rId197"/>
    <p:sldLayoutId id="2147483963" r:id="rId198"/>
    <p:sldLayoutId id="2147483964" r:id="rId199"/>
    <p:sldLayoutId id="2147483965" r:id="rId200"/>
    <p:sldLayoutId id="2147483966" r:id="rId201"/>
    <p:sldLayoutId id="2147483967" r:id="rId202"/>
    <p:sldLayoutId id="2147483968" r:id="rId203"/>
    <p:sldLayoutId id="2147483969" r:id="rId204"/>
    <p:sldLayoutId id="2147483970" r:id="rId205"/>
    <p:sldLayoutId id="2147483971" r:id="rId206"/>
    <p:sldLayoutId id="2147483972" r:id="rId207"/>
    <p:sldLayoutId id="2147483973" r:id="rId208"/>
    <p:sldLayoutId id="2147483974" r:id="rId209"/>
    <p:sldLayoutId id="2147483975" r:id="rId210"/>
    <p:sldLayoutId id="2147483976" r:id="rId211"/>
    <p:sldLayoutId id="2147483977" r:id="rId212"/>
    <p:sldLayoutId id="2147483978" r:id="rId213"/>
    <p:sldLayoutId id="2147483979" r:id="rId214"/>
    <p:sldLayoutId id="2147483980" r:id="rId215"/>
    <p:sldLayoutId id="2147483981" r:id="rId216"/>
    <p:sldLayoutId id="2147483982" r:id="rId217"/>
    <p:sldLayoutId id="2147483983" r:id="rId218"/>
    <p:sldLayoutId id="2147483984" r:id="rId219"/>
    <p:sldLayoutId id="2147483985" r:id="rId220"/>
    <p:sldLayoutId id="2147483986" r:id="rId221"/>
    <p:sldLayoutId id="2147483987" r:id="rId222"/>
    <p:sldLayoutId id="2147483988" r:id="rId223"/>
    <p:sldLayoutId id="2147483989" r:id="rId224"/>
    <p:sldLayoutId id="2147483990" r:id="rId225"/>
    <p:sldLayoutId id="2147483991" r:id="rId226"/>
    <p:sldLayoutId id="2147483992" r:id="rId227"/>
    <p:sldLayoutId id="2147483993" r:id="rId228"/>
    <p:sldLayoutId id="2147483994" r:id="rId229"/>
    <p:sldLayoutId id="2147483995" r:id="rId230"/>
    <p:sldLayoutId id="2147483996" r:id="rId231"/>
    <p:sldLayoutId id="2147483997" r:id="rId232"/>
    <p:sldLayoutId id="2147483998" r:id="rId233"/>
    <p:sldLayoutId id="2147483999" r:id="rId234"/>
    <p:sldLayoutId id="2147484000" r:id="rId235"/>
    <p:sldLayoutId id="2147484001" r:id="rId236"/>
    <p:sldLayoutId id="2147484002" r:id="rId237"/>
    <p:sldLayoutId id="2147484003" r:id="rId238"/>
    <p:sldLayoutId id="2147484004" r:id="rId239"/>
    <p:sldLayoutId id="2147484005" r:id="rId240"/>
    <p:sldLayoutId id="2147484006" r:id="rId241"/>
    <p:sldLayoutId id="2147484007" r:id="rId242"/>
    <p:sldLayoutId id="2147484008" r:id="rId243"/>
    <p:sldLayoutId id="2147484009" r:id="rId244"/>
    <p:sldLayoutId id="2147484010" r:id="rId245"/>
    <p:sldLayoutId id="2147484011" r:id="rId246"/>
    <p:sldLayoutId id="2147484012" r:id="rId247"/>
    <p:sldLayoutId id="2147484013" r:id="rId248"/>
    <p:sldLayoutId id="2147484014" r:id="rId249"/>
    <p:sldLayoutId id="2147484015" r:id="rId250"/>
    <p:sldLayoutId id="2147484016" r:id="rId251"/>
    <p:sldLayoutId id="2147484017" r:id="rId252"/>
    <p:sldLayoutId id="2147484018" r:id="rId253"/>
    <p:sldLayoutId id="2147484019" r:id="rId254"/>
    <p:sldLayoutId id="2147484020" r:id="rId255"/>
    <p:sldLayoutId id="2147484021" r:id="rId256"/>
    <p:sldLayoutId id="2147484022" r:id="rId257"/>
    <p:sldLayoutId id="2147484023" r:id="rId258"/>
    <p:sldLayoutId id="2147484024" r:id="rId259"/>
    <p:sldLayoutId id="2147484025" r:id="rId260"/>
    <p:sldLayoutId id="2147484026" r:id="rId261"/>
    <p:sldLayoutId id="2147484027" r:id="rId262"/>
    <p:sldLayoutId id="2147484028" r:id="rId263"/>
    <p:sldLayoutId id="2147484029" r:id="rId264"/>
    <p:sldLayoutId id="2147484030" r:id="rId265"/>
    <p:sldLayoutId id="2147484031" r:id="rId266"/>
    <p:sldLayoutId id="2147484032" r:id="rId267"/>
    <p:sldLayoutId id="2147484033" r:id="rId268"/>
    <p:sldLayoutId id="2147484034" r:id="rId269"/>
    <p:sldLayoutId id="2147484035" r:id="rId270"/>
    <p:sldLayoutId id="2147484036" r:id="rId271"/>
    <p:sldLayoutId id="2147484037" r:id="rId272"/>
    <p:sldLayoutId id="2147484038" r:id="rId273"/>
    <p:sldLayoutId id="2147484039" r:id="rId274"/>
    <p:sldLayoutId id="2147484040" r:id="rId275"/>
    <p:sldLayoutId id="2147484041" r:id="rId276"/>
    <p:sldLayoutId id="2147484042" r:id="rId277"/>
    <p:sldLayoutId id="2147484043" r:id="rId278"/>
    <p:sldLayoutId id="2147484044" r:id="rId279"/>
    <p:sldLayoutId id="2147484045" r:id="rId280"/>
    <p:sldLayoutId id="2147484046" r:id="rId281"/>
    <p:sldLayoutId id="2147484047" r:id="rId282"/>
    <p:sldLayoutId id="2147484048" r:id="rId283"/>
    <p:sldLayoutId id="2147484049" r:id="rId284"/>
    <p:sldLayoutId id="2147484050" r:id="rId285"/>
    <p:sldLayoutId id="2147484051" r:id="rId286"/>
    <p:sldLayoutId id="2147484052" r:id="rId287"/>
    <p:sldLayoutId id="2147484053" r:id="rId288"/>
    <p:sldLayoutId id="2147484054" r:id="rId289"/>
    <p:sldLayoutId id="2147484055" r:id="rId290"/>
    <p:sldLayoutId id="2147484056" r:id="rId291"/>
    <p:sldLayoutId id="2147484057" r:id="rId292"/>
    <p:sldLayoutId id="2147484058" r:id="rId293"/>
    <p:sldLayoutId id="2147484059" r:id="rId294"/>
    <p:sldLayoutId id="2147484060" r:id="rId295"/>
    <p:sldLayoutId id="2147484061" r:id="rId296"/>
    <p:sldLayoutId id="2147484062" r:id="rId297"/>
    <p:sldLayoutId id="2147484063" r:id="rId298"/>
    <p:sldLayoutId id="2147484064" r:id="rId299"/>
    <p:sldLayoutId id="2147484065" r:id="rId300"/>
    <p:sldLayoutId id="2147484066" r:id="rId301"/>
    <p:sldLayoutId id="2147484067" r:id="rId302"/>
    <p:sldLayoutId id="2147484068" r:id="rId303"/>
    <p:sldLayoutId id="2147484069" r:id="rId304"/>
    <p:sldLayoutId id="2147484070" r:id="rId305"/>
    <p:sldLayoutId id="2147484071" r:id="rId306"/>
    <p:sldLayoutId id="2147484072" r:id="rId307"/>
    <p:sldLayoutId id="2147484073" r:id="rId308"/>
    <p:sldLayoutId id="2147484074" r:id="rId309"/>
    <p:sldLayoutId id="2147484075" r:id="rId310"/>
    <p:sldLayoutId id="2147484076" r:id="rId311"/>
    <p:sldLayoutId id="2147484077" r:id="rId312"/>
    <p:sldLayoutId id="2147484078" r:id="rId313"/>
    <p:sldLayoutId id="2147484079" r:id="rId314"/>
    <p:sldLayoutId id="2147484080" r:id="rId315"/>
    <p:sldLayoutId id="2147484081" r:id="rId316"/>
    <p:sldLayoutId id="2147484082" r:id="rId317"/>
    <p:sldLayoutId id="2147484083" r:id="rId318"/>
    <p:sldLayoutId id="2147484084" r:id="rId319"/>
    <p:sldLayoutId id="2147484085" r:id="rId320"/>
    <p:sldLayoutId id="2147484086" r:id="rId321"/>
    <p:sldLayoutId id="2147484087" r:id="rId322"/>
    <p:sldLayoutId id="2147484088" r:id="rId323"/>
    <p:sldLayoutId id="2147484089" r:id="rId324"/>
    <p:sldLayoutId id="2147484090" r:id="rId325"/>
    <p:sldLayoutId id="2147484091" r:id="rId326"/>
    <p:sldLayoutId id="2147484092" r:id="rId327"/>
    <p:sldLayoutId id="2147484093" r:id="rId328"/>
    <p:sldLayoutId id="2147484094" r:id="rId329"/>
    <p:sldLayoutId id="2147484095" r:id="rId330"/>
    <p:sldLayoutId id="2147484096" r:id="rId331"/>
    <p:sldLayoutId id="2147484097" r:id="rId332"/>
    <p:sldLayoutId id="2147484098" r:id="rId333"/>
    <p:sldLayoutId id="2147484099" r:id="rId334"/>
    <p:sldLayoutId id="2147484100" r:id="rId335"/>
    <p:sldLayoutId id="2147484101" r:id="rId336"/>
    <p:sldLayoutId id="2147484102" r:id="rId337"/>
    <p:sldLayoutId id="2147484103" r:id="rId338"/>
    <p:sldLayoutId id="2147484104" r:id="rId339"/>
    <p:sldLayoutId id="2147484105" r:id="rId340"/>
    <p:sldLayoutId id="2147484106" r:id="rId341"/>
    <p:sldLayoutId id="2147484107" r:id="rId342"/>
    <p:sldLayoutId id="2147484108" r:id="rId343"/>
    <p:sldLayoutId id="2147484109" r:id="rId344"/>
    <p:sldLayoutId id="2147484110" r:id="rId345"/>
    <p:sldLayoutId id="2147484111" r:id="rId346"/>
    <p:sldLayoutId id="2147484112" r:id="rId347"/>
    <p:sldLayoutId id="2147484113" r:id="rId348"/>
    <p:sldLayoutId id="2147484114" r:id="rId349"/>
    <p:sldLayoutId id="2147484115" r:id="rId350"/>
    <p:sldLayoutId id="2147484116" r:id="rId351"/>
    <p:sldLayoutId id="2147484117" r:id="rId352"/>
    <p:sldLayoutId id="2147484118" r:id="rId353"/>
    <p:sldLayoutId id="2147484119" r:id="rId354"/>
    <p:sldLayoutId id="2147484120" r:id="rId355"/>
    <p:sldLayoutId id="2147484121" r:id="rId356"/>
    <p:sldLayoutId id="2147484122" r:id="rId357"/>
    <p:sldLayoutId id="2147484123" r:id="rId358"/>
    <p:sldLayoutId id="2147484124" r:id="rId359"/>
    <p:sldLayoutId id="2147484125" r:id="rId360"/>
    <p:sldLayoutId id="2147484126" r:id="rId361"/>
    <p:sldLayoutId id="2147484127" r:id="rId362"/>
    <p:sldLayoutId id="2147484128" r:id="rId363"/>
    <p:sldLayoutId id="2147484129" r:id="rId364"/>
    <p:sldLayoutId id="2147484130" r:id="rId365"/>
    <p:sldLayoutId id="2147484131" r:id="rId366"/>
    <p:sldLayoutId id="2147484132" r:id="rId367"/>
    <p:sldLayoutId id="2147484133" r:id="rId368"/>
    <p:sldLayoutId id="2147484134" r:id="rId369"/>
    <p:sldLayoutId id="2147484135" r:id="rId370"/>
    <p:sldLayoutId id="2147484136" r:id="rId371"/>
    <p:sldLayoutId id="2147484137" r:id="rId372"/>
    <p:sldLayoutId id="2147484138" r:id="rId373"/>
    <p:sldLayoutId id="2147484139" r:id="rId374"/>
    <p:sldLayoutId id="2147484140" r:id="rId375"/>
    <p:sldLayoutId id="2147484141" r:id="rId376"/>
    <p:sldLayoutId id="2147484142" r:id="rId377"/>
    <p:sldLayoutId id="2147484143" r:id="rId378"/>
    <p:sldLayoutId id="2147484144" r:id="rId379"/>
    <p:sldLayoutId id="2147484145" r:id="rId380"/>
    <p:sldLayoutId id="2147484146" r:id="rId381"/>
    <p:sldLayoutId id="2147484147" r:id="rId382"/>
    <p:sldLayoutId id="2147484148" r:id="rId383"/>
    <p:sldLayoutId id="2147484149" r:id="rId384"/>
    <p:sldLayoutId id="2147484150" r:id="rId385"/>
    <p:sldLayoutId id="2147484151" r:id="rId386"/>
    <p:sldLayoutId id="2147484152" r:id="rId387"/>
    <p:sldLayoutId id="2147484153" r:id="rId388"/>
    <p:sldLayoutId id="2147484154" r:id="rId389"/>
    <p:sldLayoutId id="2147484155" r:id="rId390"/>
    <p:sldLayoutId id="2147484156" r:id="rId391"/>
    <p:sldLayoutId id="2147484157" r:id="rId392"/>
    <p:sldLayoutId id="2147484158" r:id="rId393"/>
    <p:sldLayoutId id="2147484159" r:id="rId394"/>
    <p:sldLayoutId id="2147484160" r:id="rId395"/>
    <p:sldLayoutId id="2147484161" r:id="rId396"/>
    <p:sldLayoutId id="2147484162" r:id="rId397"/>
    <p:sldLayoutId id="2147484163" r:id="rId398"/>
    <p:sldLayoutId id="2147484164" r:id="rId399"/>
    <p:sldLayoutId id="2147484165" r:id="rId400"/>
    <p:sldLayoutId id="2147484166" r:id="rId401"/>
    <p:sldLayoutId id="2147484167" r:id="rId402"/>
    <p:sldLayoutId id="2147484168" r:id="rId403"/>
    <p:sldLayoutId id="2147484169" r:id="rId404"/>
    <p:sldLayoutId id="2147484170" r:id="rId405"/>
    <p:sldLayoutId id="2147484171" r:id="rId406"/>
    <p:sldLayoutId id="2147484172" r:id="rId407"/>
    <p:sldLayoutId id="2147484173" r:id="rId408"/>
    <p:sldLayoutId id="2147484174" r:id="rId409"/>
    <p:sldLayoutId id="2147484175" r:id="rId410"/>
    <p:sldLayoutId id="2147484176" r:id="rId411"/>
    <p:sldLayoutId id="2147484177" r:id="rId412"/>
    <p:sldLayoutId id="2147484178" r:id="rId413"/>
    <p:sldLayoutId id="2147484179" r:id="rId414"/>
    <p:sldLayoutId id="2147484180" r:id="rId415"/>
    <p:sldLayoutId id="2147484181" r:id="rId416"/>
    <p:sldLayoutId id="2147484182" r:id="rId417"/>
    <p:sldLayoutId id="2147484183" r:id="rId418"/>
    <p:sldLayoutId id="2147484184" r:id="rId419"/>
    <p:sldLayoutId id="2147484185" r:id="rId420"/>
    <p:sldLayoutId id="2147484186" r:id="rId421"/>
    <p:sldLayoutId id="2147484187" r:id="rId422"/>
    <p:sldLayoutId id="2147484188" r:id="rId423"/>
    <p:sldLayoutId id="2147484189" r:id="rId424"/>
    <p:sldLayoutId id="2147484190" r:id="rId425"/>
    <p:sldLayoutId id="2147484191" r:id="rId426"/>
    <p:sldLayoutId id="2147484192" r:id="rId427"/>
    <p:sldLayoutId id="2147484193" r:id="rId428"/>
    <p:sldLayoutId id="2147484194" r:id="rId429"/>
    <p:sldLayoutId id="2147484195" r:id="rId430"/>
    <p:sldLayoutId id="2147484196" r:id="rId431"/>
    <p:sldLayoutId id="2147484197" r:id="rId432"/>
    <p:sldLayoutId id="2147484198" r:id="rId433"/>
    <p:sldLayoutId id="2147484199" r:id="rId434"/>
    <p:sldLayoutId id="2147484200" r:id="rId435"/>
    <p:sldLayoutId id="2147484201" r:id="rId436"/>
    <p:sldLayoutId id="2147484202" r:id="rId437"/>
    <p:sldLayoutId id="2147484203" r:id="rId438"/>
    <p:sldLayoutId id="2147484204" r:id="rId439"/>
    <p:sldLayoutId id="2147484205" r:id="rId440"/>
    <p:sldLayoutId id="2147484206" r:id="rId441"/>
    <p:sldLayoutId id="2147484207" r:id="rId442"/>
    <p:sldLayoutId id="2147484208" r:id="rId443"/>
    <p:sldLayoutId id="2147484209" r:id="rId444"/>
    <p:sldLayoutId id="2147484210" r:id="rId445"/>
    <p:sldLayoutId id="2147484211" r:id="rId446"/>
    <p:sldLayoutId id="2147484212" r:id="rId447"/>
    <p:sldLayoutId id="2147484213" r:id="rId448"/>
    <p:sldLayoutId id="2147484214" r:id="rId449"/>
    <p:sldLayoutId id="2147484215" r:id="rId450"/>
    <p:sldLayoutId id="2147484216" r:id="rId451"/>
    <p:sldLayoutId id="2147484217" r:id="rId452"/>
    <p:sldLayoutId id="2147484218" r:id="rId453"/>
    <p:sldLayoutId id="2147484219" r:id="rId454"/>
    <p:sldLayoutId id="2147484220" r:id="rId455"/>
    <p:sldLayoutId id="2147484221" r:id="rId456"/>
    <p:sldLayoutId id="2147484222" r:id="rId457"/>
    <p:sldLayoutId id="2147484223" r:id="rId458"/>
    <p:sldLayoutId id="2147484224" r:id="rId459"/>
    <p:sldLayoutId id="2147484225" r:id="rId460"/>
    <p:sldLayoutId id="2147484226" r:id="rId461"/>
    <p:sldLayoutId id="2147484227" r:id="rId462"/>
    <p:sldLayoutId id="2147484228" r:id="rId463"/>
    <p:sldLayoutId id="2147484229" r:id="rId464"/>
    <p:sldLayoutId id="2147484230" r:id="rId465"/>
    <p:sldLayoutId id="2147484231" r:id="rId466"/>
    <p:sldLayoutId id="2147484232" r:id="rId467"/>
    <p:sldLayoutId id="2147484233" r:id="rId468"/>
    <p:sldLayoutId id="2147484234" r:id="rId469"/>
    <p:sldLayoutId id="2147484235" r:id="rId470"/>
    <p:sldLayoutId id="2147484236" r:id="rId471"/>
    <p:sldLayoutId id="2147484237" r:id="rId472"/>
    <p:sldLayoutId id="2147484238" r:id="rId473"/>
    <p:sldLayoutId id="2147484239" r:id="rId474"/>
    <p:sldLayoutId id="2147484240" r:id="rId475"/>
    <p:sldLayoutId id="2147484241" r:id="rId476"/>
    <p:sldLayoutId id="2147484242" r:id="rId477"/>
    <p:sldLayoutId id="2147484243" r:id="rId478"/>
    <p:sldLayoutId id="2147484244" r:id="rId479"/>
    <p:sldLayoutId id="2147484245" r:id="rId480"/>
    <p:sldLayoutId id="2147484246" r:id="rId481"/>
    <p:sldLayoutId id="2147484247" r:id="rId482"/>
    <p:sldLayoutId id="2147484248" r:id="rId483"/>
    <p:sldLayoutId id="2147484249" r:id="rId484"/>
    <p:sldLayoutId id="2147484250" r:id="rId485"/>
    <p:sldLayoutId id="2147484251" r:id="rId486"/>
    <p:sldLayoutId id="2147484252" r:id="rId487"/>
    <p:sldLayoutId id="2147484253" r:id="rId488"/>
    <p:sldLayoutId id="2147484254" r:id="rId489"/>
    <p:sldLayoutId id="2147484255" r:id="rId490"/>
    <p:sldLayoutId id="2147484256" r:id="rId491"/>
    <p:sldLayoutId id="2147484257" r:id="rId492"/>
    <p:sldLayoutId id="2147484258" r:id="rId493"/>
    <p:sldLayoutId id="2147484259" r:id="rId494"/>
    <p:sldLayoutId id="2147484260" r:id="rId495"/>
    <p:sldLayoutId id="2147484261" r:id="rId496"/>
    <p:sldLayoutId id="2147484262" r:id="rId497"/>
    <p:sldLayoutId id="2147484263" r:id="rId498"/>
    <p:sldLayoutId id="2147484264" r:id="rId499"/>
    <p:sldLayoutId id="2147484265" r:id="rId500"/>
    <p:sldLayoutId id="2147484266" r:id="rId501"/>
    <p:sldLayoutId id="2147484267" r:id="rId502"/>
    <p:sldLayoutId id="2147484268" r:id="rId503"/>
    <p:sldLayoutId id="2147484269" r:id="rId504"/>
    <p:sldLayoutId id="2147484270" r:id="rId505"/>
    <p:sldLayoutId id="2147484271" r:id="rId506"/>
    <p:sldLayoutId id="2147484272" r:id="rId507"/>
    <p:sldLayoutId id="2147484273" r:id="rId508"/>
    <p:sldLayoutId id="2147484274" r:id="rId509"/>
    <p:sldLayoutId id="2147484275" r:id="rId510"/>
    <p:sldLayoutId id="2147484276" r:id="rId511"/>
    <p:sldLayoutId id="2147484277" r:id="rId512"/>
    <p:sldLayoutId id="2147484278" r:id="rId513"/>
    <p:sldLayoutId id="2147484279" r:id="rId514"/>
    <p:sldLayoutId id="2147484280" r:id="rId515"/>
    <p:sldLayoutId id="2147484281" r:id="rId516"/>
    <p:sldLayoutId id="2147484282" r:id="rId517"/>
    <p:sldLayoutId id="2147484283" r:id="rId518"/>
    <p:sldLayoutId id="2147484284" r:id="rId519"/>
    <p:sldLayoutId id="2147484285" r:id="rId520"/>
    <p:sldLayoutId id="2147484286" r:id="rId521"/>
    <p:sldLayoutId id="2147484287" r:id="rId522"/>
    <p:sldLayoutId id="2147484288" r:id="rId523"/>
    <p:sldLayoutId id="2147484289" r:id="rId524"/>
    <p:sldLayoutId id="2147484290" r:id="rId525"/>
    <p:sldLayoutId id="2147484291" r:id="rId526"/>
    <p:sldLayoutId id="2147484292" r:id="rId527"/>
    <p:sldLayoutId id="2147484293" r:id="rId528"/>
    <p:sldLayoutId id="2147484294" r:id="rId529"/>
    <p:sldLayoutId id="2147484295" r:id="rId530"/>
    <p:sldLayoutId id="2147484296" r:id="rId531"/>
    <p:sldLayoutId id="2147484297" r:id="rId532"/>
    <p:sldLayoutId id="2147484298" r:id="rId533"/>
    <p:sldLayoutId id="2147484299" r:id="rId534"/>
    <p:sldLayoutId id="2147484300" r:id="rId535"/>
    <p:sldLayoutId id="2147484301" r:id="rId536"/>
    <p:sldLayoutId id="2147484302" r:id="rId537"/>
    <p:sldLayoutId id="2147484303" r:id="rId538"/>
    <p:sldLayoutId id="2147484304" r:id="rId539"/>
    <p:sldLayoutId id="2147484305" r:id="rId540"/>
    <p:sldLayoutId id="2147484306" r:id="rId541"/>
    <p:sldLayoutId id="2147484307" r:id="rId542"/>
    <p:sldLayoutId id="2147484308" r:id="rId543"/>
    <p:sldLayoutId id="2147484309" r:id="rId544"/>
    <p:sldLayoutId id="2147484310" r:id="rId545"/>
    <p:sldLayoutId id="2147484311" r:id="rId546"/>
    <p:sldLayoutId id="2147484312" r:id="rId547"/>
    <p:sldLayoutId id="2147484313"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w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8.wmf"/><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6.xml"/><Relationship Id="rId1" Type="http://schemas.openxmlformats.org/officeDocument/2006/relationships/tags" Target="../tags/tag5.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136.xml"/><Relationship Id="rId1" Type="http://schemas.openxmlformats.org/officeDocument/2006/relationships/tags" Target="../tags/tag6.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4.png"/><Relationship Id="rId1" Type="http://schemas.openxmlformats.org/officeDocument/2006/relationships/slideLayout" Target="../slideLayouts/slideLayout131.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5.xml"/><Relationship Id="rId5" Type="http://schemas.openxmlformats.org/officeDocument/2006/relationships/image" Target="../media/image42.jp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45.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3.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4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3.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image" Target="../media/image49.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0.xml"/><Relationship Id="rId1" Type="http://schemas.openxmlformats.org/officeDocument/2006/relationships/tags" Target="../tags/tag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50.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2.xml"/><Relationship Id="rId6" Type="http://schemas.openxmlformats.org/officeDocument/2006/relationships/image" Target="../media/image28.gif"/><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741" y="0"/>
            <a:ext cx="9724937" cy="6883400"/>
          </a:xfrm>
          <a:prstGeom prst="rect">
            <a:avLst/>
          </a:prstGeom>
        </p:spPr>
      </p:pic>
      <p:grpSp>
        <p:nvGrpSpPr>
          <p:cNvPr id="4" name="Group 2"/>
          <p:cNvGrpSpPr>
            <a:grpSpLocks noChangeAspect="1"/>
          </p:cNvGrpSpPr>
          <p:nvPr/>
        </p:nvGrpSpPr>
        <p:grpSpPr bwMode="auto">
          <a:xfrm>
            <a:off x="5481033" y="5237389"/>
            <a:ext cx="3124672" cy="168383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00">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00">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6869810" y="5873973"/>
            <a:ext cx="864493" cy="407795"/>
            <a:chOff x="336" y="2040"/>
            <a:chExt cx="1200" cy="2016"/>
          </a:xfrm>
        </p:grpSpPr>
        <p:pic>
          <p:nvPicPr>
            <p:cNvPr id="26" name="Picture 28" descr="p3012_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AutoShape 8"/>
          <p:cNvSpPr>
            <a:spLocks noChangeArrowheads="1"/>
          </p:cNvSpPr>
          <p:nvPr/>
        </p:nvSpPr>
        <p:spPr bwMode="auto">
          <a:xfrm>
            <a:off x="3673271" y="301686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4" y="3921528"/>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4" name="AutoShape 22"/>
          <p:cNvSpPr>
            <a:spLocks noChangeArrowheads="1"/>
          </p:cNvSpPr>
          <p:nvPr/>
        </p:nvSpPr>
        <p:spPr bwMode="auto">
          <a:xfrm>
            <a:off x="1854159" y="466722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8" name="AutoShape 22"/>
          <p:cNvSpPr>
            <a:spLocks noChangeArrowheads="1"/>
          </p:cNvSpPr>
          <p:nvPr/>
        </p:nvSpPr>
        <p:spPr bwMode="auto">
          <a:xfrm>
            <a:off x="9866040" y="345970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49" name="AutoShape 22"/>
          <p:cNvSpPr>
            <a:spLocks noChangeArrowheads="1"/>
          </p:cNvSpPr>
          <p:nvPr/>
        </p:nvSpPr>
        <p:spPr bwMode="auto">
          <a:xfrm>
            <a:off x="8036728" y="632324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0" name="AutoShape 22"/>
          <p:cNvSpPr>
            <a:spLocks noChangeArrowheads="1"/>
          </p:cNvSpPr>
          <p:nvPr/>
        </p:nvSpPr>
        <p:spPr bwMode="auto">
          <a:xfrm>
            <a:off x="431272" y="694061"/>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1" name="AutoShape 22"/>
          <p:cNvSpPr>
            <a:spLocks noChangeArrowheads="1"/>
          </p:cNvSpPr>
          <p:nvPr/>
        </p:nvSpPr>
        <p:spPr bwMode="auto">
          <a:xfrm>
            <a:off x="10204967" y="90870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7" name="Rectangle 56"/>
          <p:cNvSpPr/>
          <p:nvPr/>
        </p:nvSpPr>
        <p:spPr>
          <a:xfrm>
            <a:off x="2348759" y="1879206"/>
            <a:ext cx="9843244" cy="3016204"/>
          </a:xfrm>
          <a:prstGeom prst="rect">
            <a:avLst/>
          </a:prstGeom>
        </p:spPr>
        <p:txBody>
          <a:bodyPr wrap="square" lIns="121914" tIns="60957" rIns="121914" bIns="60957">
            <a:spAutoFit/>
          </a:bodyPr>
          <a:lstStyle/>
          <a:p>
            <a:pPr algn="ctr"/>
            <a:r>
              <a:rPr lang="en-US" sz="5300" b="1" i="1" smtClean="0">
                <a:solidFill>
                  <a:srgbClr val="FF0000"/>
                </a:solidFill>
              </a:rPr>
              <a:t>Nhóm KNTT</a:t>
            </a:r>
            <a:endParaRPr lang="en-US" sz="5300" b="1" i="1">
              <a:solidFill>
                <a:srgbClr val="FF0000"/>
              </a:solidFill>
            </a:endParaRPr>
          </a:p>
          <a:p>
            <a:pPr algn="ctr"/>
            <a:r>
              <a:rPr lang="en-US" sz="5400" b="1" i="1">
                <a:solidFill>
                  <a:srgbClr val="002060"/>
                </a:solidFill>
                <a:effectLst>
                  <a:outerShdw blurRad="38100" dist="38100" dir="2700000" algn="tl">
                    <a:srgbClr val="000000">
                      <a:alpha val="43137"/>
                    </a:srgbClr>
                  </a:outerShdw>
                </a:effectLst>
              </a:rPr>
              <a:t>MÔN </a:t>
            </a:r>
          </a:p>
          <a:p>
            <a:pPr algn="ctr"/>
            <a:r>
              <a:rPr lang="en-US" sz="5400" b="1" i="1">
                <a:solidFill>
                  <a:srgbClr val="002060"/>
                </a:solidFill>
                <a:effectLst>
                  <a:outerShdw blurRad="38100" dist="38100" dir="2700000" algn="tl">
                    <a:srgbClr val="000000">
                      <a:alpha val="43137"/>
                    </a:srgbClr>
                  </a:outerShdw>
                </a:effectLst>
              </a:rPr>
              <a:t>GIÁO DỤC CÔNG DÂN </a:t>
            </a:r>
            <a:r>
              <a:rPr lang="en-US" sz="5400" b="1" i="1" smtClean="0">
                <a:solidFill>
                  <a:srgbClr val="002060"/>
                </a:solidFill>
                <a:effectLst>
                  <a:outerShdw blurRad="38100" dist="38100" dir="2700000" algn="tl">
                    <a:srgbClr val="000000">
                      <a:alpha val="43137"/>
                    </a:srgbClr>
                  </a:outerShdw>
                </a:effectLst>
              </a:rPr>
              <a:t>8</a:t>
            </a:r>
            <a:endParaRPr lang="en-US" sz="5400" b="1" i="1">
              <a:solidFill>
                <a:srgbClr val="002060"/>
              </a:solidFill>
              <a:effectLst>
                <a:outerShdw blurRad="38100" dist="38100" dir="2700000" algn="tl">
                  <a:srgbClr val="000000">
                    <a:alpha val="43137"/>
                  </a:srgbClr>
                </a:outerShdw>
              </a:effectLst>
            </a:endParaRPr>
          </a:p>
          <a:p>
            <a:pPr algn="ctr"/>
            <a:endParaRPr lang="en-US" sz="2700" b="1" i="1">
              <a:solidFill>
                <a:srgbClr val="002060"/>
              </a:solidFill>
              <a:effectLst>
                <a:outerShdw blurRad="38100" dist="38100" dir="2700000" algn="tl">
                  <a:srgbClr val="000000">
                    <a:alpha val="43137"/>
                  </a:srgbClr>
                </a:outerShdw>
              </a:effectLst>
            </a:endParaRPr>
          </a:p>
        </p:txBody>
      </p:sp>
      <p:pic>
        <p:nvPicPr>
          <p:cNvPr id="59" name="Picture 5" descr="FLOWERS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42018" y="4911595"/>
            <a:ext cx="1423012" cy="195338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6" descr="FLOWERS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4157" y="5668033"/>
            <a:ext cx="1369363" cy="1189971"/>
          </a:xfrm>
          <a:prstGeom prst="rect">
            <a:avLst/>
          </a:prstGeom>
          <a:noFill/>
          <a:extLst>
            <a:ext uri="{909E8E84-426E-40DD-AFC4-6F175D3DCCD1}">
              <a14:hiddenFill xmlns:a14="http://schemas.microsoft.com/office/drawing/2010/main">
                <a:solidFill>
                  <a:srgbClr val="FFFFFF"/>
                </a:solidFill>
              </a14:hiddenFill>
            </a:ext>
          </a:extLst>
        </p:spPr>
      </p:pic>
      <p:sp>
        <p:nvSpPr>
          <p:cNvPr id="47" name="AutoShape 22"/>
          <p:cNvSpPr>
            <a:spLocks noChangeArrowheads="1"/>
          </p:cNvSpPr>
          <p:nvPr/>
        </p:nvSpPr>
        <p:spPr bwMode="auto">
          <a:xfrm>
            <a:off x="2601868" y="208049"/>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52" name="AutoShape 22"/>
          <p:cNvSpPr>
            <a:spLocks noChangeArrowheads="1"/>
          </p:cNvSpPr>
          <p:nvPr/>
        </p:nvSpPr>
        <p:spPr bwMode="auto">
          <a:xfrm>
            <a:off x="3123830" y="58927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
        <p:nvSpPr>
          <p:cNvPr id="61" name="AutoShape 22"/>
          <p:cNvSpPr>
            <a:spLocks noChangeArrowheads="1"/>
          </p:cNvSpPr>
          <p:nvPr/>
        </p:nvSpPr>
        <p:spPr bwMode="auto">
          <a:xfrm>
            <a:off x="7056548" y="284997"/>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nchor="ctr"/>
          <a:lstStyle/>
          <a:p>
            <a:pPr algn="ctr">
              <a:defRPr/>
            </a:pPr>
            <a:endParaRPr lang="vi-VN" sz="1300">
              <a:solidFill>
                <a:srgbClr val="FFFFFF"/>
              </a:solidFill>
              <a:ea typeface="宋体" panose="02010600030101010101" pitchFamily="2" charset="-122"/>
              <a:cs typeface="Arial" panose="020B0604020202020204" pitchFamily="34" charset="0"/>
            </a:endParaRPr>
          </a:p>
        </p:txBody>
      </p:sp>
    </p:spTree>
    <p:extLst>
      <p:ext uri="{BB962C8B-B14F-4D97-AF65-F5344CB8AC3E}">
        <p14:creationId xmlns:p14="http://schemas.microsoft.com/office/powerpoint/2010/main" val="157205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anim calcmode="lin" valueType="num">
                                      <p:cBhvr>
                                        <p:cTn id="18" dur="1000" fill="hold"/>
                                        <p:tgtEl>
                                          <p:spTgt spid="30"/>
                                        </p:tgtEl>
                                        <p:attrNameLst>
                                          <p:attrName>ppt_x</p:attrName>
                                        </p:attrNameLst>
                                      </p:cBhvr>
                                      <p:tavLst>
                                        <p:tav tm="0">
                                          <p:val>
                                            <p:fltVal val="0.5"/>
                                          </p:val>
                                        </p:tav>
                                        <p:tav tm="100000">
                                          <p:val>
                                            <p:strVal val="#ppt_x"/>
                                          </p:val>
                                        </p:tav>
                                      </p:tavLst>
                                    </p:anim>
                                    <p:anim calcmode="lin" valueType="num">
                                      <p:cBhvr>
                                        <p:cTn id="19" dur="1000" fill="hold"/>
                                        <p:tgtEl>
                                          <p:spTgt spid="30"/>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1500"/>
                                  </p:stCondLst>
                                  <p:childTnLst>
                                    <p:set>
                                      <p:cBhvr>
                                        <p:cTn id="21" dur="1" fill="hold">
                                          <p:stCondLst>
                                            <p:cond delay="0"/>
                                          </p:stCondLst>
                                        </p:cTn>
                                        <p:tgtEl>
                                          <p:spTgt spid="35"/>
                                        </p:tgtEl>
                                        <p:attrNameLst>
                                          <p:attrName>style.visibility</p:attrName>
                                        </p:attrNameLst>
                                      </p:cBhvr>
                                      <p:to>
                                        <p:strVal val="visible"/>
                                      </p:to>
                                    </p:set>
                                    <p:anim calcmode="lin" valueType="num">
                                      <p:cBhvr>
                                        <p:cTn id="22" dur="1000" fill="hold"/>
                                        <p:tgtEl>
                                          <p:spTgt spid="35"/>
                                        </p:tgtEl>
                                        <p:attrNameLst>
                                          <p:attrName>ppt_w</p:attrName>
                                        </p:attrNameLst>
                                      </p:cBhvr>
                                      <p:tavLst>
                                        <p:tav tm="0">
                                          <p:val>
                                            <p:fltVal val="0"/>
                                          </p:val>
                                        </p:tav>
                                        <p:tav tm="100000">
                                          <p:val>
                                            <p:strVal val="#ppt_w"/>
                                          </p:val>
                                        </p:tav>
                                      </p:tavLst>
                                    </p:anim>
                                    <p:anim calcmode="lin" valueType="num">
                                      <p:cBhvr>
                                        <p:cTn id="23" dur="1000" fill="hold"/>
                                        <p:tgtEl>
                                          <p:spTgt spid="35"/>
                                        </p:tgtEl>
                                        <p:attrNameLst>
                                          <p:attrName>ppt_h</p:attrName>
                                        </p:attrNameLst>
                                      </p:cBhvr>
                                      <p:tavLst>
                                        <p:tav tm="0">
                                          <p:val>
                                            <p:fltVal val="0"/>
                                          </p:val>
                                        </p:tav>
                                        <p:tav tm="100000">
                                          <p:val>
                                            <p:strVal val="#ppt_h"/>
                                          </p:val>
                                        </p:tav>
                                      </p:tavLst>
                                    </p:anim>
                                    <p:anim calcmode="lin" valueType="num">
                                      <p:cBhvr>
                                        <p:cTn id="24" dur="1000" fill="hold"/>
                                        <p:tgtEl>
                                          <p:spTgt spid="35"/>
                                        </p:tgtEl>
                                        <p:attrNameLst>
                                          <p:attrName>ppt_x</p:attrName>
                                        </p:attrNameLst>
                                      </p:cBhvr>
                                      <p:tavLst>
                                        <p:tav tm="0">
                                          <p:val>
                                            <p:fltVal val="0.5"/>
                                          </p:val>
                                        </p:tav>
                                        <p:tav tm="100000">
                                          <p:val>
                                            <p:strVal val="#ppt_x"/>
                                          </p:val>
                                        </p:tav>
                                      </p:tavLst>
                                    </p:anim>
                                    <p:anim calcmode="lin" valueType="num">
                                      <p:cBhvr>
                                        <p:cTn id="25" dur="1000" fill="hold"/>
                                        <p:tgtEl>
                                          <p:spTgt spid="35"/>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nodeType="withEffect">
                                  <p:stCondLst>
                                    <p:cond delay="1500"/>
                                  </p:stCondLst>
                                  <p:childTnLst>
                                    <p:set>
                                      <p:cBhvr>
                                        <p:cTn id="27" dur="1" fill="hold">
                                          <p:stCondLst>
                                            <p:cond delay="0"/>
                                          </p:stCondLst>
                                        </p:cTn>
                                        <p:tgtEl>
                                          <p:spTgt spid="44"/>
                                        </p:tgtEl>
                                        <p:attrNameLst>
                                          <p:attrName>style.visibility</p:attrName>
                                        </p:attrNameLst>
                                      </p:cBhvr>
                                      <p:to>
                                        <p:strVal val="visible"/>
                                      </p:to>
                                    </p:set>
                                    <p:anim calcmode="lin" valueType="num">
                                      <p:cBhvr>
                                        <p:cTn id="28" dur="1000" fill="hold"/>
                                        <p:tgtEl>
                                          <p:spTgt spid="44"/>
                                        </p:tgtEl>
                                        <p:attrNameLst>
                                          <p:attrName>ppt_w</p:attrName>
                                        </p:attrNameLst>
                                      </p:cBhvr>
                                      <p:tavLst>
                                        <p:tav tm="0">
                                          <p:val>
                                            <p:fltVal val="0"/>
                                          </p:val>
                                        </p:tav>
                                        <p:tav tm="100000">
                                          <p:val>
                                            <p:strVal val="#ppt_w"/>
                                          </p:val>
                                        </p:tav>
                                      </p:tavLst>
                                    </p:anim>
                                    <p:anim calcmode="lin" valueType="num">
                                      <p:cBhvr>
                                        <p:cTn id="29" dur="1000" fill="hold"/>
                                        <p:tgtEl>
                                          <p:spTgt spid="44"/>
                                        </p:tgtEl>
                                        <p:attrNameLst>
                                          <p:attrName>ppt_h</p:attrName>
                                        </p:attrNameLst>
                                      </p:cBhvr>
                                      <p:tavLst>
                                        <p:tav tm="0">
                                          <p:val>
                                            <p:fltVal val="0"/>
                                          </p:val>
                                        </p:tav>
                                        <p:tav tm="100000">
                                          <p:val>
                                            <p:strVal val="#ppt_h"/>
                                          </p:val>
                                        </p:tav>
                                      </p:tavLst>
                                    </p:anim>
                                    <p:anim calcmode="lin" valueType="num">
                                      <p:cBhvr>
                                        <p:cTn id="30" dur="1000" fill="hold"/>
                                        <p:tgtEl>
                                          <p:spTgt spid="44"/>
                                        </p:tgtEl>
                                        <p:attrNameLst>
                                          <p:attrName>ppt_x</p:attrName>
                                        </p:attrNameLst>
                                      </p:cBhvr>
                                      <p:tavLst>
                                        <p:tav tm="0">
                                          <p:val>
                                            <p:fltVal val="0.5"/>
                                          </p:val>
                                        </p:tav>
                                        <p:tav tm="100000">
                                          <p:val>
                                            <p:strVal val="#ppt_x"/>
                                          </p:val>
                                        </p:tav>
                                      </p:tavLst>
                                    </p:anim>
                                    <p:anim calcmode="lin" valueType="num">
                                      <p:cBhvr>
                                        <p:cTn id="31" dur="1000" fill="hold"/>
                                        <p:tgtEl>
                                          <p:spTgt spid="4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1500"/>
                                  </p:stCondLst>
                                  <p:childTnLst>
                                    <p:set>
                                      <p:cBhvr>
                                        <p:cTn id="33" dur="1" fill="hold">
                                          <p:stCondLst>
                                            <p:cond delay="0"/>
                                          </p:stCondLst>
                                        </p:cTn>
                                        <p:tgtEl>
                                          <p:spTgt spid="48"/>
                                        </p:tgtEl>
                                        <p:attrNameLst>
                                          <p:attrName>style.visibility</p:attrName>
                                        </p:attrNameLst>
                                      </p:cBhvr>
                                      <p:to>
                                        <p:strVal val="visible"/>
                                      </p:to>
                                    </p:set>
                                    <p:anim calcmode="lin" valueType="num">
                                      <p:cBhvr>
                                        <p:cTn id="34" dur="1000" fill="hold"/>
                                        <p:tgtEl>
                                          <p:spTgt spid="48"/>
                                        </p:tgtEl>
                                        <p:attrNameLst>
                                          <p:attrName>ppt_w</p:attrName>
                                        </p:attrNameLst>
                                      </p:cBhvr>
                                      <p:tavLst>
                                        <p:tav tm="0">
                                          <p:val>
                                            <p:fltVal val="0"/>
                                          </p:val>
                                        </p:tav>
                                        <p:tav tm="100000">
                                          <p:val>
                                            <p:strVal val="#ppt_w"/>
                                          </p:val>
                                        </p:tav>
                                      </p:tavLst>
                                    </p:anim>
                                    <p:anim calcmode="lin" valueType="num">
                                      <p:cBhvr>
                                        <p:cTn id="35" dur="1000" fill="hold"/>
                                        <p:tgtEl>
                                          <p:spTgt spid="48"/>
                                        </p:tgtEl>
                                        <p:attrNameLst>
                                          <p:attrName>ppt_h</p:attrName>
                                        </p:attrNameLst>
                                      </p:cBhvr>
                                      <p:tavLst>
                                        <p:tav tm="0">
                                          <p:val>
                                            <p:fltVal val="0"/>
                                          </p:val>
                                        </p:tav>
                                        <p:tav tm="100000">
                                          <p:val>
                                            <p:strVal val="#ppt_h"/>
                                          </p:val>
                                        </p:tav>
                                      </p:tavLst>
                                    </p:anim>
                                    <p:anim calcmode="lin" valueType="num">
                                      <p:cBhvr>
                                        <p:cTn id="36" dur="1000" fill="hold"/>
                                        <p:tgtEl>
                                          <p:spTgt spid="48"/>
                                        </p:tgtEl>
                                        <p:attrNameLst>
                                          <p:attrName>ppt_x</p:attrName>
                                        </p:attrNameLst>
                                      </p:cBhvr>
                                      <p:tavLst>
                                        <p:tav tm="0">
                                          <p:val>
                                            <p:fltVal val="0.5"/>
                                          </p:val>
                                        </p:tav>
                                        <p:tav tm="100000">
                                          <p:val>
                                            <p:strVal val="#ppt_x"/>
                                          </p:val>
                                        </p:tav>
                                      </p:tavLst>
                                    </p:anim>
                                    <p:anim calcmode="lin" valueType="num">
                                      <p:cBhvr>
                                        <p:cTn id="37" dur="1000" fill="hold"/>
                                        <p:tgtEl>
                                          <p:spTgt spid="48"/>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1500"/>
                                  </p:stCondLst>
                                  <p:childTnLst>
                                    <p:set>
                                      <p:cBhvr>
                                        <p:cTn id="39" dur="1" fill="hold">
                                          <p:stCondLst>
                                            <p:cond delay="0"/>
                                          </p:stCondLst>
                                        </p:cTn>
                                        <p:tgtEl>
                                          <p:spTgt spid="49"/>
                                        </p:tgtEl>
                                        <p:attrNameLst>
                                          <p:attrName>style.visibility</p:attrName>
                                        </p:attrNameLst>
                                      </p:cBhvr>
                                      <p:to>
                                        <p:strVal val="visible"/>
                                      </p:to>
                                    </p:set>
                                    <p:anim calcmode="lin" valueType="num">
                                      <p:cBhvr>
                                        <p:cTn id="40" dur="1000" fill="hold"/>
                                        <p:tgtEl>
                                          <p:spTgt spid="49"/>
                                        </p:tgtEl>
                                        <p:attrNameLst>
                                          <p:attrName>ppt_w</p:attrName>
                                        </p:attrNameLst>
                                      </p:cBhvr>
                                      <p:tavLst>
                                        <p:tav tm="0">
                                          <p:val>
                                            <p:fltVal val="0"/>
                                          </p:val>
                                        </p:tav>
                                        <p:tav tm="100000">
                                          <p:val>
                                            <p:strVal val="#ppt_w"/>
                                          </p:val>
                                        </p:tav>
                                      </p:tavLst>
                                    </p:anim>
                                    <p:anim calcmode="lin" valueType="num">
                                      <p:cBhvr>
                                        <p:cTn id="41" dur="1000" fill="hold"/>
                                        <p:tgtEl>
                                          <p:spTgt spid="49"/>
                                        </p:tgtEl>
                                        <p:attrNameLst>
                                          <p:attrName>ppt_h</p:attrName>
                                        </p:attrNameLst>
                                      </p:cBhvr>
                                      <p:tavLst>
                                        <p:tav tm="0">
                                          <p:val>
                                            <p:fltVal val="0"/>
                                          </p:val>
                                        </p:tav>
                                        <p:tav tm="100000">
                                          <p:val>
                                            <p:strVal val="#ppt_h"/>
                                          </p:val>
                                        </p:tav>
                                      </p:tavLst>
                                    </p:anim>
                                    <p:anim calcmode="lin" valueType="num">
                                      <p:cBhvr>
                                        <p:cTn id="42" dur="1000" fill="hold"/>
                                        <p:tgtEl>
                                          <p:spTgt spid="49"/>
                                        </p:tgtEl>
                                        <p:attrNameLst>
                                          <p:attrName>ppt_x</p:attrName>
                                        </p:attrNameLst>
                                      </p:cBhvr>
                                      <p:tavLst>
                                        <p:tav tm="0">
                                          <p:val>
                                            <p:fltVal val="0.5"/>
                                          </p:val>
                                        </p:tav>
                                        <p:tav tm="100000">
                                          <p:val>
                                            <p:strVal val="#ppt_x"/>
                                          </p:val>
                                        </p:tav>
                                      </p:tavLst>
                                    </p:anim>
                                    <p:anim calcmode="lin" valueType="num">
                                      <p:cBhvr>
                                        <p:cTn id="43" dur="1000" fill="hold"/>
                                        <p:tgtEl>
                                          <p:spTgt spid="49"/>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nodeType="withEffect">
                                  <p:stCondLst>
                                    <p:cond delay="1500"/>
                                  </p:stCondLst>
                                  <p:childTnLst>
                                    <p:set>
                                      <p:cBhvr>
                                        <p:cTn id="45" dur="1" fill="hold">
                                          <p:stCondLst>
                                            <p:cond delay="0"/>
                                          </p:stCondLst>
                                        </p:cTn>
                                        <p:tgtEl>
                                          <p:spTgt spid="50"/>
                                        </p:tgtEl>
                                        <p:attrNameLst>
                                          <p:attrName>style.visibility</p:attrName>
                                        </p:attrNameLst>
                                      </p:cBhvr>
                                      <p:to>
                                        <p:strVal val="visible"/>
                                      </p:to>
                                    </p:set>
                                    <p:anim calcmode="lin" valueType="num">
                                      <p:cBhvr>
                                        <p:cTn id="46" dur="1000" fill="hold"/>
                                        <p:tgtEl>
                                          <p:spTgt spid="50"/>
                                        </p:tgtEl>
                                        <p:attrNameLst>
                                          <p:attrName>ppt_w</p:attrName>
                                        </p:attrNameLst>
                                      </p:cBhvr>
                                      <p:tavLst>
                                        <p:tav tm="0">
                                          <p:val>
                                            <p:fltVal val="0"/>
                                          </p:val>
                                        </p:tav>
                                        <p:tav tm="100000">
                                          <p:val>
                                            <p:strVal val="#ppt_w"/>
                                          </p:val>
                                        </p:tav>
                                      </p:tavLst>
                                    </p:anim>
                                    <p:anim calcmode="lin" valueType="num">
                                      <p:cBhvr>
                                        <p:cTn id="47" dur="1000" fill="hold"/>
                                        <p:tgtEl>
                                          <p:spTgt spid="50"/>
                                        </p:tgtEl>
                                        <p:attrNameLst>
                                          <p:attrName>ppt_h</p:attrName>
                                        </p:attrNameLst>
                                      </p:cBhvr>
                                      <p:tavLst>
                                        <p:tav tm="0">
                                          <p:val>
                                            <p:fltVal val="0"/>
                                          </p:val>
                                        </p:tav>
                                        <p:tav tm="100000">
                                          <p:val>
                                            <p:strVal val="#ppt_h"/>
                                          </p:val>
                                        </p:tav>
                                      </p:tavLst>
                                    </p:anim>
                                    <p:anim calcmode="lin" valueType="num">
                                      <p:cBhvr>
                                        <p:cTn id="48" dur="1000" fill="hold"/>
                                        <p:tgtEl>
                                          <p:spTgt spid="50"/>
                                        </p:tgtEl>
                                        <p:attrNameLst>
                                          <p:attrName>ppt_x</p:attrName>
                                        </p:attrNameLst>
                                      </p:cBhvr>
                                      <p:tavLst>
                                        <p:tav tm="0">
                                          <p:val>
                                            <p:fltVal val="0.5"/>
                                          </p:val>
                                        </p:tav>
                                        <p:tav tm="100000">
                                          <p:val>
                                            <p:strVal val="#ppt_x"/>
                                          </p:val>
                                        </p:tav>
                                      </p:tavLst>
                                    </p:anim>
                                    <p:anim calcmode="lin" valueType="num">
                                      <p:cBhvr>
                                        <p:cTn id="49" dur="1000" fill="hold"/>
                                        <p:tgtEl>
                                          <p:spTgt spid="50"/>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51"/>
                                        </p:tgtEl>
                                        <p:attrNameLst>
                                          <p:attrName>style.visibility</p:attrName>
                                        </p:attrNameLst>
                                      </p:cBhvr>
                                      <p:to>
                                        <p:strVal val="visible"/>
                                      </p:to>
                                    </p:set>
                                    <p:anim calcmode="lin" valueType="num">
                                      <p:cBhvr>
                                        <p:cTn id="52" dur="1000" fill="hold"/>
                                        <p:tgtEl>
                                          <p:spTgt spid="51"/>
                                        </p:tgtEl>
                                        <p:attrNameLst>
                                          <p:attrName>ppt_w</p:attrName>
                                        </p:attrNameLst>
                                      </p:cBhvr>
                                      <p:tavLst>
                                        <p:tav tm="0">
                                          <p:val>
                                            <p:fltVal val="0"/>
                                          </p:val>
                                        </p:tav>
                                        <p:tav tm="100000">
                                          <p:val>
                                            <p:strVal val="#ppt_w"/>
                                          </p:val>
                                        </p:tav>
                                      </p:tavLst>
                                    </p:anim>
                                    <p:anim calcmode="lin" valueType="num">
                                      <p:cBhvr>
                                        <p:cTn id="53" dur="1000" fill="hold"/>
                                        <p:tgtEl>
                                          <p:spTgt spid="51"/>
                                        </p:tgtEl>
                                        <p:attrNameLst>
                                          <p:attrName>ppt_h</p:attrName>
                                        </p:attrNameLst>
                                      </p:cBhvr>
                                      <p:tavLst>
                                        <p:tav tm="0">
                                          <p:val>
                                            <p:fltVal val="0"/>
                                          </p:val>
                                        </p:tav>
                                        <p:tav tm="100000">
                                          <p:val>
                                            <p:strVal val="#ppt_h"/>
                                          </p:val>
                                        </p:tav>
                                      </p:tavLst>
                                    </p:anim>
                                    <p:anim calcmode="lin" valueType="num">
                                      <p:cBhvr>
                                        <p:cTn id="54" dur="1000" fill="hold"/>
                                        <p:tgtEl>
                                          <p:spTgt spid="51"/>
                                        </p:tgtEl>
                                        <p:attrNameLst>
                                          <p:attrName>ppt_x</p:attrName>
                                        </p:attrNameLst>
                                      </p:cBhvr>
                                      <p:tavLst>
                                        <p:tav tm="0">
                                          <p:val>
                                            <p:fltVal val="0.5"/>
                                          </p:val>
                                        </p:tav>
                                        <p:tav tm="100000">
                                          <p:val>
                                            <p:strVal val="#ppt_x"/>
                                          </p:val>
                                        </p:tav>
                                      </p:tavLst>
                                    </p:anim>
                                    <p:anim calcmode="lin" valueType="num">
                                      <p:cBhvr>
                                        <p:cTn id="55" dur="1000" fill="hold"/>
                                        <p:tgtEl>
                                          <p:spTgt spid="51"/>
                                        </p:tgtEl>
                                        <p:attrNameLst>
                                          <p:attrName>ppt_y</p:attrName>
                                        </p:attrNameLst>
                                      </p:cBhvr>
                                      <p:tavLst>
                                        <p:tav tm="0">
                                          <p:val>
                                            <p:fltVal val="0.5"/>
                                          </p:val>
                                        </p:tav>
                                        <p:tav tm="100000">
                                          <p:val>
                                            <p:strVal val="#ppt_y"/>
                                          </p:val>
                                        </p:tav>
                                      </p:tavLst>
                                    </p:anim>
                                  </p:childTnLst>
                                </p:cTn>
                              </p:par>
                              <p:par>
                                <p:cTn id="56" presetID="31" presetClass="entr" presetSubtype="0" fill="hold" grpId="0" nodeType="withEffect">
                                  <p:stCondLst>
                                    <p:cond delay="0"/>
                                  </p:stCondLst>
                                  <p:childTnLst>
                                    <p:set>
                                      <p:cBhvr>
                                        <p:cTn id="57" dur="1" fill="hold">
                                          <p:stCondLst>
                                            <p:cond delay="0"/>
                                          </p:stCondLst>
                                        </p:cTn>
                                        <p:tgtEl>
                                          <p:spTgt spid="57"/>
                                        </p:tgtEl>
                                        <p:attrNameLst>
                                          <p:attrName>style.visibility</p:attrName>
                                        </p:attrNameLst>
                                      </p:cBhvr>
                                      <p:to>
                                        <p:strVal val="visible"/>
                                      </p:to>
                                    </p:set>
                                    <p:anim calcmode="lin" valueType="num">
                                      <p:cBhvr>
                                        <p:cTn id="58" dur="1500" fill="hold"/>
                                        <p:tgtEl>
                                          <p:spTgt spid="57"/>
                                        </p:tgtEl>
                                        <p:attrNameLst>
                                          <p:attrName>ppt_w</p:attrName>
                                        </p:attrNameLst>
                                      </p:cBhvr>
                                      <p:tavLst>
                                        <p:tav tm="0">
                                          <p:val>
                                            <p:fltVal val="0"/>
                                          </p:val>
                                        </p:tav>
                                        <p:tav tm="100000">
                                          <p:val>
                                            <p:strVal val="#ppt_w"/>
                                          </p:val>
                                        </p:tav>
                                      </p:tavLst>
                                    </p:anim>
                                    <p:anim calcmode="lin" valueType="num">
                                      <p:cBhvr>
                                        <p:cTn id="59" dur="1500" fill="hold"/>
                                        <p:tgtEl>
                                          <p:spTgt spid="57"/>
                                        </p:tgtEl>
                                        <p:attrNameLst>
                                          <p:attrName>ppt_h</p:attrName>
                                        </p:attrNameLst>
                                      </p:cBhvr>
                                      <p:tavLst>
                                        <p:tav tm="0">
                                          <p:val>
                                            <p:fltVal val="0"/>
                                          </p:val>
                                        </p:tav>
                                        <p:tav tm="100000">
                                          <p:val>
                                            <p:strVal val="#ppt_h"/>
                                          </p:val>
                                        </p:tav>
                                      </p:tavLst>
                                    </p:anim>
                                    <p:anim calcmode="lin" valueType="num">
                                      <p:cBhvr>
                                        <p:cTn id="60" dur="1500" fill="hold"/>
                                        <p:tgtEl>
                                          <p:spTgt spid="57"/>
                                        </p:tgtEl>
                                        <p:attrNameLst>
                                          <p:attrName>style.rotation</p:attrName>
                                        </p:attrNameLst>
                                      </p:cBhvr>
                                      <p:tavLst>
                                        <p:tav tm="0">
                                          <p:val>
                                            <p:fltVal val="90"/>
                                          </p:val>
                                        </p:tav>
                                        <p:tav tm="100000">
                                          <p:val>
                                            <p:fltVal val="0"/>
                                          </p:val>
                                        </p:tav>
                                      </p:tavLst>
                                    </p:anim>
                                    <p:animEffect transition="in" filter="fade">
                                      <p:cBhvr>
                                        <p:cTn id="61" dur="1500"/>
                                        <p:tgtEl>
                                          <p:spTgt spid="57"/>
                                        </p:tgtEl>
                                      </p:cBhvr>
                                    </p:animEffect>
                                  </p:childTnLst>
                                </p:cTn>
                              </p:par>
                              <p:par>
                                <p:cTn id="62" presetID="23" presetClass="entr" presetSubtype="528" repeatCount="indefinite" fill="hold" nodeType="withEffect">
                                  <p:stCondLst>
                                    <p:cond delay="1500"/>
                                  </p:stCondLst>
                                  <p:childTnLst>
                                    <p:set>
                                      <p:cBhvr>
                                        <p:cTn id="63" dur="1" fill="hold">
                                          <p:stCondLst>
                                            <p:cond delay="0"/>
                                          </p:stCondLst>
                                        </p:cTn>
                                        <p:tgtEl>
                                          <p:spTgt spid="47"/>
                                        </p:tgtEl>
                                        <p:attrNameLst>
                                          <p:attrName>style.visibility</p:attrName>
                                        </p:attrNameLst>
                                      </p:cBhvr>
                                      <p:to>
                                        <p:strVal val="visible"/>
                                      </p:to>
                                    </p:set>
                                    <p:anim calcmode="lin" valueType="num">
                                      <p:cBhvr>
                                        <p:cTn id="64" dur="1000" fill="hold"/>
                                        <p:tgtEl>
                                          <p:spTgt spid="47"/>
                                        </p:tgtEl>
                                        <p:attrNameLst>
                                          <p:attrName>ppt_w</p:attrName>
                                        </p:attrNameLst>
                                      </p:cBhvr>
                                      <p:tavLst>
                                        <p:tav tm="0">
                                          <p:val>
                                            <p:fltVal val="0"/>
                                          </p:val>
                                        </p:tav>
                                        <p:tav tm="100000">
                                          <p:val>
                                            <p:strVal val="#ppt_w"/>
                                          </p:val>
                                        </p:tav>
                                      </p:tavLst>
                                    </p:anim>
                                    <p:anim calcmode="lin" valueType="num">
                                      <p:cBhvr>
                                        <p:cTn id="65" dur="1000" fill="hold"/>
                                        <p:tgtEl>
                                          <p:spTgt spid="47"/>
                                        </p:tgtEl>
                                        <p:attrNameLst>
                                          <p:attrName>ppt_h</p:attrName>
                                        </p:attrNameLst>
                                      </p:cBhvr>
                                      <p:tavLst>
                                        <p:tav tm="0">
                                          <p:val>
                                            <p:fltVal val="0"/>
                                          </p:val>
                                        </p:tav>
                                        <p:tav tm="100000">
                                          <p:val>
                                            <p:strVal val="#ppt_h"/>
                                          </p:val>
                                        </p:tav>
                                      </p:tavLst>
                                    </p:anim>
                                    <p:anim calcmode="lin" valueType="num">
                                      <p:cBhvr>
                                        <p:cTn id="66" dur="1000" fill="hold"/>
                                        <p:tgtEl>
                                          <p:spTgt spid="47"/>
                                        </p:tgtEl>
                                        <p:attrNameLst>
                                          <p:attrName>ppt_x</p:attrName>
                                        </p:attrNameLst>
                                      </p:cBhvr>
                                      <p:tavLst>
                                        <p:tav tm="0">
                                          <p:val>
                                            <p:fltVal val="0.5"/>
                                          </p:val>
                                        </p:tav>
                                        <p:tav tm="100000">
                                          <p:val>
                                            <p:strVal val="#ppt_x"/>
                                          </p:val>
                                        </p:tav>
                                      </p:tavLst>
                                    </p:anim>
                                    <p:anim calcmode="lin" valueType="num">
                                      <p:cBhvr>
                                        <p:cTn id="67" dur="1000" fill="hold"/>
                                        <p:tgtEl>
                                          <p:spTgt spid="4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nodeType="withEffect">
                                  <p:stCondLst>
                                    <p:cond delay="1500"/>
                                  </p:stCondLst>
                                  <p:childTnLst>
                                    <p:set>
                                      <p:cBhvr>
                                        <p:cTn id="69" dur="1" fill="hold">
                                          <p:stCondLst>
                                            <p:cond delay="0"/>
                                          </p:stCondLst>
                                        </p:cTn>
                                        <p:tgtEl>
                                          <p:spTgt spid="52"/>
                                        </p:tgtEl>
                                        <p:attrNameLst>
                                          <p:attrName>style.visibility</p:attrName>
                                        </p:attrNameLst>
                                      </p:cBhvr>
                                      <p:to>
                                        <p:strVal val="visible"/>
                                      </p:to>
                                    </p:set>
                                    <p:anim calcmode="lin" valueType="num">
                                      <p:cBhvr>
                                        <p:cTn id="70" dur="1000" fill="hold"/>
                                        <p:tgtEl>
                                          <p:spTgt spid="52"/>
                                        </p:tgtEl>
                                        <p:attrNameLst>
                                          <p:attrName>ppt_w</p:attrName>
                                        </p:attrNameLst>
                                      </p:cBhvr>
                                      <p:tavLst>
                                        <p:tav tm="0">
                                          <p:val>
                                            <p:fltVal val="0"/>
                                          </p:val>
                                        </p:tav>
                                        <p:tav tm="100000">
                                          <p:val>
                                            <p:strVal val="#ppt_w"/>
                                          </p:val>
                                        </p:tav>
                                      </p:tavLst>
                                    </p:anim>
                                    <p:anim calcmode="lin" valueType="num">
                                      <p:cBhvr>
                                        <p:cTn id="71" dur="1000" fill="hold"/>
                                        <p:tgtEl>
                                          <p:spTgt spid="52"/>
                                        </p:tgtEl>
                                        <p:attrNameLst>
                                          <p:attrName>ppt_h</p:attrName>
                                        </p:attrNameLst>
                                      </p:cBhvr>
                                      <p:tavLst>
                                        <p:tav tm="0">
                                          <p:val>
                                            <p:fltVal val="0"/>
                                          </p:val>
                                        </p:tav>
                                        <p:tav tm="100000">
                                          <p:val>
                                            <p:strVal val="#ppt_h"/>
                                          </p:val>
                                        </p:tav>
                                      </p:tavLst>
                                    </p:anim>
                                    <p:anim calcmode="lin" valueType="num">
                                      <p:cBhvr>
                                        <p:cTn id="72" dur="1000" fill="hold"/>
                                        <p:tgtEl>
                                          <p:spTgt spid="52"/>
                                        </p:tgtEl>
                                        <p:attrNameLst>
                                          <p:attrName>ppt_x</p:attrName>
                                        </p:attrNameLst>
                                      </p:cBhvr>
                                      <p:tavLst>
                                        <p:tav tm="0">
                                          <p:val>
                                            <p:fltVal val="0.5"/>
                                          </p:val>
                                        </p:tav>
                                        <p:tav tm="100000">
                                          <p:val>
                                            <p:strVal val="#ppt_x"/>
                                          </p:val>
                                        </p:tav>
                                      </p:tavLst>
                                    </p:anim>
                                    <p:anim calcmode="lin" valueType="num">
                                      <p:cBhvr>
                                        <p:cTn id="73" dur="1000" fill="hold"/>
                                        <p:tgtEl>
                                          <p:spTgt spid="52"/>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nodeType="withEffect">
                                  <p:stCondLst>
                                    <p:cond delay="1500"/>
                                  </p:stCondLst>
                                  <p:childTnLst>
                                    <p:set>
                                      <p:cBhvr>
                                        <p:cTn id="75" dur="1" fill="hold">
                                          <p:stCondLst>
                                            <p:cond delay="0"/>
                                          </p:stCondLst>
                                        </p:cTn>
                                        <p:tgtEl>
                                          <p:spTgt spid="61"/>
                                        </p:tgtEl>
                                        <p:attrNameLst>
                                          <p:attrName>style.visibility</p:attrName>
                                        </p:attrNameLst>
                                      </p:cBhvr>
                                      <p:to>
                                        <p:strVal val="visible"/>
                                      </p:to>
                                    </p:set>
                                    <p:anim calcmode="lin" valueType="num">
                                      <p:cBhvr>
                                        <p:cTn id="76" dur="1000" fill="hold"/>
                                        <p:tgtEl>
                                          <p:spTgt spid="61"/>
                                        </p:tgtEl>
                                        <p:attrNameLst>
                                          <p:attrName>ppt_w</p:attrName>
                                        </p:attrNameLst>
                                      </p:cBhvr>
                                      <p:tavLst>
                                        <p:tav tm="0">
                                          <p:val>
                                            <p:fltVal val="0"/>
                                          </p:val>
                                        </p:tav>
                                        <p:tav tm="100000">
                                          <p:val>
                                            <p:strVal val="#ppt_w"/>
                                          </p:val>
                                        </p:tav>
                                      </p:tavLst>
                                    </p:anim>
                                    <p:anim calcmode="lin" valueType="num">
                                      <p:cBhvr>
                                        <p:cTn id="77" dur="1000" fill="hold"/>
                                        <p:tgtEl>
                                          <p:spTgt spid="61"/>
                                        </p:tgtEl>
                                        <p:attrNameLst>
                                          <p:attrName>ppt_h</p:attrName>
                                        </p:attrNameLst>
                                      </p:cBhvr>
                                      <p:tavLst>
                                        <p:tav tm="0">
                                          <p:val>
                                            <p:fltVal val="0"/>
                                          </p:val>
                                        </p:tav>
                                        <p:tav tm="100000">
                                          <p:val>
                                            <p:strVal val="#ppt_h"/>
                                          </p:val>
                                        </p:tav>
                                      </p:tavLst>
                                    </p:anim>
                                    <p:anim calcmode="lin" valueType="num">
                                      <p:cBhvr>
                                        <p:cTn id="78" dur="1000" fill="hold"/>
                                        <p:tgtEl>
                                          <p:spTgt spid="61"/>
                                        </p:tgtEl>
                                        <p:attrNameLst>
                                          <p:attrName>ppt_x</p:attrName>
                                        </p:attrNameLst>
                                      </p:cBhvr>
                                      <p:tavLst>
                                        <p:tav tm="0">
                                          <p:val>
                                            <p:fltVal val="0.5"/>
                                          </p:val>
                                        </p:tav>
                                        <p:tav tm="100000">
                                          <p:val>
                                            <p:strVal val="#ppt_x"/>
                                          </p:val>
                                        </p:tav>
                                      </p:tavLst>
                                    </p:anim>
                                    <p:anim calcmode="lin" valueType="num">
                                      <p:cBhvr>
                                        <p:cTn id="79" dur="1000" fill="hold"/>
                                        <p:tgtEl>
                                          <p:spTgt spid="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172192" y="70462"/>
            <a:ext cx="5738486"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a:solidFill>
                  <a:schemeClr val="tx1"/>
                </a:solidFill>
              </a:rPr>
              <a:t>T</a:t>
            </a:r>
            <a:r>
              <a:rPr lang="en-US" sz="4400" smtClean="0">
                <a:solidFill>
                  <a:schemeClr val="tx1"/>
                </a:solidFill>
              </a:rPr>
              <a:t>hông </a:t>
            </a:r>
            <a:r>
              <a:rPr lang="en-US" sz="4400">
                <a:solidFill>
                  <a:schemeClr val="tx1"/>
                </a:solidFill>
              </a:rPr>
              <a:t>tin 1, 2, 3 SHS tr.52,53.</a:t>
            </a:r>
            <a:endParaRPr lang="en-US" sz="2800" kern="0" dirty="0">
              <a:solidFill>
                <a:schemeClr val="tx1"/>
              </a:solidFill>
              <a:latin typeface="Times New Roman" panose="02020603050405020304" pitchFamily="18" charset="0"/>
              <a:ea typeface="Times New Roman" panose="02020603050405020304" pitchFamily="18" charset="0"/>
            </a:endParaRPr>
          </a:p>
        </p:txBody>
      </p:sp>
      <p:cxnSp>
        <p:nvCxnSpPr>
          <p:cNvPr id="7" name="Straight Arrow Connector 6">
            <a:extLst>
              <a:ext uri="{FF2B5EF4-FFF2-40B4-BE49-F238E27FC236}">
                <a16:creationId xmlns:a16="http://schemas.microsoft.com/office/drawing/2014/main" xmlns="" id="{9661016A-ACC6-42C5-A502-28ED3A37D021}"/>
              </a:ext>
            </a:extLst>
          </p:cNvPr>
          <p:cNvCxnSpPr>
            <a:cxnSpLocks/>
            <a:stCxn id="6" idx="3"/>
            <a:endCxn id="19" idx="1"/>
          </p:cNvCxnSpPr>
          <p:nvPr/>
        </p:nvCxnSpPr>
        <p:spPr>
          <a:xfrm flipV="1">
            <a:off x="5910678" y="566850"/>
            <a:ext cx="479866" cy="15385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802669" y="2216728"/>
            <a:ext cx="1171270" cy="77311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a:t>
            </a:r>
            <a:endParaRPr kumimoji="0" lang="en-US" sz="2800" b="0" i="0" u="none" strike="noStrike" kern="1200" cap="none" spc="0" normalizeH="0" baseline="0" noProof="0" dirty="0">
              <a:ln>
                <a:noFill/>
              </a:ln>
              <a:solidFill>
                <a:prstClr val="black"/>
              </a:solidFill>
              <a:effectLst/>
              <a:uLnTx/>
              <a:uFillTx/>
              <a:latin typeface="SVN-Vanilla Daisy Pro" panose="00000500000000000000" pitchFamily="2" charset="0"/>
              <a:ea typeface="+mn-ea"/>
              <a:cs typeface="Times"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4575240" y="2032000"/>
            <a:ext cx="1335438" cy="9024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56452" y="3325126"/>
            <a:ext cx="2728312" cy="31022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 marR="28575" algn="just">
              <a:lnSpc>
                <a:spcPct val="107000"/>
              </a:lnSpc>
              <a:spcAft>
                <a:spcPts val="800"/>
              </a:spcAft>
            </a:pPr>
            <a:r>
              <a:rPr lang="en-US" sz="2400" i="1">
                <a:solidFill>
                  <a:schemeClr val="tx1"/>
                </a:solidFill>
              </a:rPr>
              <a:t>Các thông tin, trường hợp trên đề cập đến tai nạn cháy nhà, tai nạn nổ bom, tai nạn ngộ độc thực phẩm.</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033484" y="3283766"/>
            <a:ext cx="4426858" cy="3297131"/>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a:solidFill>
                  <a:schemeClr val="tx1"/>
                </a:solidFill>
              </a:rPr>
              <a:t>Hành vi của bạn HS trong bức tranh 1 sẽ dẫn đến nguy cơ cháy, nổ ở cây xăng. Hành vi của bạn nam trong bức tranh 2 có thể dẫn đến nguy cơ bắn nhầm người khác hoặc phát súng nổ khiến hai bạn bị thương, thậm chí nguy hiểm đến tính mạng.</a:t>
            </a:r>
            <a:endParaRPr lang="en-US" sz="2400">
              <a:solidFill>
                <a:schemeClr val="tx1"/>
              </a:solidFill>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7692570" y="201090"/>
            <a:ext cx="4407401" cy="646202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smtClean="0">
                <a:solidFill>
                  <a:schemeClr val="tx1"/>
                </a:solidFill>
              </a:rPr>
              <a:t>+ Trong </a:t>
            </a:r>
            <a:r>
              <a:rPr lang="en-US" sz="2400" i="1">
                <a:solidFill>
                  <a:schemeClr val="tx1"/>
                </a:solidFill>
              </a:rPr>
              <a:t>trường hợp 1: Tai nạn cháy nhà đã khiến M rất sợ hãi, bị ngạt khói và bỏng 30% cơ thể, đồng thời thiêu rụi nhiều tài sản có giá trị.</a:t>
            </a:r>
            <a:endParaRPr lang="en-US" sz="2400">
              <a:solidFill>
                <a:schemeClr val="tx1"/>
              </a:solidFill>
            </a:endParaRPr>
          </a:p>
          <a:p>
            <a:pPr algn="just"/>
            <a:r>
              <a:rPr lang="en-US" sz="2400">
                <a:solidFill>
                  <a:schemeClr val="tx1"/>
                </a:solidFill>
              </a:rPr>
              <a:t>+ </a:t>
            </a:r>
            <a:r>
              <a:rPr lang="en-US" sz="2400" i="1">
                <a:solidFill>
                  <a:schemeClr val="tx1"/>
                </a:solidFill>
              </a:rPr>
              <a:t>Trường hợp 2: Tai nạn nổ bom đã khiến một cháu bé và con trai ông C tử vong, ông C bị thương nặng.</a:t>
            </a:r>
            <a:endParaRPr lang="en-US" sz="2400">
              <a:solidFill>
                <a:schemeClr val="tx1"/>
              </a:solidFill>
            </a:endParaRPr>
          </a:p>
          <a:p>
            <a:pPr algn="just"/>
            <a:r>
              <a:rPr lang="en-US" sz="2400" smtClean="0">
                <a:solidFill>
                  <a:schemeClr val="tx1"/>
                </a:solidFill>
              </a:rPr>
              <a:t>+ </a:t>
            </a:r>
            <a:r>
              <a:rPr lang="en-US" sz="2400" i="1" smtClean="0">
                <a:solidFill>
                  <a:schemeClr val="tx1"/>
                </a:solidFill>
              </a:rPr>
              <a:t>Trường </a:t>
            </a:r>
            <a:r>
              <a:rPr lang="en-US" sz="2400" i="1">
                <a:solidFill>
                  <a:schemeClr val="tx1"/>
                </a:solidFill>
              </a:rPr>
              <a:t>hợp 3: Từ ngày 18-6-2022 đến ngày 17-7-2022, cả nước có 85 người ngộ độc thực phẩm; trong 7 tháng đầu năm 2022, cả nước có 357 người ngộ độc, trong đó có 2 người tử vong.</a:t>
            </a:r>
            <a:endParaRPr lang="en-US" sz="2400">
              <a:solidFill>
                <a:schemeClr val="tx1"/>
              </a:solidFill>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stCxn id="6" idx="2"/>
          </p:cNvCxnSpPr>
          <p:nvPr/>
        </p:nvCxnSpPr>
        <p:spPr>
          <a:xfrm flipH="1">
            <a:off x="1538514" y="1370942"/>
            <a:ext cx="1502921" cy="845786"/>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stCxn id="6" idx="2"/>
            <a:endCxn id="9" idx="0"/>
          </p:cNvCxnSpPr>
          <p:nvPr/>
        </p:nvCxnSpPr>
        <p:spPr>
          <a:xfrm>
            <a:off x="3041435" y="1370942"/>
            <a:ext cx="2201524" cy="66105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p:cNvCxnSpPr>
          <p:nvPr/>
        </p:nvCxnSpPr>
        <p:spPr>
          <a:xfrm flipH="1">
            <a:off x="1388304" y="2989847"/>
            <a:ext cx="5907" cy="29391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5376672" y="2946305"/>
            <a:ext cx="0" cy="37882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a:endCxn id="13" idx="1"/>
          </p:cNvCxnSpPr>
          <p:nvPr/>
        </p:nvCxnSpPr>
        <p:spPr>
          <a:xfrm>
            <a:off x="7249039" y="932610"/>
            <a:ext cx="443531" cy="24994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390544" y="201090"/>
            <a:ext cx="1161671" cy="73152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1"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a:t>
            </a:r>
            <a:endParaRPr kumimoji="0" lang="en-US" sz="1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064060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2796"/>
          <a:stretch/>
        </p:blipFill>
        <p:spPr>
          <a:xfrm>
            <a:off x="2" y="0"/>
            <a:ext cx="12191998" cy="6858000"/>
          </a:xfrm>
          <a:prstGeom prst="rect">
            <a:avLst/>
          </a:prstGeom>
        </p:spPr>
      </p:pic>
      <p:sp>
        <p:nvSpPr>
          <p:cNvPr id="3" name="TextBox 2">
            <a:extLst>
              <a:ext uri="{FF2B5EF4-FFF2-40B4-BE49-F238E27FC236}">
                <a16:creationId xmlns:a16="http://schemas.microsoft.com/office/drawing/2014/main" xmlns="" id="{A02799E0-25C2-F22D-C9A2-39BAE944A496}"/>
              </a:ext>
            </a:extLst>
          </p:cNvPr>
          <p:cNvSpPr txBox="1"/>
          <p:nvPr/>
        </p:nvSpPr>
        <p:spPr>
          <a:xfrm rot="21249367">
            <a:off x="730014" y="890716"/>
            <a:ext cx="4392637" cy="3416320"/>
          </a:xfrm>
          <a:prstGeom prst="rect">
            <a:avLst/>
          </a:prstGeom>
          <a:noFill/>
        </p:spPr>
        <p:txBody>
          <a:bodyPr wrap="square">
            <a:spAutoFit/>
          </a:bodyPr>
          <a:lstStyle/>
          <a:p>
            <a:pPr algn="just"/>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a) </a:t>
            </a:r>
            <a:r>
              <a:rPr lang="en-US" sz="2400" i="1" smtClean="0"/>
              <a:t>Ngoài </a:t>
            </a:r>
            <a:r>
              <a:rPr lang="en-US" sz="2400" i="1"/>
              <a:t>các loại trên, còn có các tai nạn vũ khí, cháy, nổ và các chất độc khác như: tai nạn súng, mìn, đạn, pháo; tai nạn cháy rừng; tai nạn cháy xe; tai nạn cháy nhà máy hóa chất; tai nạn nổ bình ga; tai nạn ngộ độc khí ga; tai nạn ngộ độc thuốc trừ sâu, thuốc diệt chuột;...</a:t>
            </a:r>
            <a:endParaRPr lang="en-US" sz="2400"/>
          </a:p>
        </p:txBody>
      </p:sp>
      <p:sp>
        <p:nvSpPr>
          <p:cNvPr id="6" name="TextBox 5">
            <a:extLst>
              <a:ext uri="{FF2B5EF4-FFF2-40B4-BE49-F238E27FC236}">
                <a16:creationId xmlns:a16="http://schemas.microsoft.com/office/drawing/2014/main" xmlns="" id="{244DEBF8-AC00-09FB-C05E-75AFC68513B7}"/>
              </a:ext>
            </a:extLst>
          </p:cNvPr>
          <p:cNvSpPr txBox="1"/>
          <p:nvPr/>
        </p:nvSpPr>
        <p:spPr>
          <a:xfrm rot="21411449">
            <a:off x="6255221" y="652688"/>
            <a:ext cx="5503895" cy="3046988"/>
          </a:xfrm>
          <a:prstGeom prst="rect">
            <a:avLst/>
          </a:prstGeom>
          <a:noFill/>
        </p:spPr>
        <p:txBody>
          <a:bodyPr wrap="square">
            <a:spAutoFit/>
          </a:bodyPr>
          <a:lstStyle/>
          <a:p>
            <a:pPr algn="just"/>
            <a:r>
              <a:rPr lang="en-US" sz="2400" b="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b)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a:t>Một số nguy cơ gây tai nạn vũ khí, cháy, nổ và các chất độc hại: thiết bị điện quá tải; thiết bị điện kém chất lượng; rò rỉ khí ga; nắng nóng kéo dài; nguyên vật liệu xây dựng dễ cháy; trang, thiết bị phòng cháy, chữa cháy không đảm bảo; chế biến, bảo quản thực phẩm sai các; cất giấu vũ khí trong nhà; sấm sét khi mưa dông;...</a:t>
            </a:r>
            <a:endParaRPr lang="en-US" sz="2400"/>
          </a:p>
        </p:txBody>
      </p:sp>
      <p:sp>
        <p:nvSpPr>
          <p:cNvPr id="8" name="TextBox 7">
            <a:extLst>
              <a:ext uri="{FF2B5EF4-FFF2-40B4-BE49-F238E27FC236}">
                <a16:creationId xmlns:a16="http://schemas.microsoft.com/office/drawing/2014/main" xmlns="" id="{6AB174A8-F600-AE46-BB69-AB175702ECD9}"/>
              </a:ext>
            </a:extLst>
          </p:cNvPr>
          <p:cNvSpPr txBox="1"/>
          <p:nvPr/>
        </p:nvSpPr>
        <p:spPr>
          <a:xfrm>
            <a:off x="2772230" y="4358080"/>
            <a:ext cx="9202056" cy="29611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07000"/>
              </a:lnSpc>
              <a:spcAft>
                <a:spcPts val="800"/>
              </a:spcAft>
            </a:pPr>
            <a:r>
              <a:rPr lang="en-US" sz="2400" b="1" i="1" smtClean="0"/>
              <a:t>Câu c) </a:t>
            </a:r>
            <a:r>
              <a:rPr lang="en-US" sz="2400" i="1" smtClean="0"/>
              <a:t>Ngoài </a:t>
            </a:r>
            <a:r>
              <a:rPr lang="en-US" sz="2400" i="1"/>
              <a:t>ra, tai nạn vũ khí, cháy, nổ và các chất độc hại còn gây ra những hậu quả nghiêm trọng như: dị tật cơ thể, khủng hoảng tâm lí, ô nhiễm môi trường, rối loạn trật tự xã hội,... Ngoài ra, những người gây tai nạn vũ khí, cháy, nổ có thể phải chịu trách nhiệm trước pháp luật, tùy theo tính chất, mức độ vi phạm, họ có thể bị xử lí theo nhiều hình thức như kỉ luật, cảnh báo, xử phạt hành chính, phạt tù, tử hình,...</a:t>
            </a:r>
            <a:endParaRPr lang="en-US" sz="2400"/>
          </a:p>
          <a:p>
            <a:pPr algn="just">
              <a:lnSpc>
                <a:spcPct val="107000"/>
              </a:lnSpc>
              <a:spcAft>
                <a:spcPts val="800"/>
              </a:spcAft>
            </a:pP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5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sp>
        <p:nvSpPr>
          <p:cNvPr id="14" name="Text Box 5"/>
          <p:cNvSpPr txBox="1">
            <a:spLocks noChangeArrowheads="1"/>
          </p:cNvSpPr>
          <p:nvPr/>
        </p:nvSpPr>
        <p:spPr bwMode="auto">
          <a:xfrm>
            <a:off x="2214317" y="1131252"/>
            <a:ext cx="7562077"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smtClean="0"/>
              <a:t>1. Các loại, nguy cơ và hậu quả  của tai nạn vũ khí, cháy, nổ và các chất độc hại.</a:t>
            </a:r>
          </a:p>
          <a:p>
            <a:pPr algn="just">
              <a:buNone/>
            </a:pPr>
            <a:r>
              <a:rPr lang="en-US" smtClean="0"/>
              <a:t>+ </a:t>
            </a:r>
            <a:r>
              <a:rPr lang="en-US"/>
              <a:t>Thiết bị điện quá tải; thiết bị điện kém chất lượng; rò rỉ khí ga; nắng nóng kéo dài</a:t>
            </a:r>
            <a:r>
              <a:rPr lang="en-US" smtClean="0"/>
              <a:t>.</a:t>
            </a:r>
          </a:p>
          <a:p>
            <a:pPr algn="just">
              <a:buNone/>
            </a:pPr>
            <a:r>
              <a:rPr lang="en-US" smtClean="0"/>
              <a:t>+ Nguyên vật liệu xây dựng dễ cháy; trang, thiết bị phòng cháy, chữa cháy không đảm bảo.</a:t>
            </a:r>
          </a:p>
          <a:p>
            <a:pPr algn="just">
              <a:buNone/>
            </a:pPr>
            <a:r>
              <a:rPr lang="en-US" smtClean="0"/>
              <a:t>+ </a:t>
            </a:r>
            <a:r>
              <a:rPr lang="en-US"/>
              <a:t>Chế biến, bảo quản thực phẩm sai các; cất giấu vũ khí trong nhà; sấm sét khi mưa dông</a:t>
            </a:r>
            <a:r>
              <a:rPr lang="en-US" smtClean="0"/>
              <a:t>;...</a:t>
            </a:r>
            <a:endParaRPr lang="en-US"/>
          </a:p>
        </p:txBody>
      </p:sp>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Tree>
    <p:extLst>
      <p:ext uri="{BB962C8B-B14F-4D97-AF65-F5344CB8AC3E}">
        <p14:creationId xmlns:p14="http://schemas.microsoft.com/office/powerpoint/2010/main" val="42554049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28503" y="2569349"/>
            <a:ext cx="10383186"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554090" y="3442664"/>
            <a:ext cx="9303149" cy="1206405"/>
          </a:xfrm>
        </p:spPr>
        <p:txBody>
          <a:bodyPr/>
          <a:lstStyle/>
          <a:p>
            <a:r>
              <a:rPr lang="en-US" sz="4000" b="1" smtClean="0"/>
              <a:t>MỘT SỐ QUY ĐỊNH CƠ BẢN</a:t>
            </a:r>
            <a:br>
              <a:rPr lang="en-US" sz="4000" b="1" smtClean="0"/>
            </a:br>
            <a:r>
              <a:rPr lang="en-US" sz="4000" b="1" smtClean="0"/>
              <a:t> CỦA PHÁP LUẬT VỀ PHÒNG NGỪA </a:t>
            </a:r>
            <a:br>
              <a:rPr lang="en-US" sz="4000" b="1" smtClean="0"/>
            </a:br>
            <a:r>
              <a:rPr lang="en-US" sz="4000" b="1" smtClean="0"/>
              <a:t>TAI NẠN VỤ KHÍ, CHÁY, NỔ </a:t>
            </a:r>
            <a:br>
              <a:rPr lang="en-US" sz="4000" b="1" smtClean="0"/>
            </a:br>
            <a:r>
              <a:rPr lang="en-US" sz="4000" b="1" smtClean="0"/>
              <a:t>VÀ CÁC CHẤT ĐỘC HẠI</a:t>
            </a:r>
            <a:endParaRPr lang="en-US" sz="40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8937662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197645" y="1372461"/>
            <a:ext cx="106314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b="1" smtClean="0">
                <a:solidFill>
                  <a:schemeClr val="accent1"/>
                </a:solidFill>
                <a:latin typeface="Arial" pitchFamily="34" charset="0"/>
                <a:cs typeface="Arial" pitchFamily="34" charset="0"/>
              </a:rPr>
              <a:t>HS ĐỌC 5 THÔNG TIN SHS TR.54, 55 </a:t>
            </a:r>
            <a:r>
              <a:rPr kumimoji="0" lang="en-US" altLang="en-US" b="1" i="0" u="none" strike="noStrike" kern="1200" cap="none" spc="0" normalizeH="0" baseline="0" noProof="0" smtClean="0">
                <a:ln>
                  <a:noFill/>
                </a:ln>
                <a:solidFill>
                  <a:schemeClr val="accent1"/>
                </a:solidFill>
                <a:effectLst/>
                <a:uLnTx/>
                <a:uFillTx/>
                <a:latin typeface="Arial" panose="020B0604020202020204" pitchFamily="34" charset="0"/>
                <a:cs typeface="Arial" panose="020B0604020202020204" pitchFamily="34" charset="0"/>
                <a:sym typeface="Arial" panose="020B0604020202020204" pitchFamily="34" charset="0"/>
              </a:rPr>
              <a:t>VÀ TRẢ LỜI CÂU HỎI</a:t>
            </a:r>
            <a:endParaRPr kumimoji="0" lang="en-US" altLang="en-US" b="1" i="0" u="none" strike="noStrike" kern="1200" cap="none" spc="0" normalizeH="0" baseline="0" noProof="0" dirty="0">
              <a:ln>
                <a:noFill/>
              </a:ln>
              <a:solidFill>
                <a:schemeClr val="accent1"/>
              </a:solidFill>
              <a:effectLst/>
              <a:uLnTx/>
              <a:uFillTx/>
              <a:latin typeface="Arial" panose="020B0604020202020204" pitchFamily="34"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4300080" y="518439"/>
            <a:ext cx="40601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THẢO </a:t>
            </a: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LUẬN </a:t>
            </a: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NHÓM</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6629" y="1772571"/>
            <a:ext cx="1448594" cy="10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613" y="3798939"/>
            <a:ext cx="1516063" cy="1142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8">
            <a:extLst>
              <a:ext uri="{FF2B5EF4-FFF2-40B4-BE49-F238E27FC236}">
                <a16:creationId xmlns:a16="http://schemas.microsoft.com/office/drawing/2014/main" xmlns="" id="{658204E6-4C1D-AD94-EB52-A18106096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38" y="112547"/>
            <a:ext cx="728607" cy="797460"/>
          </a:xfrm>
          <a:prstGeom prst="rect">
            <a:avLst/>
          </a:prstGeom>
        </p:spPr>
      </p:pic>
      <p:pic>
        <p:nvPicPr>
          <p:cNvPr id="26" name="图片 2">
            <a:extLst>
              <a:ext uri="{FF2B5EF4-FFF2-40B4-BE49-F238E27FC236}">
                <a16:creationId xmlns:a16="http://schemas.microsoft.com/office/drawing/2014/main" xmlns="" id="{73525CA5-53B1-B0DB-E065-2CE88E35E6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808" y="47850"/>
            <a:ext cx="897692" cy="797460"/>
          </a:xfrm>
          <a:prstGeom prst="rect">
            <a:avLst/>
          </a:prstGeom>
        </p:spPr>
      </p:pic>
      <p:pic>
        <p:nvPicPr>
          <p:cNvPr id="27" name="图片 10">
            <a:extLst>
              <a:ext uri="{FF2B5EF4-FFF2-40B4-BE49-F238E27FC236}">
                <a16:creationId xmlns:a16="http://schemas.microsoft.com/office/drawing/2014/main" xmlns="" id="{B855CB3A-08C1-82C4-772C-464D9E719D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501" y="430956"/>
            <a:ext cx="1036645" cy="956389"/>
          </a:xfrm>
          <a:prstGeom prst="rect">
            <a:avLst/>
          </a:prstGeom>
        </p:spPr>
      </p:pic>
      <p:sp>
        <p:nvSpPr>
          <p:cNvPr id="2" name="Rectangle 1"/>
          <p:cNvSpPr/>
          <p:nvPr/>
        </p:nvSpPr>
        <p:spPr>
          <a:xfrm>
            <a:off x="1707180" y="1981675"/>
            <a:ext cx="9521372" cy="4031873"/>
          </a:xfrm>
          <a:prstGeom prst="rect">
            <a:avLst/>
          </a:prstGeom>
        </p:spPr>
        <p:txBody>
          <a:bodyPr wrap="square">
            <a:spAutoFit/>
          </a:bodyPr>
          <a:lstStyle/>
          <a:p>
            <a:pPr algn="just"/>
            <a:r>
              <a:rPr lang="en-US" sz="3200" i="1"/>
              <a:t>+ </a:t>
            </a:r>
            <a:r>
              <a:rPr lang="en-US" sz="3200" b="1" i="1"/>
              <a:t>Nhóm 1, 2</a:t>
            </a:r>
            <a:r>
              <a:rPr lang="en-US" sz="3200" i="1"/>
              <a:t>: Dựa vào thông tin pháp luật, em hãy chỉ ra các chủ thể trong thông tin, trường hợp 2, 3 đã thực hiện quy định của pháp luật về phòng ngừa tai nạn vũ khí, cháy, nổ và các chất độc hại như thế nào?</a:t>
            </a:r>
            <a:endParaRPr lang="en-US" sz="3200"/>
          </a:p>
          <a:p>
            <a:pPr algn="just"/>
            <a:r>
              <a:rPr lang="en-US" sz="3200" i="1"/>
              <a:t>+ </a:t>
            </a:r>
            <a:r>
              <a:rPr lang="en-US" sz="3200" b="1" i="1"/>
              <a:t>Nhóm 3, 4</a:t>
            </a:r>
            <a:r>
              <a:rPr lang="en-US" sz="3200" i="1"/>
              <a:t>: Dựa vào thông tin pháp luật, em hãy chỉ ra các chủ thể trong thông tin, trường hợp 4, 5 đã thực hiện quy định của pháp luật về phòng ngừa tai nạn vũ khí, cháy, nổ và các chất độc hại như thế nào?</a:t>
            </a:r>
            <a:endParaRPr lang="en-US" sz="3200"/>
          </a:p>
        </p:txBody>
      </p:sp>
    </p:spTree>
    <p:extLst>
      <p:ext uri="{BB962C8B-B14F-4D97-AF65-F5344CB8AC3E}">
        <p14:creationId xmlns:p14="http://schemas.microsoft.com/office/powerpoint/2010/main" val="3567485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par>
                                <p:cTn id="14" presetID="6" presetClass="entr" presetSubtype="16"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circle(in)">
                                      <p:cBhvr>
                                        <p:cTn id="16" dur="2000"/>
                                        <p:tgtEl>
                                          <p:spTgt spid="27"/>
                                        </p:tgtEl>
                                      </p:cBhvr>
                                    </p:animEffect>
                                  </p:childTnLst>
                                </p:cTn>
                              </p:par>
                              <p:par>
                                <p:cTn id="17" presetID="6" presetClass="entr" presetSubtype="16"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circle(in)">
                                      <p:cBhvr>
                                        <p:cTn id="1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3585028" y="427039"/>
            <a:ext cx="5626336"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smtClean="0">
                <a:ln>
                  <a:noFill/>
                </a:ln>
                <a:solidFill>
                  <a:srgbClr val="FFFFFF"/>
                </a:solidFill>
                <a:effectLst/>
                <a:uLnTx/>
                <a:uFillTx/>
                <a:latin typeface="SVN-Vanilla Daisy Pro" panose="00000500000000000000" pitchFamily="2" charset="0"/>
                <a:ea typeface="+mn-ea"/>
                <a:cs typeface="+mn-cs"/>
              </a:rPr>
              <a:t>NHÓM</a:t>
            </a:r>
            <a:r>
              <a:rPr kumimoji="0" lang="en-US" altLang="en-US" sz="4000" b="1" i="0" u="none" strike="noStrike" kern="1200" cap="none" spc="0" normalizeH="0" noProof="0" smtClean="0">
                <a:ln>
                  <a:noFill/>
                </a:ln>
                <a:solidFill>
                  <a:srgbClr val="FFFFFF"/>
                </a:solidFill>
                <a:effectLst/>
                <a:uLnTx/>
                <a:uFillTx/>
                <a:latin typeface="SVN-Vanilla Daisy Pro" panose="00000500000000000000" pitchFamily="2" charset="0"/>
                <a:ea typeface="+mn-ea"/>
                <a:cs typeface="+mn-cs"/>
              </a:rPr>
              <a:t> 1,2</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90" y="2374606"/>
            <a:ext cx="4746424" cy="434422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7" name="Group 16"/>
          <p:cNvGrpSpPr/>
          <p:nvPr/>
        </p:nvGrpSpPr>
        <p:grpSpPr>
          <a:xfrm>
            <a:off x="5625038" y="2374603"/>
            <a:ext cx="6286817" cy="4344227"/>
            <a:chOff x="3904822" y="2194558"/>
            <a:chExt cx="3114952" cy="2682240"/>
          </a:xfrm>
          <a:scene3d>
            <a:camera prst="orthographicFront"/>
            <a:lightRig rig="threePt" dir="t">
              <a:rot lat="0" lon="0" rev="7500000"/>
            </a:lightRig>
          </a:scene3d>
        </p:grpSpPr>
        <p:sp>
          <p:nvSpPr>
            <p:cNvPr id="22" name="Round Same Side Corner Rectangle 21"/>
            <p:cNvSpPr/>
            <p:nvPr/>
          </p:nvSpPr>
          <p:spPr>
            <a:xfrm rot="10800000">
              <a:off x="3937391" y="2194558"/>
              <a:ext cx="3082383"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33" name="Text Box 20"/>
          <p:cNvSpPr txBox="1">
            <a:spLocks noChangeArrowheads="1"/>
          </p:cNvSpPr>
          <p:nvPr/>
        </p:nvSpPr>
        <p:spPr bwMode="auto">
          <a:xfrm>
            <a:off x="541500" y="2559272"/>
            <a:ext cx="415640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smtClean="0">
                <a:solidFill>
                  <a:schemeClr val="bg1"/>
                </a:solidFill>
              </a:rPr>
              <a:t>Thông </a:t>
            </a:r>
            <a:r>
              <a:rPr lang="en-US" sz="2400" b="1" i="1" u="sng">
                <a:solidFill>
                  <a:schemeClr val="bg1"/>
                </a:solidFill>
              </a:rPr>
              <a:t>tin 2</a:t>
            </a:r>
            <a:r>
              <a:rPr lang="en-US" sz="2400" b="1" i="1">
                <a:solidFill>
                  <a:schemeClr val="bg1"/>
                </a:solidFill>
              </a:rPr>
              <a:t>: </a:t>
            </a:r>
            <a:r>
              <a:rPr lang="en-US" sz="2400" i="1">
                <a:solidFill>
                  <a:schemeClr val="bg1"/>
                </a:solidFill>
              </a:rPr>
              <a:t>Anh D đã thực hiện quy định của pháp luật về phòng ngừa tai nạn vũ khí, cháy, nổ và các chất độc hại bằng việc từ chối và khuyên anh X không nên tự quấn pháo chơi khi được anh X rủ cùng mua vật liệu về nhà làm.</a:t>
            </a:r>
            <a:endParaRPr lang="en-US" sz="2200" dirty="0">
              <a:solidFill>
                <a:schemeClr val="bg1"/>
              </a:solidFill>
              <a:latin typeface="Times New Roman" panose="02020603050405020304" pitchFamily="18" charset="0"/>
              <a:cs typeface="Times New Roman" panose="02020603050405020304" pitchFamily="18" charset="0"/>
            </a:endParaRPr>
          </a:p>
        </p:txBody>
      </p:sp>
      <p:sp>
        <p:nvSpPr>
          <p:cNvPr id="34" name="Text Box 21"/>
          <p:cNvSpPr txBox="1">
            <a:spLocks noChangeArrowheads="1"/>
          </p:cNvSpPr>
          <p:nvPr/>
        </p:nvSpPr>
        <p:spPr bwMode="auto">
          <a:xfrm>
            <a:off x="5863771" y="2587093"/>
            <a:ext cx="581587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tabLst>
                <a:tab pos="215900" algn="l"/>
              </a:tabLst>
            </a:pPr>
            <a:r>
              <a:rPr lang="en-US" sz="2400" i="1" u="sng" smtClean="0">
                <a:solidFill>
                  <a:schemeClr val="bg1"/>
                </a:solidFill>
              </a:rPr>
              <a:t>Thông </a:t>
            </a:r>
            <a:r>
              <a:rPr lang="en-US" sz="2400" i="1" u="sng">
                <a:solidFill>
                  <a:schemeClr val="bg1"/>
                </a:solidFill>
              </a:rPr>
              <a:t>tin 3</a:t>
            </a:r>
            <a:r>
              <a:rPr lang="en-US" sz="2400" i="1">
                <a:solidFill>
                  <a:schemeClr val="bg1"/>
                </a:solidFill>
              </a:rPr>
              <a:t>: Cơ quan cảnh sát điều tra Công an tỉnh Kiên Giang đã thực hiện quy định của pháp luật về phòng ngừa tai nạn vũ khí, cháy, nổ và các chất độc hại bằng việc khởi tố vụ án, khởi tố bị can, ra lệnh bắt tạm giam 10 đối tượng trong đường dây chế tạo, tàng trữ, mua bán vũ khí, công cụ hỗ trợ quy mô lớn trên địa bàn tỉnh và thu giữ các tang vật có liên quan.</a:t>
            </a:r>
            <a:endPar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2794310"/>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3585028" y="427039"/>
            <a:ext cx="5626336"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smtClean="0">
                <a:ln>
                  <a:noFill/>
                </a:ln>
                <a:solidFill>
                  <a:srgbClr val="FFFFFF"/>
                </a:solidFill>
                <a:effectLst/>
                <a:uLnTx/>
                <a:uFillTx/>
                <a:latin typeface="SVN-Vanilla Daisy Pro" panose="00000500000000000000" pitchFamily="2" charset="0"/>
                <a:ea typeface="+mn-ea"/>
                <a:cs typeface="+mn-cs"/>
              </a:rPr>
              <a:t>NHÓM</a:t>
            </a:r>
            <a:r>
              <a:rPr kumimoji="0" lang="en-US" altLang="en-US" sz="4000" b="1" i="0" u="none" strike="noStrike" kern="1200" cap="none" spc="0" normalizeH="0" noProof="0" smtClean="0">
                <a:ln>
                  <a:noFill/>
                </a:ln>
                <a:solidFill>
                  <a:srgbClr val="FFFFFF"/>
                </a:solidFill>
                <a:effectLst/>
                <a:uLnTx/>
                <a:uFillTx/>
                <a:latin typeface="SVN-Vanilla Daisy Pro" panose="00000500000000000000" pitchFamily="2" charset="0"/>
                <a:ea typeface="+mn-ea"/>
                <a:cs typeface="+mn-cs"/>
              </a:rPr>
              <a:t> 3,4</a:t>
            </a:r>
            <a:endParaRPr kumimoji="0" lang="en-US" sz="4000" b="1" i="0" u="none" strike="noStrike" kern="0" cap="none" spc="0" normalizeH="0" baseline="0" noProof="0" dirty="0">
              <a:ln>
                <a:noFill/>
              </a:ln>
              <a:solidFill>
                <a:srgbClr val="FFFFFF"/>
              </a:solidFill>
              <a:effectLst/>
              <a:uLnTx/>
              <a:uFillTx/>
              <a:latin typeface="SVN-Vanilla Daisy Pro" panose="00000500000000000000" pitchFamily="2" charset="0"/>
              <a:ea typeface="+mn-ea"/>
              <a:cs typeface="+mn-cs"/>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9921" y="-78866"/>
            <a:ext cx="1402080"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1786597"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89" y="2374606"/>
            <a:ext cx="5457417" cy="434422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7" name="Group 16"/>
          <p:cNvGrpSpPr/>
          <p:nvPr/>
        </p:nvGrpSpPr>
        <p:grpSpPr>
          <a:xfrm>
            <a:off x="6604000" y="2374603"/>
            <a:ext cx="5307855" cy="4344227"/>
            <a:chOff x="3904822" y="2194558"/>
            <a:chExt cx="3114952" cy="2682240"/>
          </a:xfrm>
          <a:scene3d>
            <a:camera prst="orthographicFront"/>
            <a:lightRig rig="threePt" dir="t">
              <a:rot lat="0" lon="0" rev="7500000"/>
            </a:lightRig>
          </a:scene3d>
        </p:grpSpPr>
        <p:sp>
          <p:nvSpPr>
            <p:cNvPr id="22" name="Round Same Side Corner Rectangle 21"/>
            <p:cNvSpPr/>
            <p:nvPr/>
          </p:nvSpPr>
          <p:spPr>
            <a:xfrm rot="10800000">
              <a:off x="3937391" y="2194558"/>
              <a:ext cx="3082383"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33" name="Text Box 20"/>
          <p:cNvSpPr txBox="1">
            <a:spLocks noChangeArrowheads="1"/>
          </p:cNvSpPr>
          <p:nvPr/>
        </p:nvSpPr>
        <p:spPr bwMode="auto">
          <a:xfrm>
            <a:off x="614070" y="2559272"/>
            <a:ext cx="472413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a:solidFill>
                  <a:schemeClr val="bg1"/>
                </a:solidFill>
              </a:rPr>
              <a:t>Thông tin 4</a:t>
            </a:r>
            <a:r>
              <a:rPr lang="en-US" sz="2400" b="1" i="1">
                <a:solidFill>
                  <a:schemeClr val="bg1"/>
                </a:solidFill>
              </a:rPr>
              <a:t>: </a:t>
            </a:r>
            <a:r>
              <a:rPr lang="en-US" sz="2400" i="1">
                <a:solidFill>
                  <a:schemeClr val="bg1"/>
                </a:solidFill>
              </a:rPr>
              <a:t>Ô</a:t>
            </a:r>
            <a:r>
              <a:rPr lang="en-US" sz="2400" i="1" smtClean="0">
                <a:solidFill>
                  <a:schemeClr val="bg1"/>
                </a:solidFill>
              </a:rPr>
              <a:t>ng </a:t>
            </a:r>
            <a:r>
              <a:rPr lang="en-US" sz="2400" i="1">
                <a:solidFill>
                  <a:schemeClr val="bg1"/>
                </a:solidFill>
              </a:rPr>
              <a:t>B đã thực hiện quy định của pháp luật về phòng ngừa tai nạn, cháy, nổ và các chất độc hại bằng việc cùng người thân dậy sớm tự sơ chế nguyên liệu cho hàng ăn của mình, từ chối không nghe theo lời khuyên của hàng xóm dùng hóa chất để làm sạch các nguyên liệu là nội tạng động vật.</a:t>
            </a:r>
            <a:endParaRPr lang="en-US" sz="2400">
              <a:solidFill>
                <a:schemeClr val="bg1"/>
              </a:solidFill>
            </a:endParaRPr>
          </a:p>
        </p:txBody>
      </p:sp>
      <p:sp>
        <p:nvSpPr>
          <p:cNvPr id="34" name="Text Box 21"/>
          <p:cNvSpPr txBox="1">
            <a:spLocks noChangeArrowheads="1"/>
          </p:cNvSpPr>
          <p:nvPr/>
        </p:nvSpPr>
        <p:spPr bwMode="auto">
          <a:xfrm>
            <a:off x="6879771" y="2587093"/>
            <a:ext cx="4799871"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a:r>
              <a:rPr lang="en-US" sz="2400" b="1" i="1" u="sng">
                <a:solidFill>
                  <a:schemeClr val="bg1"/>
                </a:solidFill>
              </a:rPr>
              <a:t>Thông tin 5</a:t>
            </a:r>
            <a:r>
              <a:rPr lang="en-US" sz="2400" i="1">
                <a:solidFill>
                  <a:schemeClr val="bg1"/>
                </a:solidFill>
              </a:rPr>
              <a:t>: Anh Q đã thực hiện quy định của pháp luật về phòng ngừa tai nạn vũ khí, cháy, nổ và các chất độc hại bằng việc chủ động cùng mọi người dập lửa, gọi cứu hỏa và nhắc nhở mọi người nhường đường, dọn dẹp chướng ngại vật để xe cứu hỏa dễ dàng tiến vào chữa cháy.</a:t>
            </a:r>
            <a:endParaRPr lang="en-US" sz="2400">
              <a:solidFill>
                <a:schemeClr val="bg1"/>
              </a:solidFill>
            </a:endParaRPr>
          </a:p>
        </p:txBody>
      </p:sp>
    </p:spTree>
    <p:extLst>
      <p:ext uri="{BB962C8B-B14F-4D97-AF65-F5344CB8AC3E}">
        <p14:creationId xmlns:p14="http://schemas.microsoft.com/office/powerpoint/2010/main" val="6468226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6" presetClass="entr" presetSubtype="16"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circle(in)">
                                      <p:cBhvr>
                                        <p:cTn id="2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8" descr="6fc417983c9675ce1b60e983870aeb8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9600" y="5391719"/>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a:stretch>
            <a:fillRect/>
          </a:stretch>
        </p:blipFill>
        <p:spPr>
          <a:xfrm>
            <a:off x="512477" y="227953"/>
            <a:ext cx="10521628" cy="6594953"/>
          </a:xfrm>
          <a:prstGeom prst="rect">
            <a:avLst/>
          </a:prstGeom>
        </p:spPr>
      </p:pic>
      <p:pic>
        <p:nvPicPr>
          <p:cNvPr id="9" name="Picture 8"/>
          <p:cNvPicPr>
            <a:picLocks noChangeAspect="1"/>
          </p:cNvPicPr>
          <p:nvPr/>
        </p:nvPicPr>
        <p:blipFill>
          <a:blip r:embed="rId4"/>
          <a:stretch>
            <a:fillRect/>
          </a:stretch>
        </p:blipFill>
        <p:spPr>
          <a:xfrm>
            <a:off x="10185009" y="2498982"/>
            <a:ext cx="2423159" cy="4359018"/>
          </a:xfrm>
          <a:prstGeom prst="rect">
            <a:avLst/>
          </a:prstGeom>
        </p:spPr>
      </p:pic>
      <p:sp>
        <p:nvSpPr>
          <p:cNvPr id="2" name="Rectangle 1"/>
          <p:cNvSpPr/>
          <p:nvPr/>
        </p:nvSpPr>
        <p:spPr>
          <a:xfrm>
            <a:off x="2075543" y="1047769"/>
            <a:ext cx="7808685" cy="3416320"/>
          </a:xfrm>
          <a:prstGeom prst="rect">
            <a:avLst/>
          </a:prstGeom>
        </p:spPr>
        <p:txBody>
          <a:bodyPr wrap="square">
            <a:spAutoFit/>
          </a:bodyPr>
          <a:lstStyle/>
          <a:p>
            <a:pPr algn="just"/>
            <a:r>
              <a:rPr lang="en-US" sz="2400" b="1" i="1"/>
              <a:t>M</a:t>
            </a:r>
            <a:r>
              <a:rPr lang="en-US" sz="2400" b="1" i="1" smtClean="0"/>
              <a:t>ột </a:t>
            </a:r>
            <a:r>
              <a:rPr lang="en-US" sz="2400" b="1" i="1"/>
              <a:t>số quy định khác của pháp luật về phòng ngừa tai nạn vũ khí, cháy, nổ và các chất độc hại:</a:t>
            </a:r>
          </a:p>
          <a:p>
            <a:pPr algn="just"/>
            <a:r>
              <a:rPr lang="en-US" sz="2400" i="1"/>
              <a:t>+ Cấm vận chuyển trái phép vũ khí, vật liệu nổ ra, vào lãnh thổ Việt Nam.</a:t>
            </a:r>
            <a:endParaRPr lang="en-US" sz="2400"/>
          </a:p>
          <a:p>
            <a:pPr algn="just"/>
            <a:r>
              <a:rPr lang="en-US" sz="2400" i="1"/>
              <a:t>+ Cấm trao đổi, cho, tặng, gửi, mượn, cho thuê, thuê vũ khí, vật liệu nổ.</a:t>
            </a:r>
            <a:endParaRPr lang="en-US" sz="2400"/>
          </a:p>
          <a:p>
            <a:pPr algn="just"/>
            <a:r>
              <a:rPr lang="en-US" sz="2400" i="1"/>
              <a:t>+ Cấm nghiên cứu chế tạo, sản xuất, mua bán, xuất khẩu, nhập khẩu, tàng trữ, vận chuyển, sử dụng trái phép pháo hoa, thuốc pháo.</a:t>
            </a:r>
            <a:endParaRPr lang="en-US" sz="2400"/>
          </a:p>
        </p:txBody>
      </p:sp>
    </p:spTree>
    <p:extLst>
      <p:ext uri="{BB962C8B-B14F-4D97-AF65-F5344CB8AC3E}">
        <p14:creationId xmlns:p14="http://schemas.microsoft.com/office/powerpoint/2010/main" val="19201383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67441" y="951909"/>
            <a:ext cx="11505248" cy="525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b="1"/>
              <a:t>2. M</a:t>
            </a:r>
            <a:r>
              <a:rPr lang="en-US" b="1" smtClean="0"/>
              <a:t>ột </a:t>
            </a:r>
            <a:r>
              <a:rPr lang="en-US" b="1"/>
              <a:t>số quy định cơ bản của pháp luật về phòng ngừa tai nạn vụ khí, cháy, nổ và các chất độc hại</a:t>
            </a:r>
            <a:endParaRPr lang="en-US"/>
          </a:p>
          <a:p>
            <a:pPr algn="just">
              <a:buNone/>
            </a:pPr>
            <a:r>
              <a:rPr lang="en-US" i="1"/>
              <a:t>- Pháp luật Việt Nam quy định:</a:t>
            </a:r>
            <a:endParaRPr lang="en-US"/>
          </a:p>
          <a:p>
            <a:pPr algn="just">
              <a:buNone/>
            </a:pPr>
            <a:r>
              <a:rPr lang="en-US"/>
              <a:t>+ Cấm tàng trữ, vận chuyển, buôn bán, sử dụng trái phép các loại vũ khí, chất nổ, chất cháy, chất phóng xạ và các chất độc hại khác.</a:t>
            </a:r>
          </a:p>
          <a:p>
            <a:pPr algn="just">
              <a:buNone/>
            </a:pPr>
            <a:r>
              <a:rPr lang="en-US"/>
              <a:t>+ Chỉ những cơ quan, tổ chức, cá nhân được Nhà nước giao nhiệm vụ và cho phép mới được giữ, chuyện chở và sử dụng vũ khí, chất nổ, chất cháy, chất phóng xạ và chất độc hại.</a:t>
            </a:r>
          </a:p>
          <a:p>
            <a:pPr algn="just">
              <a:buNone/>
            </a:pPr>
            <a:r>
              <a:rPr lang="en-US"/>
              <a:t>+ Cơ quan, tổ chức, cá nhân có trách nhiệm bảo quản, chuyên chở và sử dụng vũ khí, chất nổ, chất cháy, chất phóng xạ và chất độc hại phải được huấn luyện về chuyên môn, có đủ phương tiện cần thiết và luôn tuân thủ quy định về an toàn.</a:t>
            </a:r>
          </a:p>
        </p:txBody>
      </p:sp>
    </p:spTree>
    <p:extLst>
      <p:ext uri="{BB962C8B-B14F-4D97-AF65-F5344CB8AC3E}">
        <p14:creationId xmlns:p14="http://schemas.microsoft.com/office/powerpoint/2010/main" val="13664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1016000" y="2569349"/>
            <a:ext cx="10726057" cy="345408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1373249" y="3693186"/>
            <a:ext cx="9966005" cy="1206405"/>
          </a:xfrm>
        </p:spPr>
        <p:txBody>
          <a:bodyPr/>
          <a:lstStyle/>
          <a:p>
            <a:r>
              <a:rPr lang="en-US" sz="4400" b="1" smtClean="0"/>
              <a:t>TRÁCH NHIỆM CỦA CÔNG DÂN TRONG VIỆC </a:t>
            </a:r>
            <a:br>
              <a:rPr lang="en-US" sz="4400" b="1" smtClean="0"/>
            </a:br>
            <a:r>
              <a:rPr lang="en-US" sz="4400" b="1" smtClean="0"/>
              <a:t>PHÒNG NGỪA TAI NẠN VŨ KHÍ, CHÁY, NỔ VÀ CÁC CHẤT ĐỘC HẠI</a:t>
            </a:r>
            <a:endParaRPr lang="en-US" sz="4400"/>
          </a:p>
        </p:txBody>
      </p:sp>
    </p:spTree>
    <p:extLst>
      <p:ext uri="{BB962C8B-B14F-4D97-AF65-F5344CB8AC3E}">
        <p14:creationId xmlns:p14="http://schemas.microsoft.com/office/powerpoint/2010/main" val="36385302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a:t>
            </a:r>
            <a:r>
              <a:rPr kumimoji="0" lang="en-US" altLang="zh-CN" sz="3200" b="1" i="0" u="none" strike="noStrike" kern="1200" cap="none" spc="0" normalizeH="0" baseline="0" noProof="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a:t>
            </a: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extLst>
      <p:ext uri="{BB962C8B-B14F-4D97-AF65-F5344CB8AC3E}">
        <p14:creationId xmlns:p14="http://schemas.microsoft.com/office/powerpoint/2010/main" val="30086116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57D296E-DF6B-028A-743E-E7DE8359E2C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Rounded Rectangle 18">
            <a:extLst>
              <a:ext uri="{FF2B5EF4-FFF2-40B4-BE49-F238E27FC236}">
                <a16:creationId xmlns:a16="http://schemas.microsoft.com/office/drawing/2014/main" xmlns="" id="{07F9D38B-9BB7-8236-ABCD-BD7FAC6A0036}"/>
              </a:ext>
            </a:extLst>
          </p:cNvPr>
          <p:cNvSpPr/>
          <p:nvPr/>
        </p:nvSpPr>
        <p:spPr>
          <a:xfrm>
            <a:off x="6477699" y="1649169"/>
            <a:ext cx="5540130" cy="4854123"/>
          </a:xfrm>
          <a:prstGeom prst="roundRect">
            <a:avLst/>
          </a:prstGeom>
          <a:ln/>
        </p:spPr>
        <p:style>
          <a:lnRef idx="3">
            <a:schemeClr val="lt1"/>
          </a:lnRef>
          <a:fillRef idx="1">
            <a:schemeClr val="accent5"/>
          </a:fillRef>
          <a:effectRef idx="1">
            <a:schemeClr val="accent5"/>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2400" i="1">
                <a:solidFill>
                  <a:schemeClr val="bg1"/>
                </a:solidFill>
              </a:rPr>
              <a:t>+ </a:t>
            </a:r>
            <a:r>
              <a:rPr lang="en-US" sz="2400" b="1" i="1">
                <a:solidFill>
                  <a:schemeClr val="bg1"/>
                </a:solidFill>
              </a:rPr>
              <a:t>Nhóm 1, 2</a:t>
            </a:r>
            <a:r>
              <a:rPr lang="en-US" sz="2400" i="1">
                <a:solidFill>
                  <a:schemeClr val="bg1"/>
                </a:solidFill>
              </a:rPr>
              <a:t>: </a:t>
            </a:r>
            <a:r>
              <a:rPr lang="en-US" sz="2400" i="1" smtClean="0">
                <a:solidFill>
                  <a:schemeClr val="bg1"/>
                </a:solidFill>
              </a:rPr>
              <a:t>Em </a:t>
            </a:r>
            <a:r>
              <a:rPr lang="en-US" sz="2400" i="1">
                <a:solidFill>
                  <a:schemeClr val="bg1"/>
                </a:solidFill>
              </a:rPr>
              <a:t>hãy cho biết những nhân vật trong bức tranh đã làm gì để phòng ngừa tai nạn vũ khí, cháy, nổ và các chất độc hại.</a:t>
            </a:r>
            <a:endParaRPr lang="en-US" sz="2400">
              <a:solidFill>
                <a:schemeClr val="bg1"/>
              </a:solidFill>
            </a:endParaRPr>
          </a:p>
          <a:p>
            <a:pPr algn="just"/>
            <a:r>
              <a:rPr lang="en-US" sz="2400" i="1">
                <a:solidFill>
                  <a:schemeClr val="bg1"/>
                </a:solidFill>
              </a:rPr>
              <a:t>+ </a:t>
            </a:r>
            <a:r>
              <a:rPr lang="en-US" sz="2400" b="1" i="1">
                <a:solidFill>
                  <a:schemeClr val="bg1"/>
                </a:solidFill>
              </a:rPr>
              <a:t>Nhóm 3, 4</a:t>
            </a:r>
            <a:r>
              <a:rPr lang="en-US" sz="2400" i="1">
                <a:solidFill>
                  <a:schemeClr val="bg1"/>
                </a:solidFill>
              </a:rPr>
              <a:t>: </a:t>
            </a:r>
            <a:r>
              <a:rPr lang="en-US" sz="2400" i="1" smtClean="0">
                <a:solidFill>
                  <a:schemeClr val="bg1"/>
                </a:solidFill>
              </a:rPr>
              <a:t>Em </a:t>
            </a:r>
            <a:r>
              <a:rPr lang="en-US" sz="2400" i="1">
                <a:solidFill>
                  <a:schemeClr val="bg1"/>
                </a:solidFill>
              </a:rPr>
              <a:t>hãy chỉ ra trách nhiệm của công dân trong việc phòng ngừa tai nạn vũ khí, cháy, nổ và các chất độc hại.</a:t>
            </a:r>
            <a:endParaRPr lang="en-US" sz="2400">
              <a:solidFill>
                <a:schemeClr val="bg1"/>
              </a:solidFill>
            </a:endParaRPr>
          </a:p>
          <a:p>
            <a:pPr algn="just"/>
            <a:r>
              <a:rPr lang="en-US" sz="2400" i="1">
                <a:solidFill>
                  <a:schemeClr val="bg1"/>
                </a:solidFill>
              </a:rPr>
              <a:t>+ </a:t>
            </a:r>
            <a:r>
              <a:rPr lang="en-US" sz="2400" b="1" i="1">
                <a:solidFill>
                  <a:schemeClr val="bg1"/>
                </a:solidFill>
              </a:rPr>
              <a:t>Nhóm 5, 6</a:t>
            </a:r>
            <a:r>
              <a:rPr lang="en-US" sz="2400" i="1">
                <a:solidFill>
                  <a:schemeClr val="bg1"/>
                </a:solidFill>
              </a:rPr>
              <a:t>: </a:t>
            </a:r>
            <a:r>
              <a:rPr lang="en-US" sz="2400" i="1" smtClean="0">
                <a:solidFill>
                  <a:schemeClr val="bg1"/>
                </a:solidFill>
              </a:rPr>
              <a:t>Nêu </a:t>
            </a:r>
            <a:r>
              <a:rPr lang="en-US" sz="2400" i="1">
                <a:solidFill>
                  <a:schemeClr val="bg1"/>
                </a:solidFill>
              </a:rPr>
              <a:t>những việc em cần làm để phòng ngừa tai nạn vũ khí, cháy, nổ và các chất độc hại?</a:t>
            </a:r>
            <a:endParaRPr lang="en-US" sz="2400">
              <a:solidFill>
                <a:schemeClr val="bg1"/>
              </a:solidFill>
            </a:endParaRPr>
          </a:p>
        </p:txBody>
      </p:sp>
      <p:sp>
        <p:nvSpPr>
          <p:cNvPr id="10" name="TextBox 15">
            <a:extLst>
              <a:ext uri="{FF2B5EF4-FFF2-40B4-BE49-F238E27FC236}">
                <a16:creationId xmlns:a16="http://schemas.microsoft.com/office/drawing/2014/main" xmlns="" id="{5F590500-AF57-D2EA-65E7-FFDD1DB2A46D}"/>
              </a:ext>
            </a:extLst>
          </p:cNvPr>
          <p:cNvSpPr txBox="1">
            <a:spLocks noChangeArrowheads="1"/>
          </p:cNvSpPr>
          <p:nvPr/>
        </p:nvSpPr>
        <p:spPr bwMode="auto">
          <a:xfrm>
            <a:off x="4257015" y="203346"/>
            <a:ext cx="41757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HOẠT </a:t>
            </a:r>
            <a:r>
              <a:rPr kumimoji="0" lang="vi-VN"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ĐỘNG </a:t>
            </a: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NHÓM</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xmlns="" id="{206EFBAE-358A-140F-D4B6-72BF613E2463}"/>
              </a:ext>
            </a:extLst>
          </p:cNvPr>
          <p:cNvSpPr txBox="1">
            <a:spLocks noChangeArrowheads="1"/>
          </p:cNvSpPr>
          <p:nvPr/>
        </p:nvSpPr>
        <p:spPr bwMode="auto">
          <a:xfrm>
            <a:off x="236556" y="985209"/>
            <a:ext cx="6241143" cy="40005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QUAN SÁT </a:t>
            </a:r>
            <a:r>
              <a:rPr kumimoji="0" lang="vi-VN"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TRANH </a:t>
            </a:r>
            <a:r>
              <a:rPr kumimoji="0" lang="en-US" alt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VÀ TRẢ LỜI CÂU HỎI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56" y="1649169"/>
            <a:ext cx="5757844" cy="518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409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
          <p:cNvSpPr txBox="1">
            <a:spLocks noChangeArrowheads="1"/>
          </p:cNvSpPr>
          <p:nvPr/>
        </p:nvSpPr>
        <p:spPr bwMode="auto">
          <a:xfrm>
            <a:off x="396469" y="632601"/>
            <a:ext cx="11505248" cy="592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en-US" sz="3200" b="1"/>
              <a:t>3. Tìm hiểu trách nhiệm của công dân trong việc phòng ngừa tai nạn vũ khí, cháy, nổ và các chất độc hại</a:t>
            </a:r>
            <a:endParaRPr lang="en-US" sz="3200"/>
          </a:p>
          <a:p>
            <a:pPr algn="just">
              <a:buNone/>
            </a:pPr>
            <a:r>
              <a:rPr lang="en-US" sz="3200" i="1"/>
              <a:t>- Trách nhiệm của công dân:</a:t>
            </a:r>
            <a:endParaRPr lang="en-US" sz="3200"/>
          </a:p>
          <a:p>
            <a:pPr algn="just">
              <a:buNone/>
            </a:pPr>
            <a:r>
              <a:rPr lang="en-US" sz="3200"/>
              <a:t>+ Tự giác tìm hiểu, nâng cao nhận thức và thực hiện nghiêm túc các quy định của pháp luật về phòng ngừa tai nạn vũ khí, cháy, nổ và các chất độc hại.</a:t>
            </a:r>
          </a:p>
          <a:p>
            <a:pPr algn="just">
              <a:buNone/>
            </a:pPr>
            <a:r>
              <a:rPr lang="en-US" sz="3200"/>
              <a:t>+ Tích cực tuyên truyền, vận động gia đình, bạn bè và mọi người xung quanh thực hiện tốt các quy định của pháp luật về phòng ngừa tai nạn vũ khí, cháy, nổ và các chất độc hại.</a:t>
            </a:r>
          </a:p>
          <a:p>
            <a:pPr algn="just">
              <a:buNone/>
            </a:pPr>
            <a:r>
              <a:rPr lang="en-US" sz="3200"/>
              <a:t>+ Tố cáo những hành vi vi phạm hoặc xúi giục người khác vi phạm các quy định của pháp luật về phòng ngừa tai nạn vũ khí, cháy, nổ và các chất độc hại.</a:t>
            </a:r>
          </a:p>
        </p:txBody>
      </p:sp>
    </p:spTree>
    <p:extLst>
      <p:ext uri="{BB962C8B-B14F-4D97-AF65-F5344CB8AC3E}">
        <p14:creationId xmlns:p14="http://schemas.microsoft.com/office/powerpoint/2010/main" val="88223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III. LUYỆN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TẬP</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extLst>
      <p:ext uri="{BB962C8B-B14F-4D97-AF65-F5344CB8AC3E}">
        <p14:creationId xmlns:p14="http://schemas.microsoft.com/office/powerpoint/2010/main" val="1278834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1619860" y="0"/>
            <a:ext cx="1048558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0" fontAlgn="base" hangingPunct="0">
              <a:lnSpc>
                <a:spcPct val="100000"/>
              </a:lnSpc>
              <a:spcBef>
                <a:spcPct val="0"/>
              </a:spcBef>
              <a:spcAft>
                <a:spcPct val="0"/>
              </a:spcAft>
              <a:buNone/>
              <a:defRPr/>
            </a:pPr>
            <a:r>
              <a:rPr lang="en-US" sz="4000"/>
              <a:t>Em tán thành hay không tán thành với những </a:t>
            </a:r>
            <a:endParaRPr lang="en-US" sz="4000" smtClean="0"/>
          </a:p>
          <a:p>
            <a:pPr lvl="0" algn="ctr" eaLnBrk="0" fontAlgn="base" hangingPunct="0">
              <a:lnSpc>
                <a:spcPct val="100000"/>
              </a:lnSpc>
              <a:spcBef>
                <a:spcPct val="0"/>
              </a:spcBef>
              <a:spcAft>
                <a:spcPct val="0"/>
              </a:spcAft>
              <a:buNone/>
              <a:defRPr/>
            </a:pPr>
            <a:r>
              <a:rPr lang="en-US" sz="4000" smtClean="0"/>
              <a:t>ý </a:t>
            </a:r>
            <a:r>
              <a:rPr lang="en-US" sz="4000"/>
              <a:t>kiến </a:t>
            </a:r>
            <a:r>
              <a:rPr lang="en-US" sz="4000" smtClean="0"/>
              <a:t>nào dưới </a:t>
            </a:r>
            <a:r>
              <a:rPr lang="en-US" sz="4000"/>
              <a:t>đ</a:t>
            </a:r>
            <a:r>
              <a:rPr lang="en-US" sz="4000" smtClean="0"/>
              <a:t>ây</a:t>
            </a:r>
            <a:r>
              <a:rPr lang="en-US" sz="4000"/>
              <a:t>? Vì sao?</a:t>
            </a:r>
            <a:endParaRPr kumimoji="0" lang="en-US" altLang="en-US" sz="4000" b="0" i="0" u="none" strike="noStrike" kern="1200" cap="none" spc="0" normalizeH="0" baseline="0" noProof="0" dirty="0">
              <a:ln>
                <a:noFill/>
              </a:ln>
              <a:solidFill>
                <a:srgbClr val="0070C0"/>
              </a:solidFill>
              <a:effectLst/>
              <a:uLnTx/>
              <a:uFillTx/>
              <a:latin typeface="#9Slide05 Atlantika" pitchFamily="2" charset="0"/>
              <a:cs typeface="Arial" panose="020B0604020202020204" pitchFamily="34" charset="0"/>
              <a:sym typeface="Arial" panose="020B0604020202020204" pitchFamily="34" charset="0"/>
            </a:endParaRPr>
          </a:p>
        </p:txBody>
      </p:sp>
      <p:sp>
        <p:nvSpPr>
          <p:cNvPr id="12299" name="TextBox 15"/>
          <p:cNvSpPr txBox="1">
            <a:spLocks noChangeArrowheads="1"/>
          </p:cNvSpPr>
          <p:nvPr/>
        </p:nvSpPr>
        <p:spPr bwMode="auto">
          <a:xfrm>
            <a:off x="122848" y="24838"/>
            <a:ext cx="2994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smtClean="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Bài </a:t>
            </a:r>
            <a:r>
              <a:rPr kumimoji="0" lang="vi-VN"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rPr>
              <a:t>tập 1</a:t>
            </a:r>
            <a:endPar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70" y="1417384"/>
            <a:ext cx="1613647" cy="121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3" y="2710773"/>
            <a:ext cx="1569186" cy="11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90" y="3991724"/>
            <a:ext cx="1686876" cy="1263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1437823" y="1481268"/>
            <a:ext cx="10201275" cy="108835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just"/>
            <a:r>
              <a:rPr lang="en-US" sz="3200"/>
              <a:t>Chỉ có những người thiếu hiểu biết mới gặp phải tai nạn vũ khí, cháy, nổ và các chất độc hại</a:t>
            </a:r>
            <a:r>
              <a:rPr lang="en-US" sz="3200" smtClean="0"/>
              <a:t>.                           </a:t>
            </a:r>
            <a:endParaRPr lang="en-US" sz="3200"/>
          </a:p>
        </p:txBody>
      </p:sp>
      <p:sp>
        <p:nvSpPr>
          <p:cNvPr id="20" name="Rounded Rectangle 19"/>
          <p:cNvSpPr/>
          <p:nvPr/>
        </p:nvSpPr>
        <p:spPr>
          <a:xfrm>
            <a:off x="1437822" y="2831932"/>
            <a:ext cx="10201275" cy="106096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Phòng cháy, chữa cháy là trách nhiệm riêng của lực lượng cứu hỏa</a:t>
            </a:r>
            <a:r>
              <a:rPr lang="en-US" sz="3200" smtClean="0"/>
              <a:t>.                       </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
        <p:nvSpPr>
          <p:cNvPr id="21" name="Rounded Rectangle 20"/>
          <p:cNvSpPr/>
          <p:nvPr/>
        </p:nvSpPr>
        <p:spPr>
          <a:xfrm>
            <a:off x="1437821" y="4103400"/>
            <a:ext cx="10201275" cy="10398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Các tai nạn hóa chất độc hại có thể để lại những hậu quả xấu với những thế hệ sau.</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06" y="5254918"/>
            <a:ext cx="976539" cy="1203753"/>
          </a:xfrm>
          <a:prstGeom prst="rect">
            <a:avLst/>
          </a:prstGeom>
        </p:spPr>
      </p:pic>
      <p:sp>
        <p:nvSpPr>
          <p:cNvPr id="11" name="Rounded Rectangle 10"/>
          <p:cNvSpPr/>
          <p:nvPr/>
        </p:nvSpPr>
        <p:spPr>
          <a:xfrm>
            <a:off x="1437820" y="5254918"/>
            <a:ext cx="10201275" cy="16030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just" eaLnBrk="0" fontAlgn="base" hangingPunct="0">
              <a:spcBef>
                <a:spcPct val="0"/>
              </a:spcBef>
              <a:spcAft>
                <a:spcPct val="0"/>
              </a:spcAft>
              <a:defRPr/>
            </a:pPr>
            <a:r>
              <a:rPr lang="en-US" sz="3200"/>
              <a:t>Thực hiện tốt các quy định của pháp luật về phòng ngừa tai nạn vũ khí, cháy, nổ và các chất độc hại là góp phần bảo vệ và phát triển đất nước.</a:t>
            </a:r>
            <a:endParaRPr kumimoji="0" lang="en-US" altLang="en-US" sz="3200" b="0" i="0" u="none" strike="noStrike" kern="1200" cap="none" spc="0" normalizeH="0" baseline="0" noProof="0" dirty="0">
              <a:ln>
                <a:noFill/>
              </a:ln>
              <a:solidFill>
                <a:prstClr val="black"/>
              </a:solidFill>
              <a:effectLst/>
              <a:uLnTx/>
              <a:uFillTx/>
              <a:latin typeface="#9Slide05 Atlantika" pitchFamily="2" charset="0"/>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932783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20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7E3DAA-E396-4FAE-B7AB-11C4DEC10C14}"/>
              </a:ext>
            </a:extLst>
          </p:cNvPr>
          <p:cNvPicPr>
            <a:picLocks noChangeAspect="1"/>
          </p:cNvPicPr>
          <p:nvPr/>
        </p:nvPicPr>
        <p:blipFill>
          <a:blip r:embed="rId3"/>
          <a:stretch>
            <a:fillRect/>
          </a:stretch>
        </p:blipFill>
        <p:spPr>
          <a:xfrm>
            <a:off x="0" y="0"/>
            <a:ext cx="12192000" cy="6857999"/>
          </a:xfrm>
          <a:prstGeom prst="rect">
            <a:avLst/>
          </a:prstGeom>
        </p:spPr>
      </p:pic>
      <p:pic>
        <p:nvPicPr>
          <p:cNvPr id="6" name="图片 66">
            <a:extLst>
              <a:ext uri="{FF2B5EF4-FFF2-40B4-BE49-F238E27FC236}">
                <a16:creationId xmlns:a16="http://schemas.microsoft.com/office/drawing/2014/main" xmlns="" id="{E0106C5C-2049-42A2-8771-7304C6CFF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5275" y="-20430"/>
            <a:ext cx="6694039" cy="9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xmlns="" id="{F8A9EDE8-E157-499D-A393-DEEED3A6142A}"/>
              </a:ext>
            </a:extLst>
          </p:cNvPr>
          <p:cNvSpPr txBox="1">
            <a:spLocks noChangeArrowheads="1"/>
          </p:cNvSpPr>
          <p:nvPr/>
        </p:nvSpPr>
        <p:spPr bwMode="auto">
          <a:xfrm>
            <a:off x="2346271" y="211352"/>
            <a:ext cx="45270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THẢO LUẬN THEO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3">
            <a:extLst>
              <a:ext uri="{FF2B5EF4-FFF2-40B4-BE49-F238E27FC236}">
                <a16:creationId xmlns:a16="http://schemas.microsoft.com/office/drawing/2014/main" xmlns="" id="{E5323453-9503-4AF1-B7FF-C1363B605A58}"/>
              </a:ext>
            </a:extLst>
          </p:cNvPr>
          <p:cNvSpPr>
            <a:spLocks noChangeArrowheads="1"/>
          </p:cNvSpPr>
          <p:nvPr/>
        </p:nvSpPr>
        <p:spPr bwMode="auto">
          <a:xfrm>
            <a:off x="545585" y="1937288"/>
            <a:ext cx="4064201" cy="3250711"/>
          </a:xfrm>
          <a:prstGeom prst="rect">
            <a:avLst/>
          </a:prstGeom>
          <a:solidFill>
            <a:srgbClr val="FFFFFF"/>
          </a:solidFill>
          <a:ln w="38100">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2" name="Rectangle 4">
            <a:extLst>
              <a:ext uri="{FF2B5EF4-FFF2-40B4-BE49-F238E27FC236}">
                <a16:creationId xmlns:a16="http://schemas.microsoft.com/office/drawing/2014/main" xmlns="" id="{EF80E8EB-E9B5-47E3-AC56-3E42E0E60D4C}"/>
              </a:ext>
            </a:extLst>
          </p:cNvPr>
          <p:cNvSpPr>
            <a:spLocks noChangeArrowheads="1"/>
          </p:cNvSpPr>
          <p:nvPr/>
        </p:nvSpPr>
        <p:spPr bwMode="auto">
          <a:xfrm>
            <a:off x="1693984" y="2906288"/>
            <a:ext cx="1931482" cy="1460949"/>
          </a:xfrm>
          <a:prstGeom prst="rect">
            <a:avLst/>
          </a:prstGeom>
          <a:solidFill>
            <a:srgbClr val="ED7D31">
              <a:lumMod val="40000"/>
              <a:lumOff val="60000"/>
            </a:srgbClr>
          </a:solidFill>
          <a:ln w="9525">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Ý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kiến</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chung</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của</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cả</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nhóm</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về</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chủ</a:t>
            </a:r>
            <a:r>
              <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rPr>
              <a:t> </a:t>
            </a:r>
            <a:r>
              <a:rPr kumimoji="0" lang="en-US" sz="1800" b="1" i="0" u="none" strike="noStrike" kern="0" cap="none" spc="0" normalizeH="0" baseline="0" noProof="0" dirty="0" err="1">
                <a:ln>
                  <a:noFill/>
                </a:ln>
                <a:solidFill>
                  <a:srgbClr val="FF0000"/>
                </a:solidFill>
                <a:effectLst/>
                <a:uLnTx/>
                <a:uFillTx/>
                <a:latin typeface="SVN-Vanilla Daisy Pro" panose="00000500000000000000" pitchFamily="2" charset="0"/>
                <a:ea typeface="+mn-ea"/>
                <a:cs typeface="+mn-cs"/>
              </a:rPr>
              <a:t>đề</a:t>
            </a:r>
            <a:endParaRPr kumimoji="0" lang="en-US" sz="1800" b="1" i="0" u="none" strike="noStrike" kern="0" cap="none" spc="0" normalizeH="0" baseline="0" noProof="0" dirty="0">
              <a:ln>
                <a:noFill/>
              </a:ln>
              <a:solidFill>
                <a:srgbClr val="FF0000"/>
              </a:solidFill>
              <a:effectLst/>
              <a:uLnTx/>
              <a:uFillTx/>
              <a:latin typeface="SVN-Vanilla Daisy Pro" panose="00000500000000000000" pitchFamily="2" charset="0"/>
              <a:ea typeface="+mn-ea"/>
              <a:cs typeface="+mn-cs"/>
            </a:endParaRPr>
          </a:p>
        </p:txBody>
      </p:sp>
      <p:grpSp>
        <p:nvGrpSpPr>
          <p:cNvPr id="73" name="Group 72">
            <a:extLst>
              <a:ext uri="{FF2B5EF4-FFF2-40B4-BE49-F238E27FC236}">
                <a16:creationId xmlns:a16="http://schemas.microsoft.com/office/drawing/2014/main" xmlns="" id="{718663EA-35DE-4FF5-9CBD-FF8DD629FB8C}"/>
              </a:ext>
            </a:extLst>
          </p:cNvPr>
          <p:cNvGrpSpPr/>
          <p:nvPr/>
        </p:nvGrpSpPr>
        <p:grpSpPr>
          <a:xfrm>
            <a:off x="234149" y="1105107"/>
            <a:ext cx="5179680" cy="4082892"/>
            <a:chOff x="7704888" y="1384847"/>
            <a:chExt cx="5179680" cy="4082892"/>
          </a:xfrm>
        </p:grpSpPr>
        <p:sp>
          <p:nvSpPr>
            <p:cNvPr id="74" name="Text Box 5">
              <a:extLst>
                <a:ext uri="{FF2B5EF4-FFF2-40B4-BE49-F238E27FC236}">
                  <a16:creationId xmlns:a16="http://schemas.microsoft.com/office/drawing/2014/main" xmlns="" id="{B3268A6E-D207-4E53-9338-B5C33E35D6DB}"/>
                </a:ext>
              </a:extLst>
            </p:cNvPr>
            <p:cNvSpPr txBox="1">
              <a:spLocks noChangeArrowheads="1"/>
            </p:cNvSpPr>
            <p:nvPr/>
          </p:nvSpPr>
          <p:spPr bwMode="auto">
            <a:xfrm>
              <a:off x="9236075" y="2603499"/>
              <a:ext cx="2110546" cy="47102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a:ln>
                    <a:noFill/>
                  </a:ln>
                  <a:solidFill>
                    <a:srgbClr val="0C441B"/>
                  </a:solidFill>
                  <a:effectLst/>
                  <a:uLnTx/>
                  <a:uFillTx/>
                  <a:latin typeface="SVN-Vanilla Daisy Pro" panose="00000500000000000000" pitchFamily="2" charset="0"/>
                  <a:ea typeface="+mn-ea"/>
                  <a:cs typeface="+mn-cs"/>
                </a:rPr>
                <a:t>ý kiến cá nhân</a:t>
              </a:r>
            </a:p>
          </p:txBody>
        </p:sp>
        <p:sp>
          <p:nvSpPr>
            <p:cNvPr id="75" name="Line 6">
              <a:extLst>
                <a:ext uri="{FF2B5EF4-FFF2-40B4-BE49-F238E27FC236}">
                  <a16:creationId xmlns:a16="http://schemas.microsoft.com/office/drawing/2014/main" xmlns="" id="{ECB441F5-C0BD-40D2-A4C6-A81F38EDD35A}"/>
                </a:ext>
              </a:extLst>
            </p:cNvPr>
            <p:cNvSpPr>
              <a:spLocks noChangeShapeType="1"/>
            </p:cNvSpPr>
            <p:nvPr/>
          </p:nvSpPr>
          <p:spPr bwMode="auto">
            <a:xfrm flipV="1">
              <a:off x="11096206" y="2233638"/>
              <a:ext cx="984320" cy="95239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6" name="Line 7">
              <a:extLst>
                <a:ext uri="{FF2B5EF4-FFF2-40B4-BE49-F238E27FC236}">
                  <a16:creationId xmlns:a16="http://schemas.microsoft.com/office/drawing/2014/main" xmlns="" id="{7955E8CE-FB95-400C-B3E9-B567D3FBB21D}"/>
                </a:ext>
              </a:extLst>
            </p:cNvPr>
            <p:cNvSpPr>
              <a:spLocks noChangeShapeType="1"/>
            </p:cNvSpPr>
            <p:nvPr/>
          </p:nvSpPr>
          <p:spPr bwMode="auto">
            <a:xfrm flipH="1">
              <a:off x="8040547" y="4643170"/>
              <a:ext cx="1165461"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7" name="Line 8">
              <a:extLst>
                <a:ext uri="{FF2B5EF4-FFF2-40B4-BE49-F238E27FC236}">
                  <a16:creationId xmlns:a16="http://schemas.microsoft.com/office/drawing/2014/main" xmlns="" id="{204D0040-29D6-458F-AEEC-1D998610049B}"/>
                </a:ext>
              </a:extLst>
            </p:cNvPr>
            <p:cNvSpPr>
              <a:spLocks noChangeShapeType="1"/>
            </p:cNvSpPr>
            <p:nvPr/>
          </p:nvSpPr>
          <p:spPr bwMode="auto">
            <a:xfrm flipH="1" flipV="1">
              <a:off x="8040548" y="2233638"/>
              <a:ext cx="1133156" cy="935530"/>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8" name="Line 9">
              <a:extLst>
                <a:ext uri="{FF2B5EF4-FFF2-40B4-BE49-F238E27FC236}">
                  <a16:creationId xmlns:a16="http://schemas.microsoft.com/office/drawing/2014/main" xmlns="" id="{FB4184A8-7ADB-4473-8A33-1B2CB66646B5}"/>
                </a:ext>
              </a:extLst>
            </p:cNvPr>
            <p:cNvSpPr>
              <a:spLocks noChangeShapeType="1"/>
            </p:cNvSpPr>
            <p:nvPr/>
          </p:nvSpPr>
          <p:spPr bwMode="auto">
            <a:xfrm>
              <a:off x="11096205" y="4643170"/>
              <a:ext cx="984320" cy="824569"/>
            </a:xfrm>
            <a:prstGeom prst="line">
              <a:avLst/>
            </a:prstGeom>
            <a:noFill/>
            <a:ln w="38100">
              <a:solidFill>
                <a:srgbClr val="0C441B"/>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a:ln>
                  <a:noFill/>
                </a:ln>
                <a:solidFill>
                  <a:srgbClr val="DDDDDD"/>
                </a:solidFill>
                <a:effectLst/>
                <a:uLnTx/>
                <a:uFillTx/>
                <a:latin typeface="SVN-Vanilla Daisy Pro" panose="00000500000000000000" pitchFamily="2" charset="0"/>
                <a:ea typeface="+mn-ea"/>
                <a:cs typeface="+mn-cs"/>
              </a:endParaRPr>
            </a:p>
          </p:txBody>
        </p:sp>
        <p:sp>
          <p:nvSpPr>
            <p:cNvPr id="79" name="Oval 10">
              <a:extLst>
                <a:ext uri="{FF2B5EF4-FFF2-40B4-BE49-F238E27FC236}">
                  <a16:creationId xmlns:a16="http://schemas.microsoft.com/office/drawing/2014/main" xmlns="" id="{9563B8CE-EAE2-42B1-990B-34AC93D4DD29}"/>
                </a:ext>
              </a:extLst>
            </p:cNvPr>
            <p:cNvSpPr>
              <a:spLocks noChangeArrowheads="1"/>
            </p:cNvSpPr>
            <p:nvPr/>
          </p:nvSpPr>
          <p:spPr bwMode="auto">
            <a:xfrm>
              <a:off x="9951440" y="2343019"/>
              <a:ext cx="442862" cy="239811"/>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1</a:t>
              </a:r>
            </a:p>
          </p:txBody>
        </p:sp>
        <p:sp>
          <p:nvSpPr>
            <p:cNvPr id="80" name="Oval 11">
              <a:extLst>
                <a:ext uri="{FF2B5EF4-FFF2-40B4-BE49-F238E27FC236}">
                  <a16:creationId xmlns:a16="http://schemas.microsoft.com/office/drawing/2014/main" xmlns="" id="{A00020C0-3C9A-48E4-847C-6850AAF255D2}"/>
                </a:ext>
              </a:extLst>
            </p:cNvPr>
            <p:cNvSpPr>
              <a:spLocks noChangeArrowheads="1"/>
            </p:cNvSpPr>
            <p:nvPr/>
          </p:nvSpPr>
          <p:spPr bwMode="auto">
            <a:xfrm>
              <a:off x="9713167" y="5058345"/>
              <a:ext cx="427164" cy="255176"/>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3</a:t>
              </a:r>
            </a:p>
          </p:txBody>
        </p:sp>
        <p:sp>
          <p:nvSpPr>
            <p:cNvPr id="81" name="Oval 12">
              <a:extLst>
                <a:ext uri="{FF2B5EF4-FFF2-40B4-BE49-F238E27FC236}">
                  <a16:creationId xmlns:a16="http://schemas.microsoft.com/office/drawing/2014/main" xmlns="" id="{5F799674-F856-4917-90C0-435AAEBF5445}"/>
                </a:ext>
              </a:extLst>
            </p:cNvPr>
            <p:cNvSpPr>
              <a:spLocks noChangeArrowheads="1"/>
            </p:cNvSpPr>
            <p:nvPr/>
          </p:nvSpPr>
          <p:spPr bwMode="auto">
            <a:xfrm rot="5400000">
              <a:off x="8643644" y="3758078"/>
              <a:ext cx="480665" cy="276260"/>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a:ln>
                    <a:noFill/>
                  </a:ln>
                  <a:solidFill>
                    <a:srgbClr val="DDDDDD"/>
                  </a:solidFill>
                  <a:effectLst/>
                  <a:uLnTx/>
                  <a:uFillTx/>
                  <a:latin typeface="SVN-Vanilla Daisy Pro" panose="00000500000000000000" pitchFamily="2" charset="0"/>
                  <a:ea typeface="+mn-ea"/>
                  <a:cs typeface="+mn-cs"/>
                </a:rPr>
                <a:t>4</a:t>
              </a:r>
            </a:p>
          </p:txBody>
        </p:sp>
        <p:sp>
          <p:nvSpPr>
            <p:cNvPr id="82" name="Oval 13">
              <a:extLst>
                <a:ext uri="{FF2B5EF4-FFF2-40B4-BE49-F238E27FC236}">
                  <a16:creationId xmlns:a16="http://schemas.microsoft.com/office/drawing/2014/main" xmlns="" id="{272DBE7F-E335-4FC9-A837-04741DB2015B}"/>
                </a:ext>
              </a:extLst>
            </p:cNvPr>
            <p:cNvSpPr>
              <a:spLocks noChangeArrowheads="1"/>
            </p:cNvSpPr>
            <p:nvPr/>
          </p:nvSpPr>
          <p:spPr bwMode="auto">
            <a:xfrm>
              <a:off x="11603404" y="3666690"/>
              <a:ext cx="345956" cy="469848"/>
            </a:xfrm>
            <a:prstGeom prst="ellipse">
              <a:avLst/>
            </a:prstGeom>
            <a:solidFill>
              <a:srgbClr val="009999"/>
            </a:solidFill>
            <a:ln w="12700" cap="sq">
              <a:solidFill>
                <a:srgbClr val="DDDDDD"/>
              </a:solidFill>
              <a:round/>
              <a:headEnd type="none" w="sm" len="sm"/>
              <a:tailEnd type="none" w="sm" len="sm"/>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2</a:t>
              </a:r>
            </a:p>
          </p:txBody>
        </p:sp>
        <p:sp>
          <p:nvSpPr>
            <p:cNvPr id="83" name="Text Box 14">
              <a:extLst>
                <a:ext uri="{FF2B5EF4-FFF2-40B4-BE49-F238E27FC236}">
                  <a16:creationId xmlns:a16="http://schemas.microsoft.com/office/drawing/2014/main" xmlns="" id="{DB8E3A78-D17F-4D8C-A680-585B9B6BCD9A}"/>
                </a:ext>
              </a:extLst>
            </p:cNvPr>
            <p:cNvSpPr txBox="1">
              <a:spLocks noChangeArrowheads="1"/>
            </p:cNvSpPr>
            <p:nvPr/>
          </p:nvSpPr>
          <p:spPr bwMode="auto">
            <a:xfrm>
              <a:off x="9106610" y="4722106"/>
              <a:ext cx="2110546" cy="2773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4" name="Text Box 15">
              <a:extLst>
                <a:ext uri="{FF2B5EF4-FFF2-40B4-BE49-F238E27FC236}">
                  <a16:creationId xmlns:a16="http://schemas.microsoft.com/office/drawing/2014/main" xmlns="" id="{6E206251-15F9-4566-9009-4165D5282E45}"/>
                </a:ext>
              </a:extLst>
            </p:cNvPr>
            <p:cNvSpPr txBox="1">
              <a:spLocks noChangeArrowheads="1"/>
            </p:cNvSpPr>
            <p:nvPr/>
          </p:nvSpPr>
          <p:spPr bwMode="auto">
            <a:xfrm rot="5400000">
              <a:off x="7262911" y="3663731"/>
              <a:ext cx="2276178" cy="513050"/>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5" name="Text Box 16">
              <a:extLst>
                <a:ext uri="{FF2B5EF4-FFF2-40B4-BE49-F238E27FC236}">
                  <a16:creationId xmlns:a16="http://schemas.microsoft.com/office/drawing/2014/main" xmlns="" id="{575F0E6F-8728-4A9D-9F02-BE256D53550E}"/>
                </a:ext>
              </a:extLst>
            </p:cNvPr>
            <p:cNvSpPr txBox="1">
              <a:spLocks noChangeArrowheads="1"/>
            </p:cNvSpPr>
            <p:nvPr/>
          </p:nvSpPr>
          <p:spPr bwMode="auto">
            <a:xfrm rot="16200000">
              <a:off x="10429518" y="3437221"/>
              <a:ext cx="2186529" cy="519086"/>
            </a:xfrm>
            <a:prstGeom prst="rect">
              <a:avLst/>
            </a:prstGeom>
            <a:noFill/>
            <a:ln>
              <a:noFill/>
            </a:ln>
          </p:spPr>
          <p:txBody>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Viết</a:t>
              </a:r>
              <a:r>
                <a:rPr kumimoji="0" lang="en-US" altLang="en-US" sz="1800" b="0" i="0" u="none" strike="noStrike" kern="0" cap="none" spc="0" normalizeH="0" baseline="0" noProof="0" dirty="0">
                  <a:ln>
                    <a:noFill/>
                  </a:ln>
                  <a:solidFill>
                    <a:srgbClr val="DDDDDD"/>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ý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kiến</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cá</a:t>
              </a:r>
              <a:r>
                <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rPr>
                <a:t> </a:t>
              </a:r>
              <a:r>
                <a:rPr kumimoji="0" lang="en-US" altLang="en-US" sz="1800" b="0" i="0" u="none" strike="noStrike" kern="0" cap="none" spc="0" normalizeH="0" baseline="0" noProof="0" dirty="0" err="1">
                  <a:ln>
                    <a:noFill/>
                  </a:ln>
                  <a:solidFill>
                    <a:srgbClr val="0C441B"/>
                  </a:solidFill>
                  <a:effectLst/>
                  <a:uLnTx/>
                  <a:uFillTx/>
                  <a:latin typeface="SVN-Vanilla Daisy Pro" panose="00000500000000000000" pitchFamily="2" charset="0"/>
                  <a:ea typeface="+mn-ea"/>
                  <a:cs typeface="+mn-cs"/>
                </a:rPr>
                <a:t>nhân</a:t>
              </a:r>
              <a:endParaRPr kumimoji="0" lang="en-US" altLang="en-US" sz="1800" b="0" i="0" u="none" strike="noStrike" kern="0" cap="none" spc="0" normalizeH="0" baseline="0" noProof="0" dirty="0">
                <a:ln>
                  <a:noFill/>
                </a:ln>
                <a:solidFill>
                  <a:srgbClr val="0C441B"/>
                </a:solidFill>
                <a:effectLst/>
                <a:uLnTx/>
                <a:uFillTx/>
                <a:latin typeface="SVN-Vanilla Daisy Pro" panose="00000500000000000000" pitchFamily="2" charset="0"/>
                <a:ea typeface="+mn-ea"/>
                <a:cs typeface="+mn-cs"/>
              </a:endParaRPr>
            </a:p>
          </p:txBody>
        </p:sp>
        <p:sp>
          <p:nvSpPr>
            <p:cNvPr id="86" name="Rectangle 17">
              <a:extLst>
                <a:ext uri="{FF2B5EF4-FFF2-40B4-BE49-F238E27FC236}">
                  <a16:creationId xmlns:a16="http://schemas.microsoft.com/office/drawing/2014/main" xmlns="" id="{E0314C92-D417-4AB4-B835-1193AED47D74}"/>
                </a:ext>
              </a:extLst>
            </p:cNvPr>
            <p:cNvSpPr>
              <a:spLocks noChangeArrowheads="1"/>
            </p:cNvSpPr>
            <p:nvPr/>
          </p:nvSpPr>
          <p:spPr bwMode="auto">
            <a:xfrm>
              <a:off x="7704888" y="1384847"/>
              <a:ext cx="51796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Kĩ</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en-US" altLang="en-US" sz="3600" b="0" i="0" u="none" strike="noStrike" kern="0" cap="none" spc="0" normalizeH="0" baseline="0" noProof="0" dirty="0" err="1">
                  <a:ln>
                    <a:noFill/>
                  </a:ln>
                  <a:solidFill>
                    <a:srgbClr val="FF0000"/>
                  </a:solidFill>
                  <a:effectLst/>
                  <a:uLnTx/>
                  <a:uFillTx/>
                  <a:latin typeface="#9Slide05 Brannboll Ny" panose="02000000000000000000" pitchFamily="2" charset="0"/>
                  <a:ea typeface="+mn-ea"/>
                  <a:cs typeface="+mn-cs"/>
                </a:rPr>
                <a:t>thuật</a:t>
              </a:r>
              <a:r>
                <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r>
                <a:rPr kumimoji="0" lang="nl-NL" altLang="en-US" sz="3600" b="1"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“Khăn trải bàn”</a:t>
              </a:r>
              <a:r>
                <a:rPr kumimoji="0" lang="nl-NL"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rPr>
                <a:t> </a:t>
              </a:r>
              <a:endParaRPr kumimoji="0" lang="en-US" altLang="en-US" sz="3600" b="0" i="0" u="none" strike="noStrike" kern="0" cap="none" spc="0" normalizeH="0" baseline="0" noProof="0" dirty="0">
                <a:ln>
                  <a:noFill/>
                </a:ln>
                <a:solidFill>
                  <a:srgbClr val="FF0000"/>
                </a:solidFill>
                <a:effectLst/>
                <a:uLnTx/>
                <a:uFillTx/>
                <a:latin typeface="#9Slide05 Brannboll Ny" panose="02000000000000000000" pitchFamily="2" charset="0"/>
                <a:ea typeface="+mn-ea"/>
                <a:cs typeface="+mn-cs"/>
              </a:endParaRPr>
            </a:p>
          </p:txBody>
        </p:sp>
      </p:grpSp>
      <p:sp>
        <p:nvSpPr>
          <p:cNvPr id="25" name="TextBox 24">
            <a:extLst>
              <a:ext uri="{FF2B5EF4-FFF2-40B4-BE49-F238E27FC236}">
                <a16:creationId xmlns:a16="http://schemas.microsoft.com/office/drawing/2014/main" xmlns="" id="{55697CD6-7DF4-44E7-A44F-772C763BBCBC}"/>
              </a:ext>
            </a:extLst>
          </p:cNvPr>
          <p:cNvSpPr txBox="1"/>
          <p:nvPr/>
        </p:nvSpPr>
        <p:spPr>
          <a:xfrm>
            <a:off x="4920340" y="2281365"/>
            <a:ext cx="7207275" cy="3539430"/>
          </a:xfrm>
          <a:prstGeom prst="rect">
            <a:avLst/>
          </a:prstGeom>
          <a:noFill/>
        </p:spPr>
        <p:txBody>
          <a:bodyPr wrap="square">
            <a:spAutoFit/>
          </a:bodyPr>
          <a:lstStyle/>
          <a:p>
            <a:pPr algn="just"/>
            <a:r>
              <a:rPr lang="en-US" sz="2800" b="1" i="1" smtClean="0"/>
              <a:t>Bài tập 2:</a:t>
            </a:r>
            <a:r>
              <a:rPr lang="en-US" sz="2800" smtClean="0"/>
              <a:t> Theo </a:t>
            </a:r>
            <a:r>
              <a:rPr lang="en-US" sz="2800"/>
              <a:t>em, các trường hợp sau tiềm ẩn nguy cơ dẫn đến tai nạn vũ khí, cháy, nổ và các chất độc hại như thế nào?</a:t>
            </a:r>
          </a:p>
          <a:p>
            <a:pPr algn="just"/>
            <a:r>
              <a:rPr lang="en-US" sz="2800"/>
              <a:t>a) Mọi người đều được tàng trữ, sử dụng vũ khí.</a:t>
            </a:r>
          </a:p>
          <a:p>
            <a:pPr algn="just"/>
            <a:r>
              <a:rPr lang="en-US" sz="2800"/>
              <a:t>b) Tàng trữ thuốc pháo, thuốc nổ trong nhà.</a:t>
            </a:r>
          </a:p>
          <a:p>
            <a:pPr algn="just"/>
            <a:r>
              <a:rPr lang="en-US" sz="2800"/>
              <a:t>c) Sử dụng mọi hóa chất trong sản xuất, chế biến, bảo quản thực phẩm.</a:t>
            </a:r>
          </a:p>
          <a:p>
            <a:pPr algn="just"/>
            <a:r>
              <a:rPr lang="en-US" sz="2800"/>
              <a:t>d) Không tắt quạt, điện, tivi khi ra khỏi nhà.</a:t>
            </a:r>
          </a:p>
        </p:txBody>
      </p:sp>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8369" y="4631034"/>
            <a:ext cx="1713387" cy="2418133"/>
          </a:xfrm>
          <a:prstGeom prst="rect">
            <a:avLst/>
          </a:prstGeom>
        </p:spPr>
      </p:pic>
    </p:spTree>
    <p:extLst>
      <p:ext uri="{BB962C8B-B14F-4D97-AF65-F5344CB8AC3E}">
        <p14:creationId xmlns:p14="http://schemas.microsoft.com/office/powerpoint/2010/main" val="39624641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3"/>
          <a:srcRect l="871" r="1" b="1"/>
          <a:stretch/>
        </p:blipFill>
        <p:spPr>
          <a:xfrm>
            <a:off x="20" y="1282"/>
            <a:ext cx="12191980" cy="6856718"/>
          </a:xfrm>
          <a:prstGeom prst="rect">
            <a:avLst/>
          </a:prstGeom>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2665001" y="120039"/>
            <a:ext cx="9282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l" defTabSz="457200" rtl="0" eaLnBrk="0" fontAlgn="auto" latinLnBrk="0" hangingPunct="0">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TRÒ CHƠI: AI NHANH, AI GIỎI</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61597" y="3065952"/>
            <a:ext cx="2303391" cy="3759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descr="6fc417983c9675ce1b60e983870aeb8a">
            <a:extLst>
              <a:ext uri="{FF2B5EF4-FFF2-40B4-BE49-F238E27FC236}">
                <a16:creationId xmlns:a16="http://schemas.microsoft.com/office/drawing/2014/main" xmlns="" id="{AC112249-1651-4AFF-A7AF-44D11541B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4580" y="5600861"/>
            <a:ext cx="1686836" cy="117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TextBox 106">
            <a:extLst>
              <a:ext uri="{FF2B5EF4-FFF2-40B4-BE49-F238E27FC236}">
                <a16:creationId xmlns:a16="http://schemas.microsoft.com/office/drawing/2014/main" xmlns="" id="{9918EA0E-7D0A-A509-3529-4CBCA11AB0E1}"/>
              </a:ext>
            </a:extLst>
          </p:cNvPr>
          <p:cNvSpPr txBox="1"/>
          <p:nvPr/>
        </p:nvSpPr>
        <p:spPr>
          <a:xfrm>
            <a:off x="3652064" y="1473587"/>
            <a:ext cx="7308747" cy="4524315"/>
          </a:xfrm>
          <a:prstGeom prst="rect">
            <a:avLst/>
          </a:prstGeom>
          <a:noFill/>
        </p:spPr>
        <p:txBody>
          <a:bodyPr wrap="square">
            <a:spAutoFit/>
          </a:bodyPr>
          <a:lstStyle/>
          <a:p>
            <a:pPr algn="just"/>
            <a:r>
              <a:rPr lang="en-US" sz="3200" b="1" smtClean="0"/>
              <a:t>  </a:t>
            </a:r>
            <a:r>
              <a:rPr lang="en-US" sz="3200" b="1" u="sng" smtClean="0"/>
              <a:t>Bài tập 3</a:t>
            </a:r>
            <a:r>
              <a:rPr lang="en-US" sz="3200" b="1" smtClean="0"/>
              <a:t>: </a:t>
            </a:r>
            <a:r>
              <a:rPr lang="en-US" sz="3200" smtClean="0"/>
              <a:t>Theo </a:t>
            </a:r>
            <a:r>
              <a:rPr lang="en-US" sz="3200"/>
              <a:t>em, những hành vi dưới đây có thể dẫn đến hậu quả gì?</a:t>
            </a:r>
          </a:p>
          <a:p>
            <a:pPr algn="just"/>
            <a:r>
              <a:rPr lang="en-US" sz="3200"/>
              <a:t>a) Chị C gọi vào số điện thoại cứu hỏa để trêu đùa.</a:t>
            </a:r>
          </a:p>
          <a:p>
            <a:pPr algn="just"/>
            <a:r>
              <a:rPr lang="en-US" sz="3200"/>
              <a:t>b) Bà Q hái nấm lạ trong rừng về nấu ăn.</a:t>
            </a:r>
          </a:p>
          <a:p>
            <a:pPr algn="just"/>
            <a:r>
              <a:rPr lang="en-US" sz="3200"/>
              <a:t>c) Nhặt được vật thể lạ giống quả lựu đạn, anh D mang đi bán đồng nát.</a:t>
            </a:r>
          </a:p>
          <a:p>
            <a:pPr algn="just"/>
            <a:r>
              <a:rPr lang="en-US" sz="3200"/>
              <a:t>d) Anh K mở bật lửa kiểm tra bình xăng xe máy.</a:t>
            </a:r>
          </a:p>
        </p:txBody>
      </p:sp>
      <p:pic>
        <p:nvPicPr>
          <p:cNvPr id="109"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796672" y="-711931"/>
            <a:ext cx="2213240" cy="5018097"/>
          </a:xfrm>
          <a:prstGeom prst="rect">
            <a:avLst/>
          </a:prstGeom>
        </p:spPr>
      </p:pic>
    </p:spTree>
    <p:extLst>
      <p:ext uri="{BB962C8B-B14F-4D97-AF65-F5344CB8AC3E}">
        <p14:creationId xmlns:p14="http://schemas.microsoft.com/office/powerpoint/2010/main" val="934969816"/>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948" y="1813935"/>
            <a:ext cx="968738" cy="12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3066284" y="1686458"/>
            <a:ext cx="67783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en-US" sz="3200" i="0" u="sng"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i="0" u="sng" strike="noStrike" kern="1200" cap="none" spc="0" normalizeH="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tập 4:</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1</a:t>
            </a:r>
            <a:r>
              <a:rPr kumimoji="0" lang="vi-VN" sz="3200" b="0" i="0" u="none" strike="noStrike" kern="1200" cap="none" spc="0" normalizeH="0" baseline="0" noProof="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vi-VN" sz="3200" b="0" i="0" u="none" strike="noStrike" kern="1200" cap="none" spc="0" normalizeH="0" baseline="0" noProof="0" smtClean="0">
                <a:ln>
                  <a:noFill/>
                </a:ln>
                <a:solidFill>
                  <a:srgbClr val="FF0000"/>
                </a:solidFill>
                <a:effectLst/>
                <a:uLnTx/>
                <a:uFillTx/>
                <a:latin typeface="#9Slide05 Brannboll Ny" panose="02000000000000000000" pitchFamily="2" charset="0"/>
                <a:ea typeface="+mn-ea"/>
                <a:cs typeface="Times New Roman" panose="02020603050405020304" pitchFamily="18" charset="0"/>
              </a:rPr>
              <a:t>Tình </a:t>
            </a: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 a</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Nhóm 2: Tình huống b</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Nhóm 3: Tình huống c</a:t>
            </a:r>
          </a:p>
          <a:p>
            <a:pPr marL="742950" marR="0" lvl="1" indent="-285750" algn="l" defTabSz="914400" rtl="0" eaLnBrk="0" fontAlgn="auto" latinLnBrk="0" hangingPunct="0">
              <a:lnSpc>
                <a:spcPct val="100000"/>
              </a:lnSpc>
              <a:spcBef>
                <a:spcPts val="0"/>
              </a:spcBef>
              <a:spcAft>
                <a:spcPts val="0"/>
              </a:spcAft>
              <a:buClrTx/>
              <a:buSzTx/>
              <a:buFontTx/>
              <a:buNone/>
              <a:tabLst/>
              <a:defRPr/>
            </a:pPr>
            <a:r>
              <a:rPr lang="vi-VN" sz="3200" b="0" dirty="0">
                <a:solidFill>
                  <a:srgbClr val="FF0000"/>
                </a:solidFill>
                <a:latin typeface="#9Slide05 Brannboll Ny" panose="02000000000000000000" pitchFamily="2" charset="0"/>
                <a:cs typeface="Times New Roman" panose="02020603050405020304" pitchFamily="18" charset="0"/>
              </a:rPr>
              <a:t>=&gt;</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Từ</a:t>
            </a:r>
            <a:r>
              <a:rPr kumimoji="0" lang="vi-VN"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các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tình</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huống</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trên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em</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rút</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ra</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bài</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học</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gì</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cho</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bản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9Slide05 Brannboll Ny" panose="02000000000000000000" pitchFamily="2" charset="0"/>
                <a:ea typeface="+mn-ea"/>
                <a:cs typeface="Times New Roman" panose="02020603050405020304" pitchFamily="18" charset="0"/>
              </a:rPr>
              <a:t>thân</a:t>
            </a: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rPr>
              <a:t>?</a:t>
            </a:r>
          </a:p>
          <a:p>
            <a:pPr marL="342900" marR="0" lvl="0" indent="-342900" algn="just"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9Slide05 Brannboll Ny" panose="02000000000000000000" pitchFamily="2"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48146" y="3111552"/>
            <a:ext cx="2242254" cy="3746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6025" y="4672969"/>
            <a:ext cx="2113618" cy="2272116"/>
          </a:xfrm>
          <a:prstGeom prst="rect">
            <a:avLst/>
          </a:prstGeom>
        </p:spPr>
      </p:pic>
      <p:grpSp>
        <p:nvGrpSpPr>
          <p:cNvPr id="14" name="组合 135">
            <a:extLst>
              <a:ext uri="{FF2B5EF4-FFF2-40B4-BE49-F238E27FC236}">
                <a16:creationId xmlns:a16="http://schemas.microsoft.com/office/drawing/2014/main" xmlns="" id="{82BB745A-ECC9-43EF-846A-F4E291A48393}"/>
              </a:ext>
            </a:extLst>
          </p:cNvPr>
          <p:cNvGrpSpPr/>
          <p:nvPr/>
        </p:nvGrpSpPr>
        <p:grpSpPr>
          <a:xfrm>
            <a:off x="2269961" y="925962"/>
            <a:ext cx="8699312" cy="4930555"/>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6" name="Rectangle: Rounded Corners 1">
            <a:extLst>
              <a:ext uri="{FF2B5EF4-FFF2-40B4-BE49-F238E27FC236}">
                <a16:creationId xmlns:a16="http://schemas.microsoft.com/office/drawing/2014/main" xmlns="" id="{B7F8E7F3-718B-4362-BB52-15DFDC3F0352}"/>
              </a:ext>
            </a:extLst>
          </p:cNvPr>
          <p:cNvSpPr/>
          <p:nvPr/>
        </p:nvSpPr>
        <p:spPr>
          <a:xfrm>
            <a:off x="134082" y="145150"/>
            <a:ext cx="6963042" cy="1074604"/>
          </a:xfrm>
          <a:prstGeom prst="roundRect">
            <a:avLst/>
          </a:prstGeom>
          <a:solidFill>
            <a:srgbClr val="ED7D31">
              <a:lumMod val="20000"/>
              <a:lumOff val="80000"/>
            </a:srgb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0" cap="none" spc="0" normalizeH="0" baseline="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TRÒ </a:t>
            </a:r>
            <a:r>
              <a:rPr kumimoji="0" lang="en-US" sz="3200" b="1" i="0" u="none" strike="noStrike" kern="0" cap="none" spc="0" normalizeH="0" baseline="0" noProof="0" dirty="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CHƠI: </a:t>
            </a:r>
            <a:r>
              <a:rPr kumimoji="0" lang="en-US" sz="3200" b="1" i="0" u="none" strike="noStrike" kern="0" cap="none" spc="0" normalizeH="0" baseline="0" noProof="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ĐÓNG </a:t>
            </a:r>
            <a:r>
              <a:rPr kumimoji="0" lang="en-US" sz="3200" b="1" i="0" u="none" strike="noStrike" kern="0" cap="none" spc="0" normalizeH="0" baseline="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VAI</a:t>
            </a:r>
            <a:r>
              <a:rPr kumimoji="0" lang="en-US" sz="3200" b="1" i="0" u="none" strike="noStrike" kern="0" cap="none" spc="0" normalizeH="0" noProof="0" smtClean="0">
                <a:ln>
                  <a:noFill/>
                </a:ln>
                <a:solidFill>
                  <a:srgbClr val="0070C0"/>
                </a:solidFill>
                <a:effectLst/>
                <a:uLnTx/>
                <a:uFillTx/>
                <a:latin typeface="#9Slide05 Brannboll Ny" panose="02000000000000000000" pitchFamily="2" charset="0"/>
                <a:ea typeface="Times New Roman" panose="02020603050405020304" pitchFamily="18" charset="0"/>
                <a:cs typeface="Times New Roman" pitchFamily="18" charset="0"/>
              </a:rPr>
              <a:t> XỬ LÍ TÌNH HUỐNG</a:t>
            </a:r>
            <a:r>
              <a:rPr kumimoji="0" lang="en-US" sz="1800" b="0" i="0" u="none" strike="noStrike" kern="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mn-cs"/>
              </a:rPr>
              <a:t> </a:t>
            </a:r>
          </a:p>
        </p:txBody>
      </p:sp>
    </p:spTree>
    <p:extLst>
      <p:ext uri="{BB962C8B-B14F-4D97-AF65-F5344CB8AC3E}">
        <p14:creationId xmlns:p14="http://schemas.microsoft.com/office/powerpoint/2010/main" val="13022477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1000"/>
                                        <p:tgtEl>
                                          <p:spTgt spid="7">
                                            <p:txEl>
                                              <p:pRg st="2" end="2"/>
                                            </p:txEl>
                                          </p:spTgt>
                                        </p:tgtEl>
                                      </p:cBhvr>
                                    </p:animEffect>
                                    <p:anim calcmode="lin" valueType="num">
                                      <p:cBhvr>
                                        <p:cTn id="20"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8AA5BA-1406-49A7-88B5-A37157C686B5}"/>
              </a:ext>
            </a:extLst>
          </p:cNvPr>
          <p:cNvPicPr>
            <a:picLocks noChangeAspect="1"/>
          </p:cNvPicPr>
          <p:nvPr/>
        </p:nvPicPr>
        <p:blipFill>
          <a:blip r:embed="rId2"/>
          <a:stretch>
            <a:fillRect/>
          </a:stretch>
        </p:blipFill>
        <p:spPr>
          <a:xfrm>
            <a:off x="0" y="1"/>
            <a:ext cx="12192000" cy="6857999"/>
          </a:xfrm>
          <a:prstGeom prst="rect">
            <a:avLst/>
          </a:prstGeom>
        </p:spPr>
      </p:pic>
      <p:grpSp>
        <p:nvGrpSpPr>
          <p:cNvPr id="5" name="Group 4"/>
          <p:cNvGrpSpPr/>
          <p:nvPr/>
        </p:nvGrpSpPr>
        <p:grpSpPr>
          <a:xfrm>
            <a:off x="70694" y="262521"/>
            <a:ext cx="8182303" cy="6922049"/>
            <a:chOff x="101023" y="-521812"/>
            <a:chExt cx="7805125" cy="7602242"/>
          </a:xfrm>
        </p:grpSpPr>
        <p:pic>
          <p:nvPicPr>
            <p:cNvPr id="6" name="Google Shape;154;p8"/>
            <p:cNvPicPr preferRelativeResize="0"/>
            <p:nvPr/>
          </p:nvPicPr>
          <p:blipFill rotWithShape="1">
            <a:blip r:embed="rId3">
              <a:alphaModFix/>
            </a:blip>
            <a:srcRect l="16992" t="-937" r="50159" b="17086"/>
            <a:stretch/>
          </p:blipFill>
          <p:spPr>
            <a:xfrm>
              <a:off x="101023" y="-521812"/>
              <a:ext cx="7805125" cy="6999520"/>
            </a:xfrm>
            <a:prstGeom prst="rect">
              <a:avLst/>
            </a:prstGeom>
            <a:noFill/>
            <a:ln>
              <a:noFill/>
            </a:ln>
          </p:spPr>
        </p:pic>
        <p:pic>
          <p:nvPicPr>
            <p:cNvPr id="7" name="Google Shape;155;p8"/>
            <p:cNvPicPr preferRelativeResize="0"/>
            <p:nvPr/>
          </p:nvPicPr>
          <p:blipFill rotWithShape="1">
            <a:blip r:embed="rId4" cstate="print">
              <a:alphaModFix/>
            </a:blip>
            <a:srcRect/>
            <a:stretch/>
          </p:blipFill>
          <p:spPr>
            <a:xfrm>
              <a:off x="3068240" y="4750073"/>
              <a:ext cx="2072846" cy="2330357"/>
            </a:xfrm>
            <a:prstGeom prst="rect">
              <a:avLst/>
            </a:prstGeom>
            <a:noFill/>
            <a:ln>
              <a:noFill/>
            </a:ln>
          </p:spPr>
        </p:pic>
      </p:grpSp>
      <p:pic>
        <p:nvPicPr>
          <p:cNvPr id="9" name="Shape 95"/>
          <p:cNvPicPr/>
          <p:nvPr/>
        </p:nvPicPr>
        <p:blipFill>
          <a:blip r:embed="rId5"/>
          <a:stretch/>
        </p:blipFill>
        <p:spPr>
          <a:xfrm>
            <a:off x="8011886" y="2046514"/>
            <a:ext cx="4271553" cy="4302238"/>
          </a:xfrm>
          <a:prstGeom prst="rect">
            <a:avLst/>
          </a:prstGeom>
        </p:spPr>
      </p:pic>
      <p:sp>
        <p:nvSpPr>
          <p:cNvPr id="11" name="Rectangle: Rounded Corners 1">
            <a:extLst>
              <a:ext uri="{FF2B5EF4-FFF2-40B4-BE49-F238E27FC236}">
                <a16:creationId xmlns:a16="http://schemas.microsoft.com/office/drawing/2014/main" xmlns="" id="{49368C2B-08BB-4567-BA27-2402FAA3C31F}"/>
              </a:ext>
            </a:extLst>
          </p:cNvPr>
          <p:cNvSpPr/>
          <p:nvPr/>
        </p:nvSpPr>
        <p:spPr>
          <a:xfrm>
            <a:off x="5781213" y="101600"/>
            <a:ext cx="2071015" cy="79828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65100" algn="just" defTabSz="914400" rtl="0" eaLnBrk="1" fontAlgn="auto" latinLnBrk="0" hangingPunct="1">
              <a:lnSpc>
                <a:spcPct val="130000"/>
              </a:lnSpc>
              <a:spcBef>
                <a:spcPts val="0"/>
              </a:spcBef>
              <a:spcAft>
                <a:spcPts val="20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Bài</a:t>
            </a:r>
            <a:r>
              <a:rPr kumimoji="0" lang="en-US" sz="3200" b="1" i="0" u="none" strike="noStrike" kern="1200" cap="none" spc="0" normalizeH="0" noProof="0" smtClean="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 tập 5:</a:t>
            </a:r>
            <a:endPar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90101400"/>
              </p:ext>
            </p:extLst>
          </p:nvPr>
        </p:nvGraphicFramePr>
        <p:xfrm>
          <a:off x="636751" y="1840813"/>
          <a:ext cx="6908799" cy="3350542"/>
        </p:xfrm>
        <a:graphic>
          <a:graphicData uri="http://schemas.openxmlformats.org/drawingml/2006/table">
            <a:tbl>
              <a:tblPr firstRow="1" bandRow="1">
                <a:tableStyleId>{21E4AEA4-8DFA-4A89-87EB-49C32662AFE0}</a:tableStyleId>
              </a:tblPr>
              <a:tblGrid>
                <a:gridCol w="2302933"/>
                <a:gridCol w="2302933"/>
                <a:gridCol w="2302933"/>
              </a:tblGrid>
              <a:tr h="776111">
                <a:tc>
                  <a:txBody>
                    <a:bodyPr/>
                    <a:lstStyle/>
                    <a:p>
                      <a:pPr algn="ctr"/>
                      <a:r>
                        <a:rPr lang="en-US" sz="2800" b="1" kern="1200" smtClean="0">
                          <a:solidFill>
                            <a:schemeClr val="lt1"/>
                          </a:solidFill>
                          <a:effectLst/>
                          <a:latin typeface="+mn-lt"/>
                          <a:ea typeface="+mn-ea"/>
                          <a:cs typeface="+mn-cs"/>
                        </a:rPr>
                        <a:t>Việc đã thực hiện tốt</a:t>
                      </a:r>
                      <a:endParaRPr lang="en-US" sz="2800"/>
                    </a:p>
                  </a:txBody>
                  <a:tcPr/>
                </a:tc>
                <a:tc>
                  <a:txBody>
                    <a:bodyPr/>
                    <a:lstStyle/>
                    <a:p>
                      <a:pPr algn="ctr"/>
                      <a:r>
                        <a:rPr lang="en-US" sz="2800" b="1" kern="1200" smtClean="0">
                          <a:solidFill>
                            <a:schemeClr val="lt1"/>
                          </a:solidFill>
                          <a:effectLst/>
                          <a:latin typeface="+mn-lt"/>
                          <a:ea typeface="+mn-ea"/>
                          <a:cs typeface="+mn-cs"/>
                        </a:rPr>
                        <a:t>Việc chưa thực hiện tốt</a:t>
                      </a:r>
                      <a:endParaRPr lang="en-US" sz="2800"/>
                    </a:p>
                  </a:txBody>
                  <a:tcPr/>
                </a:tc>
                <a:tc>
                  <a:txBody>
                    <a:bodyPr/>
                    <a:lstStyle/>
                    <a:p>
                      <a:pPr algn="ctr"/>
                      <a:r>
                        <a:rPr lang="en-US" sz="2800" b="1" kern="1200" smtClean="0">
                          <a:solidFill>
                            <a:schemeClr val="lt1"/>
                          </a:solidFill>
                          <a:effectLst/>
                          <a:latin typeface="+mn-lt"/>
                          <a:ea typeface="+mn-ea"/>
                          <a:cs typeface="+mn-cs"/>
                        </a:rPr>
                        <a:t>Cách khắc phục những việc chưa thực hiện tốt</a:t>
                      </a:r>
                      <a:endParaRPr lang="en-US" sz="2800"/>
                    </a:p>
                  </a:txBody>
                  <a:tcPr/>
                </a:tc>
              </a:tr>
              <a:tr h="776111">
                <a:tc>
                  <a:txBody>
                    <a:bodyPr/>
                    <a:lstStyle/>
                    <a:p>
                      <a:endParaRPr lang="en-US"/>
                    </a:p>
                  </a:txBody>
                  <a:tcPr/>
                </a:tc>
                <a:tc>
                  <a:txBody>
                    <a:bodyPr/>
                    <a:lstStyle/>
                    <a:p>
                      <a:endParaRPr lang="en-US"/>
                    </a:p>
                  </a:txBody>
                  <a:tcPr/>
                </a:tc>
                <a:tc>
                  <a:txBody>
                    <a:bodyPr/>
                    <a:lstStyle/>
                    <a:p>
                      <a:endParaRPr lang="en-US"/>
                    </a:p>
                  </a:txBody>
                  <a:tcPr/>
                </a:tc>
              </a:tr>
              <a:tr h="776111">
                <a:tc>
                  <a:txBody>
                    <a:bodyPr/>
                    <a:lstStyle/>
                    <a:p>
                      <a:endParaRPr lang="en-US"/>
                    </a:p>
                  </a:txBody>
                  <a:tcPr/>
                </a:tc>
                <a:tc>
                  <a:txBody>
                    <a:bodyPr/>
                    <a:lstStyle/>
                    <a:p>
                      <a:endParaRPr lang="en-US"/>
                    </a:p>
                  </a:txBody>
                  <a:tcPr/>
                </a:tc>
                <a:tc>
                  <a:txBody>
                    <a:bodyPr/>
                    <a:lstStyle/>
                    <a:p>
                      <a:endParaRPr lang="en-US"/>
                    </a:p>
                  </a:txBody>
                  <a:tcPr/>
                </a:tc>
              </a:tr>
            </a:tbl>
          </a:graphicData>
        </a:graphic>
      </p:graphicFrame>
    </p:spTree>
    <p:extLst>
      <p:ext uri="{BB962C8B-B14F-4D97-AF65-F5344CB8AC3E}">
        <p14:creationId xmlns:p14="http://schemas.microsoft.com/office/powerpoint/2010/main" val="25217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3"/>
          <a:stretch>
            <a:fillRect/>
          </a:stretch>
        </p:blipFill>
        <p:spPr>
          <a:xfrm>
            <a:off x="0" y="32269"/>
            <a:ext cx="12192000" cy="6793462"/>
          </a:xfrm>
          <a:prstGeom prst="rect">
            <a:avLst/>
          </a:prstGeom>
        </p:spPr>
      </p:pic>
      <p:pic>
        <p:nvPicPr>
          <p:cNvPr id="6" name="Picture 5"/>
          <p:cNvPicPr>
            <a:picLocks noChangeAspect="1"/>
          </p:cNvPicPr>
          <p:nvPr/>
        </p:nvPicPr>
        <p:blipFill>
          <a:blip r:embed="rId4"/>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5"/>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smtClean="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IV</a:t>
            </a: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VẬN</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DỤNG</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pic>
        <p:nvPicPr>
          <p:cNvPr id="15"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6260037" y="-853025"/>
            <a:ext cx="2319308" cy="5687700"/>
          </a:xfrm>
          <a:prstGeom prst="rect">
            <a:avLst/>
          </a:prstGeom>
        </p:spPr>
      </p:pic>
    </p:spTree>
    <p:extLst>
      <p:ext uri="{BB962C8B-B14F-4D97-AF65-F5344CB8AC3E}">
        <p14:creationId xmlns:p14="http://schemas.microsoft.com/office/powerpoint/2010/main" val="6823131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xmlns="" id="{A3069461-560C-4783-87E4-ABE516ADE0FF}"/>
              </a:ext>
            </a:extLst>
          </p:cNvPr>
          <p:cNvPicPr>
            <a:picLocks noChangeAspect="1"/>
          </p:cNvPicPr>
          <p:nvPr/>
        </p:nvPicPr>
        <p:blipFill>
          <a:blip r:embed="rId2"/>
          <a:stretch>
            <a:fillRect/>
          </a:stretch>
        </p:blipFill>
        <p:spPr>
          <a:xfrm>
            <a:off x="10276" y="14213"/>
            <a:ext cx="12192000" cy="6857999"/>
          </a:xfrm>
          <a:prstGeom prst="rect">
            <a:avLst/>
          </a:prstGeom>
        </p:spPr>
      </p:pic>
      <p:pic>
        <p:nvPicPr>
          <p:cNvPr id="2" name="图片 6">
            <a:extLst>
              <a:ext uri="{FF2B5EF4-FFF2-40B4-BE49-F238E27FC236}">
                <a16:creationId xmlns:a16="http://schemas.microsoft.com/office/drawing/2014/main" xmlns=""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0" y="3960282"/>
            <a:ext cx="2324754" cy="3124661"/>
          </a:xfrm>
          <a:prstGeom prst="rect">
            <a:avLst/>
          </a:prstGeom>
        </p:spPr>
      </p:pic>
      <p:pic>
        <p:nvPicPr>
          <p:cNvPr id="3" name="图片 11">
            <a:extLst>
              <a:ext uri="{FF2B5EF4-FFF2-40B4-BE49-F238E27FC236}">
                <a16:creationId xmlns:a16="http://schemas.microsoft.com/office/drawing/2014/main" xmlns=""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704" y="5381279"/>
            <a:ext cx="2687307" cy="1603067"/>
          </a:xfrm>
          <a:prstGeom prst="rect">
            <a:avLst/>
          </a:prstGeom>
        </p:spPr>
      </p:pic>
      <p:pic>
        <p:nvPicPr>
          <p:cNvPr id="5" name="图片 2">
            <a:extLst>
              <a:ext uri="{FF2B5EF4-FFF2-40B4-BE49-F238E27FC236}">
                <a16:creationId xmlns:a16="http://schemas.microsoft.com/office/drawing/2014/main" xmlns="" id="{011E1504-3C29-4E22-BF62-C8AC9D8599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285" y="1520119"/>
            <a:ext cx="979749" cy="1249856"/>
          </a:xfrm>
          <a:prstGeom prst="rect">
            <a:avLst/>
          </a:prstGeom>
        </p:spPr>
      </p:pic>
      <p:grpSp>
        <p:nvGrpSpPr>
          <p:cNvPr id="6" name="组合 2">
            <a:extLst>
              <a:ext uri="{FF2B5EF4-FFF2-40B4-BE49-F238E27FC236}">
                <a16:creationId xmlns:a16="http://schemas.microsoft.com/office/drawing/2014/main" xmlns="" id="{8D054DAA-598A-45C3-8124-9575502FA773}"/>
              </a:ext>
            </a:extLst>
          </p:cNvPr>
          <p:cNvGrpSpPr/>
          <p:nvPr/>
        </p:nvGrpSpPr>
        <p:grpSpPr>
          <a:xfrm>
            <a:off x="-80099" y="507602"/>
            <a:ext cx="6926961" cy="4047990"/>
            <a:chOff x="1949253" y="1627716"/>
            <a:chExt cx="3271491" cy="2309600"/>
          </a:xfrm>
        </p:grpSpPr>
        <p:grpSp>
          <p:nvGrpSpPr>
            <p:cNvPr id="7" name="组合 135">
              <a:extLst>
                <a:ext uri="{FF2B5EF4-FFF2-40B4-BE49-F238E27FC236}">
                  <a16:creationId xmlns:a16="http://schemas.microsoft.com/office/drawing/2014/main" xmlns=""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xmlns=""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xmlns=""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xmlns=""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xmlns=""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xmlns=""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xmlns=""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xmlns=""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xmlns=""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xmlns=""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xmlns=""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xmlns=""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xmlns=""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xmlns=""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xmlns=""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xmlns=""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xmlns=""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xmlns=""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xmlns=""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xmlns=""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xmlns=""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xmlns=""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xmlns=""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xmlns=""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xmlns=""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xmlns=""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xmlns=""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xmlns=""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xmlns=""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xmlns=""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xmlns=""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xmlns=""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xmlns=""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xmlns=""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xmlns=""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xmlns=""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xmlns=""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xmlns=""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xmlns=""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xmlns=""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xmlns=""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xmlns=""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xmlns=""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xmlns=""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xmlns=""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xmlns=""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xmlns=""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xmlns=""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xmlns=""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xmlns=""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xmlns=""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xmlns=""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xmlns=""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xmlns=""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xmlns=""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xmlns=""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xmlns=""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xmlns=""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xmlns=""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xmlns=""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xmlns=""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xmlns=""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xmlns=""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xmlns=""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xmlns=""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xmlns=""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xmlns=""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xmlns=""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xmlns=""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xmlns=""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xmlns=""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xmlns=""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xmlns=""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xmlns=""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xmlns=""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xmlns=""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xmlns=""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xmlns=""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xmlns=""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xmlns=""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xmlns=""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xmlns=""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xmlns=""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xmlns=""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xmlns=""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xmlns=""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xmlns=""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xmlns=""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xmlns=""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xmlns=""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xmlns="" id="{35C8638A-8528-4341-AD1C-62AF34756379}"/>
                </a:ext>
              </a:extLst>
            </p:cNvPr>
            <p:cNvSpPr txBox="1">
              <a:spLocks noChangeArrowheads="1"/>
            </p:cNvSpPr>
            <p:nvPr/>
          </p:nvSpPr>
          <p:spPr bwMode="auto">
            <a:xfrm>
              <a:off x="2088382" y="2140431"/>
              <a:ext cx="2894943" cy="287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R="0" lvl="0" algn="l" defTabSz="914400" rtl="0" eaLnBrk="1" fontAlgn="auto" latinLnBrk="0" hangingPunct="1">
                <a:lnSpc>
                  <a:spcPct val="127000"/>
                </a:lnSpc>
                <a:spcBef>
                  <a:spcPts val="1000"/>
                </a:spcBef>
                <a:spcAft>
                  <a:spcPts val="0"/>
                </a:spcAft>
                <a:buClrTx/>
                <a:buSzTx/>
                <a:buNone/>
                <a:tabLst>
                  <a:tab pos="241300" algn="l"/>
                </a:tabLst>
                <a:defRPr/>
              </a:pPr>
              <a:endParaRPr kumimoji="0" lang="en-US" sz="2000" b="1" i="0" u="none" strike="noStrike" kern="1200" cap="none" spc="0" normalizeH="0" baseline="0" noProof="0" dirty="0">
                <a:ln>
                  <a:noFill/>
                </a:ln>
                <a:solidFill>
                  <a:srgbClr val="000000"/>
                </a:solidFill>
                <a:effectLst/>
                <a:uLnTx/>
                <a:uFillTx/>
                <a:latin typeface="+mj-lt"/>
                <a:ea typeface="SimSun" panose="02010600030101010101" pitchFamily="2" charset="-122"/>
                <a:cs typeface="Times New Roman" panose="02020603050405020304" pitchFamily="18" charset="0"/>
              </a:endParaRPr>
            </a:p>
          </p:txBody>
        </p:sp>
      </p:grpSp>
      <p:grpSp>
        <p:nvGrpSpPr>
          <p:cNvPr id="99" name="组合 225">
            <a:extLst>
              <a:ext uri="{FF2B5EF4-FFF2-40B4-BE49-F238E27FC236}">
                <a16:creationId xmlns:a16="http://schemas.microsoft.com/office/drawing/2014/main" xmlns="" id="{3E1C6EDD-57C8-41B1-91C8-7F0CD50A933A}"/>
              </a:ext>
            </a:extLst>
          </p:cNvPr>
          <p:cNvGrpSpPr/>
          <p:nvPr/>
        </p:nvGrpSpPr>
        <p:grpSpPr>
          <a:xfrm flipH="1">
            <a:off x="5670739" y="2481890"/>
            <a:ext cx="6570616" cy="4223808"/>
            <a:chOff x="3246438" y="1068388"/>
            <a:chExt cx="5711825" cy="4678363"/>
          </a:xfrm>
          <a:solidFill>
            <a:schemeClr val="tx1"/>
          </a:solidFill>
        </p:grpSpPr>
        <p:sp>
          <p:nvSpPr>
            <p:cNvPr id="101" name="Freeform 5">
              <a:extLst>
                <a:ext uri="{FF2B5EF4-FFF2-40B4-BE49-F238E27FC236}">
                  <a16:creationId xmlns:a16="http://schemas.microsoft.com/office/drawing/2014/main" xmlns=""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xmlns=""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xmlns=""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xmlns=""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xmlns=""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xmlns=""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xmlns=""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xmlns=""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xmlns=""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xmlns=""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xmlns=""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xmlns=""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xmlns=""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xmlns=""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xmlns=""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xmlns=""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xmlns=""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xmlns=""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xmlns=""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xmlns=""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xmlns=""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xmlns=""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xmlns=""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xmlns=""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xmlns=""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xmlns=""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xmlns=""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xmlns=""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xmlns=""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xmlns=""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xmlns=""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xmlns=""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xmlns=""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xmlns=""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xmlns=""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xmlns=""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xmlns=""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xmlns=""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xmlns=""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xmlns=""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xmlns=""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xmlns=""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xmlns=""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xmlns=""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xmlns=""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xmlns=""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xmlns=""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xmlns=""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xmlns=""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xmlns=""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xmlns=""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xmlns=""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xmlns=""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xmlns=""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xmlns=""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xmlns=""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xmlns=""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xmlns=""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xmlns=""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xmlns=""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xmlns=""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xmlns=""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xmlns=""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xmlns=""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xmlns=""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xmlns=""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xmlns=""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xmlns=""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xmlns=""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xmlns=""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xmlns=""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xmlns=""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xmlns=""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xmlns=""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xmlns=""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xmlns=""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xmlns=""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xmlns=""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xmlns=""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xmlns=""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xmlns=""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xmlns=""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xmlns=""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xmlns=""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xmlns=""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xmlns=""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xmlns=""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xmlns=""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xmlns=""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grpSp>
        <p:nvGrpSpPr>
          <p:cNvPr id="190" name="组合 452">
            <a:extLst>
              <a:ext uri="{FF2B5EF4-FFF2-40B4-BE49-F238E27FC236}">
                <a16:creationId xmlns:a16="http://schemas.microsoft.com/office/drawing/2014/main" xmlns="" id="{AD5D3D59-1A45-4C00-8B3D-8EE88C7AE176}"/>
              </a:ext>
            </a:extLst>
          </p:cNvPr>
          <p:cNvGrpSpPr/>
          <p:nvPr/>
        </p:nvGrpSpPr>
        <p:grpSpPr>
          <a:xfrm>
            <a:off x="69495" y="64240"/>
            <a:ext cx="869766" cy="1203995"/>
            <a:chOff x="4427538" y="954088"/>
            <a:chExt cx="3333750" cy="3729038"/>
          </a:xfrm>
        </p:grpSpPr>
        <p:sp>
          <p:nvSpPr>
            <p:cNvPr id="191" name="Freeform 5">
              <a:extLst>
                <a:ext uri="{FF2B5EF4-FFF2-40B4-BE49-F238E27FC236}">
                  <a16:creationId xmlns:a16="http://schemas.microsoft.com/office/drawing/2014/main" xmlns="" id="{9446E680-BC0B-4556-8792-07DC7A454D9F}"/>
                </a:ext>
              </a:extLst>
            </p:cNvPr>
            <p:cNvSpPr/>
            <p:nvPr/>
          </p:nvSpPr>
          <p:spPr bwMode="auto">
            <a:xfrm>
              <a:off x="5026026" y="1547813"/>
              <a:ext cx="2144713" cy="2363788"/>
            </a:xfrm>
            <a:custGeom>
              <a:avLst/>
              <a:gdLst>
                <a:gd name="T0" fmla="*/ 518 w 570"/>
                <a:gd name="T1" fmla="*/ 231 h 629"/>
                <a:gd name="T2" fmla="*/ 454 w 570"/>
                <a:gd name="T3" fmla="*/ 271 h 629"/>
                <a:gd name="T4" fmla="*/ 496 w 570"/>
                <a:gd name="T5" fmla="*/ 135 h 629"/>
                <a:gd name="T6" fmla="*/ 393 w 570"/>
                <a:gd name="T7" fmla="*/ 205 h 629"/>
                <a:gd name="T8" fmla="*/ 326 w 570"/>
                <a:gd name="T9" fmla="*/ 264 h 629"/>
                <a:gd name="T10" fmla="*/ 474 w 570"/>
                <a:gd name="T11" fmla="*/ 89 h 629"/>
                <a:gd name="T12" fmla="*/ 385 w 570"/>
                <a:gd name="T13" fmla="*/ 100 h 629"/>
                <a:gd name="T14" fmla="*/ 322 w 570"/>
                <a:gd name="T15" fmla="*/ 156 h 629"/>
                <a:gd name="T16" fmla="*/ 401 w 570"/>
                <a:gd name="T17" fmla="*/ 66 h 629"/>
                <a:gd name="T18" fmla="*/ 279 w 570"/>
                <a:gd name="T19" fmla="*/ 80 h 629"/>
                <a:gd name="T20" fmla="*/ 223 w 570"/>
                <a:gd name="T21" fmla="*/ 103 h 629"/>
                <a:gd name="T22" fmla="*/ 280 w 570"/>
                <a:gd name="T23" fmla="*/ 61 h 629"/>
                <a:gd name="T24" fmla="*/ 212 w 570"/>
                <a:gd name="T25" fmla="*/ 33 h 629"/>
                <a:gd name="T26" fmla="*/ 78 w 570"/>
                <a:gd name="T27" fmla="*/ 109 h 629"/>
                <a:gd name="T28" fmla="*/ 29 w 570"/>
                <a:gd name="T29" fmla="*/ 198 h 629"/>
                <a:gd name="T30" fmla="*/ 35 w 570"/>
                <a:gd name="T31" fmla="*/ 232 h 629"/>
                <a:gd name="T32" fmla="*/ 42 w 570"/>
                <a:gd name="T33" fmla="*/ 311 h 629"/>
                <a:gd name="T34" fmla="*/ 20 w 570"/>
                <a:gd name="T35" fmla="*/ 366 h 629"/>
                <a:gd name="T36" fmla="*/ 73 w 570"/>
                <a:gd name="T37" fmla="*/ 388 h 629"/>
                <a:gd name="T38" fmla="*/ 178 w 570"/>
                <a:gd name="T39" fmla="*/ 311 h 629"/>
                <a:gd name="T40" fmla="*/ 102 w 570"/>
                <a:gd name="T41" fmla="*/ 390 h 629"/>
                <a:gd name="T42" fmla="*/ 92 w 570"/>
                <a:gd name="T43" fmla="*/ 469 h 629"/>
                <a:gd name="T44" fmla="*/ 196 w 570"/>
                <a:gd name="T45" fmla="*/ 407 h 629"/>
                <a:gd name="T46" fmla="*/ 265 w 570"/>
                <a:gd name="T47" fmla="*/ 373 h 629"/>
                <a:gd name="T48" fmla="*/ 196 w 570"/>
                <a:gd name="T49" fmla="*/ 450 h 629"/>
                <a:gd name="T50" fmla="*/ 179 w 570"/>
                <a:gd name="T51" fmla="*/ 542 h 629"/>
                <a:gd name="T52" fmla="*/ 261 w 570"/>
                <a:gd name="T53" fmla="*/ 489 h 629"/>
                <a:gd name="T54" fmla="*/ 270 w 570"/>
                <a:gd name="T55" fmla="*/ 506 h 629"/>
                <a:gd name="T56" fmla="*/ 208 w 570"/>
                <a:gd name="T57" fmla="*/ 588 h 629"/>
                <a:gd name="T58" fmla="*/ 303 w 570"/>
                <a:gd name="T59" fmla="*/ 597 h 629"/>
                <a:gd name="T60" fmla="*/ 332 w 570"/>
                <a:gd name="T61" fmla="*/ 603 h 629"/>
                <a:gd name="T62" fmla="*/ 406 w 570"/>
                <a:gd name="T63" fmla="*/ 554 h 629"/>
                <a:gd name="T64" fmla="*/ 430 w 570"/>
                <a:gd name="T65" fmla="*/ 535 h 629"/>
                <a:gd name="T66" fmla="*/ 504 w 570"/>
                <a:gd name="T67" fmla="*/ 444 h 629"/>
                <a:gd name="T68" fmla="*/ 549 w 570"/>
                <a:gd name="T69" fmla="*/ 342 h 629"/>
                <a:gd name="T70" fmla="*/ 563 w 570"/>
                <a:gd name="T71" fmla="*/ 266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0" h="629">
                  <a:moveTo>
                    <a:pt x="558" y="231"/>
                  </a:moveTo>
                  <a:cubicBezTo>
                    <a:pt x="547" y="219"/>
                    <a:pt x="530" y="221"/>
                    <a:pt x="518" y="231"/>
                  </a:cubicBezTo>
                  <a:cubicBezTo>
                    <a:pt x="477" y="265"/>
                    <a:pt x="437" y="300"/>
                    <a:pt x="395" y="332"/>
                  </a:cubicBezTo>
                  <a:cubicBezTo>
                    <a:pt x="415" y="313"/>
                    <a:pt x="434" y="292"/>
                    <a:pt x="454" y="271"/>
                  </a:cubicBezTo>
                  <a:cubicBezTo>
                    <a:pt x="482" y="243"/>
                    <a:pt x="510" y="213"/>
                    <a:pt x="528" y="177"/>
                  </a:cubicBezTo>
                  <a:cubicBezTo>
                    <a:pt x="539" y="156"/>
                    <a:pt x="521" y="127"/>
                    <a:pt x="496" y="135"/>
                  </a:cubicBezTo>
                  <a:cubicBezTo>
                    <a:pt x="475" y="142"/>
                    <a:pt x="458" y="154"/>
                    <a:pt x="441" y="168"/>
                  </a:cubicBezTo>
                  <a:cubicBezTo>
                    <a:pt x="425" y="180"/>
                    <a:pt x="408" y="191"/>
                    <a:pt x="393" y="205"/>
                  </a:cubicBezTo>
                  <a:cubicBezTo>
                    <a:pt x="377" y="218"/>
                    <a:pt x="364" y="234"/>
                    <a:pt x="349" y="247"/>
                  </a:cubicBezTo>
                  <a:cubicBezTo>
                    <a:pt x="342" y="253"/>
                    <a:pt x="334" y="259"/>
                    <a:pt x="326" y="264"/>
                  </a:cubicBezTo>
                  <a:cubicBezTo>
                    <a:pt x="353" y="239"/>
                    <a:pt x="378" y="210"/>
                    <a:pt x="407" y="186"/>
                  </a:cubicBezTo>
                  <a:cubicBezTo>
                    <a:pt x="437" y="160"/>
                    <a:pt x="471" y="131"/>
                    <a:pt x="474" y="89"/>
                  </a:cubicBezTo>
                  <a:cubicBezTo>
                    <a:pt x="475" y="66"/>
                    <a:pt x="448" y="54"/>
                    <a:pt x="430" y="64"/>
                  </a:cubicBezTo>
                  <a:cubicBezTo>
                    <a:pt x="413" y="73"/>
                    <a:pt x="399" y="87"/>
                    <a:pt x="385" y="100"/>
                  </a:cubicBezTo>
                  <a:cubicBezTo>
                    <a:pt x="369" y="115"/>
                    <a:pt x="353" y="130"/>
                    <a:pt x="336" y="144"/>
                  </a:cubicBezTo>
                  <a:cubicBezTo>
                    <a:pt x="331" y="148"/>
                    <a:pt x="326" y="152"/>
                    <a:pt x="322" y="156"/>
                  </a:cubicBezTo>
                  <a:cubicBezTo>
                    <a:pt x="323" y="155"/>
                    <a:pt x="323" y="154"/>
                    <a:pt x="324" y="153"/>
                  </a:cubicBezTo>
                  <a:cubicBezTo>
                    <a:pt x="351" y="125"/>
                    <a:pt x="374" y="93"/>
                    <a:pt x="401" y="66"/>
                  </a:cubicBezTo>
                  <a:cubicBezTo>
                    <a:pt x="423" y="43"/>
                    <a:pt x="393" y="1"/>
                    <a:pt x="366" y="21"/>
                  </a:cubicBezTo>
                  <a:cubicBezTo>
                    <a:pt x="337" y="41"/>
                    <a:pt x="309" y="62"/>
                    <a:pt x="279" y="80"/>
                  </a:cubicBezTo>
                  <a:cubicBezTo>
                    <a:pt x="256" y="95"/>
                    <a:pt x="232" y="107"/>
                    <a:pt x="208" y="119"/>
                  </a:cubicBezTo>
                  <a:cubicBezTo>
                    <a:pt x="213" y="113"/>
                    <a:pt x="218" y="108"/>
                    <a:pt x="223" y="103"/>
                  </a:cubicBezTo>
                  <a:cubicBezTo>
                    <a:pt x="229" y="96"/>
                    <a:pt x="236" y="88"/>
                    <a:pt x="244" y="81"/>
                  </a:cubicBezTo>
                  <a:cubicBezTo>
                    <a:pt x="256" y="75"/>
                    <a:pt x="268" y="69"/>
                    <a:pt x="280" y="61"/>
                  </a:cubicBezTo>
                  <a:cubicBezTo>
                    <a:pt x="306" y="42"/>
                    <a:pt x="291" y="0"/>
                    <a:pt x="257" y="8"/>
                  </a:cubicBezTo>
                  <a:cubicBezTo>
                    <a:pt x="240" y="12"/>
                    <a:pt x="225" y="22"/>
                    <a:pt x="212" y="33"/>
                  </a:cubicBezTo>
                  <a:cubicBezTo>
                    <a:pt x="187" y="45"/>
                    <a:pt x="161" y="54"/>
                    <a:pt x="138" y="68"/>
                  </a:cubicBezTo>
                  <a:cubicBezTo>
                    <a:pt x="116" y="79"/>
                    <a:pt x="97" y="94"/>
                    <a:pt x="78" y="109"/>
                  </a:cubicBezTo>
                  <a:cubicBezTo>
                    <a:pt x="59" y="123"/>
                    <a:pt x="47" y="142"/>
                    <a:pt x="29" y="157"/>
                  </a:cubicBezTo>
                  <a:cubicBezTo>
                    <a:pt x="17" y="167"/>
                    <a:pt x="19" y="187"/>
                    <a:pt x="29" y="198"/>
                  </a:cubicBezTo>
                  <a:cubicBezTo>
                    <a:pt x="36" y="205"/>
                    <a:pt x="45" y="207"/>
                    <a:pt x="54" y="205"/>
                  </a:cubicBezTo>
                  <a:cubicBezTo>
                    <a:pt x="48" y="215"/>
                    <a:pt x="42" y="224"/>
                    <a:pt x="35" y="232"/>
                  </a:cubicBezTo>
                  <a:cubicBezTo>
                    <a:pt x="23" y="245"/>
                    <a:pt x="11" y="258"/>
                    <a:pt x="7" y="275"/>
                  </a:cubicBezTo>
                  <a:cubicBezTo>
                    <a:pt x="0" y="298"/>
                    <a:pt x="21" y="314"/>
                    <a:pt x="42" y="311"/>
                  </a:cubicBezTo>
                  <a:cubicBezTo>
                    <a:pt x="46" y="310"/>
                    <a:pt x="49" y="309"/>
                    <a:pt x="52" y="308"/>
                  </a:cubicBezTo>
                  <a:cubicBezTo>
                    <a:pt x="39" y="326"/>
                    <a:pt x="28" y="345"/>
                    <a:pt x="20" y="366"/>
                  </a:cubicBezTo>
                  <a:cubicBezTo>
                    <a:pt x="15" y="378"/>
                    <a:pt x="23" y="392"/>
                    <a:pt x="33" y="398"/>
                  </a:cubicBezTo>
                  <a:cubicBezTo>
                    <a:pt x="47" y="407"/>
                    <a:pt x="64" y="401"/>
                    <a:pt x="73" y="388"/>
                  </a:cubicBezTo>
                  <a:cubicBezTo>
                    <a:pt x="93" y="358"/>
                    <a:pt x="122" y="337"/>
                    <a:pt x="155" y="321"/>
                  </a:cubicBezTo>
                  <a:cubicBezTo>
                    <a:pt x="162" y="317"/>
                    <a:pt x="170" y="314"/>
                    <a:pt x="178" y="311"/>
                  </a:cubicBezTo>
                  <a:cubicBezTo>
                    <a:pt x="167" y="323"/>
                    <a:pt x="157" y="337"/>
                    <a:pt x="146" y="349"/>
                  </a:cubicBezTo>
                  <a:cubicBezTo>
                    <a:pt x="134" y="364"/>
                    <a:pt x="118" y="379"/>
                    <a:pt x="102" y="390"/>
                  </a:cubicBezTo>
                  <a:cubicBezTo>
                    <a:pt x="87" y="400"/>
                    <a:pt x="68" y="410"/>
                    <a:pt x="59" y="427"/>
                  </a:cubicBezTo>
                  <a:cubicBezTo>
                    <a:pt x="48" y="450"/>
                    <a:pt x="67" y="476"/>
                    <a:pt x="92" y="469"/>
                  </a:cubicBezTo>
                  <a:cubicBezTo>
                    <a:pt x="112" y="465"/>
                    <a:pt x="127" y="451"/>
                    <a:pt x="142" y="438"/>
                  </a:cubicBezTo>
                  <a:cubicBezTo>
                    <a:pt x="158" y="426"/>
                    <a:pt x="178" y="417"/>
                    <a:pt x="196" y="407"/>
                  </a:cubicBezTo>
                  <a:cubicBezTo>
                    <a:pt x="216" y="397"/>
                    <a:pt x="237" y="388"/>
                    <a:pt x="258" y="377"/>
                  </a:cubicBezTo>
                  <a:cubicBezTo>
                    <a:pt x="260" y="376"/>
                    <a:pt x="263" y="375"/>
                    <a:pt x="265" y="373"/>
                  </a:cubicBezTo>
                  <a:cubicBezTo>
                    <a:pt x="255" y="384"/>
                    <a:pt x="245" y="394"/>
                    <a:pt x="236" y="405"/>
                  </a:cubicBezTo>
                  <a:cubicBezTo>
                    <a:pt x="223" y="421"/>
                    <a:pt x="210" y="436"/>
                    <a:pt x="196" y="450"/>
                  </a:cubicBezTo>
                  <a:cubicBezTo>
                    <a:pt x="180" y="465"/>
                    <a:pt x="164" y="477"/>
                    <a:pt x="150" y="493"/>
                  </a:cubicBezTo>
                  <a:cubicBezTo>
                    <a:pt x="131" y="516"/>
                    <a:pt x="150" y="546"/>
                    <a:pt x="179" y="542"/>
                  </a:cubicBezTo>
                  <a:cubicBezTo>
                    <a:pt x="193" y="539"/>
                    <a:pt x="204" y="525"/>
                    <a:pt x="211" y="519"/>
                  </a:cubicBezTo>
                  <a:cubicBezTo>
                    <a:pt x="227" y="508"/>
                    <a:pt x="244" y="498"/>
                    <a:pt x="261" y="489"/>
                  </a:cubicBezTo>
                  <a:cubicBezTo>
                    <a:pt x="279" y="479"/>
                    <a:pt x="298" y="468"/>
                    <a:pt x="316" y="457"/>
                  </a:cubicBezTo>
                  <a:cubicBezTo>
                    <a:pt x="300" y="473"/>
                    <a:pt x="286" y="490"/>
                    <a:pt x="270" y="506"/>
                  </a:cubicBezTo>
                  <a:cubicBezTo>
                    <a:pt x="258" y="517"/>
                    <a:pt x="247" y="531"/>
                    <a:pt x="236" y="543"/>
                  </a:cubicBezTo>
                  <a:cubicBezTo>
                    <a:pt x="225" y="557"/>
                    <a:pt x="214" y="571"/>
                    <a:pt x="208" y="588"/>
                  </a:cubicBezTo>
                  <a:cubicBezTo>
                    <a:pt x="204" y="602"/>
                    <a:pt x="214" y="620"/>
                    <a:pt x="229" y="623"/>
                  </a:cubicBezTo>
                  <a:cubicBezTo>
                    <a:pt x="256" y="629"/>
                    <a:pt x="281" y="611"/>
                    <a:pt x="303" y="597"/>
                  </a:cubicBezTo>
                  <a:cubicBezTo>
                    <a:pt x="310" y="592"/>
                    <a:pt x="317" y="588"/>
                    <a:pt x="324" y="583"/>
                  </a:cubicBezTo>
                  <a:cubicBezTo>
                    <a:pt x="324" y="590"/>
                    <a:pt x="326" y="597"/>
                    <a:pt x="332" y="603"/>
                  </a:cubicBezTo>
                  <a:cubicBezTo>
                    <a:pt x="343" y="614"/>
                    <a:pt x="363" y="615"/>
                    <a:pt x="373" y="603"/>
                  </a:cubicBezTo>
                  <a:cubicBezTo>
                    <a:pt x="386" y="588"/>
                    <a:pt x="401" y="574"/>
                    <a:pt x="406" y="554"/>
                  </a:cubicBezTo>
                  <a:cubicBezTo>
                    <a:pt x="407" y="550"/>
                    <a:pt x="407" y="547"/>
                    <a:pt x="407" y="543"/>
                  </a:cubicBezTo>
                  <a:cubicBezTo>
                    <a:pt x="415" y="544"/>
                    <a:pt x="423" y="541"/>
                    <a:pt x="430" y="535"/>
                  </a:cubicBezTo>
                  <a:cubicBezTo>
                    <a:pt x="444" y="523"/>
                    <a:pt x="457" y="511"/>
                    <a:pt x="469" y="497"/>
                  </a:cubicBezTo>
                  <a:cubicBezTo>
                    <a:pt x="483" y="481"/>
                    <a:pt x="494" y="462"/>
                    <a:pt x="504" y="444"/>
                  </a:cubicBezTo>
                  <a:cubicBezTo>
                    <a:pt x="514" y="427"/>
                    <a:pt x="523" y="413"/>
                    <a:pt x="536" y="400"/>
                  </a:cubicBezTo>
                  <a:cubicBezTo>
                    <a:pt x="553" y="383"/>
                    <a:pt x="558" y="364"/>
                    <a:pt x="549" y="342"/>
                  </a:cubicBezTo>
                  <a:cubicBezTo>
                    <a:pt x="544" y="332"/>
                    <a:pt x="527" y="325"/>
                    <a:pt x="516" y="329"/>
                  </a:cubicBezTo>
                  <a:cubicBezTo>
                    <a:pt x="533" y="309"/>
                    <a:pt x="549" y="288"/>
                    <a:pt x="563" y="266"/>
                  </a:cubicBezTo>
                  <a:cubicBezTo>
                    <a:pt x="570" y="255"/>
                    <a:pt x="567" y="240"/>
                    <a:pt x="558" y="231"/>
                  </a:cubicBez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
          <p:nvSpPr>
            <p:cNvPr id="192" name="Freeform 6">
              <a:extLst>
                <a:ext uri="{FF2B5EF4-FFF2-40B4-BE49-F238E27FC236}">
                  <a16:creationId xmlns:a16="http://schemas.microsoft.com/office/drawing/2014/main" xmlns="" id="{840FC7BC-10CE-4B94-BA03-A121A134D397}"/>
                </a:ext>
              </a:extLst>
            </p:cNvPr>
            <p:cNvSpPr>
              <a:spLocks noEditPoints="1"/>
            </p:cNvSpPr>
            <p:nvPr/>
          </p:nvSpPr>
          <p:spPr bwMode="auto">
            <a:xfrm>
              <a:off x="5462588" y="2581276"/>
              <a:ext cx="1274763" cy="1308100"/>
            </a:xfrm>
            <a:custGeom>
              <a:avLst/>
              <a:gdLst>
                <a:gd name="T0" fmla="*/ 275 w 339"/>
                <a:gd name="T1" fmla="*/ 103 h 348"/>
                <a:gd name="T2" fmla="*/ 261 w 339"/>
                <a:gd name="T3" fmla="*/ 119 h 348"/>
                <a:gd name="T4" fmla="*/ 256 w 339"/>
                <a:gd name="T5" fmla="*/ 55 h 348"/>
                <a:gd name="T6" fmla="*/ 214 w 339"/>
                <a:gd name="T7" fmla="*/ 32 h 348"/>
                <a:gd name="T8" fmla="*/ 151 w 339"/>
                <a:gd name="T9" fmla="*/ 73 h 348"/>
                <a:gd name="T10" fmla="*/ 161 w 339"/>
                <a:gd name="T11" fmla="*/ 56 h 348"/>
                <a:gd name="T12" fmla="*/ 111 w 339"/>
                <a:gd name="T13" fmla="*/ 46 h 348"/>
                <a:gd name="T14" fmla="*/ 86 w 339"/>
                <a:gd name="T15" fmla="*/ 100 h 348"/>
                <a:gd name="T16" fmla="*/ 74 w 339"/>
                <a:gd name="T17" fmla="*/ 103 h 348"/>
                <a:gd name="T18" fmla="*/ 49 w 339"/>
                <a:gd name="T19" fmla="*/ 132 h 348"/>
                <a:gd name="T20" fmla="*/ 67 w 339"/>
                <a:gd name="T21" fmla="*/ 154 h 348"/>
                <a:gd name="T22" fmla="*/ 102 w 339"/>
                <a:gd name="T23" fmla="*/ 239 h 348"/>
                <a:gd name="T24" fmla="*/ 131 w 339"/>
                <a:gd name="T25" fmla="*/ 333 h 348"/>
                <a:gd name="T26" fmla="*/ 117 w 339"/>
                <a:gd name="T27" fmla="*/ 205 h 348"/>
                <a:gd name="T28" fmla="*/ 83 w 339"/>
                <a:gd name="T29" fmla="*/ 129 h 348"/>
                <a:gd name="T30" fmla="*/ 132 w 339"/>
                <a:gd name="T31" fmla="*/ 89 h 348"/>
                <a:gd name="T32" fmla="*/ 217 w 339"/>
                <a:gd name="T33" fmla="*/ 87 h 348"/>
                <a:gd name="T34" fmla="*/ 257 w 339"/>
                <a:gd name="T35" fmla="*/ 143 h 348"/>
                <a:gd name="T36" fmla="*/ 208 w 339"/>
                <a:gd name="T37" fmla="*/ 272 h 348"/>
                <a:gd name="T38" fmla="*/ 186 w 339"/>
                <a:gd name="T39" fmla="*/ 333 h 348"/>
                <a:gd name="T40" fmla="*/ 228 w 339"/>
                <a:gd name="T41" fmla="*/ 283 h 348"/>
                <a:gd name="T42" fmla="*/ 280 w 339"/>
                <a:gd name="T43" fmla="*/ 147 h 348"/>
                <a:gd name="T44" fmla="*/ 323 w 339"/>
                <a:gd name="T45" fmla="*/ 92 h 348"/>
                <a:gd name="T46" fmla="*/ 40 w 339"/>
                <a:gd name="T47" fmla="*/ 99 h 348"/>
                <a:gd name="T48" fmla="*/ 43 w 339"/>
                <a:gd name="T49" fmla="*/ 103 h 348"/>
                <a:gd name="T50" fmla="*/ 142 w 339"/>
                <a:gd name="T51" fmla="*/ 37 h 348"/>
                <a:gd name="T52" fmla="*/ 141 w 339"/>
                <a:gd name="T53" fmla="*/ 44 h 348"/>
                <a:gd name="T54" fmla="*/ 142 w 339"/>
                <a:gd name="T55" fmla="*/ 37 h 348"/>
                <a:gd name="T56" fmla="*/ 235 w 339"/>
                <a:gd name="T57" fmla="*/ 43 h 348"/>
                <a:gd name="T58" fmla="*/ 234 w 339"/>
                <a:gd name="T59" fmla="*/ 46 h 348"/>
                <a:gd name="T60" fmla="*/ 300 w 339"/>
                <a:gd name="T61" fmla="*/ 115 h 348"/>
                <a:gd name="T62" fmla="*/ 296 w 339"/>
                <a:gd name="T63" fmla="*/ 112 h 348"/>
                <a:gd name="T64" fmla="*/ 304 w 339"/>
                <a:gd name="T65" fmla="*/ 10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9" h="348">
                  <a:moveTo>
                    <a:pt x="323" y="92"/>
                  </a:moveTo>
                  <a:cubicBezTo>
                    <a:pt x="308" y="65"/>
                    <a:pt x="286" y="83"/>
                    <a:pt x="275" y="103"/>
                  </a:cubicBezTo>
                  <a:cubicBezTo>
                    <a:pt x="272" y="109"/>
                    <a:pt x="269" y="115"/>
                    <a:pt x="266" y="121"/>
                  </a:cubicBezTo>
                  <a:cubicBezTo>
                    <a:pt x="264" y="121"/>
                    <a:pt x="263" y="120"/>
                    <a:pt x="261" y="119"/>
                  </a:cubicBezTo>
                  <a:cubicBezTo>
                    <a:pt x="249" y="111"/>
                    <a:pt x="242" y="94"/>
                    <a:pt x="238" y="76"/>
                  </a:cubicBezTo>
                  <a:cubicBezTo>
                    <a:pt x="246" y="71"/>
                    <a:pt x="253" y="65"/>
                    <a:pt x="256" y="55"/>
                  </a:cubicBezTo>
                  <a:cubicBezTo>
                    <a:pt x="259" y="45"/>
                    <a:pt x="260" y="25"/>
                    <a:pt x="248" y="20"/>
                  </a:cubicBezTo>
                  <a:cubicBezTo>
                    <a:pt x="236" y="15"/>
                    <a:pt x="220" y="19"/>
                    <a:pt x="214" y="32"/>
                  </a:cubicBezTo>
                  <a:cubicBezTo>
                    <a:pt x="210" y="41"/>
                    <a:pt x="210" y="52"/>
                    <a:pt x="211" y="64"/>
                  </a:cubicBezTo>
                  <a:cubicBezTo>
                    <a:pt x="193" y="73"/>
                    <a:pt x="171" y="78"/>
                    <a:pt x="151" y="73"/>
                  </a:cubicBezTo>
                  <a:cubicBezTo>
                    <a:pt x="151" y="73"/>
                    <a:pt x="150" y="73"/>
                    <a:pt x="149" y="72"/>
                  </a:cubicBezTo>
                  <a:cubicBezTo>
                    <a:pt x="154" y="67"/>
                    <a:pt x="158" y="62"/>
                    <a:pt x="161" y="56"/>
                  </a:cubicBezTo>
                  <a:cubicBezTo>
                    <a:pt x="167" y="46"/>
                    <a:pt x="169" y="27"/>
                    <a:pt x="160" y="18"/>
                  </a:cubicBezTo>
                  <a:cubicBezTo>
                    <a:pt x="141" y="0"/>
                    <a:pt x="114" y="25"/>
                    <a:pt x="111" y="46"/>
                  </a:cubicBezTo>
                  <a:cubicBezTo>
                    <a:pt x="110" y="55"/>
                    <a:pt x="113" y="64"/>
                    <a:pt x="117" y="72"/>
                  </a:cubicBezTo>
                  <a:cubicBezTo>
                    <a:pt x="107" y="82"/>
                    <a:pt x="97" y="92"/>
                    <a:pt x="86" y="100"/>
                  </a:cubicBezTo>
                  <a:cubicBezTo>
                    <a:pt x="82" y="103"/>
                    <a:pt x="79" y="105"/>
                    <a:pt x="75" y="106"/>
                  </a:cubicBezTo>
                  <a:cubicBezTo>
                    <a:pt x="75" y="105"/>
                    <a:pt x="75" y="104"/>
                    <a:pt x="74" y="103"/>
                  </a:cubicBezTo>
                  <a:cubicBezTo>
                    <a:pt x="64" y="84"/>
                    <a:pt x="32" y="62"/>
                    <a:pt x="14" y="86"/>
                  </a:cubicBezTo>
                  <a:cubicBezTo>
                    <a:pt x="0" y="105"/>
                    <a:pt x="36" y="127"/>
                    <a:pt x="49" y="132"/>
                  </a:cubicBezTo>
                  <a:cubicBezTo>
                    <a:pt x="53" y="133"/>
                    <a:pt x="57" y="134"/>
                    <a:pt x="61" y="134"/>
                  </a:cubicBezTo>
                  <a:cubicBezTo>
                    <a:pt x="63" y="141"/>
                    <a:pt x="65" y="148"/>
                    <a:pt x="67" y="154"/>
                  </a:cubicBezTo>
                  <a:cubicBezTo>
                    <a:pt x="71" y="168"/>
                    <a:pt x="79" y="180"/>
                    <a:pt x="86" y="193"/>
                  </a:cubicBezTo>
                  <a:cubicBezTo>
                    <a:pt x="94" y="207"/>
                    <a:pt x="98" y="223"/>
                    <a:pt x="102" y="239"/>
                  </a:cubicBezTo>
                  <a:cubicBezTo>
                    <a:pt x="106" y="253"/>
                    <a:pt x="112" y="267"/>
                    <a:pt x="117" y="281"/>
                  </a:cubicBezTo>
                  <a:cubicBezTo>
                    <a:pt x="123" y="298"/>
                    <a:pt x="126" y="316"/>
                    <a:pt x="131" y="333"/>
                  </a:cubicBezTo>
                  <a:cubicBezTo>
                    <a:pt x="135" y="347"/>
                    <a:pt x="157" y="341"/>
                    <a:pt x="153" y="326"/>
                  </a:cubicBezTo>
                  <a:cubicBezTo>
                    <a:pt x="141" y="286"/>
                    <a:pt x="129" y="246"/>
                    <a:pt x="117" y="205"/>
                  </a:cubicBezTo>
                  <a:cubicBezTo>
                    <a:pt x="110" y="186"/>
                    <a:pt x="98" y="171"/>
                    <a:pt x="91" y="153"/>
                  </a:cubicBezTo>
                  <a:cubicBezTo>
                    <a:pt x="88" y="145"/>
                    <a:pt x="86" y="137"/>
                    <a:pt x="83" y="129"/>
                  </a:cubicBezTo>
                  <a:cubicBezTo>
                    <a:pt x="101" y="120"/>
                    <a:pt x="118" y="103"/>
                    <a:pt x="130" y="91"/>
                  </a:cubicBezTo>
                  <a:cubicBezTo>
                    <a:pt x="131" y="90"/>
                    <a:pt x="132" y="90"/>
                    <a:pt x="132" y="89"/>
                  </a:cubicBezTo>
                  <a:cubicBezTo>
                    <a:pt x="145" y="97"/>
                    <a:pt x="160" y="98"/>
                    <a:pt x="175" y="97"/>
                  </a:cubicBezTo>
                  <a:cubicBezTo>
                    <a:pt x="190" y="97"/>
                    <a:pt x="204" y="92"/>
                    <a:pt x="217" y="87"/>
                  </a:cubicBezTo>
                  <a:cubicBezTo>
                    <a:pt x="220" y="95"/>
                    <a:pt x="223" y="102"/>
                    <a:pt x="225" y="108"/>
                  </a:cubicBezTo>
                  <a:cubicBezTo>
                    <a:pt x="232" y="123"/>
                    <a:pt x="243" y="136"/>
                    <a:pt x="257" y="143"/>
                  </a:cubicBezTo>
                  <a:cubicBezTo>
                    <a:pt x="248" y="165"/>
                    <a:pt x="241" y="187"/>
                    <a:pt x="232" y="209"/>
                  </a:cubicBezTo>
                  <a:cubicBezTo>
                    <a:pt x="225" y="230"/>
                    <a:pt x="216" y="251"/>
                    <a:pt x="208" y="272"/>
                  </a:cubicBezTo>
                  <a:cubicBezTo>
                    <a:pt x="200" y="289"/>
                    <a:pt x="191" y="305"/>
                    <a:pt x="187" y="323"/>
                  </a:cubicBezTo>
                  <a:cubicBezTo>
                    <a:pt x="186" y="326"/>
                    <a:pt x="186" y="330"/>
                    <a:pt x="186" y="333"/>
                  </a:cubicBezTo>
                  <a:cubicBezTo>
                    <a:pt x="185" y="348"/>
                    <a:pt x="208" y="348"/>
                    <a:pt x="209" y="333"/>
                  </a:cubicBezTo>
                  <a:cubicBezTo>
                    <a:pt x="210" y="316"/>
                    <a:pt x="220" y="299"/>
                    <a:pt x="228" y="283"/>
                  </a:cubicBezTo>
                  <a:cubicBezTo>
                    <a:pt x="237" y="263"/>
                    <a:pt x="245" y="242"/>
                    <a:pt x="253" y="221"/>
                  </a:cubicBezTo>
                  <a:cubicBezTo>
                    <a:pt x="262" y="196"/>
                    <a:pt x="270" y="171"/>
                    <a:pt x="280" y="147"/>
                  </a:cubicBezTo>
                  <a:cubicBezTo>
                    <a:pt x="282" y="147"/>
                    <a:pt x="283" y="146"/>
                    <a:pt x="285" y="146"/>
                  </a:cubicBezTo>
                  <a:cubicBezTo>
                    <a:pt x="309" y="141"/>
                    <a:pt x="339" y="120"/>
                    <a:pt x="323" y="92"/>
                  </a:cubicBezTo>
                  <a:close/>
                  <a:moveTo>
                    <a:pt x="39" y="99"/>
                  </a:moveTo>
                  <a:cubicBezTo>
                    <a:pt x="39" y="99"/>
                    <a:pt x="39" y="99"/>
                    <a:pt x="40" y="99"/>
                  </a:cubicBezTo>
                  <a:cubicBezTo>
                    <a:pt x="43" y="100"/>
                    <a:pt x="46" y="103"/>
                    <a:pt x="48" y="106"/>
                  </a:cubicBezTo>
                  <a:cubicBezTo>
                    <a:pt x="46" y="105"/>
                    <a:pt x="45" y="104"/>
                    <a:pt x="43" y="103"/>
                  </a:cubicBezTo>
                  <a:cubicBezTo>
                    <a:pt x="42" y="102"/>
                    <a:pt x="40" y="101"/>
                    <a:pt x="39" y="99"/>
                  </a:cubicBezTo>
                  <a:close/>
                  <a:moveTo>
                    <a:pt x="142" y="37"/>
                  </a:moveTo>
                  <a:cubicBezTo>
                    <a:pt x="142" y="36"/>
                    <a:pt x="143" y="36"/>
                    <a:pt x="143" y="36"/>
                  </a:cubicBezTo>
                  <a:cubicBezTo>
                    <a:pt x="143" y="39"/>
                    <a:pt x="142" y="42"/>
                    <a:pt x="141" y="44"/>
                  </a:cubicBezTo>
                  <a:cubicBezTo>
                    <a:pt x="139" y="48"/>
                    <a:pt x="137" y="51"/>
                    <a:pt x="135" y="54"/>
                  </a:cubicBezTo>
                  <a:cubicBezTo>
                    <a:pt x="134" y="48"/>
                    <a:pt x="136" y="41"/>
                    <a:pt x="142" y="37"/>
                  </a:cubicBezTo>
                  <a:close/>
                  <a:moveTo>
                    <a:pt x="234" y="43"/>
                  </a:moveTo>
                  <a:cubicBezTo>
                    <a:pt x="235" y="43"/>
                    <a:pt x="235" y="43"/>
                    <a:pt x="235" y="43"/>
                  </a:cubicBezTo>
                  <a:cubicBezTo>
                    <a:pt x="235" y="45"/>
                    <a:pt x="234" y="46"/>
                    <a:pt x="234" y="48"/>
                  </a:cubicBezTo>
                  <a:cubicBezTo>
                    <a:pt x="234" y="47"/>
                    <a:pt x="234" y="47"/>
                    <a:pt x="234" y="46"/>
                  </a:cubicBezTo>
                  <a:cubicBezTo>
                    <a:pt x="234" y="45"/>
                    <a:pt x="234" y="44"/>
                    <a:pt x="234" y="43"/>
                  </a:cubicBezTo>
                  <a:close/>
                  <a:moveTo>
                    <a:pt x="300" y="115"/>
                  </a:moveTo>
                  <a:cubicBezTo>
                    <a:pt x="298" y="117"/>
                    <a:pt x="295" y="119"/>
                    <a:pt x="292" y="120"/>
                  </a:cubicBezTo>
                  <a:cubicBezTo>
                    <a:pt x="294" y="118"/>
                    <a:pt x="295" y="115"/>
                    <a:pt x="296" y="112"/>
                  </a:cubicBezTo>
                  <a:cubicBezTo>
                    <a:pt x="298" y="109"/>
                    <a:pt x="300" y="105"/>
                    <a:pt x="303" y="103"/>
                  </a:cubicBezTo>
                  <a:cubicBezTo>
                    <a:pt x="304" y="104"/>
                    <a:pt x="304" y="106"/>
                    <a:pt x="304" y="108"/>
                  </a:cubicBezTo>
                  <a:cubicBezTo>
                    <a:pt x="305" y="111"/>
                    <a:pt x="302" y="114"/>
                    <a:pt x="300" y="1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3" name="Freeform 7">
              <a:extLst>
                <a:ext uri="{FF2B5EF4-FFF2-40B4-BE49-F238E27FC236}">
                  <a16:creationId xmlns:a16="http://schemas.microsoft.com/office/drawing/2014/main" xmlns="" id="{2CC8CC09-4674-4595-88FF-4FB2444422D9}"/>
                </a:ext>
              </a:extLst>
            </p:cNvPr>
            <p:cNvSpPr/>
            <p:nvPr/>
          </p:nvSpPr>
          <p:spPr bwMode="auto">
            <a:xfrm>
              <a:off x="4999038" y="1325563"/>
              <a:ext cx="285750" cy="315913"/>
            </a:xfrm>
            <a:custGeom>
              <a:avLst/>
              <a:gdLst>
                <a:gd name="T0" fmla="*/ 72 w 76"/>
                <a:gd name="T1" fmla="*/ 66 h 84"/>
                <a:gd name="T2" fmla="*/ 54 w 76"/>
                <a:gd name="T3" fmla="*/ 15 h 84"/>
                <a:gd name="T4" fmla="*/ 32 w 76"/>
                <a:gd name="T5" fmla="*/ 21 h 84"/>
                <a:gd name="T6" fmla="*/ 34 w 76"/>
                <a:gd name="T7" fmla="*/ 27 h 84"/>
                <a:gd name="T8" fmla="*/ 27 w 76"/>
                <a:gd name="T9" fmla="*/ 14 h 84"/>
                <a:gd name="T10" fmla="*/ 5 w 76"/>
                <a:gd name="T11" fmla="*/ 20 h 84"/>
                <a:gd name="T12" fmla="*/ 63 w 76"/>
                <a:gd name="T13" fmla="*/ 83 h 84"/>
                <a:gd name="T14" fmla="*/ 72 w 76"/>
                <a:gd name="T15" fmla="*/ 66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2" y="66"/>
                  </a:moveTo>
                  <a:cubicBezTo>
                    <a:pt x="65" y="50"/>
                    <a:pt x="59" y="33"/>
                    <a:pt x="54" y="15"/>
                  </a:cubicBezTo>
                  <a:cubicBezTo>
                    <a:pt x="51" y="1"/>
                    <a:pt x="28" y="7"/>
                    <a:pt x="32" y="21"/>
                  </a:cubicBezTo>
                  <a:cubicBezTo>
                    <a:pt x="33" y="23"/>
                    <a:pt x="33" y="25"/>
                    <a:pt x="34" y="27"/>
                  </a:cubicBezTo>
                  <a:cubicBezTo>
                    <a:pt x="31" y="23"/>
                    <a:pt x="29" y="18"/>
                    <a:pt x="27" y="14"/>
                  </a:cubicBezTo>
                  <a:cubicBezTo>
                    <a:pt x="22" y="0"/>
                    <a:pt x="0" y="6"/>
                    <a:pt x="5" y="20"/>
                  </a:cubicBezTo>
                  <a:cubicBezTo>
                    <a:pt x="15" y="44"/>
                    <a:pt x="33" y="82"/>
                    <a:pt x="63" y="83"/>
                  </a:cubicBezTo>
                  <a:cubicBezTo>
                    <a:pt x="72" y="84"/>
                    <a:pt x="76" y="73"/>
                    <a:pt x="72" y="6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4" name="Freeform 8">
              <a:extLst>
                <a:ext uri="{FF2B5EF4-FFF2-40B4-BE49-F238E27FC236}">
                  <a16:creationId xmlns:a16="http://schemas.microsoft.com/office/drawing/2014/main" xmlns="" id="{2B67D272-3AE2-4A7A-8C5C-0A8611222ACE}"/>
                </a:ext>
              </a:extLst>
            </p:cNvPr>
            <p:cNvSpPr/>
            <p:nvPr/>
          </p:nvSpPr>
          <p:spPr bwMode="auto">
            <a:xfrm>
              <a:off x="5988051" y="987426"/>
              <a:ext cx="188913" cy="354013"/>
            </a:xfrm>
            <a:custGeom>
              <a:avLst/>
              <a:gdLst>
                <a:gd name="T0" fmla="*/ 49 w 50"/>
                <a:gd name="T1" fmla="*/ 26 h 94"/>
                <a:gd name="T2" fmla="*/ 47 w 50"/>
                <a:gd name="T3" fmla="*/ 19 h 94"/>
                <a:gd name="T4" fmla="*/ 46 w 50"/>
                <a:gd name="T5" fmla="*/ 10 h 94"/>
                <a:gd name="T6" fmla="*/ 32 w 50"/>
                <a:gd name="T7" fmla="*/ 2 h 94"/>
                <a:gd name="T8" fmla="*/ 15 w 50"/>
                <a:gd name="T9" fmla="*/ 5 h 94"/>
                <a:gd name="T10" fmla="*/ 15 w 50"/>
                <a:gd name="T11" fmla="*/ 28 h 94"/>
                <a:gd name="T12" fmla="*/ 22 w 50"/>
                <a:gd name="T13" fmla="*/ 28 h 94"/>
                <a:gd name="T14" fmla="*/ 15 w 50"/>
                <a:gd name="T15" fmla="*/ 46 h 94"/>
                <a:gd name="T16" fmla="*/ 13 w 50"/>
                <a:gd name="T17" fmla="*/ 82 h 94"/>
                <a:gd name="T18" fmla="*/ 33 w 50"/>
                <a:gd name="T19" fmla="*/ 87 h 94"/>
                <a:gd name="T20" fmla="*/ 49 w 50"/>
                <a:gd name="T21" fmla="*/ 2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94">
                  <a:moveTo>
                    <a:pt x="49" y="26"/>
                  </a:moveTo>
                  <a:cubicBezTo>
                    <a:pt x="49" y="23"/>
                    <a:pt x="48" y="21"/>
                    <a:pt x="47" y="19"/>
                  </a:cubicBezTo>
                  <a:cubicBezTo>
                    <a:pt x="47" y="16"/>
                    <a:pt x="47" y="13"/>
                    <a:pt x="46" y="10"/>
                  </a:cubicBezTo>
                  <a:cubicBezTo>
                    <a:pt x="45" y="4"/>
                    <a:pt x="38" y="0"/>
                    <a:pt x="32" y="2"/>
                  </a:cubicBezTo>
                  <a:cubicBezTo>
                    <a:pt x="26" y="3"/>
                    <a:pt x="21" y="5"/>
                    <a:pt x="15" y="5"/>
                  </a:cubicBezTo>
                  <a:cubicBezTo>
                    <a:pt x="0" y="6"/>
                    <a:pt x="0" y="29"/>
                    <a:pt x="15" y="28"/>
                  </a:cubicBezTo>
                  <a:cubicBezTo>
                    <a:pt x="17" y="28"/>
                    <a:pt x="20" y="28"/>
                    <a:pt x="22" y="28"/>
                  </a:cubicBezTo>
                  <a:cubicBezTo>
                    <a:pt x="19" y="34"/>
                    <a:pt x="16" y="41"/>
                    <a:pt x="15" y="46"/>
                  </a:cubicBezTo>
                  <a:cubicBezTo>
                    <a:pt x="12" y="58"/>
                    <a:pt x="10" y="70"/>
                    <a:pt x="13" y="82"/>
                  </a:cubicBezTo>
                  <a:cubicBezTo>
                    <a:pt x="15" y="90"/>
                    <a:pt x="27" y="94"/>
                    <a:pt x="33" y="87"/>
                  </a:cubicBezTo>
                  <a:cubicBezTo>
                    <a:pt x="45" y="71"/>
                    <a:pt x="50" y="46"/>
                    <a:pt x="49" y="2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5" name="Freeform 9">
              <a:extLst>
                <a:ext uri="{FF2B5EF4-FFF2-40B4-BE49-F238E27FC236}">
                  <a16:creationId xmlns:a16="http://schemas.microsoft.com/office/drawing/2014/main" xmlns="" id="{2FA5BB6E-341C-4A9E-B388-F337A1A4D6E3}"/>
                </a:ext>
              </a:extLst>
            </p:cNvPr>
            <p:cNvSpPr/>
            <p:nvPr/>
          </p:nvSpPr>
          <p:spPr bwMode="auto">
            <a:xfrm>
              <a:off x="6869113" y="1319213"/>
              <a:ext cx="320675" cy="352425"/>
            </a:xfrm>
            <a:custGeom>
              <a:avLst/>
              <a:gdLst>
                <a:gd name="T0" fmla="*/ 61 w 85"/>
                <a:gd name="T1" fmla="*/ 15 h 94"/>
                <a:gd name="T2" fmla="*/ 60 w 85"/>
                <a:gd name="T3" fmla="*/ 10 h 94"/>
                <a:gd name="T4" fmla="*/ 46 w 85"/>
                <a:gd name="T5" fmla="*/ 2 h 94"/>
                <a:gd name="T6" fmla="*/ 20 w 85"/>
                <a:gd name="T7" fmla="*/ 27 h 94"/>
                <a:gd name="T8" fmla="*/ 8 w 85"/>
                <a:gd name="T9" fmla="*/ 59 h 94"/>
                <a:gd name="T10" fmla="*/ 15 w 85"/>
                <a:gd name="T11" fmla="*/ 78 h 94"/>
                <a:gd name="T12" fmla="*/ 15 w 85"/>
                <a:gd name="T13" fmla="*/ 79 h 94"/>
                <a:gd name="T14" fmla="*/ 29 w 85"/>
                <a:gd name="T15" fmla="*/ 93 h 94"/>
                <a:gd name="T16" fmla="*/ 60 w 85"/>
                <a:gd name="T17" fmla="*/ 66 h 94"/>
                <a:gd name="T18" fmla="*/ 80 w 85"/>
                <a:gd name="T19" fmla="*/ 26 h 94"/>
                <a:gd name="T20" fmla="*/ 61 w 85"/>
                <a:gd name="T21" fmla="*/ 1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5" h="94">
                  <a:moveTo>
                    <a:pt x="61" y="15"/>
                  </a:moveTo>
                  <a:cubicBezTo>
                    <a:pt x="61" y="14"/>
                    <a:pt x="61" y="12"/>
                    <a:pt x="60" y="10"/>
                  </a:cubicBezTo>
                  <a:cubicBezTo>
                    <a:pt x="58" y="5"/>
                    <a:pt x="52" y="0"/>
                    <a:pt x="46" y="2"/>
                  </a:cubicBezTo>
                  <a:cubicBezTo>
                    <a:pt x="33" y="7"/>
                    <a:pt x="26" y="15"/>
                    <a:pt x="20" y="27"/>
                  </a:cubicBezTo>
                  <a:cubicBezTo>
                    <a:pt x="16" y="38"/>
                    <a:pt x="17" y="51"/>
                    <a:pt x="8" y="59"/>
                  </a:cubicBezTo>
                  <a:cubicBezTo>
                    <a:pt x="0" y="66"/>
                    <a:pt x="6" y="77"/>
                    <a:pt x="15" y="78"/>
                  </a:cubicBezTo>
                  <a:cubicBezTo>
                    <a:pt x="15" y="78"/>
                    <a:pt x="15" y="78"/>
                    <a:pt x="15" y="79"/>
                  </a:cubicBezTo>
                  <a:cubicBezTo>
                    <a:pt x="13" y="88"/>
                    <a:pt x="20" y="94"/>
                    <a:pt x="29" y="93"/>
                  </a:cubicBezTo>
                  <a:cubicBezTo>
                    <a:pt x="43" y="91"/>
                    <a:pt x="52" y="77"/>
                    <a:pt x="60" y="66"/>
                  </a:cubicBezTo>
                  <a:cubicBezTo>
                    <a:pt x="68" y="54"/>
                    <a:pt x="75" y="40"/>
                    <a:pt x="80" y="26"/>
                  </a:cubicBezTo>
                  <a:cubicBezTo>
                    <a:pt x="85" y="14"/>
                    <a:pt x="69" y="8"/>
                    <a:pt x="61" y="15"/>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6" name="Freeform 10">
              <a:extLst>
                <a:ext uri="{FF2B5EF4-FFF2-40B4-BE49-F238E27FC236}">
                  <a16:creationId xmlns:a16="http://schemas.microsoft.com/office/drawing/2014/main" xmlns="" id="{B7332E7F-5A1D-4F56-9747-48030E95C1F3}"/>
                </a:ext>
              </a:extLst>
            </p:cNvPr>
            <p:cNvSpPr/>
            <p:nvPr/>
          </p:nvSpPr>
          <p:spPr bwMode="auto">
            <a:xfrm>
              <a:off x="7351713" y="2228851"/>
              <a:ext cx="349250" cy="179388"/>
            </a:xfrm>
            <a:custGeom>
              <a:avLst/>
              <a:gdLst>
                <a:gd name="T0" fmla="*/ 90 w 93"/>
                <a:gd name="T1" fmla="*/ 33 h 48"/>
                <a:gd name="T2" fmla="*/ 84 w 93"/>
                <a:gd name="T3" fmla="*/ 11 h 48"/>
                <a:gd name="T4" fmla="*/ 70 w 93"/>
                <a:gd name="T5" fmla="*/ 2 h 48"/>
                <a:gd name="T6" fmla="*/ 31 w 93"/>
                <a:gd name="T7" fmla="*/ 19 h 48"/>
                <a:gd name="T8" fmla="*/ 30 w 93"/>
                <a:gd name="T9" fmla="*/ 19 h 48"/>
                <a:gd name="T10" fmla="*/ 29 w 93"/>
                <a:gd name="T11" fmla="*/ 18 h 48"/>
                <a:gd name="T12" fmla="*/ 8 w 93"/>
                <a:gd name="T13" fmla="*/ 23 h 48"/>
                <a:gd name="T14" fmla="*/ 14 w 93"/>
                <a:gd name="T15" fmla="*/ 44 h 48"/>
                <a:gd name="T16" fmla="*/ 28 w 93"/>
                <a:gd name="T17" fmla="*/ 43 h 48"/>
                <a:gd name="T18" fmla="*/ 76 w 93"/>
                <a:gd name="T19" fmla="*/ 47 h 48"/>
                <a:gd name="T20" fmla="*/ 90 w 93"/>
                <a:gd name="T21"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48">
                  <a:moveTo>
                    <a:pt x="90" y="33"/>
                  </a:moveTo>
                  <a:cubicBezTo>
                    <a:pt x="87" y="25"/>
                    <a:pt x="86" y="18"/>
                    <a:pt x="84" y="11"/>
                  </a:cubicBezTo>
                  <a:cubicBezTo>
                    <a:pt x="83" y="5"/>
                    <a:pt x="76" y="0"/>
                    <a:pt x="70" y="2"/>
                  </a:cubicBezTo>
                  <a:cubicBezTo>
                    <a:pt x="57" y="8"/>
                    <a:pt x="44" y="15"/>
                    <a:pt x="31" y="19"/>
                  </a:cubicBezTo>
                  <a:cubicBezTo>
                    <a:pt x="31" y="19"/>
                    <a:pt x="31" y="19"/>
                    <a:pt x="30" y="19"/>
                  </a:cubicBezTo>
                  <a:cubicBezTo>
                    <a:pt x="30" y="18"/>
                    <a:pt x="29" y="18"/>
                    <a:pt x="29" y="18"/>
                  </a:cubicBezTo>
                  <a:cubicBezTo>
                    <a:pt x="24" y="9"/>
                    <a:pt x="8" y="13"/>
                    <a:pt x="8" y="23"/>
                  </a:cubicBezTo>
                  <a:cubicBezTo>
                    <a:pt x="0" y="29"/>
                    <a:pt x="2" y="44"/>
                    <a:pt x="14" y="44"/>
                  </a:cubicBezTo>
                  <a:cubicBezTo>
                    <a:pt x="19" y="44"/>
                    <a:pt x="24" y="44"/>
                    <a:pt x="28" y="43"/>
                  </a:cubicBezTo>
                  <a:cubicBezTo>
                    <a:pt x="44" y="47"/>
                    <a:pt x="65" y="45"/>
                    <a:pt x="76" y="47"/>
                  </a:cubicBezTo>
                  <a:cubicBezTo>
                    <a:pt x="83" y="48"/>
                    <a:pt x="93" y="42"/>
                    <a:pt x="90" y="33"/>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7" name="Freeform 11">
              <a:extLst>
                <a:ext uri="{FF2B5EF4-FFF2-40B4-BE49-F238E27FC236}">
                  <a16:creationId xmlns:a16="http://schemas.microsoft.com/office/drawing/2014/main" xmlns="" id="{2D35E0FB-E792-420E-A7DF-7493EADA6A63}"/>
                </a:ext>
              </a:extLst>
            </p:cNvPr>
            <p:cNvSpPr/>
            <p:nvPr/>
          </p:nvSpPr>
          <p:spPr bwMode="auto">
            <a:xfrm>
              <a:off x="7234238" y="3190876"/>
              <a:ext cx="368300" cy="247650"/>
            </a:xfrm>
            <a:custGeom>
              <a:avLst/>
              <a:gdLst>
                <a:gd name="T0" fmla="*/ 97 w 98"/>
                <a:gd name="T1" fmla="*/ 50 h 66"/>
                <a:gd name="T2" fmla="*/ 80 w 98"/>
                <a:gd name="T3" fmla="*/ 27 h 66"/>
                <a:gd name="T4" fmla="*/ 68 w 98"/>
                <a:gd name="T5" fmla="*/ 28 h 66"/>
                <a:gd name="T6" fmla="*/ 45 w 98"/>
                <a:gd name="T7" fmla="*/ 3 h 66"/>
                <a:gd name="T8" fmla="*/ 32 w 98"/>
                <a:gd name="T9" fmla="*/ 4 h 66"/>
                <a:gd name="T10" fmla="*/ 15 w 98"/>
                <a:gd name="T11" fmla="*/ 6 h 66"/>
                <a:gd name="T12" fmla="*/ 15 w 98"/>
                <a:gd name="T13" fmla="*/ 29 h 66"/>
                <a:gd name="T14" fmla="*/ 28 w 98"/>
                <a:gd name="T15" fmla="*/ 28 h 66"/>
                <a:gd name="T16" fmla="*/ 30 w 98"/>
                <a:gd name="T17" fmla="*/ 28 h 66"/>
                <a:gd name="T18" fmla="*/ 29 w 98"/>
                <a:gd name="T19" fmla="*/ 36 h 66"/>
                <a:gd name="T20" fmla="*/ 42 w 98"/>
                <a:gd name="T21" fmla="*/ 57 h 66"/>
                <a:gd name="T22" fmla="*/ 64 w 98"/>
                <a:gd name="T23" fmla="*/ 55 h 66"/>
                <a:gd name="T24" fmla="*/ 65 w 98"/>
                <a:gd name="T25" fmla="*/ 55 h 66"/>
                <a:gd name="T26" fmla="*/ 83 w 98"/>
                <a:gd name="T27" fmla="*/ 64 h 66"/>
                <a:gd name="T28" fmla="*/ 97 w 98"/>
                <a:gd name="T29" fmla="*/ 5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8" h="66">
                  <a:moveTo>
                    <a:pt x="97" y="50"/>
                  </a:moveTo>
                  <a:cubicBezTo>
                    <a:pt x="95" y="39"/>
                    <a:pt x="91" y="29"/>
                    <a:pt x="80" y="27"/>
                  </a:cubicBezTo>
                  <a:cubicBezTo>
                    <a:pt x="76" y="26"/>
                    <a:pt x="72" y="26"/>
                    <a:pt x="68" y="28"/>
                  </a:cubicBezTo>
                  <a:cubicBezTo>
                    <a:pt x="61" y="19"/>
                    <a:pt x="54" y="9"/>
                    <a:pt x="45" y="3"/>
                  </a:cubicBezTo>
                  <a:cubicBezTo>
                    <a:pt x="40" y="0"/>
                    <a:pt x="35" y="1"/>
                    <a:pt x="32" y="4"/>
                  </a:cubicBezTo>
                  <a:cubicBezTo>
                    <a:pt x="26" y="4"/>
                    <a:pt x="20" y="5"/>
                    <a:pt x="15" y="6"/>
                  </a:cubicBezTo>
                  <a:cubicBezTo>
                    <a:pt x="0" y="6"/>
                    <a:pt x="0" y="29"/>
                    <a:pt x="15" y="29"/>
                  </a:cubicBezTo>
                  <a:cubicBezTo>
                    <a:pt x="19" y="28"/>
                    <a:pt x="24" y="28"/>
                    <a:pt x="28" y="28"/>
                  </a:cubicBezTo>
                  <a:cubicBezTo>
                    <a:pt x="29" y="28"/>
                    <a:pt x="30" y="28"/>
                    <a:pt x="30" y="28"/>
                  </a:cubicBezTo>
                  <a:cubicBezTo>
                    <a:pt x="30" y="31"/>
                    <a:pt x="29" y="33"/>
                    <a:pt x="29" y="36"/>
                  </a:cubicBezTo>
                  <a:cubicBezTo>
                    <a:pt x="28" y="45"/>
                    <a:pt x="34" y="54"/>
                    <a:pt x="42" y="57"/>
                  </a:cubicBezTo>
                  <a:cubicBezTo>
                    <a:pt x="50" y="60"/>
                    <a:pt x="57" y="58"/>
                    <a:pt x="64" y="55"/>
                  </a:cubicBezTo>
                  <a:cubicBezTo>
                    <a:pt x="64" y="55"/>
                    <a:pt x="64" y="55"/>
                    <a:pt x="65" y="55"/>
                  </a:cubicBezTo>
                  <a:cubicBezTo>
                    <a:pt x="70" y="59"/>
                    <a:pt x="75" y="62"/>
                    <a:pt x="83" y="64"/>
                  </a:cubicBezTo>
                  <a:cubicBezTo>
                    <a:pt x="92" y="66"/>
                    <a:pt x="98" y="58"/>
                    <a:pt x="97" y="50"/>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8" name="Freeform 12">
              <a:extLst>
                <a:ext uri="{FF2B5EF4-FFF2-40B4-BE49-F238E27FC236}">
                  <a16:creationId xmlns:a16="http://schemas.microsoft.com/office/drawing/2014/main" xmlns="" id="{E6693AD3-DA22-4F78-9E49-412F7D06DB96}"/>
                </a:ext>
              </a:extLst>
            </p:cNvPr>
            <p:cNvSpPr>
              <a:spLocks noEditPoints="1"/>
            </p:cNvSpPr>
            <p:nvPr/>
          </p:nvSpPr>
          <p:spPr bwMode="auto">
            <a:xfrm>
              <a:off x="4600576" y="3221038"/>
              <a:ext cx="349250" cy="209550"/>
            </a:xfrm>
            <a:custGeom>
              <a:avLst/>
              <a:gdLst>
                <a:gd name="T0" fmla="*/ 87 w 93"/>
                <a:gd name="T1" fmla="*/ 6 h 56"/>
                <a:gd name="T2" fmla="*/ 67 w 93"/>
                <a:gd name="T3" fmla="*/ 2 h 56"/>
                <a:gd name="T4" fmla="*/ 51 w 93"/>
                <a:gd name="T5" fmla="*/ 8 h 56"/>
                <a:gd name="T6" fmla="*/ 46 w 93"/>
                <a:gd name="T7" fmla="*/ 5 h 56"/>
                <a:gd name="T8" fmla="*/ 34 w 93"/>
                <a:gd name="T9" fmla="*/ 5 h 56"/>
                <a:gd name="T10" fmla="*/ 24 w 93"/>
                <a:gd name="T11" fmla="*/ 4 h 56"/>
                <a:gd name="T12" fmla="*/ 2 w 93"/>
                <a:gd name="T13" fmla="*/ 41 h 56"/>
                <a:gd name="T14" fmla="*/ 25 w 93"/>
                <a:gd name="T15" fmla="*/ 41 h 56"/>
                <a:gd name="T16" fmla="*/ 25 w 93"/>
                <a:gd name="T17" fmla="*/ 39 h 56"/>
                <a:gd name="T18" fmla="*/ 42 w 93"/>
                <a:gd name="T19" fmla="*/ 47 h 56"/>
                <a:gd name="T20" fmla="*/ 50 w 93"/>
                <a:gd name="T21" fmla="*/ 33 h 56"/>
                <a:gd name="T22" fmla="*/ 52 w 93"/>
                <a:gd name="T23" fmla="*/ 33 h 56"/>
                <a:gd name="T24" fmla="*/ 85 w 93"/>
                <a:gd name="T25" fmla="*/ 27 h 56"/>
                <a:gd name="T26" fmla="*/ 87 w 93"/>
                <a:gd name="T27" fmla="*/ 6 h 56"/>
                <a:gd name="T28" fmla="*/ 25 w 93"/>
                <a:gd name="T29" fmla="*/ 36 h 56"/>
                <a:gd name="T30" fmla="*/ 25 w 93"/>
                <a:gd name="T31" fmla="*/ 30 h 56"/>
                <a:gd name="T32" fmla="*/ 25 w 93"/>
                <a:gd name="T33" fmla="*/ 28 h 56"/>
                <a:gd name="T34" fmla="*/ 25 w 93"/>
                <a:gd name="T35" fmla="*/ 27 h 56"/>
                <a:gd name="T36" fmla="*/ 27 w 93"/>
                <a:gd name="T37" fmla="*/ 27 h 56"/>
                <a:gd name="T38" fmla="*/ 30 w 93"/>
                <a:gd name="T39" fmla="*/ 27 h 56"/>
                <a:gd name="T40" fmla="*/ 30 w 93"/>
                <a:gd name="T41" fmla="*/ 27 h 56"/>
                <a:gd name="T42" fmla="*/ 25 w 93"/>
                <a:gd name="T43" fmla="*/ 3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56">
                  <a:moveTo>
                    <a:pt x="87" y="6"/>
                  </a:moveTo>
                  <a:cubicBezTo>
                    <a:pt x="81" y="0"/>
                    <a:pt x="74" y="1"/>
                    <a:pt x="67" y="2"/>
                  </a:cubicBezTo>
                  <a:cubicBezTo>
                    <a:pt x="62" y="3"/>
                    <a:pt x="56" y="5"/>
                    <a:pt x="51" y="8"/>
                  </a:cubicBezTo>
                  <a:cubicBezTo>
                    <a:pt x="49" y="7"/>
                    <a:pt x="47" y="6"/>
                    <a:pt x="46" y="5"/>
                  </a:cubicBezTo>
                  <a:cubicBezTo>
                    <a:pt x="41" y="2"/>
                    <a:pt x="37" y="3"/>
                    <a:pt x="34" y="5"/>
                  </a:cubicBezTo>
                  <a:cubicBezTo>
                    <a:pt x="31" y="4"/>
                    <a:pt x="28" y="4"/>
                    <a:pt x="24" y="4"/>
                  </a:cubicBezTo>
                  <a:cubicBezTo>
                    <a:pt x="4" y="6"/>
                    <a:pt x="0" y="24"/>
                    <a:pt x="2" y="41"/>
                  </a:cubicBezTo>
                  <a:cubicBezTo>
                    <a:pt x="4" y="55"/>
                    <a:pt x="27" y="56"/>
                    <a:pt x="25" y="41"/>
                  </a:cubicBezTo>
                  <a:cubicBezTo>
                    <a:pt x="25" y="40"/>
                    <a:pt x="25" y="40"/>
                    <a:pt x="25" y="39"/>
                  </a:cubicBezTo>
                  <a:cubicBezTo>
                    <a:pt x="27" y="47"/>
                    <a:pt x="34" y="52"/>
                    <a:pt x="42" y="47"/>
                  </a:cubicBezTo>
                  <a:cubicBezTo>
                    <a:pt x="47" y="43"/>
                    <a:pt x="49" y="39"/>
                    <a:pt x="50" y="33"/>
                  </a:cubicBezTo>
                  <a:cubicBezTo>
                    <a:pt x="50" y="33"/>
                    <a:pt x="51" y="33"/>
                    <a:pt x="52" y="33"/>
                  </a:cubicBezTo>
                  <a:cubicBezTo>
                    <a:pt x="63" y="36"/>
                    <a:pt x="76" y="36"/>
                    <a:pt x="85" y="27"/>
                  </a:cubicBezTo>
                  <a:cubicBezTo>
                    <a:pt x="90" y="21"/>
                    <a:pt x="93" y="12"/>
                    <a:pt x="87" y="6"/>
                  </a:cubicBezTo>
                  <a:close/>
                  <a:moveTo>
                    <a:pt x="25" y="36"/>
                  </a:moveTo>
                  <a:cubicBezTo>
                    <a:pt x="25" y="34"/>
                    <a:pt x="25" y="32"/>
                    <a:pt x="25" y="30"/>
                  </a:cubicBezTo>
                  <a:cubicBezTo>
                    <a:pt x="25" y="29"/>
                    <a:pt x="25" y="28"/>
                    <a:pt x="25" y="28"/>
                  </a:cubicBezTo>
                  <a:cubicBezTo>
                    <a:pt x="25" y="27"/>
                    <a:pt x="25" y="27"/>
                    <a:pt x="25" y="27"/>
                  </a:cubicBezTo>
                  <a:cubicBezTo>
                    <a:pt x="26" y="27"/>
                    <a:pt x="26" y="27"/>
                    <a:pt x="27" y="27"/>
                  </a:cubicBezTo>
                  <a:cubicBezTo>
                    <a:pt x="27" y="29"/>
                    <a:pt x="27" y="29"/>
                    <a:pt x="30" y="27"/>
                  </a:cubicBezTo>
                  <a:cubicBezTo>
                    <a:pt x="30" y="27"/>
                    <a:pt x="30" y="27"/>
                    <a:pt x="30" y="27"/>
                  </a:cubicBezTo>
                  <a:cubicBezTo>
                    <a:pt x="26" y="30"/>
                    <a:pt x="25" y="33"/>
                    <a:pt x="25" y="36"/>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199" name="Freeform 13">
              <a:extLst>
                <a:ext uri="{FF2B5EF4-FFF2-40B4-BE49-F238E27FC236}">
                  <a16:creationId xmlns:a16="http://schemas.microsoft.com/office/drawing/2014/main" xmlns="" id="{9C1D9A8A-D0F0-4741-B575-827B44D980BD}"/>
                </a:ext>
              </a:extLst>
            </p:cNvPr>
            <p:cNvSpPr/>
            <p:nvPr/>
          </p:nvSpPr>
          <p:spPr bwMode="auto">
            <a:xfrm>
              <a:off x="4441826" y="2228851"/>
              <a:ext cx="381000" cy="195263"/>
            </a:xfrm>
            <a:custGeom>
              <a:avLst/>
              <a:gdLst>
                <a:gd name="T0" fmla="*/ 77 w 101"/>
                <a:gd name="T1" fmla="*/ 14 h 52"/>
                <a:gd name="T2" fmla="*/ 31 w 101"/>
                <a:gd name="T3" fmla="*/ 0 h 52"/>
                <a:gd name="T4" fmla="*/ 20 w 101"/>
                <a:gd name="T5" fmla="*/ 14 h 52"/>
                <a:gd name="T6" fmla="*/ 15 w 101"/>
                <a:gd name="T7" fmla="*/ 14 h 52"/>
                <a:gd name="T8" fmla="*/ 15 w 101"/>
                <a:gd name="T9" fmla="*/ 37 h 52"/>
                <a:gd name="T10" fmla="*/ 67 w 101"/>
                <a:gd name="T11" fmla="*/ 48 h 52"/>
                <a:gd name="T12" fmla="*/ 98 w 101"/>
                <a:gd name="T13" fmla="*/ 38 h 52"/>
                <a:gd name="T14" fmla="*/ 77 w 101"/>
                <a:gd name="T15" fmla="*/ 14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2">
                  <a:moveTo>
                    <a:pt x="77" y="14"/>
                  </a:moveTo>
                  <a:cubicBezTo>
                    <a:pt x="62" y="7"/>
                    <a:pt x="48" y="0"/>
                    <a:pt x="31" y="0"/>
                  </a:cubicBezTo>
                  <a:cubicBezTo>
                    <a:pt x="23" y="0"/>
                    <a:pt x="19" y="7"/>
                    <a:pt x="20" y="14"/>
                  </a:cubicBezTo>
                  <a:cubicBezTo>
                    <a:pt x="18" y="14"/>
                    <a:pt x="17" y="14"/>
                    <a:pt x="15" y="14"/>
                  </a:cubicBezTo>
                  <a:cubicBezTo>
                    <a:pt x="0" y="13"/>
                    <a:pt x="0" y="36"/>
                    <a:pt x="15" y="37"/>
                  </a:cubicBezTo>
                  <a:cubicBezTo>
                    <a:pt x="34" y="37"/>
                    <a:pt x="50" y="40"/>
                    <a:pt x="67" y="48"/>
                  </a:cubicBezTo>
                  <a:cubicBezTo>
                    <a:pt x="77" y="52"/>
                    <a:pt x="94" y="51"/>
                    <a:pt x="98" y="38"/>
                  </a:cubicBezTo>
                  <a:cubicBezTo>
                    <a:pt x="101" y="26"/>
                    <a:pt x="86" y="18"/>
                    <a:pt x="77" y="14"/>
                  </a:cubicBezTo>
                  <a:close/>
                </a:path>
              </a:pathLst>
            </a:custGeom>
            <a:solidFill>
              <a:srgbClr val="FFC000"/>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0" name="Freeform 14">
              <a:extLst>
                <a:ext uri="{FF2B5EF4-FFF2-40B4-BE49-F238E27FC236}">
                  <a16:creationId xmlns:a16="http://schemas.microsoft.com/office/drawing/2014/main" xmlns="" id="{7D96B65E-34CC-40B9-A20A-62689D3D452D}"/>
                </a:ext>
              </a:extLst>
            </p:cNvPr>
            <p:cNvSpPr/>
            <p:nvPr/>
          </p:nvSpPr>
          <p:spPr bwMode="auto">
            <a:xfrm>
              <a:off x="5619751" y="3903663"/>
              <a:ext cx="971550" cy="142875"/>
            </a:xfrm>
            <a:custGeom>
              <a:avLst/>
              <a:gdLst>
                <a:gd name="T0" fmla="*/ 243 w 258"/>
                <a:gd name="T1" fmla="*/ 1 h 38"/>
                <a:gd name="T2" fmla="*/ 129 w 258"/>
                <a:gd name="T3" fmla="*/ 1 h 38"/>
                <a:gd name="T4" fmla="*/ 15 w 258"/>
                <a:gd name="T5" fmla="*/ 9 h 38"/>
                <a:gd name="T6" fmla="*/ 15 w 258"/>
                <a:gd name="T7" fmla="*/ 32 h 38"/>
                <a:gd name="T8" fmla="*/ 93 w 258"/>
                <a:gd name="T9" fmla="*/ 26 h 38"/>
                <a:gd name="T10" fmla="*/ 107 w 258"/>
                <a:gd name="T11" fmla="*/ 35 h 38"/>
                <a:gd name="T12" fmla="*/ 169 w 258"/>
                <a:gd name="T13" fmla="*/ 32 h 38"/>
                <a:gd name="T14" fmla="*/ 204 w 258"/>
                <a:gd name="T15" fmla="*/ 32 h 38"/>
                <a:gd name="T16" fmla="*/ 243 w 258"/>
                <a:gd name="T17" fmla="*/ 24 h 38"/>
                <a:gd name="T18" fmla="*/ 243 w 258"/>
                <a:gd name="T19"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38">
                  <a:moveTo>
                    <a:pt x="243" y="1"/>
                  </a:moveTo>
                  <a:cubicBezTo>
                    <a:pt x="205" y="1"/>
                    <a:pt x="167" y="0"/>
                    <a:pt x="129" y="1"/>
                  </a:cubicBezTo>
                  <a:cubicBezTo>
                    <a:pt x="90" y="2"/>
                    <a:pt x="53" y="6"/>
                    <a:pt x="15" y="9"/>
                  </a:cubicBezTo>
                  <a:cubicBezTo>
                    <a:pt x="0" y="10"/>
                    <a:pt x="0" y="34"/>
                    <a:pt x="15" y="32"/>
                  </a:cubicBezTo>
                  <a:cubicBezTo>
                    <a:pt x="41" y="30"/>
                    <a:pt x="67" y="28"/>
                    <a:pt x="93" y="26"/>
                  </a:cubicBezTo>
                  <a:cubicBezTo>
                    <a:pt x="94" y="32"/>
                    <a:pt x="99" y="38"/>
                    <a:pt x="107" y="35"/>
                  </a:cubicBezTo>
                  <a:cubicBezTo>
                    <a:pt x="126" y="27"/>
                    <a:pt x="149" y="32"/>
                    <a:pt x="169" y="32"/>
                  </a:cubicBezTo>
                  <a:cubicBezTo>
                    <a:pt x="181" y="32"/>
                    <a:pt x="192" y="33"/>
                    <a:pt x="204" y="32"/>
                  </a:cubicBezTo>
                  <a:cubicBezTo>
                    <a:pt x="217" y="30"/>
                    <a:pt x="230" y="25"/>
                    <a:pt x="243" y="24"/>
                  </a:cubicBezTo>
                  <a:cubicBezTo>
                    <a:pt x="258" y="22"/>
                    <a:pt x="258" y="1"/>
                    <a:pt x="243" y="1"/>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1" name="Freeform 15">
              <a:extLst>
                <a:ext uri="{FF2B5EF4-FFF2-40B4-BE49-F238E27FC236}">
                  <a16:creationId xmlns:a16="http://schemas.microsoft.com/office/drawing/2014/main" xmlns="" id="{75405849-506A-4323-9D09-6DAC344E03F3}"/>
                </a:ext>
              </a:extLst>
            </p:cNvPr>
            <p:cNvSpPr/>
            <p:nvPr/>
          </p:nvSpPr>
          <p:spPr bwMode="auto">
            <a:xfrm>
              <a:off x="5605463" y="4081463"/>
              <a:ext cx="974725" cy="153988"/>
            </a:xfrm>
            <a:custGeom>
              <a:avLst/>
              <a:gdLst>
                <a:gd name="T0" fmla="*/ 248 w 259"/>
                <a:gd name="T1" fmla="*/ 5 h 41"/>
                <a:gd name="T2" fmla="*/ 186 w 259"/>
                <a:gd name="T3" fmla="*/ 2 h 41"/>
                <a:gd name="T4" fmla="*/ 117 w 259"/>
                <a:gd name="T5" fmla="*/ 3 h 41"/>
                <a:gd name="T6" fmla="*/ 60 w 259"/>
                <a:gd name="T7" fmla="*/ 1 h 41"/>
                <a:gd name="T8" fmla="*/ 12 w 259"/>
                <a:gd name="T9" fmla="*/ 11 h 41"/>
                <a:gd name="T10" fmla="*/ 24 w 259"/>
                <a:gd name="T11" fmla="*/ 31 h 41"/>
                <a:gd name="T12" fmla="*/ 64 w 259"/>
                <a:gd name="T13" fmla="*/ 25 h 41"/>
                <a:gd name="T14" fmla="*/ 100 w 259"/>
                <a:gd name="T15" fmla="*/ 26 h 41"/>
                <a:gd name="T16" fmla="*/ 110 w 259"/>
                <a:gd name="T17" fmla="*/ 40 h 41"/>
                <a:gd name="T18" fmla="*/ 191 w 259"/>
                <a:gd name="T19" fmla="*/ 40 h 41"/>
                <a:gd name="T20" fmla="*/ 250 w 259"/>
                <a:gd name="T21" fmla="*/ 26 h 41"/>
                <a:gd name="T22" fmla="*/ 248 w 259"/>
                <a:gd name="T23"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 h="41">
                  <a:moveTo>
                    <a:pt x="248" y="5"/>
                  </a:moveTo>
                  <a:cubicBezTo>
                    <a:pt x="227" y="1"/>
                    <a:pt x="206" y="2"/>
                    <a:pt x="186" y="2"/>
                  </a:cubicBezTo>
                  <a:cubicBezTo>
                    <a:pt x="163" y="3"/>
                    <a:pt x="140" y="3"/>
                    <a:pt x="117" y="3"/>
                  </a:cubicBezTo>
                  <a:cubicBezTo>
                    <a:pt x="98" y="3"/>
                    <a:pt x="79" y="2"/>
                    <a:pt x="60" y="1"/>
                  </a:cubicBezTo>
                  <a:cubicBezTo>
                    <a:pt x="44" y="0"/>
                    <a:pt x="26" y="1"/>
                    <a:pt x="12" y="11"/>
                  </a:cubicBezTo>
                  <a:cubicBezTo>
                    <a:pt x="0" y="19"/>
                    <a:pt x="12" y="39"/>
                    <a:pt x="24" y="31"/>
                  </a:cubicBezTo>
                  <a:cubicBezTo>
                    <a:pt x="35" y="22"/>
                    <a:pt x="50" y="24"/>
                    <a:pt x="64" y="25"/>
                  </a:cubicBezTo>
                  <a:cubicBezTo>
                    <a:pt x="76" y="25"/>
                    <a:pt x="88" y="26"/>
                    <a:pt x="100" y="26"/>
                  </a:cubicBezTo>
                  <a:cubicBezTo>
                    <a:pt x="98" y="32"/>
                    <a:pt x="102" y="40"/>
                    <a:pt x="110" y="40"/>
                  </a:cubicBezTo>
                  <a:cubicBezTo>
                    <a:pt x="137" y="40"/>
                    <a:pt x="164" y="41"/>
                    <a:pt x="191" y="40"/>
                  </a:cubicBezTo>
                  <a:cubicBezTo>
                    <a:pt x="210" y="40"/>
                    <a:pt x="235" y="38"/>
                    <a:pt x="250" y="26"/>
                  </a:cubicBezTo>
                  <a:cubicBezTo>
                    <a:pt x="257" y="21"/>
                    <a:pt x="259" y="7"/>
                    <a:pt x="248" y="5"/>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2" name="Freeform 16">
              <a:extLst>
                <a:ext uri="{FF2B5EF4-FFF2-40B4-BE49-F238E27FC236}">
                  <a16:creationId xmlns:a16="http://schemas.microsoft.com/office/drawing/2014/main" xmlns="" id="{A88AFB78-5F92-4404-9195-9A4CEA050623}"/>
                </a:ext>
              </a:extLst>
            </p:cNvPr>
            <p:cNvSpPr>
              <a:spLocks noEditPoints="1"/>
            </p:cNvSpPr>
            <p:nvPr/>
          </p:nvSpPr>
          <p:spPr bwMode="auto">
            <a:xfrm>
              <a:off x="5619751" y="4230688"/>
              <a:ext cx="925513" cy="403225"/>
            </a:xfrm>
            <a:custGeom>
              <a:avLst/>
              <a:gdLst>
                <a:gd name="T0" fmla="*/ 239 w 246"/>
                <a:gd name="T1" fmla="*/ 18 h 107"/>
                <a:gd name="T2" fmla="*/ 159 w 246"/>
                <a:gd name="T3" fmla="*/ 9 h 107"/>
                <a:gd name="T4" fmla="*/ 15 w 246"/>
                <a:gd name="T5" fmla="*/ 23 h 107"/>
                <a:gd name="T6" fmla="*/ 21 w 246"/>
                <a:gd name="T7" fmla="*/ 45 h 107"/>
                <a:gd name="T8" fmla="*/ 45 w 246"/>
                <a:gd name="T9" fmla="*/ 40 h 107"/>
                <a:gd name="T10" fmla="*/ 46 w 246"/>
                <a:gd name="T11" fmla="*/ 54 h 107"/>
                <a:gd name="T12" fmla="*/ 64 w 246"/>
                <a:gd name="T13" fmla="*/ 63 h 107"/>
                <a:gd name="T14" fmla="*/ 61 w 246"/>
                <a:gd name="T15" fmla="*/ 73 h 107"/>
                <a:gd name="T16" fmla="*/ 63 w 246"/>
                <a:gd name="T17" fmla="*/ 78 h 107"/>
                <a:gd name="T18" fmla="*/ 63 w 246"/>
                <a:gd name="T19" fmla="*/ 95 h 107"/>
                <a:gd name="T20" fmla="*/ 80 w 246"/>
                <a:gd name="T21" fmla="*/ 102 h 107"/>
                <a:gd name="T22" fmla="*/ 84 w 246"/>
                <a:gd name="T23" fmla="*/ 100 h 107"/>
                <a:gd name="T24" fmla="*/ 112 w 246"/>
                <a:gd name="T25" fmla="*/ 106 h 107"/>
                <a:gd name="T26" fmla="*/ 150 w 246"/>
                <a:gd name="T27" fmla="*/ 106 h 107"/>
                <a:gd name="T28" fmla="*/ 189 w 246"/>
                <a:gd name="T29" fmla="*/ 78 h 107"/>
                <a:gd name="T30" fmla="*/ 193 w 246"/>
                <a:gd name="T31" fmla="*/ 70 h 107"/>
                <a:gd name="T32" fmla="*/ 200 w 246"/>
                <a:gd name="T33" fmla="*/ 56 h 107"/>
                <a:gd name="T34" fmla="*/ 197 w 246"/>
                <a:gd name="T35" fmla="*/ 45 h 107"/>
                <a:gd name="T36" fmla="*/ 234 w 246"/>
                <a:gd name="T37" fmla="*/ 37 h 107"/>
                <a:gd name="T38" fmla="*/ 239 w 246"/>
                <a:gd name="T39" fmla="*/ 18 h 107"/>
                <a:gd name="T40" fmla="*/ 97 w 246"/>
                <a:gd name="T41" fmla="*/ 62 h 107"/>
                <a:gd name="T42" fmla="*/ 104 w 246"/>
                <a:gd name="T43" fmla="*/ 62 h 107"/>
                <a:gd name="T44" fmla="*/ 166 w 246"/>
                <a:gd name="T45" fmla="*/ 62 h 107"/>
                <a:gd name="T46" fmla="*/ 97 w 246"/>
                <a:gd name="T47"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46" h="107">
                  <a:moveTo>
                    <a:pt x="239" y="18"/>
                  </a:moveTo>
                  <a:cubicBezTo>
                    <a:pt x="221" y="0"/>
                    <a:pt x="182" y="9"/>
                    <a:pt x="159" y="9"/>
                  </a:cubicBezTo>
                  <a:cubicBezTo>
                    <a:pt x="110" y="9"/>
                    <a:pt x="62" y="10"/>
                    <a:pt x="15" y="23"/>
                  </a:cubicBezTo>
                  <a:cubicBezTo>
                    <a:pt x="0" y="27"/>
                    <a:pt x="6" y="49"/>
                    <a:pt x="21" y="45"/>
                  </a:cubicBezTo>
                  <a:cubicBezTo>
                    <a:pt x="29" y="43"/>
                    <a:pt x="37" y="41"/>
                    <a:pt x="45" y="40"/>
                  </a:cubicBezTo>
                  <a:cubicBezTo>
                    <a:pt x="42" y="44"/>
                    <a:pt x="43" y="51"/>
                    <a:pt x="46" y="54"/>
                  </a:cubicBezTo>
                  <a:cubicBezTo>
                    <a:pt x="51" y="59"/>
                    <a:pt x="57" y="62"/>
                    <a:pt x="64" y="63"/>
                  </a:cubicBezTo>
                  <a:cubicBezTo>
                    <a:pt x="62" y="65"/>
                    <a:pt x="60" y="69"/>
                    <a:pt x="61" y="73"/>
                  </a:cubicBezTo>
                  <a:cubicBezTo>
                    <a:pt x="62" y="75"/>
                    <a:pt x="62" y="76"/>
                    <a:pt x="63" y="78"/>
                  </a:cubicBezTo>
                  <a:cubicBezTo>
                    <a:pt x="61" y="83"/>
                    <a:pt x="61" y="88"/>
                    <a:pt x="63" y="95"/>
                  </a:cubicBezTo>
                  <a:cubicBezTo>
                    <a:pt x="66" y="102"/>
                    <a:pt x="73" y="105"/>
                    <a:pt x="80" y="102"/>
                  </a:cubicBezTo>
                  <a:cubicBezTo>
                    <a:pt x="82" y="101"/>
                    <a:pt x="83" y="101"/>
                    <a:pt x="84" y="100"/>
                  </a:cubicBezTo>
                  <a:cubicBezTo>
                    <a:pt x="92" y="104"/>
                    <a:pt x="102" y="105"/>
                    <a:pt x="112" y="106"/>
                  </a:cubicBezTo>
                  <a:cubicBezTo>
                    <a:pt x="124" y="107"/>
                    <a:pt x="138" y="107"/>
                    <a:pt x="150" y="106"/>
                  </a:cubicBezTo>
                  <a:cubicBezTo>
                    <a:pt x="169" y="104"/>
                    <a:pt x="178" y="91"/>
                    <a:pt x="189" y="78"/>
                  </a:cubicBezTo>
                  <a:cubicBezTo>
                    <a:pt x="192" y="76"/>
                    <a:pt x="193" y="73"/>
                    <a:pt x="193" y="70"/>
                  </a:cubicBezTo>
                  <a:cubicBezTo>
                    <a:pt x="196" y="66"/>
                    <a:pt x="199" y="62"/>
                    <a:pt x="200" y="56"/>
                  </a:cubicBezTo>
                  <a:cubicBezTo>
                    <a:pt x="201" y="52"/>
                    <a:pt x="200" y="47"/>
                    <a:pt x="197" y="45"/>
                  </a:cubicBezTo>
                  <a:cubicBezTo>
                    <a:pt x="210" y="43"/>
                    <a:pt x="223" y="41"/>
                    <a:pt x="234" y="37"/>
                  </a:cubicBezTo>
                  <a:cubicBezTo>
                    <a:pt x="242" y="34"/>
                    <a:pt x="246" y="24"/>
                    <a:pt x="239" y="18"/>
                  </a:cubicBezTo>
                  <a:close/>
                  <a:moveTo>
                    <a:pt x="97" y="62"/>
                  </a:moveTo>
                  <a:cubicBezTo>
                    <a:pt x="100" y="62"/>
                    <a:pt x="102" y="62"/>
                    <a:pt x="104" y="62"/>
                  </a:cubicBezTo>
                  <a:cubicBezTo>
                    <a:pt x="124" y="62"/>
                    <a:pt x="145" y="60"/>
                    <a:pt x="166" y="62"/>
                  </a:cubicBezTo>
                  <a:cubicBezTo>
                    <a:pt x="143" y="65"/>
                    <a:pt x="120" y="63"/>
                    <a:pt x="97" y="62"/>
                  </a:cubicBezTo>
                  <a:close/>
                </a:path>
              </a:pathLst>
            </a:custGeom>
            <a:solidFill>
              <a:srgbClr val="3C342F"/>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3" name="Freeform 17">
              <a:extLst>
                <a:ext uri="{FF2B5EF4-FFF2-40B4-BE49-F238E27FC236}">
                  <a16:creationId xmlns:a16="http://schemas.microsoft.com/office/drawing/2014/main" xmlns="" id="{25EFAC86-43FE-4D65-B71E-85F3D108400A}"/>
                </a:ext>
              </a:extLst>
            </p:cNvPr>
            <p:cNvSpPr/>
            <p:nvPr/>
          </p:nvSpPr>
          <p:spPr bwMode="auto">
            <a:xfrm>
              <a:off x="7475538" y="3452813"/>
              <a:ext cx="11113" cy="7938"/>
            </a:xfrm>
            <a:custGeom>
              <a:avLst/>
              <a:gdLst>
                <a:gd name="T0" fmla="*/ 3 w 3"/>
                <a:gd name="T1" fmla="*/ 2 h 2"/>
                <a:gd name="T2" fmla="*/ 0 w 3"/>
                <a:gd name="T3" fmla="*/ 0 h 2"/>
                <a:gd name="T4" fmla="*/ 1 w 3"/>
                <a:gd name="T5" fmla="*/ 1 h 2"/>
                <a:gd name="T6" fmla="*/ 3 w 3"/>
                <a:gd name="T7" fmla="*/ 2 h 2"/>
              </a:gdLst>
              <a:ahLst/>
              <a:cxnLst>
                <a:cxn ang="0">
                  <a:pos x="T0" y="T1"/>
                </a:cxn>
                <a:cxn ang="0">
                  <a:pos x="T2" y="T3"/>
                </a:cxn>
                <a:cxn ang="0">
                  <a:pos x="T4" y="T5"/>
                </a:cxn>
                <a:cxn ang="0">
                  <a:pos x="T6" y="T7"/>
                </a:cxn>
              </a:cxnLst>
              <a:rect l="0" t="0" r="r" b="b"/>
              <a:pathLst>
                <a:path w="3" h="2">
                  <a:moveTo>
                    <a:pt x="3" y="2"/>
                  </a:moveTo>
                  <a:cubicBezTo>
                    <a:pt x="2" y="1"/>
                    <a:pt x="1" y="1"/>
                    <a:pt x="0" y="0"/>
                  </a:cubicBezTo>
                  <a:cubicBezTo>
                    <a:pt x="0" y="0"/>
                    <a:pt x="1" y="1"/>
                    <a:pt x="1" y="1"/>
                  </a:cubicBezTo>
                  <a:cubicBezTo>
                    <a:pt x="2" y="1"/>
                    <a:pt x="3" y="1"/>
                    <a:pt x="3"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4" name="Freeform 18">
              <a:extLst>
                <a:ext uri="{FF2B5EF4-FFF2-40B4-BE49-F238E27FC236}">
                  <a16:creationId xmlns:a16="http://schemas.microsoft.com/office/drawing/2014/main" xmlns="" id="{57FFB614-BE49-4E3D-8294-E4D10021FB57}"/>
                </a:ext>
              </a:extLst>
            </p:cNvPr>
            <p:cNvSpPr/>
            <p:nvPr/>
          </p:nvSpPr>
          <p:spPr bwMode="auto">
            <a:xfrm>
              <a:off x="7489826" y="3460751"/>
              <a:ext cx="11113" cy="3175"/>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0"/>
                    <a:pt x="2" y="0"/>
                    <a:pt x="3" y="1"/>
                  </a:cubicBezTo>
                  <a:cubicBezTo>
                    <a:pt x="2"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5" name="Freeform 19">
              <a:extLst>
                <a:ext uri="{FF2B5EF4-FFF2-40B4-BE49-F238E27FC236}">
                  <a16:creationId xmlns:a16="http://schemas.microsoft.com/office/drawing/2014/main" xmlns="" id="{ABF0E5DC-C457-47CC-896A-54A38F9E1AC8}"/>
                </a:ext>
              </a:extLst>
            </p:cNvPr>
            <p:cNvSpPr/>
            <p:nvPr/>
          </p:nvSpPr>
          <p:spPr bwMode="auto">
            <a:xfrm>
              <a:off x="7486651" y="3460751"/>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6" name="Freeform 20">
              <a:extLst>
                <a:ext uri="{FF2B5EF4-FFF2-40B4-BE49-F238E27FC236}">
                  <a16:creationId xmlns:a16="http://schemas.microsoft.com/office/drawing/2014/main" xmlns="" id="{913B9500-1FF6-4E1B-9391-1FABBB14C0F9}"/>
                </a:ext>
              </a:extLst>
            </p:cNvPr>
            <p:cNvSpPr/>
            <p:nvPr/>
          </p:nvSpPr>
          <p:spPr bwMode="auto">
            <a:xfrm>
              <a:off x="7475538" y="34528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7" name="Freeform 21">
              <a:extLst>
                <a:ext uri="{FF2B5EF4-FFF2-40B4-BE49-F238E27FC236}">
                  <a16:creationId xmlns:a16="http://schemas.microsoft.com/office/drawing/2014/main" xmlns="" id="{DF792151-DC84-4C4D-86C9-01E33CC202E5}"/>
                </a:ext>
              </a:extLst>
            </p:cNvPr>
            <p:cNvSpPr/>
            <p:nvPr/>
          </p:nvSpPr>
          <p:spPr bwMode="auto">
            <a:xfrm>
              <a:off x="7212013" y="3141663"/>
              <a:ext cx="420688" cy="322263"/>
            </a:xfrm>
            <a:custGeom>
              <a:avLst/>
              <a:gdLst>
                <a:gd name="T0" fmla="*/ 107 w 112"/>
                <a:gd name="T1" fmla="*/ 42 h 86"/>
                <a:gd name="T2" fmla="*/ 110 w 112"/>
                <a:gd name="T3" fmla="*/ 58 h 86"/>
                <a:gd name="T4" fmla="*/ 106 w 112"/>
                <a:gd name="T5" fmla="*/ 70 h 86"/>
                <a:gd name="T6" fmla="*/ 105 w 112"/>
                <a:gd name="T7" fmla="*/ 72 h 86"/>
                <a:gd name="T8" fmla="*/ 72 w 112"/>
                <a:gd name="T9" fmla="*/ 81 h 86"/>
                <a:gd name="T10" fmla="*/ 65 w 112"/>
                <a:gd name="T11" fmla="*/ 78 h 86"/>
                <a:gd name="T12" fmla="*/ 73 w 112"/>
                <a:gd name="T13" fmla="*/ 82 h 86"/>
                <a:gd name="T14" fmla="*/ 103 w 112"/>
                <a:gd name="T15" fmla="*/ 73 h 86"/>
                <a:gd name="T16" fmla="*/ 109 w 112"/>
                <a:gd name="T17" fmla="*/ 60 h 86"/>
                <a:gd name="T18" fmla="*/ 106 w 112"/>
                <a:gd name="T19" fmla="*/ 42 h 86"/>
                <a:gd name="T20" fmla="*/ 94 w 112"/>
                <a:gd name="T21" fmla="*/ 35 h 86"/>
                <a:gd name="T22" fmla="*/ 100 w 112"/>
                <a:gd name="T23" fmla="*/ 44 h 86"/>
                <a:gd name="T24" fmla="*/ 101 w 112"/>
                <a:gd name="T25" fmla="*/ 52 h 86"/>
                <a:gd name="T26" fmla="*/ 99 w 112"/>
                <a:gd name="T27" fmla="*/ 66 h 86"/>
                <a:gd name="T28" fmla="*/ 92 w 112"/>
                <a:gd name="T29" fmla="*/ 73 h 86"/>
                <a:gd name="T30" fmla="*/ 75 w 112"/>
                <a:gd name="T31" fmla="*/ 74 h 86"/>
                <a:gd name="T32" fmla="*/ 60 w 112"/>
                <a:gd name="T33" fmla="*/ 66 h 86"/>
                <a:gd name="T34" fmla="*/ 72 w 112"/>
                <a:gd name="T35" fmla="*/ 73 h 86"/>
                <a:gd name="T36" fmla="*/ 75 w 112"/>
                <a:gd name="T37" fmla="*/ 74 h 86"/>
                <a:gd name="T38" fmla="*/ 92 w 112"/>
                <a:gd name="T39" fmla="*/ 73 h 86"/>
                <a:gd name="T40" fmla="*/ 98 w 112"/>
                <a:gd name="T41" fmla="*/ 67 h 86"/>
                <a:gd name="T42" fmla="*/ 101 w 112"/>
                <a:gd name="T43" fmla="*/ 54 h 86"/>
                <a:gd name="T44" fmla="*/ 98 w 112"/>
                <a:gd name="T45" fmla="*/ 50 h 86"/>
                <a:gd name="T46" fmla="*/ 97 w 112"/>
                <a:gd name="T47" fmla="*/ 63 h 86"/>
                <a:gd name="T48" fmla="*/ 96 w 112"/>
                <a:gd name="T49" fmla="*/ 66 h 86"/>
                <a:gd name="T50" fmla="*/ 78 w 112"/>
                <a:gd name="T51" fmla="*/ 72 h 86"/>
                <a:gd name="T52" fmla="*/ 73 w 112"/>
                <a:gd name="T53" fmla="*/ 70 h 86"/>
                <a:gd name="T54" fmla="*/ 28 w 112"/>
                <a:gd name="T55" fmla="*/ 46 h 86"/>
                <a:gd name="T56" fmla="*/ 20 w 112"/>
                <a:gd name="T57" fmla="*/ 42 h 86"/>
                <a:gd name="T58" fmla="*/ 14 w 112"/>
                <a:gd name="T59" fmla="*/ 33 h 86"/>
                <a:gd name="T60" fmla="*/ 21 w 112"/>
                <a:gd name="T61" fmla="*/ 17 h 86"/>
                <a:gd name="T62" fmla="*/ 36 w 112"/>
                <a:gd name="T63" fmla="*/ 17 h 86"/>
                <a:gd name="T64" fmla="*/ 50 w 112"/>
                <a:gd name="T65" fmla="*/ 23 h 86"/>
                <a:gd name="T66" fmla="*/ 79 w 112"/>
                <a:gd name="T67" fmla="*/ 28 h 86"/>
                <a:gd name="T68" fmla="*/ 59 w 112"/>
                <a:gd name="T69" fmla="*/ 12 h 86"/>
                <a:gd name="T70" fmla="*/ 43 w 112"/>
                <a:gd name="T71" fmla="*/ 4 h 86"/>
                <a:gd name="T72" fmla="*/ 6 w 112"/>
                <a:gd name="T73" fmla="*/ 12 h 86"/>
                <a:gd name="T74" fmla="*/ 5 w 112"/>
                <a:gd name="T75" fmla="*/ 47 h 86"/>
                <a:gd name="T76" fmla="*/ 23 w 112"/>
                <a:gd name="T77" fmla="*/ 60 h 86"/>
                <a:gd name="T78" fmla="*/ 66 w 112"/>
                <a:gd name="T79" fmla="*/ 81 h 86"/>
                <a:gd name="T80" fmla="*/ 70 w 112"/>
                <a:gd name="T81" fmla="*/ 83 h 86"/>
                <a:gd name="T82" fmla="*/ 31 w 112"/>
                <a:gd name="T83" fmla="*/ 63 h 86"/>
                <a:gd name="T84" fmla="*/ 14 w 112"/>
                <a:gd name="T85" fmla="*/ 55 h 86"/>
                <a:gd name="T86" fmla="*/ 8 w 112"/>
                <a:gd name="T87" fmla="*/ 50 h 86"/>
                <a:gd name="T88" fmla="*/ 2 w 112"/>
                <a:gd name="T89" fmla="*/ 21 h 86"/>
                <a:gd name="T90" fmla="*/ 12 w 112"/>
                <a:gd name="T91" fmla="*/ 52 h 86"/>
                <a:gd name="T92" fmla="*/ 21 w 112"/>
                <a:gd name="T93" fmla="*/ 57 h 86"/>
                <a:gd name="T94" fmla="*/ 65 w 112"/>
                <a:gd name="T95" fmla="*/ 80 h 86"/>
                <a:gd name="T96" fmla="*/ 72 w 112"/>
                <a:gd name="T97" fmla="*/ 83 h 86"/>
                <a:gd name="T98" fmla="*/ 91 w 112"/>
                <a:gd name="T99" fmla="*/ 85 h 86"/>
                <a:gd name="T100" fmla="*/ 107 w 112"/>
                <a:gd name="T101" fmla="*/ 72 h 86"/>
                <a:gd name="T102" fmla="*/ 112 w 112"/>
                <a:gd name="T103" fmla="*/ 5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2" h="86">
                  <a:moveTo>
                    <a:pt x="111" y="53"/>
                  </a:moveTo>
                  <a:cubicBezTo>
                    <a:pt x="111" y="51"/>
                    <a:pt x="111" y="50"/>
                    <a:pt x="110" y="49"/>
                  </a:cubicBezTo>
                  <a:cubicBezTo>
                    <a:pt x="110" y="46"/>
                    <a:pt x="108" y="44"/>
                    <a:pt x="107" y="42"/>
                  </a:cubicBezTo>
                  <a:cubicBezTo>
                    <a:pt x="108" y="44"/>
                    <a:pt x="109" y="47"/>
                    <a:pt x="109" y="50"/>
                  </a:cubicBezTo>
                  <a:cubicBezTo>
                    <a:pt x="110" y="51"/>
                    <a:pt x="110" y="53"/>
                    <a:pt x="110" y="54"/>
                  </a:cubicBezTo>
                  <a:cubicBezTo>
                    <a:pt x="110" y="55"/>
                    <a:pt x="110" y="57"/>
                    <a:pt x="110" y="58"/>
                  </a:cubicBezTo>
                  <a:cubicBezTo>
                    <a:pt x="109" y="61"/>
                    <a:pt x="109" y="64"/>
                    <a:pt x="108" y="67"/>
                  </a:cubicBezTo>
                  <a:cubicBezTo>
                    <a:pt x="107" y="67"/>
                    <a:pt x="107" y="68"/>
                    <a:pt x="107" y="69"/>
                  </a:cubicBezTo>
                  <a:cubicBezTo>
                    <a:pt x="106" y="70"/>
                    <a:pt x="106" y="70"/>
                    <a:pt x="106" y="70"/>
                  </a:cubicBezTo>
                  <a:cubicBezTo>
                    <a:pt x="106" y="70"/>
                    <a:pt x="106" y="70"/>
                    <a:pt x="106" y="70"/>
                  </a:cubicBezTo>
                  <a:cubicBezTo>
                    <a:pt x="105" y="71"/>
                    <a:pt x="105" y="71"/>
                    <a:pt x="105" y="71"/>
                  </a:cubicBezTo>
                  <a:cubicBezTo>
                    <a:pt x="105" y="72"/>
                    <a:pt x="105" y="72"/>
                    <a:pt x="105" y="72"/>
                  </a:cubicBezTo>
                  <a:cubicBezTo>
                    <a:pt x="104" y="73"/>
                    <a:pt x="104" y="73"/>
                    <a:pt x="103" y="74"/>
                  </a:cubicBezTo>
                  <a:cubicBezTo>
                    <a:pt x="99" y="79"/>
                    <a:pt x="94" y="82"/>
                    <a:pt x="88" y="83"/>
                  </a:cubicBezTo>
                  <a:cubicBezTo>
                    <a:pt x="83" y="84"/>
                    <a:pt x="77" y="84"/>
                    <a:pt x="72" y="81"/>
                  </a:cubicBezTo>
                  <a:cubicBezTo>
                    <a:pt x="20" y="55"/>
                    <a:pt x="20" y="55"/>
                    <a:pt x="20" y="55"/>
                  </a:cubicBezTo>
                  <a:cubicBezTo>
                    <a:pt x="43" y="66"/>
                    <a:pt x="43" y="66"/>
                    <a:pt x="43" y="66"/>
                  </a:cubicBezTo>
                  <a:cubicBezTo>
                    <a:pt x="50" y="70"/>
                    <a:pt x="58" y="74"/>
                    <a:pt x="65" y="78"/>
                  </a:cubicBezTo>
                  <a:cubicBezTo>
                    <a:pt x="68" y="80"/>
                    <a:pt x="68" y="80"/>
                    <a:pt x="68" y="80"/>
                  </a:cubicBezTo>
                  <a:cubicBezTo>
                    <a:pt x="69" y="80"/>
                    <a:pt x="70" y="80"/>
                    <a:pt x="71" y="81"/>
                  </a:cubicBezTo>
                  <a:cubicBezTo>
                    <a:pt x="71" y="81"/>
                    <a:pt x="72" y="81"/>
                    <a:pt x="73" y="82"/>
                  </a:cubicBezTo>
                  <a:cubicBezTo>
                    <a:pt x="76" y="83"/>
                    <a:pt x="79" y="83"/>
                    <a:pt x="82" y="83"/>
                  </a:cubicBezTo>
                  <a:cubicBezTo>
                    <a:pt x="89" y="83"/>
                    <a:pt x="95" y="81"/>
                    <a:pt x="100" y="77"/>
                  </a:cubicBezTo>
                  <a:cubicBezTo>
                    <a:pt x="101" y="76"/>
                    <a:pt x="102" y="74"/>
                    <a:pt x="103" y="73"/>
                  </a:cubicBezTo>
                  <a:cubicBezTo>
                    <a:pt x="104" y="72"/>
                    <a:pt x="104" y="72"/>
                    <a:pt x="105" y="71"/>
                  </a:cubicBezTo>
                  <a:cubicBezTo>
                    <a:pt x="106" y="69"/>
                    <a:pt x="106" y="69"/>
                    <a:pt x="106" y="69"/>
                  </a:cubicBezTo>
                  <a:cubicBezTo>
                    <a:pt x="107" y="66"/>
                    <a:pt x="108" y="63"/>
                    <a:pt x="109" y="60"/>
                  </a:cubicBezTo>
                  <a:cubicBezTo>
                    <a:pt x="109" y="59"/>
                    <a:pt x="109" y="57"/>
                    <a:pt x="109" y="55"/>
                  </a:cubicBezTo>
                  <a:cubicBezTo>
                    <a:pt x="109" y="54"/>
                    <a:pt x="109" y="53"/>
                    <a:pt x="109" y="51"/>
                  </a:cubicBezTo>
                  <a:cubicBezTo>
                    <a:pt x="108" y="48"/>
                    <a:pt x="107" y="45"/>
                    <a:pt x="106" y="42"/>
                  </a:cubicBezTo>
                  <a:cubicBezTo>
                    <a:pt x="105" y="41"/>
                    <a:pt x="104" y="40"/>
                    <a:pt x="104" y="38"/>
                  </a:cubicBezTo>
                  <a:cubicBezTo>
                    <a:pt x="102" y="37"/>
                    <a:pt x="101" y="36"/>
                    <a:pt x="99" y="36"/>
                  </a:cubicBezTo>
                  <a:cubicBezTo>
                    <a:pt x="97" y="34"/>
                    <a:pt x="94" y="35"/>
                    <a:pt x="94" y="35"/>
                  </a:cubicBezTo>
                  <a:cubicBezTo>
                    <a:pt x="94" y="36"/>
                    <a:pt x="94" y="36"/>
                    <a:pt x="95" y="37"/>
                  </a:cubicBezTo>
                  <a:cubicBezTo>
                    <a:pt x="95" y="38"/>
                    <a:pt x="96" y="39"/>
                    <a:pt x="98" y="41"/>
                  </a:cubicBezTo>
                  <a:cubicBezTo>
                    <a:pt x="98" y="42"/>
                    <a:pt x="99" y="43"/>
                    <a:pt x="100" y="44"/>
                  </a:cubicBezTo>
                  <a:cubicBezTo>
                    <a:pt x="101" y="46"/>
                    <a:pt x="101" y="47"/>
                    <a:pt x="101" y="47"/>
                  </a:cubicBezTo>
                  <a:cubicBezTo>
                    <a:pt x="101" y="48"/>
                    <a:pt x="100" y="47"/>
                    <a:pt x="99" y="47"/>
                  </a:cubicBezTo>
                  <a:cubicBezTo>
                    <a:pt x="100" y="49"/>
                    <a:pt x="101" y="50"/>
                    <a:pt x="101" y="52"/>
                  </a:cubicBezTo>
                  <a:cubicBezTo>
                    <a:pt x="101" y="53"/>
                    <a:pt x="101" y="54"/>
                    <a:pt x="101" y="54"/>
                  </a:cubicBezTo>
                  <a:cubicBezTo>
                    <a:pt x="101" y="55"/>
                    <a:pt x="101" y="56"/>
                    <a:pt x="101" y="57"/>
                  </a:cubicBezTo>
                  <a:cubicBezTo>
                    <a:pt x="101" y="60"/>
                    <a:pt x="100" y="63"/>
                    <a:pt x="99" y="66"/>
                  </a:cubicBezTo>
                  <a:cubicBezTo>
                    <a:pt x="98" y="67"/>
                    <a:pt x="98" y="67"/>
                    <a:pt x="97" y="68"/>
                  </a:cubicBezTo>
                  <a:cubicBezTo>
                    <a:pt x="97" y="69"/>
                    <a:pt x="96" y="69"/>
                    <a:pt x="96" y="70"/>
                  </a:cubicBezTo>
                  <a:cubicBezTo>
                    <a:pt x="95" y="71"/>
                    <a:pt x="94" y="72"/>
                    <a:pt x="92" y="73"/>
                  </a:cubicBezTo>
                  <a:cubicBezTo>
                    <a:pt x="90" y="74"/>
                    <a:pt x="86" y="75"/>
                    <a:pt x="83" y="75"/>
                  </a:cubicBezTo>
                  <a:cubicBezTo>
                    <a:pt x="81" y="75"/>
                    <a:pt x="79" y="75"/>
                    <a:pt x="78" y="75"/>
                  </a:cubicBezTo>
                  <a:cubicBezTo>
                    <a:pt x="77" y="75"/>
                    <a:pt x="76" y="74"/>
                    <a:pt x="75" y="74"/>
                  </a:cubicBezTo>
                  <a:cubicBezTo>
                    <a:pt x="74" y="74"/>
                    <a:pt x="74" y="73"/>
                    <a:pt x="74" y="73"/>
                  </a:cubicBezTo>
                  <a:cubicBezTo>
                    <a:pt x="72" y="73"/>
                    <a:pt x="72" y="73"/>
                    <a:pt x="72" y="73"/>
                  </a:cubicBezTo>
                  <a:cubicBezTo>
                    <a:pt x="60" y="66"/>
                    <a:pt x="60" y="66"/>
                    <a:pt x="60" y="66"/>
                  </a:cubicBezTo>
                  <a:cubicBezTo>
                    <a:pt x="52" y="62"/>
                    <a:pt x="44" y="58"/>
                    <a:pt x="36" y="53"/>
                  </a:cubicBezTo>
                  <a:cubicBezTo>
                    <a:pt x="44" y="58"/>
                    <a:pt x="52" y="62"/>
                    <a:pt x="60" y="66"/>
                  </a:cubicBezTo>
                  <a:cubicBezTo>
                    <a:pt x="72" y="73"/>
                    <a:pt x="72" y="73"/>
                    <a:pt x="72" y="73"/>
                  </a:cubicBezTo>
                  <a:cubicBezTo>
                    <a:pt x="73" y="73"/>
                    <a:pt x="73" y="73"/>
                    <a:pt x="73" y="73"/>
                  </a:cubicBezTo>
                  <a:cubicBezTo>
                    <a:pt x="74" y="73"/>
                    <a:pt x="74" y="73"/>
                    <a:pt x="74" y="73"/>
                  </a:cubicBezTo>
                  <a:cubicBezTo>
                    <a:pt x="74" y="73"/>
                    <a:pt x="75" y="74"/>
                    <a:pt x="75" y="74"/>
                  </a:cubicBezTo>
                  <a:cubicBezTo>
                    <a:pt x="76" y="74"/>
                    <a:pt x="77" y="74"/>
                    <a:pt x="78" y="75"/>
                  </a:cubicBezTo>
                  <a:cubicBezTo>
                    <a:pt x="79" y="75"/>
                    <a:pt x="81" y="75"/>
                    <a:pt x="83" y="75"/>
                  </a:cubicBezTo>
                  <a:cubicBezTo>
                    <a:pt x="86" y="75"/>
                    <a:pt x="90" y="74"/>
                    <a:pt x="92" y="73"/>
                  </a:cubicBezTo>
                  <a:cubicBezTo>
                    <a:pt x="94" y="72"/>
                    <a:pt x="95" y="71"/>
                    <a:pt x="96" y="70"/>
                  </a:cubicBezTo>
                  <a:cubicBezTo>
                    <a:pt x="96" y="69"/>
                    <a:pt x="97" y="68"/>
                    <a:pt x="97" y="68"/>
                  </a:cubicBezTo>
                  <a:cubicBezTo>
                    <a:pt x="97" y="68"/>
                    <a:pt x="98" y="67"/>
                    <a:pt x="98" y="67"/>
                  </a:cubicBezTo>
                  <a:cubicBezTo>
                    <a:pt x="98" y="66"/>
                    <a:pt x="98" y="66"/>
                    <a:pt x="98" y="66"/>
                  </a:cubicBezTo>
                  <a:cubicBezTo>
                    <a:pt x="100" y="63"/>
                    <a:pt x="101" y="60"/>
                    <a:pt x="101" y="57"/>
                  </a:cubicBezTo>
                  <a:cubicBezTo>
                    <a:pt x="101" y="56"/>
                    <a:pt x="101" y="55"/>
                    <a:pt x="101" y="54"/>
                  </a:cubicBezTo>
                  <a:cubicBezTo>
                    <a:pt x="101" y="53"/>
                    <a:pt x="100" y="52"/>
                    <a:pt x="100" y="52"/>
                  </a:cubicBezTo>
                  <a:cubicBezTo>
                    <a:pt x="100" y="50"/>
                    <a:pt x="99" y="49"/>
                    <a:pt x="99" y="47"/>
                  </a:cubicBezTo>
                  <a:cubicBezTo>
                    <a:pt x="98" y="47"/>
                    <a:pt x="98" y="48"/>
                    <a:pt x="98" y="50"/>
                  </a:cubicBezTo>
                  <a:cubicBezTo>
                    <a:pt x="98" y="51"/>
                    <a:pt x="98" y="52"/>
                    <a:pt x="98" y="54"/>
                  </a:cubicBezTo>
                  <a:cubicBezTo>
                    <a:pt x="98" y="56"/>
                    <a:pt x="99" y="58"/>
                    <a:pt x="98" y="60"/>
                  </a:cubicBezTo>
                  <a:cubicBezTo>
                    <a:pt x="98" y="61"/>
                    <a:pt x="98" y="62"/>
                    <a:pt x="97" y="63"/>
                  </a:cubicBezTo>
                  <a:cubicBezTo>
                    <a:pt x="97" y="64"/>
                    <a:pt x="97" y="64"/>
                    <a:pt x="97" y="64"/>
                  </a:cubicBezTo>
                  <a:cubicBezTo>
                    <a:pt x="97" y="64"/>
                    <a:pt x="97" y="65"/>
                    <a:pt x="97" y="65"/>
                  </a:cubicBezTo>
                  <a:cubicBezTo>
                    <a:pt x="96" y="66"/>
                    <a:pt x="96" y="66"/>
                    <a:pt x="96" y="66"/>
                  </a:cubicBezTo>
                  <a:cubicBezTo>
                    <a:pt x="96" y="66"/>
                    <a:pt x="96" y="66"/>
                    <a:pt x="96" y="66"/>
                  </a:cubicBezTo>
                  <a:cubicBezTo>
                    <a:pt x="95" y="68"/>
                    <a:pt x="93" y="70"/>
                    <a:pt x="92" y="70"/>
                  </a:cubicBezTo>
                  <a:cubicBezTo>
                    <a:pt x="88" y="73"/>
                    <a:pt x="83" y="74"/>
                    <a:pt x="78" y="72"/>
                  </a:cubicBezTo>
                  <a:cubicBezTo>
                    <a:pt x="77" y="72"/>
                    <a:pt x="76" y="72"/>
                    <a:pt x="75" y="71"/>
                  </a:cubicBezTo>
                  <a:cubicBezTo>
                    <a:pt x="74" y="71"/>
                    <a:pt x="74" y="71"/>
                    <a:pt x="74" y="71"/>
                  </a:cubicBezTo>
                  <a:cubicBezTo>
                    <a:pt x="74" y="70"/>
                    <a:pt x="73" y="70"/>
                    <a:pt x="73" y="70"/>
                  </a:cubicBezTo>
                  <a:cubicBezTo>
                    <a:pt x="71" y="69"/>
                    <a:pt x="71" y="69"/>
                    <a:pt x="71" y="69"/>
                  </a:cubicBezTo>
                  <a:cubicBezTo>
                    <a:pt x="62" y="64"/>
                    <a:pt x="62" y="64"/>
                    <a:pt x="62" y="64"/>
                  </a:cubicBezTo>
                  <a:cubicBezTo>
                    <a:pt x="50" y="58"/>
                    <a:pt x="39" y="52"/>
                    <a:pt x="28" y="46"/>
                  </a:cubicBezTo>
                  <a:cubicBezTo>
                    <a:pt x="22" y="43"/>
                    <a:pt x="22" y="43"/>
                    <a:pt x="22" y="43"/>
                  </a:cubicBezTo>
                  <a:cubicBezTo>
                    <a:pt x="21" y="43"/>
                    <a:pt x="21" y="43"/>
                    <a:pt x="21" y="43"/>
                  </a:cubicBezTo>
                  <a:cubicBezTo>
                    <a:pt x="20" y="42"/>
                    <a:pt x="20" y="42"/>
                    <a:pt x="20" y="42"/>
                  </a:cubicBezTo>
                  <a:cubicBezTo>
                    <a:pt x="20" y="42"/>
                    <a:pt x="20" y="42"/>
                    <a:pt x="20" y="42"/>
                  </a:cubicBezTo>
                  <a:cubicBezTo>
                    <a:pt x="19" y="41"/>
                    <a:pt x="18" y="41"/>
                    <a:pt x="18" y="41"/>
                  </a:cubicBezTo>
                  <a:cubicBezTo>
                    <a:pt x="16" y="39"/>
                    <a:pt x="15" y="36"/>
                    <a:pt x="14" y="33"/>
                  </a:cubicBezTo>
                  <a:cubicBezTo>
                    <a:pt x="14" y="30"/>
                    <a:pt x="14" y="26"/>
                    <a:pt x="15" y="23"/>
                  </a:cubicBezTo>
                  <a:cubicBezTo>
                    <a:pt x="16" y="22"/>
                    <a:pt x="17" y="21"/>
                    <a:pt x="18" y="20"/>
                  </a:cubicBezTo>
                  <a:cubicBezTo>
                    <a:pt x="18" y="18"/>
                    <a:pt x="20" y="18"/>
                    <a:pt x="21" y="17"/>
                  </a:cubicBezTo>
                  <a:cubicBezTo>
                    <a:pt x="24" y="15"/>
                    <a:pt x="29" y="14"/>
                    <a:pt x="34" y="16"/>
                  </a:cubicBezTo>
                  <a:cubicBezTo>
                    <a:pt x="34" y="16"/>
                    <a:pt x="35" y="16"/>
                    <a:pt x="35" y="16"/>
                  </a:cubicBezTo>
                  <a:cubicBezTo>
                    <a:pt x="36" y="16"/>
                    <a:pt x="36" y="16"/>
                    <a:pt x="36" y="17"/>
                  </a:cubicBezTo>
                  <a:cubicBezTo>
                    <a:pt x="37" y="17"/>
                    <a:pt x="37" y="17"/>
                    <a:pt x="37" y="17"/>
                  </a:cubicBezTo>
                  <a:cubicBezTo>
                    <a:pt x="41" y="19"/>
                    <a:pt x="41" y="19"/>
                    <a:pt x="41" y="19"/>
                  </a:cubicBezTo>
                  <a:cubicBezTo>
                    <a:pt x="50" y="23"/>
                    <a:pt x="50" y="23"/>
                    <a:pt x="50" y="23"/>
                  </a:cubicBezTo>
                  <a:cubicBezTo>
                    <a:pt x="61" y="29"/>
                    <a:pt x="72" y="34"/>
                    <a:pt x="81" y="38"/>
                  </a:cubicBezTo>
                  <a:cubicBezTo>
                    <a:pt x="98" y="45"/>
                    <a:pt x="94" y="38"/>
                    <a:pt x="78" y="29"/>
                  </a:cubicBezTo>
                  <a:cubicBezTo>
                    <a:pt x="79" y="28"/>
                    <a:pt x="79" y="28"/>
                    <a:pt x="79" y="28"/>
                  </a:cubicBezTo>
                  <a:cubicBezTo>
                    <a:pt x="95" y="37"/>
                    <a:pt x="88" y="30"/>
                    <a:pt x="91" y="29"/>
                  </a:cubicBezTo>
                  <a:cubicBezTo>
                    <a:pt x="82" y="25"/>
                    <a:pt x="75" y="21"/>
                    <a:pt x="67" y="16"/>
                  </a:cubicBezTo>
                  <a:cubicBezTo>
                    <a:pt x="59" y="12"/>
                    <a:pt x="59" y="12"/>
                    <a:pt x="59" y="12"/>
                  </a:cubicBezTo>
                  <a:cubicBezTo>
                    <a:pt x="50" y="7"/>
                    <a:pt x="50" y="7"/>
                    <a:pt x="50" y="7"/>
                  </a:cubicBezTo>
                  <a:cubicBezTo>
                    <a:pt x="45" y="5"/>
                    <a:pt x="45" y="5"/>
                    <a:pt x="45" y="5"/>
                  </a:cubicBezTo>
                  <a:cubicBezTo>
                    <a:pt x="43" y="4"/>
                    <a:pt x="43" y="4"/>
                    <a:pt x="43" y="4"/>
                  </a:cubicBezTo>
                  <a:cubicBezTo>
                    <a:pt x="42" y="4"/>
                    <a:pt x="41" y="3"/>
                    <a:pt x="40" y="3"/>
                  </a:cubicBezTo>
                  <a:cubicBezTo>
                    <a:pt x="32" y="0"/>
                    <a:pt x="24" y="0"/>
                    <a:pt x="16" y="3"/>
                  </a:cubicBezTo>
                  <a:cubicBezTo>
                    <a:pt x="12" y="5"/>
                    <a:pt x="8" y="8"/>
                    <a:pt x="6" y="12"/>
                  </a:cubicBezTo>
                  <a:cubicBezTo>
                    <a:pt x="3" y="15"/>
                    <a:pt x="1" y="19"/>
                    <a:pt x="1" y="23"/>
                  </a:cubicBezTo>
                  <a:cubicBezTo>
                    <a:pt x="0" y="27"/>
                    <a:pt x="0" y="31"/>
                    <a:pt x="0" y="35"/>
                  </a:cubicBezTo>
                  <a:cubicBezTo>
                    <a:pt x="1" y="39"/>
                    <a:pt x="2" y="43"/>
                    <a:pt x="5" y="47"/>
                  </a:cubicBezTo>
                  <a:cubicBezTo>
                    <a:pt x="6" y="49"/>
                    <a:pt x="7" y="50"/>
                    <a:pt x="9" y="52"/>
                  </a:cubicBezTo>
                  <a:cubicBezTo>
                    <a:pt x="11" y="53"/>
                    <a:pt x="13" y="55"/>
                    <a:pt x="15" y="55"/>
                  </a:cubicBezTo>
                  <a:cubicBezTo>
                    <a:pt x="23" y="60"/>
                    <a:pt x="23" y="60"/>
                    <a:pt x="23" y="60"/>
                  </a:cubicBezTo>
                  <a:cubicBezTo>
                    <a:pt x="40" y="68"/>
                    <a:pt x="40" y="68"/>
                    <a:pt x="40" y="68"/>
                  </a:cubicBezTo>
                  <a:cubicBezTo>
                    <a:pt x="58" y="77"/>
                    <a:pt x="58" y="77"/>
                    <a:pt x="58" y="77"/>
                  </a:cubicBezTo>
                  <a:cubicBezTo>
                    <a:pt x="66" y="81"/>
                    <a:pt x="66" y="81"/>
                    <a:pt x="66" y="81"/>
                  </a:cubicBezTo>
                  <a:cubicBezTo>
                    <a:pt x="67" y="82"/>
                    <a:pt x="67" y="82"/>
                    <a:pt x="67" y="82"/>
                  </a:cubicBezTo>
                  <a:cubicBezTo>
                    <a:pt x="68" y="82"/>
                    <a:pt x="68" y="82"/>
                    <a:pt x="68" y="83"/>
                  </a:cubicBezTo>
                  <a:cubicBezTo>
                    <a:pt x="69" y="83"/>
                    <a:pt x="69" y="83"/>
                    <a:pt x="70" y="83"/>
                  </a:cubicBezTo>
                  <a:cubicBezTo>
                    <a:pt x="64" y="80"/>
                    <a:pt x="64" y="80"/>
                    <a:pt x="64" y="80"/>
                  </a:cubicBezTo>
                  <a:cubicBezTo>
                    <a:pt x="53" y="74"/>
                    <a:pt x="53" y="74"/>
                    <a:pt x="53" y="74"/>
                  </a:cubicBezTo>
                  <a:cubicBezTo>
                    <a:pt x="31" y="63"/>
                    <a:pt x="31" y="63"/>
                    <a:pt x="31" y="63"/>
                  </a:cubicBezTo>
                  <a:cubicBezTo>
                    <a:pt x="20" y="58"/>
                    <a:pt x="20" y="58"/>
                    <a:pt x="20" y="58"/>
                  </a:cubicBezTo>
                  <a:cubicBezTo>
                    <a:pt x="15" y="55"/>
                    <a:pt x="15" y="55"/>
                    <a:pt x="15" y="55"/>
                  </a:cubicBezTo>
                  <a:cubicBezTo>
                    <a:pt x="14" y="55"/>
                    <a:pt x="14" y="55"/>
                    <a:pt x="14" y="55"/>
                  </a:cubicBezTo>
                  <a:cubicBezTo>
                    <a:pt x="13" y="54"/>
                    <a:pt x="13" y="54"/>
                    <a:pt x="13" y="54"/>
                  </a:cubicBezTo>
                  <a:cubicBezTo>
                    <a:pt x="13" y="54"/>
                    <a:pt x="12" y="53"/>
                    <a:pt x="12" y="53"/>
                  </a:cubicBezTo>
                  <a:cubicBezTo>
                    <a:pt x="10" y="52"/>
                    <a:pt x="9" y="51"/>
                    <a:pt x="8" y="50"/>
                  </a:cubicBezTo>
                  <a:cubicBezTo>
                    <a:pt x="4" y="47"/>
                    <a:pt x="2" y="42"/>
                    <a:pt x="1" y="36"/>
                  </a:cubicBezTo>
                  <a:cubicBezTo>
                    <a:pt x="0" y="31"/>
                    <a:pt x="0" y="26"/>
                    <a:pt x="2" y="21"/>
                  </a:cubicBezTo>
                  <a:cubicBezTo>
                    <a:pt x="2" y="21"/>
                    <a:pt x="2" y="22"/>
                    <a:pt x="2" y="21"/>
                  </a:cubicBezTo>
                  <a:cubicBezTo>
                    <a:pt x="1" y="26"/>
                    <a:pt x="1" y="31"/>
                    <a:pt x="2" y="36"/>
                  </a:cubicBezTo>
                  <a:cubicBezTo>
                    <a:pt x="3" y="41"/>
                    <a:pt x="5" y="46"/>
                    <a:pt x="9" y="50"/>
                  </a:cubicBezTo>
                  <a:cubicBezTo>
                    <a:pt x="10" y="51"/>
                    <a:pt x="11" y="52"/>
                    <a:pt x="12" y="52"/>
                  </a:cubicBezTo>
                  <a:cubicBezTo>
                    <a:pt x="13" y="53"/>
                    <a:pt x="13" y="53"/>
                    <a:pt x="14" y="53"/>
                  </a:cubicBezTo>
                  <a:cubicBezTo>
                    <a:pt x="15" y="54"/>
                    <a:pt x="15" y="54"/>
                    <a:pt x="16" y="54"/>
                  </a:cubicBezTo>
                  <a:cubicBezTo>
                    <a:pt x="21" y="57"/>
                    <a:pt x="21" y="57"/>
                    <a:pt x="21" y="57"/>
                  </a:cubicBezTo>
                  <a:cubicBezTo>
                    <a:pt x="32" y="63"/>
                    <a:pt x="32" y="63"/>
                    <a:pt x="32" y="63"/>
                  </a:cubicBezTo>
                  <a:cubicBezTo>
                    <a:pt x="39" y="67"/>
                    <a:pt x="47" y="71"/>
                    <a:pt x="54" y="74"/>
                  </a:cubicBezTo>
                  <a:cubicBezTo>
                    <a:pt x="58" y="76"/>
                    <a:pt x="61" y="78"/>
                    <a:pt x="65" y="80"/>
                  </a:cubicBezTo>
                  <a:cubicBezTo>
                    <a:pt x="68" y="81"/>
                    <a:pt x="68" y="81"/>
                    <a:pt x="68" y="81"/>
                  </a:cubicBezTo>
                  <a:cubicBezTo>
                    <a:pt x="68" y="81"/>
                    <a:pt x="69" y="82"/>
                    <a:pt x="70" y="82"/>
                  </a:cubicBezTo>
                  <a:cubicBezTo>
                    <a:pt x="70" y="82"/>
                    <a:pt x="71" y="83"/>
                    <a:pt x="72" y="83"/>
                  </a:cubicBezTo>
                  <a:cubicBezTo>
                    <a:pt x="74" y="84"/>
                    <a:pt x="77" y="84"/>
                    <a:pt x="79" y="84"/>
                  </a:cubicBezTo>
                  <a:cubicBezTo>
                    <a:pt x="79" y="86"/>
                    <a:pt x="79" y="86"/>
                    <a:pt x="79" y="86"/>
                  </a:cubicBezTo>
                  <a:cubicBezTo>
                    <a:pt x="83" y="86"/>
                    <a:pt x="87" y="86"/>
                    <a:pt x="91" y="85"/>
                  </a:cubicBezTo>
                  <a:cubicBezTo>
                    <a:pt x="95" y="84"/>
                    <a:pt x="98" y="82"/>
                    <a:pt x="101" y="79"/>
                  </a:cubicBezTo>
                  <a:cubicBezTo>
                    <a:pt x="103" y="78"/>
                    <a:pt x="104" y="76"/>
                    <a:pt x="106" y="74"/>
                  </a:cubicBezTo>
                  <a:cubicBezTo>
                    <a:pt x="106" y="74"/>
                    <a:pt x="107" y="73"/>
                    <a:pt x="107" y="72"/>
                  </a:cubicBezTo>
                  <a:cubicBezTo>
                    <a:pt x="108" y="71"/>
                    <a:pt x="108" y="71"/>
                    <a:pt x="108" y="71"/>
                  </a:cubicBezTo>
                  <a:cubicBezTo>
                    <a:pt x="108" y="70"/>
                    <a:pt x="108" y="70"/>
                    <a:pt x="109" y="69"/>
                  </a:cubicBezTo>
                  <a:cubicBezTo>
                    <a:pt x="111" y="66"/>
                    <a:pt x="111" y="62"/>
                    <a:pt x="112" y="58"/>
                  </a:cubicBezTo>
                  <a:cubicBezTo>
                    <a:pt x="112" y="57"/>
                    <a:pt x="112" y="56"/>
                    <a:pt x="112" y="55"/>
                  </a:cubicBezTo>
                  <a:cubicBezTo>
                    <a:pt x="112" y="54"/>
                    <a:pt x="111" y="54"/>
                    <a:pt x="111" y="5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8" name="Freeform 22">
              <a:extLst>
                <a:ext uri="{FF2B5EF4-FFF2-40B4-BE49-F238E27FC236}">
                  <a16:creationId xmlns:a16="http://schemas.microsoft.com/office/drawing/2014/main" xmlns="" id="{FE54D274-3827-4919-B84A-E861F4F6EFC3}"/>
                </a:ext>
              </a:extLst>
            </p:cNvPr>
            <p:cNvSpPr/>
            <p:nvPr/>
          </p:nvSpPr>
          <p:spPr bwMode="auto">
            <a:xfrm>
              <a:off x="4559301" y="3144838"/>
              <a:ext cx="417513" cy="315913"/>
            </a:xfrm>
            <a:custGeom>
              <a:avLst/>
              <a:gdLst>
                <a:gd name="T0" fmla="*/ 97 w 111"/>
                <a:gd name="T1" fmla="*/ 52 h 84"/>
                <a:gd name="T2" fmla="*/ 92 w 111"/>
                <a:gd name="T3" fmla="*/ 54 h 84"/>
                <a:gd name="T4" fmla="*/ 47 w 111"/>
                <a:gd name="T5" fmla="*/ 76 h 84"/>
                <a:gd name="T6" fmla="*/ 40 w 111"/>
                <a:gd name="T7" fmla="*/ 79 h 84"/>
                <a:gd name="T8" fmla="*/ 22 w 111"/>
                <a:gd name="T9" fmla="*/ 80 h 84"/>
                <a:gd name="T10" fmla="*/ 41 w 111"/>
                <a:gd name="T11" fmla="*/ 78 h 84"/>
                <a:gd name="T12" fmla="*/ 59 w 111"/>
                <a:gd name="T13" fmla="*/ 69 h 84"/>
                <a:gd name="T14" fmla="*/ 103 w 111"/>
                <a:gd name="T15" fmla="*/ 45 h 84"/>
                <a:gd name="T16" fmla="*/ 107 w 111"/>
                <a:gd name="T17" fmla="*/ 19 h 84"/>
                <a:gd name="T18" fmla="*/ 102 w 111"/>
                <a:gd name="T19" fmla="*/ 23 h 84"/>
                <a:gd name="T20" fmla="*/ 101 w 111"/>
                <a:gd name="T21" fmla="*/ 30 h 84"/>
                <a:gd name="T22" fmla="*/ 72 w 111"/>
                <a:gd name="T23" fmla="*/ 54 h 84"/>
                <a:gd name="T24" fmla="*/ 38 w 111"/>
                <a:gd name="T25" fmla="*/ 71 h 84"/>
                <a:gd name="T26" fmla="*/ 25 w 111"/>
                <a:gd name="T27" fmla="*/ 72 h 84"/>
                <a:gd name="T28" fmla="*/ 37 w 111"/>
                <a:gd name="T29" fmla="*/ 71 h 84"/>
                <a:gd name="T30" fmla="*/ 47 w 111"/>
                <a:gd name="T31" fmla="*/ 66 h 84"/>
                <a:gd name="T32" fmla="*/ 98 w 111"/>
                <a:gd name="T33" fmla="*/ 38 h 84"/>
                <a:gd name="T34" fmla="*/ 94 w 111"/>
                <a:gd name="T35" fmla="*/ 40 h 84"/>
                <a:gd name="T36" fmla="*/ 89 w 111"/>
                <a:gd name="T37" fmla="*/ 44 h 84"/>
                <a:gd name="T38" fmla="*/ 47 w 111"/>
                <a:gd name="T39" fmla="*/ 64 h 84"/>
                <a:gd name="T40" fmla="*/ 36 w 111"/>
                <a:gd name="T41" fmla="*/ 69 h 84"/>
                <a:gd name="T42" fmla="*/ 31 w 111"/>
                <a:gd name="T43" fmla="*/ 70 h 84"/>
                <a:gd name="T44" fmla="*/ 16 w 111"/>
                <a:gd name="T45" fmla="*/ 63 h 84"/>
                <a:gd name="T46" fmla="*/ 15 w 111"/>
                <a:gd name="T47" fmla="*/ 62 h 84"/>
                <a:gd name="T48" fmla="*/ 14 w 111"/>
                <a:gd name="T49" fmla="*/ 54 h 84"/>
                <a:gd name="T50" fmla="*/ 19 w 111"/>
                <a:gd name="T51" fmla="*/ 43 h 84"/>
                <a:gd name="T52" fmla="*/ 25 w 111"/>
                <a:gd name="T53" fmla="*/ 40 h 84"/>
                <a:gd name="T54" fmla="*/ 73 w 111"/>
                <a:gd name="T55" fmla="*/ 16 h 84"/>
                <a:gd name="T56" fmla="*/ 76 w 111"/>
                <a:gd name="T57" fmla="*/ 14 h 84"/>
                <a:gd name="T58" fmla="*/ 96 w 111"/>
                <a:gd name="T59" fmla="*/ 19 h 84"/>
                <a:gd name="T60" fmla="*/ 98 w 111"/>
                <a:gd name="T61" fmla="*/ 19 h 84"/>
                <a:gd name="T62" fmla="*/ 88 w 111"/>
                <a:gd name="T63" fmla="*/ 5 h 84"/>
                <a:gd name="T64" fmla="*/ 102 w 111"/>
                <a:gd name="T65" fmla="*/ 8 h 84"/>
                <a:gd name="T66" fmla="*/ 67 w 111"/>
                <a:gd name="T67" fmla="*/ 3 h 84"/>
                <a:gd name="T68" fmla="*/ 26 w 111"/>
                <a:gd name="T69" fmla="*/ 24 h 84"/>
                <a:gd name="T70" fmla="*/ 14 w 111"/>
                <a:gd name="T71" fmla="*/ 30 h 84"/>
                <a:gd name="T72" fmla="*/ 1 w 111"/>
                <a:gd name="T73" fmla="*/ 46 h 84"/>
                <a:gd name="T74" fmla="*/ 0 w 111"/>
                <a:gd name="T75" fmla="*/ 58 h 84"/>
                <a:gd name="T76" fmla="*/ 3 w 111"/>
                <a:gd name="T77" fmla="*/ 68 h 84"/>
                <a:gd name="T78" fmla="*/ 3 w 111"/>
                <a:gd name="T79" fmla="*/ 70 h 84"/>
                <a:gd name="T80" fmla="*/ 4 w 111"/>
                <a:gd name="T81" fmla="*/ 71 h 84"/>
                <a:gd name="T82" fmla="*/ 12 w 111"/>
                <a:gd name="T83" fmla="*/ 79 h 84"/>
                <a:gd name="T84" fmla="*/ 42 w 111"/>
                <a:gd name="T85" fmla="*/ 81 h 84"/>
                <a:gd name="T86" fmla="*/ 44 w 111"/>
                <a:gd name="T87" fmla="*/ 80 h 84"/>
                <a:gd name="T88" fmla="*/ 72 w 111"/>
                <a:gd name="T89" fmla="*/ 66 h 84"/>
                <a:gd name="T90" fmla="*/ 43 w 111"/>
                <a:gd name="T91" fmla="*/ 80 h 84"/>
                <a:gd name="T92" fmla="*/ 38 w 111"/>
                <a:gd name="T93" fmla="*/ 82 h 84"/>
                <a:gd name="T94" fmla="*/ 4 w 111"/>
                <a:gd name="T95" fmla="*/ 69 h 84"/>
                <a:gd name="T96" fmla="*/ 3 w 111"/>
                <a:gd name="T97" fmla="*/ 69 h 84"/>
                <a:gd name="T98" fmla="*/ 1 w 111"/>
                <a:gd name="T99" fmla="*/ 62 h 84"/>
                <a:gd name="T100" fmla="*/ 9 w 111"/>
                <a:gd name="T101" fmla="*/ 33 h 84"/>
                <a:gd name="T102" fmla="*/ 1 w 111"/>
                <a:gd name="T103" fmla="*/ 55 h 84"/>
                <a:gd name="T104" fmla="*/ 4 w 111"/>
                <a:gd name="T105" fmla="*/ 68 h 84"/>
                <a:gd name="T106" fmla="*/ 5 w 111"/>
                <a:gd name="T107" fmla="*/ 69 h 84"/>
                <a:gd name="T108" fmla="*/ 10 w 111"/>
                <a:gd name="T109" fmla="*/ 76 h 84"/>
                <a:gd name="T110" fmla="*/ 42 w 111"/>
                <a:gd name="T111" fmla="*/ 80 h 84"/>
                <a:gd name="T112" fmla="*/ 73 w 111"/>
                <a:gd name="T113" fmla="*/ 64 h 84"/>
                <a:gd name="T114" fmla="*/ 94 w 111"/>
                <a:gd name="T115" fmla="*/ 56 h 84"/>
                <a:gd name="T116" fmla="*/ 110 w 111"/>
                <a:gd name="T117" fmla="*/ 3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 h="84">
                  <a:moveTo>
                    <a:pt x="105" y="44"/>
                  </a:moveTo>
                  <a:cubicBezTo>
                    <a:pt x="104" y="47"/>
                    <a:pt x="101" y="49"/>
                    <a:pt x="99" y="50"/>
                  </a:cubicBezTo>
                  <a:cubicBezTo>
                    <a:pt x="98" y="51"/>
                    <a:pt x="98" y="51"/>
                    <a:pt x="97" y="52"/>
                  </a:cubicBezTo>
                  <a:cubicBezTo>
                    <a:pt x="97" y="52"/>
                    <a:pt x="96" y="52"/>
                    <a:pt x="96" y="52"/>
                  </a:cubicBezTo>
                  <a:cubicBezTo>
                    <a:pt x="95" y="53"/>
                    <a:pt x="95" y="53"/>
                    <a:pt x="95" y="53"/>
                  </a:cubicBezTo>
                  <a:cubicBezTo>
                    <a:pt x="92" y="54"/>
                    <a:pt x="92" y="54"/>
                    <a:pt x="92" y="54"/>
                  </a:cubicBezTo>
                  <a:cubicBezTo>
                    <a:pt x="83" y="58"/>
                    <a:pt x="75" y="62"/>
                    <a:pt x="66" y="66"/>
                  </a:cubicBezTo>
                  <a:cubicBezTo>
                    <a:pt x="53" y="73"/>
                    <a:pt x="53" y="73"/>
                    <a:pt x="53" y="73"/>
                  </a:cubicBezTo>
                  <a:cubicBezTo>
                    <a:pt x="47" y="76"/>
                    <a:pt x="47" y="76"/>
                    <a:pt x="47" y="76"/>
                  </a:cubicBezTo>
                  <a:cubicBezTo>
                    <a:pt x="44" y="77"/>
                    <a:pt x="44" y="77"/>
                    <a:pt x="44" y="77"/>
                  </a:cubicBezTo>
                  <a:cubicBezTo>
                    <a:pt x="42" y="78"/>
                    <a:pt x="42" y="78"/>
                    <a:pt x="42" y="78"/>
                  </a:cubicBezTo>
                  <a:cubicBezTo>
                    <a:pt x="41" y="78"/>
                    <a:pt x="41" y="79"/>
                    <a:pt x="40" y="79"/>
                  </a:cubicBezTo>
                  <a:cubicBezTo>
                    <a:pt x="35" y="81"/>
                    <a:pt x="29" y="82"/>
                    <a:pt x="24" y="81"/>
                  </a:cubicBezTo>
                  <a:cubicBezTo>
                    <a:pt x="19" y="80"/>
                    <a:pt x="15" y="78"/>
                    <a:pt x="12" y="76"/>
                  </a:cubicBezTo>
                  <a:cubicBezTo>
                    <a:pt x="15" y="78"/>
                    <a:pt x="18" y="79"/>
                    <a:pt x="22" y="80"/>
                  </a:cubicBezTo>
                  <a:cubicBezTo>
                    <a:pt x="26" y="81"/>
                    <a:pt x="31" y="81"/>
                    <a:pt x="36" y="80"/>
                  </a:cubicBezTo>
                  <a:cubicBezTo>
                    <a:pt x="37" y="80"/>
                    <a:pt x="38" y="79"/>
                    <a:pt x="40" y="79"/>
                  </a:cubicBezTo>
                  <a:cubicBezTo>
                    <a:pt x="40" y="79"/>
                    <a:pt x="41" y="78"/>
                    <a:pt x="41" y="78"/>
                  </a:cubicBezTo>
                  <a:cubicBezTo>
                    <a:pt x="42" y="78"/>
                    <a:pt x="42" y="77"/>
                    <a:pt x="43" y="77"/>
                  </a:cubicBezTo>
                  <a:cubicBezTo>
                    <a:pt x="48" y="74"/>
                    <a:pt x="48" y="74"/>
                    <a:pt x="48" y="74"/>
                  </a:cubicBezTo>
                  <a:cubicBezTo>
                    <a:pt x="52" y="73"/>
                    <a:pt x="56" y="71"/>
                    <a:pt x="59" y="69"/>
                  </a:cubicBezTo>
                  <a:cubicBezTo>
                    <a:pt x="70" y="64"/>
                    <a:pt x="79" y="60"/>
                    <a:pt x="89" y="55"/>
                  </a:cubicBezTo>
                  <a:cubicBezTo>
                    <a:pt x="96" y="52"/>
                    <a:pt x="96" y="52"/>
                    <a:pt x="96" y="52"/>
                  </a:cubicBezTo>
                  <a:cubicBezTo>
                    <a:pt x="99" y="50"/>
                    <a:pt x="101" y="48"/>
                    <a:pt x="103" y="45"/>
                  </a:cubicBezTo>
                  <a:cubicBezTo>
                    <a:pt x="107" y="40"/>
                    <a:pt x="109" y="34"/>
                    <a:pt x="109" y="28"/>
                  </a:cubicBezTo>
                  <a:cubicBezTo>
                    <a:pt x="109" y="26"/>
                    <a:pt x="109" y="25"/>
                    <a:pt x="109" y="24"/>
                  </a:cubicBezTo>
                  <a:cubicBezTo>
                    <a:pt x="108" y="22"/>
                    <a:pt x="107" y="21"/>
                    <a:pt x="107" y="19"/>
                  </a:cubicBezTo>
                  <a:cubicBezTo>
                    <a:pt x="105" y="17"/>
                    <a:pt x="103" y="16"/>
                    <a:pt x="103" y="16"/>
                  </a:cubicBezTo>
                  <a:cubicBezTo>
                    <a:pt x="102" y="16"/>
                    <a:pt x="102" y="17"/>
                    <a:pt x="102" y="18"/>
                  </a:cubicBezTo>
                  <a:cubicBezTo>
                    <a:pt x="102" y="19"/>
                    <a:pt x="102" y="21"/>
                    <a:pt x="102" y="23"/>
                  </a:cubicBezTo>
                  <a:cubicBezTo>
                    <a:pt x="103" y="24"/>
                    <a:pt x="103" y="26"/>
                    <a:pt x="103" y="27"/>
                  </a:cubicBezTo>
                  <a:cubicBezTo>
                    <a:pt x="103" y="29"/>
                    <a:pt x="103" y="30"/>
                    <a:pt x="103" y="30"/>
                  </a:cubicBezTo>
                  <a:cubicBezTo>
                    <a:pt x="102" y="31"/>
                    <a:pt x="102" y="30"/>
                    <a:pt x="101" y="30"/>
                  </a:cubicBezTo>
                  <a:cubicBezTo>
                    <a:pt x="101" y="33"/>
                    <a:pt x="100" y="36"/>
                    <a:pt x="98" y="39"/>
                  </a:cubicBezTo>
                  <a:cubicBezTo>
                    <a:pt x="97" y="41"/>
                    <a:pt x="95" y="44"/>
                    <a:pt x="92" y="45"/>
                  </a:cubicBezTo>
                  <a:cubicBezTo>
                    <a:pt x="72" y="54"/>
                    <a:pt x="72" y="54"/>
                    <a:pt x="72" y="54"/>
                  </a:cubicBezTo>
                  <a:cubicBezTo>
                    <a:pt x="64" y="58"/>
                    <a:pt x="55" y="62"/>
                    <a:pt x="47" y="66"/>
                  </a:cubicBezTo>
                  <a:cubicBezTo>
                    <a:pt x="41" y="69"/>
                    <a:pt x="41" y="69"/>
                    <a:pt x="41" y="69"/>
                  </a:cubicBezTo>
                  <a:cubicBezTo>
                    <a:pt x="38" y="71"/>
                    <a:pt x="38" y="71"/>
                    <a:pt x="38" y="71"/>
                  </a:cubicBezTo>
                  <a:cubicBezTo>
                    <a:pt x="37" y="71"/>
                    <a:pt x="37" y="71"/>
                    <a:pt x="37" y="71"/>
                  </a:cubicBezTo>
                  <a:cubicBezTo>
                    <a:pt x="36" y="71"/>
                    <a:pt x="36" y="72"/>
                    <a:pt x="35" y="72"/>
                  </a:cubicBezTo>
                  <a:cubicBezTo>
                    <a:pt x="32" y="73"/>
                    <a:pt x="28" y="73"/>
                    <a:pt x="25" y="72"/>
                  </a:cubicBezTo>
                  <a:cubicBezTo>
                    <a:pt x="28" y="73"/>
                    <a:pt x="32" y="73"/>
                    <a:pt x="35" y="72"/>
                  </a:cubicBezTo>
                  <a:cubicBezTo>
                    <a:pt x="36" y="71"/>
                    <a:pt x="36" y="71"/>
                    <a:pt x="37" y="71"/>
                  </a:cubicBezTo>
                  <a:cubicBezTo>
                    <a:pt x="37" y="71"/>
                    <a:pt x="37" y="71"/>
                    <a:pt x="37" y="71"/>
                  </a:cubicBezTo>
                  <a:cubicBezTo>
                    <a:pt x="38" y="71"/>
                    <a:pt x="38" y="71"/>
                    <a:pt x="38" y="70"/>
                  </a:cubicBezTo>
                  <a:cubicBezTo>
                    <a:pt x="41" y="69"/>
                    <a:pt x="41" y="69"/>
                    <a:pt x="41" y="69"/>
                  </a:cubicBezTo>
                  <a:cubicBezTo>
                    <a:pt x="47" y="66"/>
                    <a:pt x="47" y="66"/>
                    <a:pt x="47" y="66"/>
                  </a:cubicBezTo>
                  <a:cubicBezTo>
                    <a:pt x="72" y="54"/>
                    <a:pt x="72" y="54"/>
                    <a:pt x="72" y="54"/>
                  </a:cubicBezTo>
                  <a:cubicBezTo>
                    <a:pt x="92" y="45"/>
                    <a:pt x="92" y="45"/>
                    <a:pt x="92" y="45"/>
                  </a:cubicBezTo>
                  <a:cubicBezTo>
                    <a:pt x="95" y="43"/>
                    <a:pt x="97" y="41"/>
                    <a:pt x="98" y="38"/>
                  </a:cubicBezTo>
                  <a:cubicBezTo>
                    <a:pt x="100" y="36"/>
                    <a:pt x="100" y="32"/>
                    <a:pt x="100" y="29"/>
                  </a:cubicBezTo>
                  <a:cubicBezTo>
                    <a:pt x="100" y="29"/>
                    <a:pt x="99" y="29"/>
                    <a:pt x="98" y="31"/>
                  </a:cubicBezTo>
                  <a:cubicBezTo>
                    <a:pt x="98" y="33"/>
                    <a:pt x="97" y="37"/>
                    <a:pt x="94" y="40"/>
                  </a:cubicBezTo>
                  <a:cubicBezTo>
                    <a:pt x="94" y="41"/>
                    <a:pt x="93" y="41"/>
                    <a:pt x="92" y="42"/>
                  </a:cubicBezTo>
                  <a:cubicBezTo>
                    <a:pt x="92" y="42"/>
                    <a:pt x="91" y="43"/>
                    <a:pt x="91" y="43"/>
                  </a:cubicBezTo>
                  <a:cubicBezTo>
                    <a:pt x="89" y="44"/>
                    <a:pt x="89" y="44"/>
                    <a:pt x="89" y="44"/>
                  </a:cubicBezTo>
                  <a:cubicBezTo>
                    <a:pt x="86" y="45"/>
                    <a:pt x="84" y="46"/>
                    <a:pt x="82" y="47"/>
                  </a:cubicBezTo>
                  <a:cubicBezTo>
                    <a:pt x="76" y="50"/>
                    <a:pt x="70" y="52"/>
                    <a:pt x="64" y="55"/>
                  </a:cubicBezTo>
                  <a:cubicBezTo>
                    <a:pt x="47" y="64"/>
                    <a:pt x="47" y="64"/>
                    <a:pt x="47" y="64"/>
                  </a:cubicBezTo>
                  <a:cubicBezTo>
                    <a:pt x="38" y="68"/>
                    <a:pt x="38" y="68"/>
                    <a:pt x="38" y="68"/>
                  </a:cubicBezTo>
                  <a:cubicBezTo>
                    <a:pt x="37" y="69"/>
                    <a:pt x="37" y="69"/>
                    <a:pt x="37" y="69"/>
                  </a:cubicBezTo>
                  <a:cubicBezTo>
                    <a:pt x="36" y="69"/>
                    <a:pt x="36" y="69"/>
                    <a:pt x="36" y="69"/>
                  </a:cubicBezTo>
                  <a:cubicBezTo>
                    <a:pt x="36" y="69"/>
                    <a:pt x="36" y="69"/>
                    <a:pt x="36" y="69"/>
                  </a:cubicBezTo>
                  <a:cubicBezTo>
                    <a:pt x="35" y="69"/>
                    <a:pt x="35" y="69"/>
                    <a:pt x="34" y="70"/>
                  </a:cubicBezTo>
                  <a:cubicBezTo>
                    <a:pt x="33" y="70"/>
                    <a:pt x="32" y="70"/>
                    <a:pt x="31" y="70"/>
                  </a:cubicBezTo>
                  <a:cubicBezTo>
                    <a:pt x="26" y="71"/>
                    <a:pt x="21" y="69"/>
                    <a:pt x="19" y="67"/>
                  </a:cubicBezTo>
                  <a:cubicBezTo>
                    <a:pt x="18" y="66"/>
                    <a:pt x="17" y="65"/>
                    <a:pt x="16" y="64"/>
                  </a:cubicBezTo>
                  <a:cubicBezTo>
                    <a:pt x="16" y="63"/>
                    <a:pt x="16" y="63"/>
                    <a:pt x="16" y="63"/>
                  </a:cubicBezTo>
                  <a:cubicBezTo>
                    <a:pt x="16" y="63"/>
                    <a:pt x="16" y="63"/>
                    <a:pt x="16" y="63"/>
                  </a:cubicBezTo>
                  <a:cubicBezTo>
                    <a:pt x="16" y="63"/>
                    <a:pt x="16" y="63"/>
                    <a:pt x="16" y="63"/>
                  </a:cubicBezTo>
                  <a:cubicBezTo>
                    <a:pt x="16" y="62"/>
                    <a:pt x="16" y="62"/>
                    <a:pt x="15" y="62"/>
                  </a:cubicBezTo>
                  <a:cubicBezTo>
                    <a:pt x="15" y="62"/>
                    <a:pt x="15" y="61"/>
                    <a:pt x="15" y="61"/>
                  </a:cubicBezTo>
                  <a:cubicBezTo>
                    <a:pt x="15" y="60"/>
                    <a:pt x="15" y="60"/>
                    <a:pt x="14" y="59"/>
                  </a:cubicBezTo>
                  <a:cubicBezTo>
                    <a:pt x="14" y="58"/>
                    <a:pt x="14" y="56"/>
                    <a:pt x="14" y="54"/>
                  </a:cubicBezTo>
                  <a:cubicBezTo>
                    <a:pt x="14" y="53"/>
                    <a:pt x="14" y="53"/>
                    <a:pt x="14" y="52"/>
                  </a:cubicBezTo>
                  <a:cubicBezTo>
                    <a:pt x="14" y="51"/>
                    <a:pt x="14" y="50"/>
                    <a:pt x="15" y="50"/>
                  </a:cubicBezTo>
                  <a:cubicBezTo>
                    <a:pt x="16" y="47"/>
                    <a:pt x="17" y="44"/>
                    <a:pt x="19" y="43"/>
                  </a:cubicBezTo>
                  <a:cubicBezTo>
                    <a:pt x="20" y="43"/>
                    <a:pt x="20" y="43"/>
                    <a:pt x="20" y="42"/>
                  </a:cubicBezTo>
                  <a:cubicBezTo>
                    <a:pt x="22" y="42"/>
                    <a:pt x="22" y="42"/>
                    <a:pt x="22" y="42"/>
                  </a:cubicBezTo>
                  <a:cubicBezTo>
                    <a:pt x="25" y="40"/>
                    <a:pt x="25" y="40"/>
                    <a:pt x="25" y="40"/>
                  </a:cubicBezTo>
                  <a:cubicBezTo>
                    <a:pt x="31" y="37"/>
                    <a:pt x="31" y="37"/>
                    <a:pt x="31" y="37"/>
                  </a:cubicBezTo>
                  <a:cubicBezTo>
                    <a:pt x="42" y="31"/>
                    <a:pt x="54" y="25"/>
                    <a:pt x="65" y="20"/>
                  </a:cubicBezTo>
                  <a:cubicBezTo>
                    <a:pt x="73" y="16"/>
                    <a:pt x="73" y="16"/>
                    <a:pt x="73" y="16"/>
                  </a:cubicBezTo>
                  <a:cubicBezTo>
                    <a:pt x="74" y="15"/>
                    <a:pt x="74" y="15"/>
                    <a:pt x="74" y="15"/>
                  </a:cubicBezTo>
                  <a:cubicBezTo>
                    <a:pt x="75" y="15"/>
                    <a:pt x="75" y="15"/>
                    <a:pt x="75" y="15"/>
                  </a:cubicBezTo>
                  <a:cubicBezTo>
                    <a:pt x="75" y="15"/>
                    <a:pt x="76" y="15"/>
                    <a:pt x="76" y="14"/>
                  </a:cubicBezTo>
                  <a:cubicBezTo>
                    <a:pt x="77" y="14"/>
                    <a:pt x="78" y="14"/>
                    <a:pt x="79" y="14"/>
                  </a:cubicBezTo>
                  <a:cubicBezTo>
                    <a:pt x="84" y="13"/>
                    <a:pt x="88" y="14"/>
                    <a:pt x="91" y="15"/>
                  </a:cubicBezTo>
                  <a:cubicBezTo>
                    <a:pt x="93" y="17"/>
                    <a:pt x="95" y="18"/>
                    <a:pt x="96" y="19"/>
                  </a:cubicBezTo>
                  <a:cubicBezTo>
                    <a:pt x="96" y="19"/>
                    <a:pt x="96" y="19"/>
                    <a:pt x="97" y="19"/>
                  </a:cubicBezTo>
                  <a:cubicBezTo>
                    <a:pt x="97" y="19"/>
                    <a:pt x="97" y="19"/>
                    <a:pt x="97" y="19"/>
                  </a:cubicBezTo>
                  <a:cubicBezTo>
                    <a:pt x="98" y="19"/>
                    <a:pt x="98" y="19"/>
                    <a:pt x="98" y="19"/>
                  </a:cubicBezTo>
                  <a:cubicBezTo>
                    <a:pt x="98" y="18"/>
                    <a:pt x="98" y="16"/>
                    <a:pt x="97" y="13"/>
                  </a:cubicBezTo>
                  <a:cubicBezTo>
                    <a:pt x="95" y="11"/>
                    <a:pt x="92" y="8"/>
                    <a:pt x="88" y="7"/>
                  </a:cubicBezTo>
                  <a:cubicBezTo>
                    <a:pt x="88" y="5"/>
                    <a:pt x="88" y="5"/>
                    <a:pt x="88" y="5"/>
                  </a:cubicBezTo>
                  <a:cubicBezTo>
                    <a:pt x="93" y="7"/>
                    <a:pt x="96" y="9"/>
                    <a:pt x="97" y="10"/>
                  </a:cubicBezTo>
                  <a:cubicBezTo>
                    <a:pt x="99" y="11"/>
                    <a:pt x="100" y="11"/>
                    <a:pt x="100" y="11"/>
                  </a:cubicBezTo>
                  <a:cubicBezTo>
                    <a:pt x="101" y="10"/>
                    <a:pt x="100" y="8"/>
                    <a:pt x="102" y="8"/>
                  </a:cubicBezTo>
                  <a:cubicBezTo>
                    <a:pt x="98" y="4"/>
                    <a:pt x="92" y="2"/>
                    <a:pt x="87" y="1"/>
                  </a:cubicBezTo>
                  <a:cubicBezTo>
                    <a:pt x="81" y="0"/>
                    <a:pt x="75" y="0"/>
                    <a:pt x="70" y="2"/>
                  </a:cubicBezTo>
                  <a:cubicBezTo>
                    <a:pt x="69" y="2"/>
                    <a:pt x="68" y="2"/>
                    <a:pt x="67" y="3"/>
                  </a:cubicBezTo>
                  <a:cubicBezTo>
                    <a:pt x="65" y="4"/>
                    <a:pt x="65" y="4"/>
                    <a:pt x="65" y="4"/>
                  </a:cubicBezTo>
                  <a:cubicBezTo>
                    <a:pt x="61" y="6"/>
                    <a:pt x="61" y="6"/>
                    <a:pt x="61" y="6"/>
                  </a:cubicBezTo>
                  <a:cubicBezTo>
                    <a:pt x="26" y="24"/>
                    <a:pt x="26" y="24"/>
                    <a:pt x="26" y="24"/>
                  </a:cubicBezTo>
                  <a:cubicBezTo>
                    <a:pt x="17" y="28"/>
                    <a:pt x="17" y="28"/>
                    <a:pt x="17" y="28"/>
                  </a:cubicBezTo>
                  <a:cubicBezTo>
                    <a:pt x="15" y="29"/>
                    <a:pt x="15" y="29"/>
                    <a:pt x="15" y="29"/>
                  </a:cubicBezTo>
                  <a:cubicBezTo>
                    <a:pt x="14" y="30"/>
                    <a:pt x="14" y="30"/>
                    <a:pt x="14" y="30"/>
                  </a:cubicBezTo>
                  <a:cubicBezTo>
                    <a:pt x="13" y="30"/>
                    <a:pt x="13" y="30"/>
                    <a:pt x="12" y="30"/>
                  </a:cubicBezTo>
                  <a:cubicBezTo>
                    <a:pt x="10" y="32"/>
                    <a:pt x="9" y="33"/>
                    <a:pt x="7" y="35"/>
                  </a:cubicBezTo>
                  <a:cubicBezTo>
                    <a:pt x="4" y="38"/>
                    <a:pt x="2" y="42"/>
                    <a:pt x="1" y="46"/>
                  </a:cubicBezTo>
                  <a:cubicBezTo>
                    <a:pt x="0" y="48"/>
                    <a:pt x="0" y="50"/>
                    <a:pt x="0" y="52"/>
                  </a:cubicBezTo>
                  <a:cubicBezTo>
                    <a:pt x="0" y="53"/>
                    <a:pt x="0" y="54"/>
                    <a:pt x="0" y="55"/>
                  </a:cubicBezTo>
                  <a:cubicBezTo>
                    <a:pt x="0" y="56"/>
                    <a:pt x="0" y="57"/>
                    <a:pt x="0" y="58"/>
                  </a:cubicBezTo>
                  <a:cubicBezTo>
                    <a:pt x="0" y="60"/>
                    <a:pt x="0" y="62"/>
                    <a:pt x="1" y="64"/>
                  </a:cubicBezTo>
                  <a:cubicBezTo>
                    <a:pt x="1" y="65"/>
                    <a:pt x="2" y="66"/>
                    <a:pt x="2" y="67"/>
                  </a:cubicBezTo>
                  <a:cubicBezTo>
                    <a:pt x="2" y="67"/>
                    <a:pt x="2" y="68"/>
                    <a:pt x="3" y="68"/>
                  </a:cubicBezTo>
                  <a:cubicBezTo>
                    <a:pt x="3" y="69"/>
                    <a:pt x="3" y="69"/>
                    <a:pt x="3" y="69"/>
                  </a:cubicBezTo>
                  <a:cubicBezTo>
                    <a:pt x="3" y="70"/>
                    <a:pt x="3" y="70"/>
                    <a:pt x="3" y="70"/>
                  </a:cubicBezTo>
                  <a:cubicBezTo>
                    <a:pt x="3" y="70"/>
                    <a:pt x="3" y="70"/>
                    <a:pt x="3" y="70"/>
                  </a:cubicBezTo>
                  <a:cubicBezTo>
                    <a:pt x="3" y="70"/>
                    <a:pt x="3" y="70"/>
                    <a:pt x="3" y="70"/>
                  </a:cubicBezTo>
                  <a:cubicBezTo>
                    <a:pt x="4" y="70"/>
                    <a:pt x="4" y="70"/>
                    <a:pt x="4" y="70"/>
                  </a:cubicBezTo>
                  <a:cubicBezTo>
                    <a:pt x="4" y="71"/>
                    <a:pt x="4" y="71"/>
                    <a:pt x="4" y="71"/>
                  </a:cubicBezTo>
                  <a:cubicBezTo>
                    <a:pt x="4" y="71"/>
                    <a:pt x="5" y="72"/>
                    <a:pt x="5" y="72"/>
                  </a:cubicBezTo>
                  <a:cubicBezTo>
                    <a:pt x="5" y="73"/>
                    <a:pt x="6" y="74"/>
                    <a:pt x="7" y="75"/>
                  </a:cubicBezTo>
                  <a:cubicBezTo>
                    <a:pt x="8" y="77"/>
                    <a:pt x="10" y="78"/>
                    <a:pt x="12" y="79"/>
                  </a:cubicBezTo>
                  <a:cubicBezTo>
                    <a:pt x="15" y="82"/>
                    <a:pt x="19" y="83"/>
                    <a:pt x="23" y="84"/>
                  </a:cubicBezTo>
                  <a:cubicBezTo>
                    <a:pt x="27" y="84"/>
                    <a:pt x="32" y="84"/>
                    <a:pt x="36" y="83"/>
                  </a:cubicBezTo>
                  <a:cubicBezTo>
                    <a:pt x="38" y="83"/>
                    <a:pt x="40" y="82"/>
                    <a:pt x="42" y="81"/>
                  </a:cubicBezTo>
                  <a:cubicBezTo>
                    <a:pt x="42" y="81"/>
                    <a:pt x="42" y="81"/>
                    <a:pt x="42" y="81"/>
                  </a:cubicBezTo>
                  <a:cubicBezTo>
                    <a:pt x="43" y="80"/>
                    <a:pt x="43" y="80"/>
                    <a:pt x="43" y="80"/>
                  </a:cubicBezTo>
                  <a:cubicBezTo>
                    <a:pt x="43" y="80"/>
                    <a:pt x="44" y="80"/>
                    <a:pt x="44" y="80"/>
                  </a:cubicBezTo>
                  <a:cubicBezTo>
                    <a:pt x="46" y="79"/>
                    <a:pt x="46" y="79"/>
                    <a:pt x="46" y="79"/>
                  </a:cubicBezTo>
                  <a:cubicBezTo>
                    <a:pt x="55" y="75"/>
                    <a:pt x="55" y="75"/>
                    <a:pt x="55" y="75"/>
                  </a:cubicBezTo>
                  <a:cubicBezTo>
                    <a:pt x="72" y="66"/>
                    <a:pt x="72" y="66"/>
                    <a:pt x="72" y="66"/>
                  </a:cubicBezTo>
                  <a:cubicBezTo>
                    <a:pt x="50" y="77"/>
                    <a:pt x="50" y="77"/>
                    <a:pt x="50" y="77"/>
                  </a:cubicBezTo>
                  <a:cubicBezTo>
                    <a:pt x="44" y="79"/>
                    <a:pt x="44" y="79"/>
                    <a:pt x="44" y="79"/>
                  </a:cubicBezTo>
                  <a:cubicBezTo>
                    <a:pt x="43" y="80"/>
                    <a:pt x="43" y="80"/>
                    <a:pt x="43" y="80"/>
                  </a:cubicBezTo>
                  <a:cubicBezTo>
                    <a:pt x="42" y="81"/>
                    <a:pt x="42" y="81"/>
                    <a:pt x="42" y="81"/>
                  </a:cubicBezTo>
                  <a:cubicBezTo>
                    <a:pt x="41" y="81"/>
                    <a:pt x="41" y="81"/>
                    <a:pt x="41" y="81"/>
                  </a:cubicBezTo>
                  <a:cubicBezTo>
                    <a:pt x="40" y="82"/>
                    <a:pt x="39" y="82"/>
                    <a:pt x="38" y="82"/>
                  </a:cubicBezTo>
                  <a:cubicBezTo>
                    <a:pt x="33" y="84"/>
                    <a:pt x="27" y="84"/>
                    <a:pt x="22" y="83"/>
                  </a:cubicBezTo>
                  <a:cubicBezTo>
                    <a:pt x="17" y="82"/>
                    <a:pt x="12" y="80"/>
                    <a:pt x="9" y="76"/>
                  </a:cubicBezTo>
                  <a:cubicBezTo>
                    <a:pt x="7" y="74"/>
                    <a:pt x="5" y="72"/>
                    <a:pt x="4" y="69"/>
                  </a:cubicBezTo>
                  <a:cubicBezTo>
                    <a:pt x="4" y="69"/>
                    <a:pt x="4" y="69"/>
                    <a:pt x="4" y="69"/>
                  </a:cubicBezTo>
                  <a:cubicBezTo>
                    <a:pt x="4" y="70"/>
                    <a:pt x="4" y="69"/>
                    <a:pt x="4" y="69"/>
                  </a:cubicBezTo>
                  <a:cubicBezTo>
                    <a:pt x="3" y="69"/>
                    <a:pt x="3" y="69"/>
                    <a:pt x="3" y="69"/>
                  </a:cubicBezTo>
                  <a:cubicBezTo>
                    <a:pt x="3" y="69"/>
                    <a:pt x="3" y="68"/>
                    <a:pt x="3" y="68"/>
                  </a:cubicBezTo>
                  <a:cubicBezTo>
                    <a:pt x="3" y="67"/>
                    <a:pt x="2" y="67"/>
                    <a:pt x="2" y="66"/>
                  </a:cubicBezTo>
                  <a:cubicBezTo>
                    <a:pt x="2" y="65"/>
                    <a:pt x="1" y="64"/>
                    <a:pt x="1" y="62"/>
                  </a:cubicBezTo>
                  <a:cubicBezTo>
                    <a:pt x="0" y="60"/>
                    <a:pt x="0" y="57"/>
                    <a:pt x="0" y="55"/>
                  </a:cubicBezTo>
                  <a:cubicBezTo>
                    <a:pt x="0" y="52"/>
                    <a:pt x="0" y="50"/>
                    <a:pt x="1" y="47"/>
                  </a:cubicBezTo>
                  <a:cubicBezTo>
                    <a:pt x="2" y="42"/>
                    <a:pt x="5" y="37"/>
                    <a:pt x="9" y="33"/>
                  </a:cubicBezTo>
                  <a:cubicBezTo>
                    <a:pt x="9" y="34"/>
                    <a:pt x="9" y="34"/>
                    <a:pt x="10" y="34"/>
                  </a:cubicBezTo>
                  <a:cubicBezTo>
                    <a:pt x="6" y="37"/>
                    <a:pt x="3" y="42"/>
                    <a:pt x="2" y="47"/>
                  </a:cubicBezTo>
                  <a:cubicBezTo>
                    <a:pt x="1" y="50"/>
                    <a:pt x="1" y="52"/>
                    <a:pt x="1" y="55"/>
                  </a:cubicBezTo>
                  <a:cubicBezTo>
                    <a:pt x="1" y="57"/>
                    <a:pt x="1" y="60"/>
                    <a:pt x="2" y="62"/>
                  </a:cubicBezTo>
                  <a:cubicBezTo>
                    <a:pt x="2" y="64"/>
                    <a:pt x="3" y="65"/>
                    <a:pt x="3" y="66"/>
                  </a:cubicBezTo>
                  <a:cubicBezTo>
                    <a:pt x="3" y="67"/>
                    <a:pt x="4" y="67"/>
                    <a:pt x="4" y="68"/>
                  </a:cubicBezTo>
                  <a:cubicBezTo>
                    <a:pt x="4" y="68"/>
                    <a:pt x="4" y="68"/>
                    <a:pt x="4" y="69"/>
                  </a:cubicBezTo>
                  <a:cubicBezTo>
                    <a:pt x="5" y="69"/>
                    <a:pt x="5" y="69"/>
                    <a:pt x="5" y="69"/>
                  </a:cubicBezTo>
                  <a:cubicBezTo>
                    <a:pt x="5" y="69"/>
                    <a:pt x="5" y="69"/>
                    <a:pt x="5" y="69"/>
                  </a:cubicBezTo>
                  <a:cubicBezTo>
                    <a:pt x="5" y="69"/>
                    <a:pt x="5" y="69"/>
                    <a:pt x="5" y="69"/>
                  </a:cubicBezTo>
                  <a:cubicBezTo>
                    <a:pt x="5" y="69"/>
                    <a:pt x="5" y="69"/>
                    <a:pt x="5" y="69"/>
                  </a:cubicBezTo>
                  <a:cubicBezTo>
                    <a:pt x="6" y="72"/>
                    <a:pt x="8" y="74"/>
                    <a:pt x="10" y="76"/>
                  </a:cubicBezTo>
                  <a:cubicBezTo>
                    <a:pt x="13" y="79"/>
                    <a:pt x="18" y="81"/>
                    <a:pt x="23" y="82"/>
                  </a:cubicBezTo>
                  <a:cubicBezTo>
                    <a:pt x="28" y="83"/>
                    <a:pt x="33" y="83"/>
                    <a:pt x="38" y="81"/>
                  </a:cubicBezTo>
                  <a:cubicBezTo>
                    <a:pt x="40" y="81"/>
                    <a:pt x="41" y="81"/>
                    <a:pt x="42" y="80"/>
                  </a:cubicBezTo>
                  <a:cubicBezTo>
                    <a:pt x="43" y="79"/>
                    <a:pt x="44" y="79"/>
                    <a:pt x="45" y="79"/>
                  </a:cubicBezTo>
                  <a:cubicBezTo>
                    <a:pt x="50" y="76"/>
                    <a:pt x="50" y="76"/>
                    <a:pt x="50" y="76"/>
                  </a:cubicBezTo>
                  <a:cubicBezTo>
                    <a:pt x="58" y="72"/>
                    <a:pt x="65" y="68"/>
                    <a:pt x="73" y="64"/>
                  </a:cubicBezTo>
                  <a:cubicBezTo>
                    <a:pt x="73" y="66"/>
                    <a:pt x="73" y="66"/>
                    <a:pt x="73" y="66"/>
                  </a:cubicBezTo>
                  <a:cubicBezTo>
                    <a:pt x="90" y="58"/>
                    <a:pt x="90" y="58"/>
                    <a:pt x="90" y="58"/>
                  </a:cubicBezTo>
                  <a:cubicBezTo>
                    <a:pt x="94" y="56"/>
                    <a:pt x="94" y="56"/>
                    <a:pt x="94" y="56"/>
                  </a:cubicBezTo>
                  <a:cubicBezTo>
                    <a:pt x="95" y="55"/>
                    <a:pt x="96" y="55"/>
                    <a:pt x="98" y="53"/>
                  </a:cubicBezTo>
                  <a:cubicBezTo>
                    <a:pt x="102" y="51"/>
                    <a:pt x="105" y="48"/>
                    <a:pt x="107" y="44"/>
                  </a:cubicBezTo>
                  <a:cubicBezTo>
                    <a:pt x="109" y="41"/>
                    <a:pt x="110" y="38"/>
                    <a:pt x="110" y="35"/>
                  </a:cubicBezTo>
                  <a:cubicBezTo>
                    <a:pt x="111" y="33"/>
                    <a:pt x="110" y="30"/>
                    <a:pt x="110" y="28"/>
                  </a:cubicBezTo>
                  <a:cubicBezTo>
                    <a:pt x="110" y="33"/>
                    <a:pt x="109" y="39"/>
                    <a:pt x="105" y="4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09" name="Freeform 23">
              <a:extLst>
                <a:ext uri="{FF2B5EF4-FFF2-40B4-BE49-F238E27FC236}">
                  <a16:creationId xmlns:a16="http://schemas.microsoft.com/office/drawing/2014/main" xmlns="" id="{3ABBF213-D649-4E74-9D68-475B30E3DC0B}"/>
                </a:ext>
              </a:extLst>
            </p:cNvPr>
            <p:cNvSpPr/>
            <p:nvPr/>
          </p:nvSpPr>
          <p:spPr bwMode="auto">
            <a:xfrm>
              <a:off x="7693026" y="2405063"/>
              <a:ext cx="4763"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0" name="Freeform 24">
              <a:extLst>
                <a:ext uri="{FF2B5EF4-FFF2-40B4-BE49-F238E27FC236}">
                  <a16:creationId xmlns:a16="http://schemas.microsoft.com/office/drawing/2014/main" xmlns="" id="{C08041DC-746D-4314-B414-802C04104D82}"/>
                </a:ext>
              </a:extLst>
            </p:cNvPr>
            <p:cNvSpPr/>
            <p:nvPr/>
          </p:nvSpPr>
          <p:spPr bwMode="auto">
            <a:xfrm>
              <a:off x="7697788" y="2397126"/>
              <a:ext cx="11113" cy="7938"/>
            </a:xfrm>
            <a:custGeom>
              <a:avLst/>
              <a:gdLst>
                <a:gd name="T0" fmla="*/ 0 w 3"/>
                <a:gd name="T1" fmla="*/ 2 h 2"/>
                <a:gd name="T2" fmla="*/ 3 w 3"/>
                <a:gd name="T3" fmla="*/ 0 h 2"/>
                <a:gd name="T4" fmla="*/ 0 w 3"/>
                <a:gd name="T5" fmla="*/ 2 h 2"/>
              </a:gdLst>
              <a:ahLst/>
              <a:cxnLst>
                <a:cxn ang="0">
                  <a:pos x="T0" y="T1"/>
                </a:cxn>
                <a:cxn ang="0">
                  <a:pos x="T2" y="T3"/>
                </a:cxn>
                <a:cxn ang="0">
                  <a:pos x="T4" y="T5"/>
                </a:cxn>
              </a:cxnLst>
              <a:rect l="0" t="0" r="r" b="b"/>
              <a:pathLst>
                <a:path w="3" h="2">
                  <a:moveTo>
                    <a:pt x="0" y="2"/>
                  </a:moveTo>
                  <a:cubicBezTo>
                    <a:pt x="1" y="2"/>
                    <a:pt x="2" y="1"/>
                    <a:pt x="3" y="0"/>
                  </a:cubicBezTo>
                  <a:cubicBezTo>
                    <a:pt x="2" y="1"/>
                    <a:pt x="1" y="2"/>
                    <a:pt x="0" y="2"/>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1" name="Freeform 25">
              <a:extLst>
                <a:ext uri="{FF2B5EF4-FFF2-40B4-BE49-F238E27FC236}">
                  <a16:creationId xmlns:a16="http://schemas.microsoft.com/office/drawing/2014/main" xmlns="" id="{D03A3930-283D-4288-9BA2-3268CBE0FA8A}"/>
                </a:ext>
              </a:extLst>
            </p:cNvPr>
            <p:cNvSpPr/>
            <p:nvPr/>
          </p:nvSpPr>
          <p:spPr bwMode="auto">
            <a:xfrm>
              <a:off x="7316788" y="2201863"/>
              <a:ext cx="444500" cy="258763"/>
            </a:xfrm>
            <a:custGeom>
              <a:avLst/>
              <a:gdLst>
                <a:gd name="T0" fmla="*/ 95 w 118"/>
                <a:gd name="T1" fmla="*/ 0 h 69"/>
                <a:gd name="T2" fmla="*/ 111 w 118"/>
                <a:gd name="T3" fmla="*/ 43 h 69"/>
                <a:gd name="T4" fmla="*/ 95 w 118"/>
                <a:gd name="T5" fmla="*/ 53 h 69"/>
                <a:gd name="T6" fmla="*/ 83 w 118"/>
                <a:gd name="T7" fmla="*/ 56 h 69"/>
                <a:gd name="T8" fmla="*/ 90 w 118"/>
                <a:gd name="T9" fmla="*/ 54 h 69"/>
                <a:gd name="T10" fmla="*/ 96 w 118"/>
                <a:gd name="T11" fmla="*/ 53 h 69"/>
                <a:gd name="T12" fmla="*/ 113 w 118"/>
                <a:gd name="T13" fmla="*/ 39 h 69"/>
                <a:gd name="T14" fmla="*/ 95 w 118"/>
                <a:gd name="T15" fmla="*/ 1 h 69"/>
                <a:gd name="T16" fmla="*/ 82 w 118"/>
                <a:gd name="T17" fmla="*/ 4 h 69"/>
                <a:gd name="T18" fmla="*/ 93 w 118"/>
                <a:gd name="T19" fmla="*/ 7 h 69"/>
                <a:gd name="T20" fmla="*/ 106 w 118"/>
                <a:gd name="T21" fmla="*/ 23 h 69"/>
                <a:gd name="T22" fmla="*/ 98 w 118"/>
                <a:gd name="T23" fmla="*/ 44 h 69"/>
                <a:gd name="T24" fmla="*/ 79 w 118"/>
                <a:gd name="T25" fmla="*/ 48 h 69"/>
                <a:gd name="T26" fmla="*/ 92 w 118"/>
                <a:gd name="T27" fmla="*/ 45 h 69"/>
                <a:gd name="T28" fmla="*/ 102 w 118"/>
                <a:gd name="T29" fmla="*/ 41 h 69"/>
                <a:gd name="T30" fmla="*/ 94 w 118"/>
                <a:gd name="T31" fmla="*/ 10 h 69"/>
                <a:gd name="T32" fmla="*/ 102 w 118"/>
                <a:gd name="T33" fmla="*/ 19 h 69"/>
                <a:gd name="T34" fmla="*/ 97 w 118"/>
                <a:gd name="T35" fmla="*/ 42 h 69"/>
                <a:gd name="T36" fmla="*/ 79 w 118"/>
                <a:gd name="T37" fmla="*/ 46 h 69"/>
                <a:gd name="T38" fmla="*/ 30 w 118"/>
                <a:gd name="T39" fmla="*/ 55 h 69"/>
                <a:gd name="T40" fmla="*/ 28 w 118"/>
                <a:gd name="T41" fmla="*/ 55 h 69"/>
                <a:gd name="T42" fmla="*/ 25 w 118"/>
                <a:gd name="T43" fmla="*/ 54 h 69"/>
                <a:gd name="T44" fmla="*/ 16 w 118"/>
                <a:gd name="T45" fmla="*/ 36 h 69"/>
                <a:gd name="T46" fmla="*/ 25 w 118"/>
                <a:gd name="T47" fmla="*/ 25 h 69"/>
                <a:gd name="T48" fmla="*/ 31 w 118"/>
                <a:gd name="T49" fmla="*/ 24 h 69"/>
                <a:gd name="T50" fmla="*/ 66 w 118"/>
                <a:gd name="T51" fmla="*/ 9 h 69"/>
                <a:gd name="T52" fmla="*/ 49 w 118"/>
                <a:gd name="T53" fmla="*/ 6 h 69"/>
                <a:gd name="T54" fmla="*/ 25 w 118"/>
                <a:gd name="T55" fmla="*/ 11 h 69"/>
                <a:gd name="T56" fmla="*/ 9 w 118"/>
                <a:gd name="T57" fmla="*/ 19 h 69"/>
                <a:gd name="T58" fmla="*/ 2 w 118"/>
                <a:gd name="T59" fmla="*/ 31 h 69"/>
                <a:gd name="T60" fmla="*/ 25 w 118"/>
                <a:gd name="T61" fmla="*/ 69 h 69"/>
                <a:gd name="T62" fmla="*/ 27 w 118"/>
                <a:gd name="T63" fmla="*/ 69 h 69"/>
                <a:gd name="T64" fmla="*/ 37 w 118"/>
                <a:gd name="T65" fmla="*/ 69 h 69"/>
                <a:gd name="T66" fmla="*/ 84 w 118"/>
                <a:gd name="T67" fmla="*/ 58 h 69"/>
                <a:gd name="T68" fmla="*/ 99 w 118"/>
                <a:gd name="T69" fmla="*/ 55 h 69"/>
                <a:gd name="T70" fmla="*/ 94 w 118"/>
                <a:gd name="T71" fmla="*/ 56 h 69"/>
                <a:gd name="T72" fmla="*/ 55 w 118"/>
                <a:gd name="T73" fmla="*/ 64 h 69"/>
                <a:gd name="T74" fmla="*/ 29 w 118"/>
                <a:gd name="T75" fmla="*/ 69 h 69"/>
                <a:gd name="T76" fmla="*/ 27 w 118"/>
                <a:gd name="T77" fmla="*/ 69 h 69"/>
                <a:gd name="T78" fmla="*/ 14 w 118"/>
                <a:gd name="T79" fmla="*/ 65 h 69"/>
                <a:gd name="T80" fmla="*/ 15 w 118"/>
                <a:gd name="T81" fmla="*/ 64 h 69"/>
                <a:gd name="T82" fmla="*/ 27 w 118"/>
                <a:gd name="T83" fmla="*/ 67 h 69"/>
                <a:gd name="T84" fmla="*/ 29 w 118"/>
                <a:gd name="T85" fmla="*/ 68 h 69"/>
                <a:gd name="T86" fmla="*/ 55 w 118"/>
                <a:gd name="T87" fmla="*/ 63 h 69"/>
                <a:gd name="T88" fmla="*/ 95 w 118"/>
                <a:gd name="T89" fmla="*/ 55 h 69"/>
                <a:gd name="T90" fmla="*/ 105 w 118"/>
                <a:gd name="T91" fmla="*/ 50 h 69"/>
                <a:gd name="T92" fmla="*/ 118 w 118"/>
                <a:gd name="T93" fmla="*/ 3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69">
                  <a:moveTo>
                    <a:pt x="110" y="9"/>
                  </a:moveTo>
                  <a:cubicBezTo>
                    <a:pt x="108" y="6"/>
                    <a:pt x="106" y="4"/>
                    <a:pt x="103" y="3"/>
                  </a:cubicBezTo>
                  <a:cubicBezTo>
                    <a:pt x="101" y="1"/>
                    <a:pt x="98" y="0"/>
                    <a:pt x="95" y="0"/>
                  </a:cubicBezTo>
                  <a:cubicBezTo>
                    <a:pt x="101" y="2"/>
                    <a:pt x="106" y="6"/>
                    <a:pt x="109" y="10"/>
                  </a:cubicBezTo>
                  <a:cubicBezTo>
                    <a:pt x="113" y="15"/>
                    <a:pt x="115" y="20"/>
                    <a:pt x="115" y="26"/>
                  </a:cubicBezTo>
                  <a:cubicBezTo>
                    <a:pt x="116" y="32"/>
                    <a:pt x="115" y="38"/>
                    <a:pt x="111" y="43"/>
                  </a:cubicBezTo>
                  <a:cubicBezTo>
                    <a:pt x="110" y="45"/>
                    <a:pt x="108" y="47"/>
                    <a:pt x="105" y="49"/>
                  </a:cubicBezTo>
                  <a:cubicBezTo>
                    <a:pt x="103" y="51"/>
                    <a:pt x="100" y="52"/>
                    <a:pt x="97" y="53"/>
                  </a:cubicBezTo>
                  <a:cubicBezTo>
                    <a:pt x="97" y="53"/>
                    <a:pt x="96" y="53"/>
                    <a:pt x="95" y="53"/>
                  </a:cubicBezTo>
                  <a:cubicBezTo>
                    <a:pt x="93" y="54"/>
                    <a:pt x="93" y="54"/>
                    <a:pt x="93" y="54"/>
                  </a:cubicBezTo>
                  <a:cubicBezTo>
                    <a:pt x="90" y="54"/>
                    <a:pt x="90" y="54"/>
                    <a:pt x="90" y="54"/>
                  </a:cubicBezTo>
                  <a:cubicBezTo>
                    <a:pt x="83" y="56"/>
                    <a:pt x="83" y="56"/>
                    <a:pt x="83" y="56"/>
                  </a:cubicBezTo>
                  <a:cubicBezTo>
                    <a:pt x="69" y="59"/>
                    <a:pt x="69" y="59"/>
                    <a:pt x="69" y="59"/>
                  </a:cubicBezTo>
                  <a:cubicBezTo>
                    <a:pt x="41" y="65"/>
                    <a:pt x="41" y="65"/>
                    <a:pt x="41" y="65"/>
                  </a:cubicBezTo>
                  <a:cubicBezTo>
                    <a:pt x="56" y="61"/>
                    <a:pt x="74" y="57"/>
                    <a:pt x="90" y="54"/>
                  </a:cubicBezTo>
                  <a:cubicBezTo>
                    <a:pt x="94" y="53"/>
                    <a:pt x="94" y="53"/>
                    <a:pt x="94" y="53"/>
                  </a:cubicBezTo>
                  <a:cubicBezTo>
                    <a:pt x="95" y="53"/>
                    <a:pt x="95" y="53"/>
                    <a:pt x="95" y="53"/>
                  </a:cubicBezTo>
                  <a:cubicBezTo>
                    <a:pt x="95" y="53"/>
                    <a:pt x="96" y="53"/>
                    <a:pt x="96" y="53"/>
                  </a:cubicBezTo>
                  <a:cubicBezTo>
                    <a:pt x="97" y="53"/>
                    <a:pt x="98" y="52"/>
                    <a:pt x="98" y="52"/>
                  </a:cubicBezTo>
                  <a:cubicBezTo>
                    <a:pt x="102" y="51"/>
                    <a:pt x="105" y="50"/>
                    <a:pt x="107" y="47"/>
                  </a:cubicBezTo>
                  <a:cubicBezTo>
                    <a:pt x="110" y="45"/>
                    <a:pt x="112" y="42"/>
                    <a:pt x="113" y="39"/>
                  </a:cubicBezTo>
                  <a:cubicBezTo>
                    <a:pt x="114" y="36"/>
                    <a:pt x="115" y="33"/>
                    <a:pt x="115" y="30"/>
                  </a:cubicBezTo>
                  <a:cubicBezTo>
                    <a:pt x="115" y="24"/>
                    <a:pt x="113" y="17"/>
                    <a:pt x="110" y="12"/>
                  </a:cubicBezTo>
                  <a:cubicBezTo>
                    <a:pt x="106" y="7"/>
                    <a:pt x="101" y="3"/>
                    <a:pt x="95" y="1"/>
                  </a:cubicBezTo>
                  <a:cubicBezTo>
                    <a:pt x="94" y="1"/>
                    <a:pt x="92" y="0"/>
                    <a:pt x="91" y="0"/>
                  </a:cubicBezTo>
                  <a:cubicBezTo>
                    <a:pt x="89" y="0"/>
                    <a:pt x="88" y="0"/>
                    <a:pt x="86" y="1"/>
                  </a:cubicBezTo>
                  <a:cubicBezTo>
                    <a:pt x="84" y="2"/>
                    <a:pt x="82" y="3"/>
                    <a:pt x="82" y="4"/>
                  </a:cubicBezTo>
                  <a:cubicBezTo>
                    <a:pt x="82" y="5"/>
                    <a:pt x="83" y="5"/>
                    <a:pt x="84" y="5"/>
                  </a:cubicBezTo>
                  <a:cubicBezTo>
                    <a:pt x="85" y="5"/>
                    <a:pt x="87" y="6"/>
                    <a:pt x="89" y="6"/>
                  </a:cubicBezTo>
                  <a:cubicBezTo>
                    <a:pt x="90" y="6"/>
                    <a:pt x="91" y="6"/>
                    <a:pt x="93" y="7"/>
                  </a:cubicBezTo>
                  <a:cubicBezTo>
                    <a:pt x="94" y="7"/>
                    <a:pt x="95" y="7"/>
                    <a:pt x="95" y="7"/>
                  </a:cubicBezTo>
                  <a:cubicBezTo>
                    <a:pt x="96" y="8"/>
                    <a:pt x="95" y="9"/>
                    <a:pt x="94" y="9"/>
                  </a:cubicBezTo>
                  <a:cubicBezTo>
                    <a:pt x="100" y="12"/>
                    <a:pt x="105" y="17"/>
                    <a:pt x="106" y="23"/>
                  </a:cubicBezTo>
                  <a:cubicBezTo>
                    <a:pt x="107" y="27"/>
                    <a:pt x="107" y="30"/>
                    <a:pt x="107" y="33"/>
                  </a:cubicBezTo>
                  <a:cubicBezTo>
                    <a:pt x="106" y="36"/>
                    <a:pt x="105" y="39"/>
                    <a:pt x="102" y="41"/>
                  </a:cubicBezTo>
                  <a:cubicBezTo>
                    <a:pt x="101" y="42"/>
                    <a:pt x="100" y="43"/>
                    <a:pt x="98" y="44"/>
                  </a:cubicBezTo>
                  <a:cubicBezTo>
                    <a:pt x="97" y="44"/>
                    <a:pt x="96" y="45"/>
                    <a:pt x="95" y="45"/>
                  </a:cubicBezTo>
                  <a:cubicBezTo>
                    <a:pt x="94" y="45"/>
                    <a:pt x="93" y="45"/>
                    <a:pt x="92" y="46"/>
                  </a:cubicBezTo>
                  <a:cubicBezTo>
                    <a:pt x="79" y="48"/>
                    <a:pt x="79" y="48"/>
                    <a:pt x="79" y="48"/>
                  </a:cubicBezTo>
                  <a:cubicBezTo>
                    <a:pt x="70" y="50"/>
                    <a:pt x="61" y="52"/>
                    <a:pt x="52" y="53"/>
                  </a:cubicBezTo>
                  <a:cubicBezTo>
                    <a:pt x="61" y="52"/>
                    <a:pt x="70" y="50"/>
                    <a:pt x="79" y="48"/>
                  </a:cubicBezTo>
                  <a:cubicBezTo>
                    <a:pt x="92" y="45"/>
                    <a:pt x="92" y="45"/>
                    <a:pt x="92" y="45"/>
                  </a:cubicBezTo>
                  <a:cubicBezTo>
                    <a:pt x="93" y="45"/>
                    <a:pt x="94" y="45"/>
                    <a:pt x="95" y="45"/>
                  </a:cubicBezTo>
                  <a:cubicBezTo>
                    <a:pt x="96" y="45"/>
                    <a:pt x="97" y="44"/>
                    <a:pt x="98" y="44"/>
                  </a:cubicBezTo>
                  <a:cubicBezTo>
                    <a:pt x="100" y="43"/>
                    <a:pt x="101" y="42"/>
                    <a:pt x="102" y="41"/>
                  </a:cubicBezTo>
                  <a:cubicBezTo>
                    <a:pt x="105" y="39"/>
                    <a:pt x="106" y="36"/>
                    <a:pt x="106" y="33"/>
                  </a:cubicBezTo>
                  <a:cubicBezTo>
                    <a:pt x="107" y="30"/>
                    <a:pt x="107" y="27"/>
                    <a:pt x="106" y="23"/>
                  </a:cubicBezTo>
                  <a:cubicBezTo>
                    <a:pt x="104" y="17"/>
                    <a:pt x="100" y="12"/>
                    <a:pt x="94" y="10"/>
                  </a:cubicBezTo>
                  <a:cubicBezTo>
                    <a:pt x="93" y="10"/>
                    <a:pt x="93" y="11"/>
                    <a:pt x="95" y="12"/>
                  </a:cubicBezTo>
                  <a:cubicBezTo>
                    <a:pt x="96" y="13"/>
                    <a:pt x="97" y="14"/>
                    <a:pt x="98" y="15"/>
                  </a:cubicBezTo>
                  <a:cubicBezTo>
                    <a:pt x="99" y="16"/>
                    <a:pt x="101" y="17"/>
                    <a:pt x="102" y="19"/>
                  </a:cubicBezTo>
                  <a:cubicBezTo>
                    <a:pt x="103" y="21"/>
                    <a:pt x="104" y="24"/>
                    <a:pt x="105" y="26"/>
                  </a:cubicBezTo>
                  <a:cubicBezTo>
                    <a:pt x="105" y="28"/>
                    <a:pt x="105" y="30"/>
                    <a:pt x="105" y="32"/>
                  </a:cubicBezTo>
                  <a:cubicBezTo>
                    <a:pt x="104" y="36"/>
                    <a:pt x="101" y="40"/>
                    <a:pt x="97" y="42"/>
                  </a:cubicBezTo>
                  <a:cubicBezTo>
                    <a:pt x="96" y="42"/>
                    <a:pt x="94" y="43"/>
                    <a:pt x="93" y="43"/>
                  </a:cubicBezTo>
                  <a:cubicBezTo>
                    <a:pt x="89" y="44"/>
                    <a:pt x="89" y="44"/>
                    <a:pt x="89" y="44"/>
                  </a:cubicBezTo>
                  <a:cubicBezTo>
                    <a:pt x="79" y="46"/>
                    <a:pt x="79" y="46"/>
                    <a:pt x="79" y="46"/>
                  </a:cubicBezTo>
                  <a:cubicBezTo>
                    <a:pt x="66" y="48"/>
                    <a:pt x="53" y="51"/>
                    <a:pt x="41" y="53"/>
                  </a:cubicBezTo>
                  <a:cubicBezTo>
                    <a:pt x="34" y="55"/>
                    <a:pt x="34" y="55"/>
                    <a:pt x="34" y="55"/>
                  </a:cubicBezTo>
                  <a:cubicBezTo>
                    <a:pt x="33" y="55"/>
                    <a:pt x="31" y="55"/>
                    <a:pt x="30" y="55"/>
                  </a:cubicBezTo>
                  <a:cubicBezTo>
                    <a:pt x="29" y="55"/>
                    <a:pt x="29" y="55"/>
                    <a:pt x="29" y="55"/>
                  </a:cubicBezTo>
                  <a:cubicBezTo>
                    <a:pt x="28" y="55"/>
                    <a:pt x="28" y="55"/>
                    <a:pt x="28" y="55"/>
                  </a:cubicBezTo>
                  <a:cubicBezTo>
                    <a:pt x="28" y="55"/>
                    <a:pt x="28" y="55"/>
                    <a:pt x="28" y="55"/>
                  </a:cubicBezTo>
                  <a:cubicBezTo>
                    <a:pt x="27" y="55"/>
                    <a:pt x="27" y="55"/>
                    <a:pt x="27" y="55"/>
                  </a:cubicBezTo>
                  <a:cubicBezTo>
                    <a:pt x="27" y="55"/>
                    <a:pt x="27" y="55"/>
                    <a:pt x="27" y="55"/>
                  </a:cubicBezTo>
                  <a:cubicBezTo>
                    <a:pt x="26" y="54"/>
                    <a:pt x="25" y="54"/>
                    <a:pt x="25" y="54"/>
                  </a:cubicBezTo>
                  <a:cubicBezTo>
                    <a:pt x="23" y="54"/>
                    <a:pt x="22" y="53"/>
                    <a:pt x="21" y="52"/>
                  </a:cubicBezTo>
                  <a:cubicBezTo>
                    <a:pt x="19" y="51"/>
                    <a:pt x="17" y="48"/>
                    <a:pt x="16" y="45"/>
                  </a:cubicBezTo>
                  <a:cubicBezTo>
                    <a:pt x="15" y="42"/>
                    <a:pt x="15" y="39"/>
                    <a:pt x="16" y="36"/>
                  </a:cubicBezTo>
                  <a:cubicBezTo>
                    <a:pt x="16" y="33"/>
                    <a:pt x="17" y="32"/>
                    <a:pt x="18" y="30"/>
                  </a:cubicBezTo>
                  <a:cubicBezTo>
                    <a:pt x="20" y="28"/>
                    <a:pt x="21" y="27"/>
                    <a:pt x="23" y="26"/>
                  </a:cubicBezTo>
                  <a:cubicBezTo>
                    <a:pt x="24" y="26"/>
                    <a:pt x="24" y="26"/>
                    <a:pt x="25" y="25"/>
                  </a:cubicBezTo>
                  <a:cubicBezTo>
                    <a:pt x="25" y="25"/>
                    <a:pt x="25" y="25"/>
                    <a:pt x="25" y="25"/>
                  </a:cubicBezTo>
                  <a:cubicBezTo>
                    <a:pt x="26" y="25"/>
                    <a:pt x="26" y="25"/>
                    <a:pt x="26" y="25"/>
                  </a:cubicBezTo>
                  <a:cubicBezTo>
                    <a:pt x="31" y="24"/>
                    <a:pt x="31" y="24"/>
                    <a:pt x="31" y="24"/>
                  </a:cubicBezTo>
                  <a:cubicBezTo>
                    <a:pt x="40" y="22"/>
                    <a:pt x="40" y="22"/>
                    <a:pt x="40" y="22"/>
                  </a:cubicBezTo>
                  <a:cubicBezTo>
                    <a:pt x="52" y="20"/>
                    <a:pt x="64" y="17"/>
                    <a:pt x="74" y="15"/>
                  </a:cubicBezTo>
                  <a:cubicBezTo>
                    <a:pt x="91" y="10"/>
                    <a:pt x="84" y="7"/>
                    <a:pt x="66" y="9"/>
                  </a:cubicBezTo>
                  <a:cubicBezTo>
                    <a:pt x="66" y="8"/>
                    <a:pt x="66" y="8"/>
                    <a:pt x="66" y="8"/>
                  </a:cubicBezTo>
                  <a:cubicBezTo>
                    <a:pt x="83" y="5"/>
                    <a:pt x="74" y="3"/>
                    <a:pt x="76" y="1"/>
                  </a:cubicBezTo>
                  <a:cubicBezTo>
                    <a:pt x="67" y="3"/>
                    <a:pt x="58" y="5"/>
                    <a:pt x="49" y="6"/>
                  </a:cubicBezTo>
                  <a:cubicBezTo>
                    <a:pt x="40" y="8"/>
                    <a:pt x="40" y="8"/>
                    <a:pt x="40" y="8"/>
                  </a:cubicBezTo>
                  <a:cubicBezTo>
                    <a:pt x="30" y="10"/>
                    <a:pt x="30" y="10"/>
                    <a:pt x="30" y="10"/>
                  </a:cubicBezTo>
                  <a:cubicBezTo>
                    <a:pt x="25" y="11"/>
                    <a:pt x="25" y="11"/>
                    <a:pt x="25" y="11"/>
                  </a:cubicBezTo>
                  <a:cubicBezTo>
                    <a:pt x="23" y="11"/>
                    <a:pt x="23" y="11"/>
                    <a:pt x="23" y="11"/>
                  </a:cubicBezTo>
                  <a:cubicBezTo>
                    <a:pt x="22" y="11"/>
                    <a:pt x="21" y="12"/>
                    <a:pt x="20" y="12"/>
                  </a:cubicBezTo>
                  <a:cubicBezTo>
                    <a:pt x="16" y="14"/>
                    <a:pt x="12" y="16"/>
                    <a:pt x="9" y="19"/>
                  </a:cubicBezTo>
                  <a:cubicBezTo>
                    <a:pt x="8" y="20"/>
                    <a:pt x="7" y="21"/>
                    <a:pt x="7" y="22"/>
                  </a:cubicBezTo>
                  <a:cubicBezTo>
                    <a:pt x="6" y="23"/>
                    <a:pt x="6" y="23"/>
                    <a:pt x="5" y="25"/>
                  </a:cubicBezTo>
                  <a:cubicBezTo>
                    <a:pt x="4" y="26"/>
                    <a:pt x="3" y="29"/>
                    <a:pt x="2" y="31"/>
                  </a:cubicBezTo>
                  <a:cubicBezTo>
                    <a:pt x="0" y="38"/>
                    <a:pt x="1" y="47"/>
                    <a:pt x="4" y="54"/>
                  </a:cubicBezTo>
                  <a:cubicBezTo>
                    <a:pt x="6" y="58"/>
                    <a:pt x="9" y="62"/>
                    <a:pt x="13" y="64"/>
                  </a:cubicBezTo>
                  <a:cubicBezTo>
                    <a:pt x="16" y="67"/>
                    <a:pt x="21" y="68"/>
                    <a:pt x="25" y="69"/>
                  </a:cubicBezTo>
                  <a:cubicBezTo>
                    <a:pt x="25" y="69"/>
                    <a:pt x="26" y="69"/>
                    <a:pt x="26" y="69"/>
                  </a:cubicBezTo>
                  <a:cubicBezTo>
                    <a:pt x="27" y="69"/>
                    <a:pt x="27" y="69"/>
                    <a:pt x="27" y="69"/>
                  </a:cubicBezTo>
                  <a:cubicBezTo>
                    <a:pt x="27" y="69"/>
                    <a:pt x="27" y="69"/>
                    <a:pt x="27" y="69"/>
                  </a:cubicBezTo>
                  <a:cubicBezTo>
                    <a:pt x="27" y="69"/>
                    <a:pt x="27" y="69"/>
                    <a:pt x="27" y="69"/>
                  </a:cubicBezTo>
                  <a:cubicBezTo>
                    <a:pt x="28" y="69"/>
                    <a:pt x="29" y="69"/>
                    <a:pt x="30" y="69"/>
                  </a:cubicBezTo>
                  <a:cubicBezTo>
                    <a:pt x="32" y="69"/>
                    <a:pt x="35" y="69"/>
                    <a:pt x="37" y="69"/>
                  </a:cubicBezTo>
                  <a:cubicBezTo>
                    <a:pt x="46" y="67"/>
                    <a:pt x="46" y="67"/>
                    <a:pt x="46" y="67"/>
                  </a:cubicBezTo>
                  <a:cubicBezTo>
                    <a:pt x="65" y="62"/>
                    <a:pt x="65" y="62"/>
                    <a:pt x="65" y="62"/>
                  </a:cubicBezTo>
                  <a:cubicBezTo>
                    <a:pt x="84" y="58"/>
                    <a:pt x="84" y="58"/>
                    <a:pt x="84" y="58"/>
                  </a:cubicBezTo>
                  <a:cubicBezTo>
                    <a:pt x="93" y="56"/>
                    <a:pt x="93" y="56"/>
                    <a:pt x="93" y="56"/>
                  </a:cubicBezTo>
                  <a:cubicBezTo>
                    <a:pt x="96" y="56"/>
                    <a:pt x="96" y="56"/>
                    <a:pt x="96" y="56"/>
                  </a:cubicBezTo>
                  <a:cubicBezTo>
                    <a:pt x="97" y="56"/>
                    <a:pt x="98" y="55"/>
                    <a:pt x="99" y="55"/>
                  </a:cubicBezTo>
                  <a:cubicBezTo>
                    <a:pt x="99" y="55"/>
                    <a:pt x="100" y="55"/>
                    <a:pt x="100" y="54"/>
                  </a:cubicBezTo>
                  <a:cubicBezTo>
                    <a:pt x="99" y="55"/>
                    <a:pt x="98" y="55"/>
                    <a:pt x="97" y="55"/>
                  </a:cubicBezTo>
                  <a:cubicBezTo>
                    <a:pt x="95" y="56"/>
                    <a:pt x="95" y="56"/>
                    <a:pt x="94" y="56"/>
                  </a:cubicBezTo>
                  <a:cubicBezTo>
                    <a:pt x="91" y="57"/>
                    <a:pt x="91" y="57"/>
                    <a:pt x="91" y="57"/>
                  </a:cubicBezTo>
                  <a:cubicBezTo>
                    <a:pt x="78" y="59"/>
                    <a:pt x="78" y="59"/>
                    <a:pt x="78" y="59"/>
                  </a:cubicBezTo>
                  <a:cubicBezTo>
                    <a:pt x="55" y="64"/>
                    <a:pt x="55" y="64"/>
                    <a:pt x="55" y="64"/>
                  </a:cubicBezTo>
                  <a:cubicBezTo>
                    <a:pt x="43" y="67"/>
                    <a:pt x="43" y="67"/>
                    <a:pt x="43" y="67"/>
                  </a:cubicBezTo>
                  <a:cubicBezTo>
                    <a:pt x="37" y="68"/>
                    <a:pt x="37" y="68"/>
                    <a:pt x="37" y="68"/>
                  </a:cubicBezTo>
                  <a:cubicBezTo>
                    <a:pt x="34" y="69"/>
                    <a:pt x="32" y="69"/>
                    <a:pt x="29" y="69"/>
                  </a:cubicBezTo>
                  <a:cubicBezTo>
                    <a:pt x="28" y="69"/>
                    <a:pt x="28" y="69"/>
                    <a:pt x="27" y="69"/>
                  </a:cubicBezTo>
                  <a:cubicBezTo>
                    <a:pt x="27" y="69"/>
                    <a:pt x="27" y="69"/>
                    <a:pt x="27" y="69"/>
                  </a:cubicBezTo>
                  <a:cubicBezTo>
                    <a:pt x="27" y="69"/>
                    <a:pt x="27" y="69"/>
                    <a:pt x="27" y="69"/>
                  </a:cubicBezTo>
                  <a:cubicBezTo>
                    <a:pt x="26" y="69"/>
                    <a:pt x="26" y="68"/>
                    <a:pt x="26" y="68"/>
                  </a:cubicBezTo>
                  <a:cubicBezTo>
                    <a:pt x="24" y="68"/>
                    <a:pt x="23" y="68"/>
                    <a:pt x="22" y="68"/>
                  </a:cubicBezTo>
                  <a:cubicBezTo>
                    <a:pt x="19" y="67"/>
                    <a:pt x="17" y="66"/>
                    <a:pt x="14" y="65"/>
                  </a:cubicBezTo>
                  <a:cubicBezTo>
                    <a:pt x="9" y="62"/>
                    <a:pt x="6" y="57"/>
                    <a:pt x="4" y="52"/>
                  </a:cubicBezTo>
                  <a:cubicBezTo>
                    <a:pt x="4" y="52"/>
                    <a:pt x="5" y="53"/>
                    <a:pt x="4" y="52"/>
                  </a:cubicBezTo>
                  <a:cubicBezTo>
                    <a:pt x="6" y="57"/>
                    <a:pt x="10" y="61"/>
                    <a:pt x="15" y="64"/>
                  </a:cubicBezTo>
                  <a:cubicBezTo>
                    <a:pt x="17" y="65"/>
                    <a:pt x="19" y="66"/>
                    <a:pt x="22" y="67"/>
                  </a:cubicBezTo>
                  <a:cubicBezTo>
                    <a:pt x="23" y="67"/>
                    <a:pt x="25" y="67"/>
                    <a:pt x="26" y="67"/>
                  </a:cubicBezTo>
                  <a:cubicBezTo>
                    <a:pt x="26" y="67"/>
                    <a:pt x="27" y="67"/>
                    <a:pt x="27" y="67"/>
                  </a:cubicBezTo>
                  <a:cubicBezTo>
                    <a:pt x="27" y="68"/>
                    <a:pt x="27" y="67"/>
                    <a:pt x="27" y="68"/>
                  </a:cubicBezTo>
                  <a:cubicBezTo>
                    <a:pt x="27" y="68"/>
                    <a:pt x="27" y="68"/>
                    <a:pt x="27" y="68"/>
                  </a:cubicBezTo>
                  <a:cubicBezTo>
                    <a:pt x="28" y="68"/>
                    <a:pt x="29" y="68"/>
                    <a:pt x="29" y="68"/>
                  </a:cubicBezTo>
                  <a:cubicBezTo>
                    <a:pt x="32" y="68"/>
                    <a:pt x="34" y="68"/>
                    <a:pt x="37" y="67"/>
                  </a:cubicBezTo>
                  <a:cubicBezTo>
                    <a:pt x="43" y="66"/>
                    <a:pt x="43" y="66"/>
                    <a:pt x="43" y="66"/>
                  </a:cubicBezTo>
                  <a:cubicBezTo>
                    <a:pt x="55" y="63"/>
                    <a:pt x="55" y="63"/>
                    <a:pt x="55" y="63"/>
                  </a:cubicBezTo>
                  <a:cubicBezTo>
                    <a:pt x="63" y="62"/>
                    <a:pt x="71" y="60"/>
                    <a:pt x="79" y="58"/>
                  </a:cubicBezTo>
                  <a:cubicBezTo>
                    <a:pt x="83" y="58"/>
                    <a:pt x="87" y="57"/>
                    <a:pt x="91" y="56"/>
                  </a:cubicBezTo>
                  <a:cubicBezTo>
                    <a:pt x="95" y="55"/>
                    <a:pt x="95" y="55"/>
                    <a:pt x="95" y="55"/>
                  </a:cubicBezTo>
                  <a:cubicBezTo>
                    <a:pt x="96" y="55"/>
                    <a:pt x="96" y="55"/>
                    <a:pt x="96" y="55"/>
                  </a:cubicBezTo>
                  <a:cubicBezTo>
                    <a:pt x="97" y="54"/>
                    <a:pt x="97" y="54"/>
                    <a:pt x="98" y="54"/>
                  </a:cubicBezTo>
                  <a:cubicBezTo>
                    <a:pt x="101" y="53"/>
                    <a:pt x="103" y="52"/>
                    <a:pt x="105" y="50"/>
                  </a:cubicBezTo>
                  <a:cubicBezTo>
                    <a:pt x="106" y="51"/>
                    <a:pt x="106" y="51"/>
                    <a:pt x="106" y="51"/>
                  </a:cubicBezTo>
                  <a:cubicBezTo>
                    <a:pt x="109" y="49"/>
                    <a:pt x="112" y="46"/>
                    <a:pt x="114" y="42"/>
                  </a:cubicBezTo>
                  <a:cubicBezTo>
                    <a:pt x="116" y="39"/>
                    <a:pt x="117" y="35"/>
                    <a:pt x="118" y="31"/>
                  </a:cubicBezTo>
                  <a:cubicBezTo>
                    <a:pt x="118" y="23"/>
                    <a:pt x="115" y="15"/>
                    <a:pt x="110" y="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2" name="Freeform 26">
              <a:extLst>
                <a:ext uri="{FF2B5EF4-FFF2-40B4-BE49-F238E27FC236}">
                  <a16:creationId xmlns:a16="http://schemas.microsoft.com/office/drawing/2014/main" xmlns="" id="{D2D261B2-7007-4E02-947C-1995102C3994}"/>
                </a:ext>
              </a:extLst>
            </p:cNvPr>
            <p:cNvSpPr/>
            <p:nvPr/>
          </p:nvSpPr>
          <p:spPr bwMode="auto">
            <a:xfrm>
              <a:off x="4427538" y="2193926"/>
              <a:ext cx="431800" cy="266700"/>
            </a:xfrm>
            <a:custGeom>
              <a:avLst/>
              <a:gdLst>
                <a:gd name="T0" fmla="*/ 26 w 115"/>
                <a:gd name="T1" fmla="*/ 58 h 71"/>
                <a:gd name="T2" fmla="*/ 20 w 115"/>
                <a:gd name="T3" fmla="*/ 56 h 71"/>
                <a:gd name="T4" fmla="*/ 1 w 115"/>
                <a:gd name="T5" fmla="*/ 25 h 71"/>
                <a:gd name="T6" fmla="*/ 13 w 115"/>
                <a:gd name="T7" fmla="*/ 5 h 71"/>
                <a:gd name="T8" fmla="*/ 13 w 115"/>
                <a:gd name="T9" fmla="*/ 6 h 71"/>
                <a:gd name="T10" fmla="*/ 2 w 115"/>
                <a:gd name="T11" fmla="*/ 26 h 71"/>
                <a:gd name="T12" fmla="*/ 21 w 115"/>
                <a:gd name="T13" fmla="*/ 56 h 71"/>
                <a:gd name="T14" fmla="*/ 24 w 115"/>
                <a:gd name="T15" fmla="*/ 57 h 71"/>
                <a:gd name="T16" fmla="*/ 58 w 115"/>
                <a:gd name="T17" fmla="*/ 64 h 71"/>
                <a:gd name="T18" fmla="*/ 80 w 115"/>
                <a:gd name="T19" fmla="*/ 70 h 71"/>
                <a:gd name="T20" fmla="*/ 97 w 115"/>
                <a:gd name="T21" fmla="*/ 70 h 71"/>
                <a:gd name="T22" fmla="*/ 96 w 115"/>
                <a:gd name="T23" fmla="*/ 68 h 71"/>
                <a:gd name="T24" fmla="*/ 81 w 115"/>
                <a:gd name="T25" fmla="*/ 68 h 71"/>
                <a:gd name="T26" fmla="*/ 23 w 115"/>
                <a:gd name="T27" fmla="*/ 55 h 71"/>
                <a:gd name="T28" fmla="*/ 19 w 115"/>
                <a:gd name="T29" fmla="*/ 54 h 71"/>
                <a:gd name="T30" fmla="*/ 4 w 115"/>
                <a:gd name="T31" fmla="*/ 31 h 71"/>
                <a:gd name="T32" fmla="*/ 21 w 115"/>
                <a:gd name="T33" fmla="*/ 54 h 71"/>
                <a:gd name="T34" fmla="*/ 32 w 115"/>
                <a:gd name="T35" fmla="*/ 57 h 71"/>
                <a:gd name="T36" fmla="*/ 80 w 115"/>
                <a:gd name="T37" fmla="*/ 68 h 71"/>
                <a:gd name="T38" fmla="*/ 109 w 115"/>
                <a:gd name="T39" fmla="*/ 57 h 71"/>
                <a:gd name="T40" fmla="*/ 111 w 115"/>
                <a:gd name="T41" fmla="*/ 44 h 71"/>
                <a:gd name="T42" fmla="*/ 105 w 115"/>
                <a:gd name="T43" fmla="*/ 53 h 71"/>
                <a:gd name="T44" fmla="*/ 94 w 115"/>
                <a:gd name="T45" fmla="*/ 60 h 71"/>
                <a:gd name="T46" fmla="*/ 80 w 115"/>
                <a:gd name="T47" fmla="*/ 59 h 71"/>
                <a:gd name="T48" fmla="*/ 37 w 115"/>
                <a:gd name="T49" fmla="*/ 50 h 71"/>
                <a:gd name="T50" fmla="*/ 25 w 115"/>
                <a:gd name="T51" fmla="*/ 47 h 71"/>
                <a:gd name="T52" fmla="*/ 24 w 115"/>
                <a:gd name="T53" fmla="*/ 46 h 71"/>
                <a:gd name="T54" fmla="*/ 74 w 115"/>
                <a:gd name="T55" fmla="*/ 58 h 71"/>
                <a:gd name="T56" fmla="*/ 85 w 115"/>
                <a:gd name="T57" fmla="*/ 60 h 71"/>
                <a:gd name="T58" fmla="*/ 99 w 115"/>
                <a:gd name="T59" fmla="*/ 54 h 71"/>
                <a:gd name="T60" fmla="*/ 76 w 115"/>
                <a:gd name="T61" fmla="*/ 56 h 71"/>
                <a:gd name="T62" fmla="*/ 26 w 115"/>
                <a:gd name="T63" fmla="*/ 45 h 71"/>
                <a:gd name="T64" fmla="*/ 24 w 115"/>
                <a:gd name="T65" fmla="*/ 44 h 71"/>
                <a:gd name="T66" fmla="*/ 15 w 115"/>
                <a:gd name="T67" fmla="*/ 27 h 71"/>
                <a:gd name="T68" fmla="*/ 21 w 115"/>
                <a:gd name="T69" fmla="*/ 16 h 71"/>
                <a:gd name="T70" fmla="*/ 33 w 115"/>
                <a:gd name="T71" fmla="*/ 14 h 71"/>
                <a:gd name="T72" fmla="*/ 42 w 115"/>
                <a:gd name="T73" fmla="*/ 16 h 71"/>
                <a:gd name="T74" fmla="*/ 93 w 115"/>
                <a:gd name="T75" fmla="*/ 27 h 71"/>
                <a:gd name="T76" fmla="*/ 104 w 115"/>
                <a:gd name="T77" fmla="*/ 42 h 71"/>
                <a:gd name="T78" fmla="*/ 106 w 115"/>
                <a:gd name="T79" fmla="*/ 44 h 71"/>
                <a:gd name="T80" fmla="*/ 107 w 115"/>
                <a:gd name="T81" fmla="*/ 27 h 71"/>
                <a:gd name="T82" fmla="*/ 112 w 115"/>
                <a:gd name="T83" fmla="*/ 39 h 71"/>
                <a:gd name="T84" fmla="*/ 109 w 115"/>
                <a:gd name="T85" fmla="*/ 22 h 71"/>
                <a:gd name="T86" fmla="*/ 96 w 115"/>
                <a:gd name="T87" fmla="*/ 14 h 71"/>
                <a:gd name="T88" fmla="*/ 47 w 115"/>
                <a:gd name="T89" fmla="*/ 3 h 71"/>
                <a:gd name="T90" fmla="*/ 34 w 115"/>
                <a:gd name="T91" fmla="*/ 0 h 71"/>
                <a:gd name="T92" fmla="*/ 14 w 115"/>
                <a:gd name="T93" fmla="*/ 4 h 71"/>
                <a:gd name="T94" fmla="*/ 1 w 115"/>
                <a:gd name="T95" fmla="*/ 25 h 71"/>
                <a:gd name="T96" fmla="*/ 17 w 115"/>
                <a:gd name="T97" fmla="*/ 56 h 71"/>
                <a:gd name="T98" fmla="*/ 23 w 115"/>
                <a:gd name="T99" fmla="*/ 58 h 71"/>
                <a:gd name="T100" fmla="*/ 56 w 115"/>
                <a:gd name="T101" fmla="*/ 6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5" h="71">
                  <a:moveTo>
                    <a:pt x="56" y="65"/>
                  </a:moveTo>
                  <a:cubicBezTo>
                    <a:pt x="32" y="59"/>
                    <a:pt x="32" y="59"/>
                    <a:pt x="32" y="59"/>
                  </a:cubicBezTo>
                  <a:cubicBezTo>
                    <a:pt x="26" y="58"/>
                    <a:pt x="26" y="58"/>
                    <a:pt x="26" y="58"/>
                  </a:cubicBezTo>
                  <a:cubicBezTo>
                    <a:pt x="23" y="57"/>
                    <a:pt x="23" y="57"/>
                    <a:pt x="23" y="57"/>
                  </a:cubicBezTo>
                  <a:cubicBezTo>
                    <a:pt x="22" y="57"/>
                    <a:pt x="22" y="57"/>
                    <a:pt x="22" y="57"/>
                  </a:cubicBezTo>
                  <a:cubicBezTo>
                    <a:pt x="21" y="57"/>
                    <a:pt x="20" y="57"/>
                    <a:pt x="20" y="56"/>
                  </a:cubicBezTo>
                  <a:cubicBezTo>
                    <a:pt x="14" y="55"/>
                    <a:pt x="10" y="51"/>
                    <a:pt x="7" y="47"/>
                  </a:cubicBezTo>
                  <a:cubicBezTo>
                    <a:pt x="4" y="43"/>
                    <a:pt x="2" y="38"/>
                    <a:pt x="1" y="33"/>
                  </a:cubicBezTo>
                  <a:cubicBezTo>
                    <a:pt x="1" y="30"/>
                    <a:pt x="1" y="28"/>
                    <a:pt x="1" y="25"/>
                  </a:cubicBezTo>
                  <a:cubicBezTo>
                    <a:pt x="1" y="24"/>
                    <a:pt x="1" y="23"/>
                    <a:pt x="2" y="22"/>
                  </a:cubicBezTo>
                  <a:cubicBezTo>
                    <a:pt x="2" y="20"/>
                    <a:pt x="2" y="19"/>
                    <a:pt x="3" y="18"/>
                  </a:cubicBezTo>
                  <a:cubicBezTo>
                    <a:pt x="5" y="13"/>
                    <a:pt x="9" y="8"/>
                    <a:pt x="13" y="5"/>
                  </a:cubicBezTo>
                  <a:cubicBezTo>
                    <a:pt x="17" y="2"/>
                    <a:pt x="22" y="1"/>
                    <a:pt x="28" y="0"/>
                  </a:cubicBezTo>
                  <a:cubicBezTo>
                    <a:pt x="27" y="0"/>
                    <a:pt x="26" y="1"/>
                    <a:pt x="28" y="1"/>
                  </a:cubicBezTo>
                  <a:cubicBezTo>
                    <a:pt x="23" y="1"/>
                    <a:pt x="18" y="3"/>
                    <a:pt x="13" y="6"/>
                  </a:cubicBezTo>
                  <a:cubicBezTo>
                    <a:pt x="9" y="9"/>
                    <a:pt x="6" y="13"/>
                    <a:pt x="4" y="18"/>
                  </a:cubicBezTo>
                  <a:cubicBezTo>
                    <a:pt x="3" y="19"/>
                    <a:pt x="3" y="21"/>
                    <a:pt x="3" y="22"/>
                  </a:cubicBezTo>
                  <a:cubicBezTo>
                    <a:pt x="2" y="23"/>
                    <a:pt x="2" y="24"/>
                    <a:pt x="2" y="26"/>
                  </a:cubicBezTo>
                  <a:cubicBezTo>
                    <a:pt x="2" y="28"/>
                    <a:pt x="2" y="31"/>
                    <a:pt x="2" y="33"/>
                  </a:cubicBezTo>
                  <a:cubicBezTo>
                    <a:pt x="3" y="38"/>
                    <a:pt x="5" y="43"/>
                    <a:pt x="8" y="47"/>
                  </a:cubicBezTo>
                  <a:cubicBezTo>
                    <a:pt x="11" y="51"/>
                    <a:pt x="15" y="55"/>
                    <a:pt x="21" y="56"/>
                  </a:cubicBezTo>
                  <a:cubicBezTo>
                    <a:pt x="22" y="56"/>
                    <a:pt x="22" y="56"/>
                    <a:pt x="22" y="56"/>
                  </a:cubicBezTo>
                  <a:cubicBezTo>
                    <a:pt x="23" y="57"/>
                    <a:pt x="23" y="57"/>
                    <a:pt x="23" y="57"/>
                  </a:cubicBezTo>
                  <a:cubicBezTo>
                    <a:pt x="24" y="57"/>
                    <a:pt x="24" y="57"/>
                    <a:pt x="24" y="57"/>
                  </a:cubicBezTo>
                  <a:cubicBezTo>
                    <a:pt x="27" y="58"/>
                    <a:pt x="27" y="58"/>
                    <a:pt x="27" y="58"/>
                  </a:cubicBezTo>
                  <a:cubicBezTo>
                    <a:pt x="33" y="59"/>
                    <a:pt x="33" y="59"/>
                    <a:pt x="33" y="59"/>
                  </a:cubicBezTo>
                  <a:cubicBezTo>
                    <a:pt x="41" y="61"/>
                    <a:pt x="49" y="62"/>
                    <a:pt x="58" y="64"/>
                  </a:cubicBezTo>
                  <a:cubicBezTo>
                    <a:pt x="58" y="65"/>
                    <a:pt x="58" y="65"/>
                    <a:pt x="58" y="65"/>
                  </a:cubicBezTo>
                  <a:cubicBezTo>
                    <a:pt x="75" y="69"/>
                    <a:pt x="75" y="69"/>
                    <a:pt x="75" y="69"/>
                  </a:cubicBezTo>
                  <a:cubicBezTo>
                    <a:pt x="80" y="70"/>
                    <a:pt x="80" y="70"/>
                    <a:pt x="80" y="70"/>
                  </a:cubicBezTo>
                  <a:cubicBezTo>
                    <a:pt x="80" y="70"/>
                    <a:pt x="81" y="71"/>
                    <a:pt x="82" y="71"/>
                  </a:cubicBezTo>
                  <a:cubicBezTo>
                    <a:pt x="83" y="71"/>
                    <a:pt x="84" y="71"/>
                    <a:pt x="85" y="71"/>
                  </a:cubicBezTo>
                  <a:cubicBezTo>
                    <a:pt x="89" y="71"/>
                    <a:pt x="93" y="71"/>
                    <a:pt x="97" y="70"/>
                  </a:cubicBezTo>
                  <a:cubicBezTo>
                    <a:pt x="101" y="68"/>
                    <a:pt x="103" y="66"/>
                    <a:pt x="105" y="64"/>
                  </a:cubicBezTo>
                  <a:cubicBezTo>
                    <a:pt x="107" y="62"/>
                    <a:pt x="109" y="60"/>
                    <a:pt x="110" y="58"/>
                  </a:cubicBezTo>
                  <a:cubicBezTo>
                    <a:pt x="106" y="63"/>
                    <a:pt x="102" y="66"/>
                    <a:pt x="96" y="68"/>
                  </a:cubicBezTo>
                  <a:cubicBezTo>
                    <a:pt x="93" y="69"/>
                    <a:pt x="90" y="69"/>
                    <a:pt x="87" y="69"/>
                  </a:cubicBezTo>
                  <a:cubicBezTo>
                    <a:pt x="86" y="69"/>
                    <a:pt x="84" y="69"/>
                    <a:pt x="83" y="69"/>
                  </a:cubicBezTo>
                  <a:cubicBezTo>
                    <a:pt x="82" y="69"/>
                    <a:pt x="82" y="68"/>
                    <a:pt x="81" y="68"/>
                  </a:cubicBezTo>
                  <a:cubicBezTo>
                    <a:pt x="79" y="68"/>
                    <a:pt x="79" y="68"/>
                    <a:pt x="79" y="68"/>
                  </a:cubicBezTo>
                  <a:cubicBezTo>
                    <a:pt x="70" y="66"/>
                    <a:pt x="61" y="63"/>
                    <a:pt x="51" y="61"/>
                  </a:cubicBezTo>
                  <a:cubicBezTo>
                    <a:pt x="23" y="55"/>
                    <a:pt x="23" y="55"/>
                    <a:pt x="23" y="55"/>
                  </a:cubicBezTo>
                  <a:cubicBezTo>
                    <a:pt x="23" y="55"/>
                    <a:pt x="23" y="55"/>
                    <a:pt x="23" y="55"/>
                  </a:cubicBezTo>
                  <a:cubicBezTo>
                    <a:pt x="22" y="55"/>
                    <a:pt x="22" y="55"/>
                    <a:pt x="22" y="55"/>
                  </a:cubicBezTo>
                  <a:cubicBezTo>
                    <a:pt x="21" y="54"/>
                    <a:pt x="20" y="54"/>
                    <a:pt x="19" y="54"/>
                  </a:cubicBezTo>
                  <a:cubicBezTo>
                    <a:pt x="18" y="53"/>
                    <a:pt x="17" y="53"/>
                    <a:pt x="16" y="52"/>
                  </a:cubicBezTo>
                  <a:cubicBezTo>
                    <a:pt x="13" y="50"/>
                    <a:pt x="11" y="48"/>
                    <a:pt x="9" y="46"/>
                  </a:cubicBezTo>
                  <a:cubicBezTo>
                    <a:pt x="6" y="42"/>
                    <a:pt x="4" y="36"/>
                    <a:pt x="4" y="31"/>
                  </a:cubicBezTo>
                  <a:cubicBezTo>
                    <a:pt x="4" y="35"/>
                    <a:pt x="5" y="40"/>
                    <a:pt x="8" y="44"/>
                  </a:cubicBezTo>
                  <a:cubicBezTo>
                    <a:pt x="11" y="48"/>
                    <a:pt x="15" y="52"/>
                    <a:pt x="20" y="54"/>
                  </a:cubicBezTo>
                  <a:cubicBezTo>
                    <a:pt x="20" y="54"/>
                    <a:pt x="21" y="54"/>
                    <a:pt x="21" y="54"/>
                  </a:cubicBezTo>
                  <a:cubicBezTo>
                    <a:pt x="22" y="54"/>
                    <a:pt x="23" y="54"/>
                    <a:pt x="23" y="55"/>
                  </a:cubicBezTo>
                  <a:cubicBezTo>
                    <a:pt x="26" y="55"/>
                    <a:pt x="26" y="55"/>
                    <a:pt x="26" y="55"/>
                  </a:cubicBezTo>
                  <a:cubicBezTo>
                    <a:pt x="32" y="57"/>
                    <a:pt x="32" y="57"/>
                    <a:pt x="32" y="57"/>
                  </a:cubicBezTo>
                  <a:cubicBezTo>
                    <a:pt x="37" y="58"/>
                    <a:pt x="41" y="58"/>
                    <a:pt x="44" y="59"/>
                  </a:cubicBezTo>
                  <a:cubicBezTo>
                    <a:pt x="55" y="62"/>
                    <a:pt x="66" y="64"/>
                    <a:pt x="76" y="67"/>
                  </a:cubicBezTo>
                  <a:cubicBezTo>
                    <a:pt x="80" y="68"/>
                    <a:pt x="80" y="68"/>
                    <a:pt x="80" y="68"/>
                  </a:cubicBezTo>
                  <a:cubicBezTo>
                    <a:pt x="81" y="68"/>
                    <a:pt x="83" y="68"/>
                    <a:pt x="84" y="68"/>
                  </a:cubicBezTo>
                  <a:cubicBezTo>
                    <a:pt x="87" y="69"/>
                    <a:pt x="91" y="69"/>
                    <a:pt x="94" y="68"/>
                  </a:cubicBezTo>
                  <a:cubicBezTo>
                    <a:pt x="100" y="66"/>
                    <a:pt x="105" y="62"/>
                    <a:pt x="109" y="57"/>
                  </a:cubicBezTo>
                  <a:cubicBezTo>
                    <a:pt x="110" y="56"/>
                    <a:pt x="111" y="55"/>
                    <a:pt x="111" y="54"/>
                  </a:cubicBezTo>
                  <a:cubicBezTo>
                    <a:pt x="112" y="52"/>
                    <a:pt x="112" y="51"/>
                    <a:pt x="112" y="49"/>
                  </a:cubicBezTo>
                  <a:cubicBezTo>
                    <a:pt x="112" y="47"/>
                    <a:pt x="112" y="45"/>
                    <a:pt x="111" y="44"/>
                  </a:cubicBezTo>
                  <a:cubicBezTo>
                    <a:pt x="110" y="44"/>
                    <a:pt x="110" y="45"/>
                    <a:pt x="109" y="46"/>
                  </a:cubicBezTo>
                  <a:cubicBezTo>
                    <a:pt x="109" y="46"/>
                    <a:pt x="108" y="48"/>
                    <a:pt x="107" y="50"/>
                  </a:cubicBezTo>
                  <a:cubicBezTo>
                    <a:pt x="106" y="51"/>
                    <a:pt x="105" y="52"/>
                    <a:pt x="105" y="53"/>
                  </a:cubicBezTo>
                  <a:cubicBezTo>
                    <a:pt x="104" y="55"/>
                    <a:pt x="103" y="55"/>
                    <a:pt x="103" y="55"/>
                  </a:cubicBezTo>
                  <a:cubicBezTo>
                    <a:pt x="102" y="56"/>
                    <a:pt x="102" y="55"/>
                    <a:pt x="102" y="54"/>
                  </a:cubicBezTo>
                  <a:cubicBezTo>
                    <a:pt x="100" y="57"/>
                    <a:pt x="97" y="58"/>
                    <a:pt x="94" y="60"/>
                  </a:cubicBezTo>
                  <a:cubicBezTo>
                    <a:pt x="91" y="61"/>
                    <a:pt x="88" y="61"/>
                    <a:pt x="85" y="60"/>
                  </a:cubicBezTo>
                  <a:cubicBezTo>
                    <a:pt x="84" y="60"/>
                    <a:pt x="83" y="60"/>
                    <a:pt x="82" y="60"/>
                  </a:cubicBezTo>
                  <a:cubicBezTo>
                    <a:pt x="80" y="59"/>
                    <a:pt x="80" y="59"/>
                    <a:pt x="80" y="59"/>
                  </a:cubicBezTo>
                  <a:cubicBezTo>
                    <a:pt x="74" y="58"/>
                    <a:pt x="74" y="58"/>
                    <a:pt x="74" y="58"/>
                  </a:cubicBezTo>
                  <a:cubicBezTo>
                    <a:pt x="63" y="56"/>
                    <a:pt x="63" y="56"/>
                    <a:pt x="63" y="56"/>
                  </a:cubicBezTo>
                  <a:cubicBezTo>
                    <a:pt x="54" y="54"/>
                    <a:pt x="46" y="52"/>
                    <a:pt x="37" y="50"/>
                  </a:cubicBezTo>
                  <a:cubicBezTo>
                    <a:pt x="30" y="48"/>
                    <a:pt x="30" y="48"/>
                    <a:pt x="30" y="48"/>
                  </a:cubicBezTo>
                  <a:cubicBezTo>
                    <a:pt x="27" y="47"/>
                    <a:pt x="27" y="47"/>
                    <a:pt x="27" y="47"/>
                  </a:cubicBezTo>
                  <a:cubicBezTo>
                    <a:pt x="25" y="47"/>
                    <a:pt x="25" y="47"/>
                    <a:pt x="25" y="47"/>
                  </a:cubicBezTo>
                  <a:cubicBezTo>
                    <a:pt x="25" y="47"/>
                    <a:pt x="24" y="47"/>
                    <a:pt x="24" y="46"/>
                  </a:cubicBezTo>
                  <a:cubicBezTo>
                    <a:pt x="20" y="45"/>
                    <a:pt x="18" y="43"/>
                    <a:pt x="16" y="40"/>
                  </a:cubicBezTo>
                  <a:cubicBezTo>
                    <a:pt x="18" y="43"/>
                    <a:pt x="21" y="45"/>
                    <a:pt x="24" y="46"/>
                  </a:cubicBezTo>
                  <a:cubicBezTo>
                    <a:pt x="37" y="49"/>
                    <a:pt x="37" y="49"/>
                    <a:pt x="37" y="49"/>
                  </a:cubicBezTo>
                  <a:cubicBezTo>
                    <a:pt x="63" y="56"/>
                    <a:pt x="63" y="56"/>
                    <a:pt x="63" y="56"/>
                  </a:cubicBezTo>
                  <a:cubicBezTo>
                    <a:pt x="74" y="58"/>
                    <a:pt x="74" y="58"/>
                    <a:pt x="74" y="58"/>
                  </a:cubicBezTo>
                  <a:cubicBezTo>
                    <a:pt x="80" y="59"/>
                    <a:pt x="80" y="59"/>
                    <a:pt x="80" y="59"/>
                  </a:cubicBezTo>
                  <a:cubicBezTo>
                    <a:pt x="82" y="60"/>
                    <a:pt x="82" y="60"/>
                    <a:pt x="82" y="60"/>
                  </a:cubicBezTo>
                  <a:cubicBezTo>
                    <a:pt x="83" y="60"/>
                    <a:pt x="84" y="60"/>
                    <a:pt x="85" y="60"/>
                  </a:cubicBezTo>
                  <a:cubicBezTo>
                    <a:pt x="88" y="61"/>
                    <a:pt x="91" y="60"/>
                    <a:pt x="94" y="59"/>
                  </a:cubicBezTo>
                  <a:cubicBezTo>
                    <a:pt x="97" y="58"/>
                    <a:pt x="99" y="56"/>
                    <a:pt x="101" y="53"/>
                  </a:cubicBezTo>
                  <a:cubicBezTo>
                    <a:pt x="101" y="53"/>
                    <a:pt x="101" y="52"/>
                    <a:pt x="99" y="54"/>
                  </a:cubicBezTo>
                  <a:cubicBezTo>
                    <a:pt x="97" y="55"/>
                    <a:pt x="94" y="57"/>
                    <a:pt x="90" y="58"/>
                  </a:cubicBezTo>
                  <a:cubicBezTo>
                    <a:pt x="88" y="58"/>
                    <a:pt x="85" y="58"/>
                    <a:pt x="83" y="58"/>
                  </a:cubicBezTo>
                  <a:cubicBezTo>
                    <a:pt x="81" y="57"/>
                    <a:pt x="78" y="57"/>
                    <a:pt x="76" y="56"/>
                  </a:cubicBezTo>
                  <a:cubicBezTo>
                    <a:pt x="64" y="53"/>
                    <a:pt x="51" y="50"/>
                    <a:pt x="38" y="47"/>
                  </a:cubicBezTo>
                  <a:cubicBezTo>
                    <a:pt x="29" y="45"/>
                    <a:pt x="29" y="45"/>
                    <a:pt x="29" y="45"/>
                  </a:cubicBezTo>
                  <a:cubicBezTo>
                    <a:pt x="26" y="45"/>
                    <a:pt x="26" y="45"/>
                    <a:pt x="26" y="45"/>
                  </a:cubicBezTo>
                  <a:cubicBezTo>
                    <a:pt x="25" y="44"/>
                    <a:pt x="25" y="44"/>
                    <a:pt x="25" y="44"/>
                  </a:cubicBezTo>
                  <a:cubicBezTo>
                    <a:pt x="25" y="44"/>
                    <a:pt x="25" y="44"/>
                    <a:pt x="25" y="44"/>
                  </a:cubicBezTo>
                  <a:cubicBezTo>
                    <a:pt x="24" y="44"/>
                    <a:pt x="24" y="44"/>
                    <a:pt x="24" y="44"/>
                  </a:cubicBezTo>
                  <a:cubicBezTo>
                    <a:pt x="23" y="44"/>
                    <a:pt x="22" y="43"/>
                    <a:pt x="21" y="43"/>
                  </a:cubicBezTo>
                  <a:cubicBezTo>
                    <a:pt x="18" y="41"/>
                    <a:pt x="16" y="37"/>
                    <a:pt x="15" y="32"/>
                  </a:cubicBezTo>
                  <a:cubicBezTo>
                    <a:pt x="15" y="30"/>
                    <a:pt x="15" y="29"/>
                    <a:pt x="15" y="27"/>
                  </a:cubicBezTo>
                  <a:cubicBezTo>
                    <a:pt x="15" y="26"/>
                    <a:pt x="15" y="25"/>
                    <a:pt x="15" y="25"/>
                  </a:cubicBezTo>
                  <a:cubicBezTo>
                    <a:pt x="15" y="24"/>
                    <a:pt x="16" y="23"/>
                    <a:pt x="16" y="23"/>
                  </a:cubicBezTo>
                  <a:cubicBezTo>
                    <a:pt x="17" y="20"/>
                    <a:pt x="19" y="18"/>
                    <a:pt x="21" y="16"/>
                  </a:cubicBezTo>
                  <a:cubicBezTo>
                    <a:pt x="24" y="15"/>
                    <a:pt x="27" y="14"/>
                    <a:pt x="30" y="14"/>
                  </a:cubicBezTo>
                  <a:cubicBezTo>
                    <a:pt x="31" y="14"/>
                    <a:pt x="32" y="14"/>
                    <a:pt x="33" y="14"/>
                  </a:cubicBezTo>
                  <a:cubicBezTo>
                    <a:pt x="33" y="14"/>
                    <a:pt x="33" y="14"/>
                    <a:pt x="33" y="14"/>
                  </a:cubicBezTo>
                  <a:cubicBezTo>
                    <a:pt x="34" y="14"/>
                    <a:pt x="34" y="14"/>
                    <a:pt x="34" y="14"/>
                  </a:cubicBezTo>
                  <a:cubicBezTo>
                    <a:pt x="36" y="15"/>
                    <a:pt x="36" y="15"/>
                    <a:pt x="36" y="15"/>
                  </a:cubicBezTo>
                  <a:cubicBezTo>
                    <a:pt x="42" y="16"/>
                    <a:pt x="42" y="16"/>
                    <a:pt x="42" y="16"/>
                  </a:cubicBezTo>
                  <a:cubicBezTo>
                    <a:pt x="55" y="19"/>
                    <a:pt x="67" y="22"/>
                    <a:pt x="79" y="24"/>
                  </a:cubicBezTo>
                  <a:cubicBezTo>
                    <a:pt x="89" y="26"/>
                    <a:pt x="89" y="26"/>
                    <a:pt x="89" y="26"/>
                  </a:cubicBezTo>
                  <a:cubicBezTo>
                    <a:pt x="93" y="27"/>
                    <a:pt x="93" y="27"/>
                    <a:pt x="93" y="27"/>
                  </a:cubicBezTo>
                  <a:cubicBezTo>
                    <a:pt x="94" y="28"/>
                    <a:pt x="95" y="28"/>
                    <a:pt x="96" y="28"/>
                  </a:cubicBezTo>
                  <a:cubicBezTo>
                    <a:pt x="99" y="30"/>
                    <a:pt x="101" y="32"/>
                    <a:pt x="102" y="36"/>
                  </a:cubicBezTo>
                  <a:cubicBezTo>
                    <a:pt x="103" y="39"/>
                    <a:pt x="104" y="41"/>
                    <a:pt x="104" y="42"/>
                  </a:cubicBezTo>
                  <a:cubicBezTo>
                    <a:pt x="104" y="43"/>
                    <a:pt x="104" y="43"/>
                    <a:pt x="104" y="43"/>
                  </a:cubicBezTo>
                  <a:cubicBezTo>
                    <a:pt x="105" y="43"/>
                    <a:pt x="105" y="44"/>
                    <a:pt x="105" y="44"/>
                  </a:cubicBezTo>
                  <a:cubicBezTo>
                    <a:pt x="105" y="44"/>
                    <a:pt x="105" y="44"/>
                    <a:pt x="106" y="44"/>
                  </a:cubicBezTo>
                  <a:cubicBezTo>
                    <a:pt x="107" y="43"/>
                    <a:pt x="108" y="41"/>
                    <a:pt x="108" y="38"/>
                  </a:cubicBezTo>
                  <a:cubicBezTo>
                    <a:pt x="109" y="36"/>
                    <a:pt x="109" y="32"/>
                    <a:pt x="106" y="28"/>
                  </a:cubicBezTo>
                  <a:cubicBezTo>
                    <a:pt x="107" y="27"/>
                    <a:pt x="107" y="27"/>
                    <a:pt x="107" y="27"/>
                  </a:cubicBezTo>
                  <a:cubicBezTo>
                    <a:pt x="109" y="29"/>
                    <a:pt x="110" y="31"/>
                    <a:pt x="110" y="32"/>
                  </a:cubicBezTo>
                  <a:cubicBezTo>
                    <a:pt x="111" y="34"/>
                    <a:pt x="111" y="35"/>
                    <a:pt x="111" y="36"/>
                  </a:cubicBezTo>
                  <a:cubicBezTo>
                    <a:pt x="112" y="38"/>
                    <a:pt x="112" y="39"/>
                    <a:pt x="112" y="39"/>
                  </a:cubicBezTo>
                  <a:cubicBezTo>
                    <a:pt x="113" y="39"/>
                    <a:pt x="114" y="37"/>
                    <a:pt x="115" y="38"/>
                  </a:cubicBezTo>
                  <a:cubicBezTo>
                    <a:pt x="115" y="35"/>
                    <a:pt x="115" y="33"/>
                    <a:pt x="114" y="30"/>
                  </a:cubicBezTo>
                  <a:cubicBezTo>
                    <a:pt x="113" y="27"/>
                    <a:pt x="111" y="24"/>
                    <a:pt x="109" y="22"/>
                  </a:cubicBezTo>
                  <a:cubicBezTo>
                    <a:pt x="107" y="20"/>
                    <a:pt x="105" y="18"/>
                    <a:pt x="102" y="16"/>
                  </a:cubicBezTo>
                  <a:cubicBezTo>
                    <a:pt x="101" y="16"/>
                    <a:pt x="99" y="15"/>
                    <a:pt x="98" y="14"/>
                  </a:cubicBezTo>
                  <a:cubicBezTo>
                    <a:pt x="97" y="14"/>
                    <a:pt x="97" y="14"/>
                    <a:pt x="96" y="14"/>
                  </a:cubicBezTo>
                  <a:cubicBezTo>
                    <a:pt x="94" y="13"/>
                    <a:pt x="94" y="13"/>
                    <a:pt x="94" y="13"/>
                  </a:cubicBezTo>
                  <a:cubicBezTo>
                    <a:pt x="85" y="11"/>
                    <a:pt x="85" y="11"/>
                    <a:pt x="85" y="11"/>
                  </a:cubicBezTo>
                  <a:cubicBezTo>
                    <a:pt x="47" y="3"/>
                    <a:pt x="47" y="3"/>
                    <a:pt x="47" y="3"/>
                  </a:cubicBezTo>
                  <a:cubicBezTo>
                    <a:pt x="37" y="0"/>
                    <a:pt x="37" y="0"/>
                    <a:pt x="37" y="0"/>
                  </a:cubicBezTo>
                  <a:cubicBezTo>
                    <a:pt x="36" y="0"/>
                    <a:pt x="36" y="0"/>
                    <a:pt x="36" y="0"/>
                  </a:cubicBezTo>
                  <a:cubicBezTo>
                    <a:pt x="36" y="0"/>
                    <a:pt x="35" y="0"/>
                    <a:pt x="34" y="0"/>
                  </a:cubicBezTo>
                  <a:cubicBezTo>
                    <a:pt x="33" y="0"/>
                    <a:pt x="32" y="0"/>
                    <a:pt x="31" y="0"/>
                  </a:cubicBezTo>
                  <a:cubicBezTo>
                    <a:pt x="29" y="0"/>
                    <a:pt x="27" y="0"/>
                    <a:pt x="25" y="0"/>
                  </a:cubicBezTo>
                  <a:cubicBezTo>
                    <a:pt x="21" y="1"/>
                    <a:pt x="17" y="2"/>
                    <a:pt x="14" y="4"/>
                  </a:cubicBezTo>
                  <a:cubicBezTo>
                    <a:pt x="10" y="6"/>
                    <a:pt x="7" y="9"/>
                    <a:pt x="5" y="13"/>
                  </a:cubicBezTo>
                  <a:cubicBezTo>
                    <a:pt x="4" y="15"/>
                    <a:pt x="3" y="17"/>
                    <a:pt x="2" y="19"/>
                  </a:cubicBezTo>
                  <a:cubicBezTo>
                    <a:pt x="1" y="21"/>
                    <a:pt x="1" y="23"/>
                    <a:pt x="1" y="25"/>
                  </a:cubicBezTo>
                  <a:cubicBezTo>
                    <a:pt x="0" y="29"/>
                    <a:pt x="1" y="33"/>
                    <a:pt x="2" y="37"/>
                  </a:cubicBezTo>
                  <a:cubicBezTo>
                    <a:pt x="3" y="41"/>
                    <a:pt x="4" y="45"/>
                    <a:pt x="7" y="48"/>
                  </a:cubicBezTo>
                  <a:cubicBezTo>
                    <a:pt x="10" y="51"/>
                    <a:pt x="13" y="54"/>
                    <a:pt x="17" y="56"/>
                  </a:cubicBezTo>
                  <a:cubicBezTo>
                    <a:pt x="18" y="56"/>
                    <a:pt x="19" y="57"/>
                    <a:pt x="20" y="57"/>
                  </a:cubicBezTo>
                  <a:cubicBezTo>
                    <a:pt x="21" y="57"/>
                    <a:pt x="21" y="57"/>
                    <a:pt x="22" y="57"/>
                  </a:cubicBezTo>
                  <a:cubicBezTo>
                    <a:pt x="23" y="58"/>
                    <a:pt x="23" y="58"/>
                    <a:pt x="23" y="58"/>
                  </a:cubicBezTo>
                  <a:cubicBezTo>
                    <a:pt x="28" y="59"/>
                    <a:pt x="28" y="59"/>
                    <a:pt x="28" y="59"/>
                  </a:cubicBezTo>
                  <a:cubicBezTo>
                    <a:pt x="37" y="61"/>
                    <a:pt x="37" y="61"/>
                    <a:pt x="37" y="61"/>
                  </a:cubicBezTo>
                  <a:lnTo>
                    <a:pt x="56" y="65"/>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3" name="Freeform 27">
              <a:extLst>
                <a:ext uri="{FF2B5EF4-FFF2-40B4-BE49-F238E27FC236}">
                  <a16:creationId xmlns:a16="http://schemas.microsoft.com/office/drawing/2014/main" xmlns="" id="{1016EA68-A8B3-4243-85D6-8227A61E4032}"/>
                </a:ext>
              </a:extLst>
            </p:cNvPr>
            <p:cNvSpPr/>
            <p:nvPr/>
          </p:nvSpPr>
          <p:spPr bwMode="auto">
            <a:xfrm>
              <a:off x="6843713" y="1300163"/>
              <a:ext cx="363538" cy="390525"/>
            </a:xfrm>
            <a:custGeom>
              <a:avLst/>
              <a:gdLst>
                <a:gd name="T0" fmla="*/ 86 w 97"/>
                <a:gd name="T1" fmla="*/ 48 h 104"/>
                <a:gd name="T2" fmla="*/ 56 w 97"/>
                <a:gd name="T3" fmla="*/ 83 h 104"/>
                <a:gd name="T4" fmla="*/ 48 w 97"/>
                <a:gd name="T5" fmla="*/ 93 h 104"/>
                <a:gd name="T6" fmla="*/ 31 w 97"/>
                <a:gd name="T7" fmla="*/ 101 h 104"/>
                <a:gd name="T8" fmla="*/ 43 w 97"/>
                <a:gd name="T9" fmla="*/ 97 h 104"/>
                <a:gd name="T10" fmla="*/ 49 w 97"/>
                <a:gd name="T11" fmla="*/ 92 h 104"/>
                <a:gd name="T12" fmla="*/ 82 w 97"/>
                <a:gd name="T13" fmla="*/ 52 h 104"/>
                <a:gd name="T14" fmla="*/ 86 w 97"/>
                <a:gd name="T15" fmla="*/ 47 h 104"/>
                <a:gd name="T16" fmla="*/ 93 w 97"/>
                <a:gd name="T17" fmla="*/ 20 h 104"/>
                <a:gd name="T18" fmla="*/ 83 w 97"/>
                <a:gd name="T19" fmla="*/ 11 h 104"/>
                <a:gd name="T20" fmla="*/ 87 w 97"/>
                <a:gd name="T21" fmla="*/ 21 h 104"/>
                <a:gd name="T22" fmla="*/ 80 w 97"/>
                <a:gd name="T23" fmla="*/ 42 h 104"/>
                <a:gd name="T24" fmla="*/ 44 w 97"/>
                <a:gd name="T25" fmla="*/ 85 h 104"/>
                <a:gd name="T26" fmla="*/ 40 w 97"/>
                <a:gd name="T27" fmla="*/ 89 h 104"/>
                <a:gd name="T28" fmla="*/ 41 w 97"/>
                <a:gd name="T29" fmla="*/ 88 h 104"/>
                <a:gd name="T30" fmla="*/ 44 w 97"/>
                <a:gd name="T31" fmla="*/ 85 h 104"/>
                <a:gd name="T32" fmla="*/ 80 w 97"/>
                <a:gd name="T33" fmla="*/ 42 h 104"/>
                <a:gd name="T34" fmla="*/ 83 w 97"/>
                <a:gd name="T35" fmla="*/ 30 h 104"/>
                <a:gd name="T36" fmla="*/ 78 w 97"/>
                <a:gd name="T37" fmla="*/ 41 h 104"/>
                <a:gd name="T38" fmla="*/ 47 w 97"/>
                <a:gd name="T39" fmla="*/ 77 h 104"/>
                <a:gd name="T40" fmla="*/ 38 w 97"/>
                <a:gd name="T41" fmla="*/ 87 h 104"/>
                <a:gd name="T42" fmla="*/ 20 w 97"/>
                <a:gd name="T43" fmla="*/ 87 h 104"/>
                <a:gd name="T44" fmla="*/ 19 w 97"/>
                <a:gd name="T45" fmla="*/ 86 h 104"/>
                <a:gd name="T46" fmla="*/ 18 w 97"/>
                <a:gd name="T47" fmla="*/ 85 h 104"/>
                <a:gd name="T48" fmla="*/ 15 w 97"/>
                <a:gd name="T49" fmla="*/ 74 h 104"/>
                <a:gd name="T50" fmla="*/ 20 w 97"/>
                <a:gd name="T51" fmla="*/ 62 h 104"/>
                <a:gd name="T52" fmla="*/ 50 w 97"/>
                <a:gd name="T53" fmla="*/ 24 h 104"/>
                <a:gd name="T54" fmla="*/ 56 w 97"/>
                <a:gd name="T55" fmla="*/ 17 h 104"/>
                <a:gd name="T56" fmla="*/ 60 w 97"/>
                <a:gd name="T57" fmla="*/ 14 h 104"/>
                <a:gd name="T58" fmla="*/ 79 w 97"/>
                <a:gd name="T59" fmla="*/ 16 h 104"/>
                <a:gd name="T60" fmla="*/ 66 w 97"/>
                <a:gd name="T61" fmla="*/ 6 h 104"/>
                <a:gd name="T62" fmla="*/ 79 w 97"/>
                <a:gd name="T63" fmla="*/ 7 h 104"/>
                <a:gd name="T64" fmla="*/ 55 w 97"/>
                <a:gd name="T65" fmla="*/ 1 h 104"/>
                <a:gd name="T66" fmla="*/ 43 w 97"/>
                <a:gd name="T67" fmla="*/ 10 h 104"/>
                <a:gd name="T68" fmla="*/ 10 w 97"/>
                <a:gd name="T69" fmla="*/ 52 h 104"/>
                <a:gd name="T70" fmla="*/ 7 w 97"/>
                <a:gd name="T71" fmla="*/ 56 h 104"/>
                <a:gd name="T72" fmla="*/ 2 w 97"/>
                <a:gd name="T73" fmla="*/ 85 h 104"/>
                <a:gd name="T74" fmla="*/ 11 w 97"/>
                <a:gd name="T75" fmla="*/ 98 h 104"/>
                <a:gd name="T76" fmla="*/ 31 w 97"/>
                <a:gd name="T77" fmla="*/ 103 h 104"/>
                <a:gd name="T78" fmla="*/ 50 w 97"/>
                <a:gd name="T79" fmla="*/ 95 h 104"/>
                <a:gd name="T80" fmla="*/ 58 w 97"/>
                <a:gd name="T81" fmla="*/ 84 h 104"/>
                <a:gd name="T82" fmla="*/ 51 w 97"/>
                <a:gd name="T83" fmla="*/ 93 h 104"/>
                <a:gd name="T84" fmla="*/ 49 w 97"/>
                <a:gd name="T85" fmla="*/ 96 h 104"/>
                <a:gd name="T86" fmla="*/ 16 w 97"/>
                <a:gd name="T87" fmla="*/ 100 h 104"/>
                <a:gd name="T88" fmla="*/ 10 w 97"/>
                <a:gd name="T89" fmla="*/ 97 h 104"/>
                <a:gd name="T90" fmla="*/ 4 w 97"/>
                <a:gd name="T91" fmla="*/ 89 h 104"/>
                <a:gd name="T92" fmla="*/ 6 w 97"/>
                <a:gd name="T93" fmla="*/ 59 h 104"/>
                <a:gd name="T94" fmla="*/ 7 w 97"/>
                <a:gd name="T95" fmla="*/ 92 h 104"/>
                <a:gd name="T96" fmla="*/ 10 w 97"/>
                <a:gd name="T97" fmla="*/ 95 h 104"/>
                <a:gd name="T98" fmla="*/ 13 w 97"/>
                <a:gd name="T99" fmla="*/ 97 h 104"/>
                <a:gd name="T100" fmla="*/ 46 w 97"/>
                <a:gd name="T101" fmla="*/ 97 h 104"/>
                <a:gd name="T102" fmla="*/ 55 w 97"/>
                <a:gd name="T103" fmla="*/ 87 h 104"/>
                <a:gd name="T104" fmla="*/ 83 w 97"/>
                <a:gd name="T105" fmla="*/ 55 h 104"/>
                <a:gd name="T106" fmla="*/ 88 w 97"/>
                <a:gd name="T107" fmla="*/ 48 h 104"/>
                <a:gd name="T108" fmla="*/ 94 w 97"/>
                <a:gd name="T109" fmla="*/ 2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 h="104">
                  <a:moveTo>
                    <a:pt x="92" y="37"/>
                  </a:moveTo>
                  <a:cubicBezTo>
                    <a:pt x="91" y="40"/>
                    <a:pt x="90" y="42"/>
                    <a:pt x="89" y="44"/>
                  </a:cubicBezTo>
                  <a:cubicBezTo>
                    <a:pt x="88" y="45"/>
                    <a:pt x="87" y="47"/>
                    <a:pt x="86" y="48"/>
                  </a:cubicBezTo>
                  <a:cubicBezTo>
                    <a:pt x="84" y="50"/>
                    <a:pt x="84" y="50"/>
                    <a:pt x="84" y="50"/>
                  </a:cubicBezTo>
                  <a:cubicBezTo>
                    <a:pt x="78" y="57"/>
                    <a:pt x="72" y="65"/>
                    <a:pt x="65" y="72"/>
                  </a:cubicBezTo>
                  <a:cubicBezTo>
                    <a:pt x="56" y="83"/>
                    <a:pt x="56" y="83"/>
                    <a:pt x="56" y="83"/>
                  </a:cubicBezTo>
                  <a:cubicBezTo>
                    <a:pt x="52" y="89"/>
                    <a:pt x="52" y="89"/>
                    <a:pt x="52" y="89"/>
                  </a:cubicBezTo>
                  <a:cubicBezTo>
                    <a:pt x="49" y="91"/>
                    <a:pt x="49" y="91"/>
                    <a:pt x="49" y="91"/>
                  </a:cubicBezTo>
                  <a:cubicBezTo>
                    <a:pt x="48" y="93"/>
                    <a:pt x="48" y="93"/>
                    <a:pt x="48" y="93"/>
                  </a:cubicBezTo>
                  <a:cubicBezTo>
                    <a:pt x="48" y="93"/>
                    <a:pt x="47" y="94"/>
                    <a:pt x="47" y="94"/>
                  </a:cubicBezTo>
                  <a:cubicBezTo>
                    <a:pt x="45" y="96"/>
                    <a:pt x="42" y="98"/>
                    <a:pt x="39" y="99"/>
                  </a:cubicBezTo>
                  <a:cubicBezTo>
                    <a:pt x="37" y="100"/>
                    <a:pt x="34" y="101"/>
                    <a:pt x="31" y="101"/>
                  </a:cubicBezTo>
                  <a:cubicBezTo>
                    <a:pt x="26" y="101"/>
                    <a:pt x="20" y="99"/>
                    <a:pt x="16" y="97"/>
                  </a:cubicBezTo>
                  <a:cubicBezTo>
                    <a:pt x="20" y="99"/>
                    <a:pt x="24" y="100"/>
                    <a:pt x="29" y="100"/>
                  </a:cubicBezTo>
                  <a:cubicBezTo>
                    <a:pt x="34" y="101"/>
                    <a:pt x="39" y="100"/>
                    <a:pt x="43" y="97"/>
                  </a:cubicBezTo>
                  <a:cubicBezTo>
                    <a:pt x="44" y="96"/>
                    <a:pt x="45" y="95"/>
                    <a:pt x="46" y="94"/>
                  </a:cubicBezTo>
                  <a:cubicBezTo>
                    <a:pt x="47" y="94"/>
                    <a:pt x="47" y="93"/>
                    <a:pt x="48" y="93"/>
                  </a:cubicBezTo>
                  <a:cubicBezTo>
                    <a:pt x="49" y="92"/>
                    <a:pt x="49" y="92"/>
                    <a:pt x="49" y="92"/>
                  </a:cubicBezTo>
                  <a:cubicBezTo>
                    <a:pt x="53" y="87"/>
                    <a:pt x="53" y="87"/>
                    <a:pt x="53" y="87"/>
                  </a:cubicBezTo>
                  <a:cubicBezTo>
                    <a:pt x="55" y="84"/>
                    <a:pt x="58" y="80"/>
                    <a:pt x="61" y="77"/>
                  </a:cubicBezTo>
                  <a:cubicBezTo>
                    <a:pt x="68" y="69"/>
                    <a:pt x="75" y="61"/>
                    <a:pt x="82" y="52"/>
                  </a:cubicBezTo>
                  <a:cubicBezTo>
                    <a:pt x="84" y="49"/>
                    <a:pt x="84" y="49"/>
                    <a:pt x="84" y="49"/>
                  </a:cubicBezTo>
                  <a:cubicBezTo>
                    <a:pt x="85" y="48"/>
                    <a:pt x="85" y="48"/>
                    <a:pt x="85" y="48"/>
                  </a:cubicBezTo>
                  <a:cubicBezTo>
                    <a:pt x="86" y="47"/>
                    <a:pt x="86" y="47"/>
                    <a:pt x="86" y="47"/>
                  </a:cubicBezTo>
                  <a:cubicBezTo>
                    <a:pt x="87" y="46"/>
                    <a:pt x="87" y="46"/>
                    <a:pt x="87" y="46"/>
                  </a:cubicBezTo>
                  <a:cubicBezTo>
                    <a:pt x="88" y="44"/>
                    <a:pt x="90" y="41"/>
                    <a:pt x="91" y="38"/>
                  </a:cubicBezTo>
                  <a:cubicBezTo>
                    <a:pt x="93" y="33"/>
                    <a:pt x="94" y="27"/>
                    <a:pt x="93" y="20"/>
                  </a:cubicBezTo>
                  <a:cubicBezTo>
                    <a:pt x="93" y="19"/>
                    <a:pt x="92" y="18"/>
                    <a:pt x="92" y="16"/>
                  </a:cubicBezTo>
                  <a:cubicBezTo>
                    <a:pt x="91" y="15"/>
                    <a:pt x="89" y="13"/>
                    <a:pt x="88" y="12"/>
                  </a:cubicBezTo>
                  <a:cubicBezTo>
                    <a:pt x="86" y="11"/>
                    <a:pt x="84" y="10"/>
                    <a:pt x="83" y="11"/>
                  </a:cubicBezTo>
                  <a:cubicBezTo>
                    <a:pt x="83" y="11"/>
                    <a:pt x="83" y="12"/>
                    <a:pt x="83" y="13"/>
                  </a:cubicBezTo>
                  <a:cubicBezTo>
                    <a:pt x="84" y="14"/>
                    <a:pt x="84" y="15"/>
                    <a:pt x="85" y="18"/>
                  </a:cubicBezTo>
                  <a:cubicBezTo>
                    <a:pt x="86" y="18"/>
                    <a:pt x="87" y="20"/>
                    <a:pt x="87" y="21"/>
                  </a:cubicBezTo>
                  <a:cubicBezTo>
                    <a:pt x="87" y="23"/>
                    <a:pt x="87" y="24"/>
                    <a:pt x="87" y="24"/>
                  </a:cubicBezTo>
                  <a:cubicBezTo>
                    <a:pt x="87" y="25"/>
                    <a:pt x="86" y="24"/>
                    <a:pt x="86" y="24"/>
                  </a:cubicBezTo>
                  <a:cubicBezTo>
                    <a:pt x="86" y="30"/>
                    <a:pt x="84" y="37"/>
                    <a:pt x="80" y="42"/>
                  </a:cubicBezTo>
                  <a:cubicBezTo>
                    <a:pt x="66" y="59"/>
                    <a:pt x="66" y="59"/>
                    <a:pt x="66" y="59"/>
                  </a:cubicBezTo>
                  <a:cubicBezTo>
                    <a:pt x="60" y="66"/>
                    <a:pt x="54" y="73"/>
                    <a:pt x="48" y="80"/>
                  </a:cubicBezTo>
                  <a:cubicBezTo>
                    <a:pt x="44" y="85"/>
                    <a:pt x="44" y="85"/>
                    <a:pt x="44" y="85"/>
                  </a:cubicBezTo>
                  <a:cubicBezTo>
                    <a:pt x="42" y="87"/>
                    <a:pt x="42" y="87"/>
                    <a:pt x="42" y="87"/>
                  </a:cubicBezTo>
                  <a:cubicBezTo>
                    <a:pt x="41" y="88"/>
                    <a:pt x="41" y="88"/>
                    <a:pt x="41" y="88"/>
                  </a:cubicBezTo>
                  <a:cubicBezTo>
                    <a:pt x="41" y="89"/>
                    <a:pt x="40" y="89"/>
                    <a:pt x="40" y="89"/>
                  </a:cubicBezTo>
                  <a:cubicBezTo>
                    <a:pt x="37" y="91"/>
                    <a:pt x="34" y="92"/>
                    <a:pt x="30" y="92"/>
                  </a:cubicBezTo>
                  <a:cubicBezTo>
                    <a:pt x="34" y="92"/>
                    <a:pt x="37" y="91"/>
                    <a:pt x="40" y="89"/>
                  </a:cubicBezTo>
                  <a:cubicBezTo>
                    <a:pt x="40" y="89"/>
                    <a:pt x="41" y="88"/>
                    <a:pt x="41" y="88"/>
                  </a:cubicBezTo>
                  <a:cubicBezTo>
                    <a:pt x="41" y="88"/>
                    <a:pt x="41" y="88"/>
                    <a:pt x="41" y="88"/>
                  </a:cubicBezTo>
                  <a:cubicBezTo>
                    <a:pt x="42" y="87"/>
                    <a:pt x="42" y="87"/>
                    <a:pt x="42" y="87"/>
                  </a:cubicBezTo>
                  <a:cubicBezTo>
                    <a:pt x="44" y="85"/>
                    <a:pt x="44" y="85"/>
                    <a:pt x="44" y="85"/>
                  </a:cubicBezTo>
                  <a:cubicBezTo>
                    <a:pt x="48" y="79"/>
                    <a:pt x="48" y="79"/>
                    <a:pt x="48" y="79"/>
                  </a:cubicBezTo>
                  <a:cubicBezTo>
                    <a:pt x="66" y="59"/>
                    <a:pt x="66" y="59"/>
                    <a:pt x="66" y="59"/>
                  </a:cubicBezTo>
                  <a:cubicBezTo>
                    <a:pt x="80" y="42"/>
                    <a:pt x="80" y="42"/>
                    <a:pt x="80" y="42"/>
                  </a:cubicBezTo>
                  <a:cubicBezTo>
                    <a:pt x="84" y="37"/>
                    <a:pt x="86" y="30"/>
                    <a:pt x="85" y="23"/>
                  </a:cubicBezTo>
                  <a:cubicBezTo>
                    <a:pt x="84" y="23"/>
                    <a:pt x="84" y="24"/>
                    <a:pt x="83" y="26"/>
                  </a:cubicBezTo>
                  <a:cubicBezTo>
                    <a:pt x="83" y="27"/>
                    <a:pt x="83" y="28"/>
                    <a:pt x="83" y="30"/>
                  </a:cubicBezTo>
                  <a:cubicBezTo>
                    <a:pt x="82" y="32"/>
                    <a:pt x="82" y="34"/>
                    <a:pt x="81" y="36"/>
                  </a:cubicBezTo>
                  <a:cubicBezTo>
                    <a:pt x="80" y="37"/>
                    <a:pt x="80" y="38"/>
                    <a:pt x="79" y="39"/>
                  </a:cubicBezTo>
                  <a:cubicBezTo>
                    <a:pt x="79" y="40"/>
                    <a:pt x="79" y="40"/>
                    <a:pt x="78" y="41"/>
                  </a:cubicBezTo>
                  <a:cubicBezTo>
                    <a:pt x="77" y="42"/>
                    <a:pt x="77" y="42"/>
                    <a:pt x="77" y="42"/>
                  </a:cubicBezTo>
                  <a:cubicBezTo>
                    <a:pt x="75" y="44"/>
                    <a:pt x="73" y="46"/>
                    <a:pt x="72" y="48"/>
                  </a:cubicBezTo>
                  <a:cubicBezTo>
                    <a:pt x="64" y="57"/>
                    <a:pt x="55" y="67"/>
                    <a:pt x="47" y="77"/>
                  </a:cubicBezTo>
                  <a:cubicBezTo>
                    <a:pt x="41" y="85"/>
                    <a:pt x="41" y="85"/>
                    <a:pt x="41" y="85"/>
                  </a:cubicBezTo>
                  <a:cubicBezTo>
                    <a:pt x="40" y="86"/>
                    <a:pt x="40" y="86"/>
                    <a:pt x="39" y="87"/>
                  </a:cubicBezTo>
                  <a:cubicBezTo>
                    <a:pt x="39" y="87"/>
                    <a:pt x="39" y="87"/>
                    <a:pt x="38" y="87"/>
                  </a:cubicBezTo>
                  <a:cubicBezTo>
                    <a:pt x="38" y="88"/>
                    <a:pt x="37" y="88"/>
                    <a:pt x="36" y="89"/>
                  </a:cubicBezTo>
                  <a:cubicBezTo>
                    <a:pt x="32" y="90"/>
                    <a:pt x="27" y="90"/>
                    <a:pt x="22" y="88"/>
                  </a:cubicBezTo>
                  <a:cubicBezTo>
                    <a:pt x="22" y="88"/>
                    <a:pt x="21" y="87"/>
                    <a:pt x="20" y="87"/>
                  </a:cubicBezTo>
                  <a:cubicBezTo>
                    <a:pt x="20" y="87"/>
                    <a:pt x="20" y="86"/>
                    <a:pt x="19" y="86"/>
                  </a:cubicBezTo>
                  <a:cubicBezTo>
                    <a:pt x="19" y="86"/>
                    <a:pt x="19" y="86"/>
                    <a:pt x="19" y="86"/>
                  </a:cubicBezTo>
                  <a:cubicBezTo>
                    <a:pt x="19" y="86"/>
                    <a:pt x="19" y="86"/>
                    <a:pt x="19" y="86"/>
                  </a:cubicBezTo>
                  <a:cubicBezTo>
                    <a:pt x="19" y="86"/>
                    <a:pt x="19" y="86"/>
                    <a:pt x="19" y="86"/>
                  </a:cubicBezTo>
                  <a:cubicBezTo>
                    <a:pt x="19" y="85"/>
                    <a:pt x="19" y="85"/>
                    <a:pt x="19" y="85"/>
                  </a:cubicBezTo>
                  <a:cubicBezTo>
                    <a:pt x="18" y="85"/>
                    <a:pt x="18" y="85"/>
                    <a:pt x="18" y="85"/>
                  </a:cubicBezTo>
                  <a:cubicBezTo>
                    <a:pt x="18" y="85"/>
                    <a:pt x="18" y="84"/>
                    <a:pt x="18" y="84"/>
                  </a:cubicBezTo>
                  <a:cubicBezTo>
                    <a:pt x="17" y="84"/>
                    <a:pt x="17" y="83"/>
                    <a:pt x="16" y="82"/>
                  </a:cubicBezTo>
                  <a:cubicBezTo>
                    <a:pt x="15" y="80"/>
                    <a:pt x="14" y="77"/>
                    <a:pt x="15" y="74"/>
                  </a:cubicBezTo>
                  <a:cubicBezTo>
                    <a:pt x="15" y="70"/>
                    <a:pt x="16" y="67"/>
                    <a:pt x="18" y="65"/>
                  </a:cubicBezTo>
                  <a:cubicBezTo>
                    <a:pt x="18" y="64"/>
                    <a:pt x="19" y="64"/>
                    <a:pt x="19" y="64"/>
                  </a:cubicBezTo>
                  <a:cubicBezTo>
                    <a:pt x="20" y="62"/>
                    <a:pt x="20" y="62"/>
                    <a:pt x="20" y="62"/>
                  </a:cubicBezTo>
                  <a:cubicBezTo>
                    <a:pt x="22" y="59"/>
                    <a:pt x="22" y="59"/>
                    <a:pt x="22" y="59"/>
                  </a:cubicBezTo>
                  <a:cubicBezTo>
                    <a:pt x="26" y="54"/>
                    <a:pt x="26" y="54"/>
                    <a:pt x="26" y="54"/>
                  </a:cubicBezTo>
                  <a:cubicBezTo>
                    <a:pt x="34" y="44"/>
                    <a:pt x="42" y="34"/>
                    <a:pt x="50" y="24"/>
                  </a:cubicBezTo>
                  <a:cubicBezTo>
                    <a:pt x="56" y="17"/>
                    <a:pt x="56" y="17"/>
                    <a:pt x="56" y="17"/>
                  </a:cubicBezTo>
                  <a:cubicBezTo>
                    <a:pt x="56" y="17"/>
                    <a:pt x="56" y="17"/>
                    <a:pt x="56" y="17"/>
                  </a:cubicBezTo>
                  <a:cubicBezTo>
                    <a:pt x="56" y="17"/>
                    <a:pt x="56" y="17"/>
                    <a:pt x="56" y="17"/>
                  </a:cubicBezTo>
                  <a:cubicBezTo>
                    <a:pt x="56" y="16"/>
                    <a:pt x="56" y="16"/>
                    <a:pt x="57" y="16"/>
                  </a:cubicBezTo>
                  <a:cubicBezTo>
                    <a:pt x="57" y="16"/>
                    <a:pt x="57" y="15"/>
                    <a:pt x="57" y="15"/>
                  </a:cubicBezTo>
                  <a:cubicBezTo>
                    <a:pt x="58" y="15"/>
                    <a:pt x="59" y="14"/>
                    <a:pt x="60" y="14"/>
                  </a:cubicBezTo>
                  <a:cubicBezTo>
                    <a:pt x="63" y="13"/>
                    <a:pt x="67" y="13"/>
                    <a:pt x="71" y="14"/>
                  </a:cubicBezTo>
                  <a:cubicBezTo>
                    <a:pt x="74" y="15"/>
                    <a:pt x="76" y="16"/>
                    <a:pt x="78" y="16"/>
                  </a:cubicBezTo>
                  <a:cubicBezTo>
                    <a:pt x="79" y="16"/>
                    <a:pt x="79" y="16"/>
                    <a:pt x="79" y="16"/>
                  </a:cubicBezTo>
                  <a:cubicBezTo>
                    <a:pt x="80" y="16"/>
                    <a:pt x="80" y="16"/>
                    <a:pt x="80" y="15"/>
                  </a:cubicBezTo>
                  <a:cubicBezTo>
                    <a:pt x="80" y="14"/>
                    <a:pt x="79" y="12"/>
                    <a:pt x="77" y="10"/>
                  </a:cubicBezTo>
                  <a:cubicBezTo>
                    <a:pt x="74" y="8"/>
                    <a:pt x="71" y="6"/>
                    <a:pt x="66" y="6"/>
                  </a:cubicBezTo>
                  <a:cubicBezTo>
                    <a:pt x="67" y="4"/>
                    <a:pt x="67" y="4"/>
                    <a:pt x="67" y="4"/>
                  </a:cubicBezTo>
                  <a:cubicBezTo>
                    <a:pt x="71" y="5"/>
                    <a:pt x="74" y="6"/>
                    <a:pt x="76" y="7"/>
                  </a:cubicBezTo>
                  <a:cubicBezTo>
                    <a:pt x="78" y="7"/>
                    <a:pt x="78" y="7"/>
                    <a:pt x="79" y="7"/>
                  </a:cubicBezTo>
                  <a:cubicBezTo>
                    <a:pt x="79" y="6"/>
                    <a:pt x="78" y="4"/>
                    <a:pt x="80" y="4"/>
                  </a:cubicBezTo>
                  <a:cubicBezTo>
                    <a:pt x="75" y="2"/>
                    <a:pt x="70" y="0"/>
                    <a:pt x="64" y="0"/>
                  </a:cubicBezTo>
                  <a:cubicBezTo>
                    <a:pt x="61" y="0"/>
                    <a:pt x="58" y="0"/>
                    <a:pt x="55" y="1"/>
                  </a:cubicBezTo>
                  <a:cubicBezTo>
                    <a:pt x="52" y="2"/>
                    <a:pt x="49" y="4"/>
                    <a:pt x="47" y="6"/>
                  </a:cubicBezTo>
                  <a:cubicBezTo>
                    <a:pt x="46" y="6"/>
                    <a:pt x="46" y="7"/>
                    <a:pt x="45" y="8"/>
                  </a:cubicBezTo>
                  <a:cubicBezTo>
                    <a:pt x="43" y="10"/>
                    <a:pt x="43" y="10"/>
                    <a:pt x="43" y="10"/>
                  </a:cubicBezTo>
                  <a:cubicBezTo>
                    <a:pt x="40" y="13"/>
                    <a:pt x="40" y="13"/>
                    <a:pt x="40" y="13"/>
                  </a:cubicBezTo>
                  <a:cubicBezTo>
                    <a:pt x="16" y="44"/>
                    <a:pt x="16" y="44"/>
                    <a:pt x="16" y="44"/>
                  </a:cubicBezTo>
                  <a:cubicBezTo>
                    <a:pt x="10" y="52"/>
                    <a:pt x="10" y="52"/>
                    <a:pt x="10" y="52"/>
                  </a:cubicBezTo>
                  <a:cubicBezTo>
                    <a:pt x="8" y="54"/>
                    <a:pt x="8" y="54"/>
                    <a:pt x="8" y="54"/>
                  </a:cubicBezTo>
                  <a:cubicBezTo>
                    <a:pt x="8" y="55"/>
                    <a:pt x="8" y="55"/>
                    <a:pt x="8" y="55"/>
                  </a:cubicBezTo>
                  <a:cubicBezTo>
                    <a:pt x="7" y="56"/>
                    <a:pt x="7" y="56"/>
                    <a:pt x="7" y="56"/>
                  </a:cubicBezTo>
                  <a:cubicBezTo>
                    <a:pt x="6" y="57"/>
                    <a:pt x="5" y="59"/>
                    <a:pt x="4" y="61"/>
                  </a:cubicBezTo>
                  <a:cubicBezTo>
                    <a:pt x="2" y="64"/>
                    <a:pt x="1" y="68"/>
                    <a:pt x="0" y="73"/>
                  </a:cubicBezTo>
                  <a:cubicBezTo>
                    <a:pt x="0" y="77"/>
                    <a:pt x="0" y="81"/>
                    <a:pt x="2" y="85"/>
                  </a:cubicBezTo>
                  <a:cubicBezTo>
                    <a:pt x="3" y="89"/>
                    <a:pt x="6" y="92"/>
                    <a:pt x="8" y="95"/>
                  </a:cubicBezTo>
                  <a:cubicBezTo>
                    <a:pt x="9" y="96"/>
                    <a:pt x="9" y="96"/>
                    <a:pt x="10" y="97"/>
                  </a:cubicBezTo>
                  <a:cubicBezTo>
                    <a:pt x="11" y="97"/>
                    <a:pt x="11" y="98"/>
                    <a:pt x="11" y="98"/>
                  </a:cubicBezTo>
                  <a:cubicBezTo>
                    <a:pt x="12" y="98"/>
                    <a:pt x="13" y="99"/>
                    <a:pt x="14" y="99"/>
                  </a:cubicBezTo>
                  <a:cubicBezTo>
                    <a:pt x="16" y="100"/>
                    <a:pt x="18" y="101"/>
                    <a:pt x="20" y="102"/>
                  </a:cubicBezTo>
                  <a:cubicBezTo>
                    <a:pt x="23" y="103"/>
                    <a:pt x="27" y="104"/>
                    <a:pt x="31" y="103"/>
                  </a:cubicBezTo>
                  <a:cubicBezTo>
                    <a:pt x="35" y="103"/>
                    <a:pt x="40" y="102"/>
                    <a:pt x="44" y="100"/>
                  </a:cubicBezTo>
                  <a:cubicBezTo>
                    <a:pt x="46" y="99"/>
                    <a:pt x="47" y="98"/>
                    <a:pt x="49" y="96"/>
                  </a:cubicBezTo>
                  <a:cubicBezTo>
                    <a:pt x="49" y="95"/>
                    <a:pt x="50" y="95"/>
                    <a:pt x="50" y="95"/>
                  </a:cubicBezTo>
                  <a:cubicBezTo>
                    <a:pt x="51" y="94"/>
                    <a:pt x="51" y="94"/>
                    <a:pt x="51" y="94"/>
                  </a:cubicBezTo>
                  <a:cubicBezTo>
                    <a:pt x="52" y="92"/>
                    <a:pt x="52" y="92"/>
                    <a:pt x="52" y="92"/>
                  </a:cubicBezTo>
                  <a:cubicBezTo>
                    <a:pt x="58" y="84"/>
                    <a:pt x="58" y="84"/>
                    <a:pt x="58" y="84"/>
                  </a:cubicBezTo>
                  <a:cubicBezTo>
                    <a:pt x="71" y="69"/>
                    <a:pt x="71" y="69"/>
                    <a:pt x="71" y="69"/>
                  </a:cubicBezTo>
                  <a:cubicBezTo>
                    <a:pt x="55" y="88"/>
                    <a:pt x="55" y="88"/>
                    <a:pt x="55" y="88"/>
                  </a:cubicBezTo>
                  <a:cubicBezTo>
                    <a:pt x="51" y="93"/>
                    <a:pt x="51" y="93"/>
                    <a:pt x="51" y="93"/>
                  </a:cubicBezTo>
                  <a:cubicBezTo>
                    <a:pt x="50" y="94"/>
                    <a:pt x="50" y="94"/>
                    <a:pt x="50" y="94"/>
                  </a:cubicBezTo>
                  <a:cubicBezTo>
                    <a:pt x="49" y="95"/>
                    <a:pt x="49" y="95"/>
                    <a:pt x="49" y="95"/>
                  </a:cubicBezTo>
                  <a:cubicBezTo>
                    <a:pt x="49" y="95"/>
                    <a:pt x="49" y="95"/>
                    <a:pt x="49" y="96"/>
                  </a:cubicBezTo>
                  <a:cubicBezTo>
                    <a:pt x="48" y="97"/>
                    <a:pt x="47" y="98"/>
                    <a:pt x="45" y="99"/>
                  </a:cubicBezTo>
                  <a:cubicBezTo>
                    <a:pt x="41" y="102"/>
                    <a:pt x="35" y="103"/>
                    <a:pt x="30" y="103"/>
                  </a:cubicBezTo>
                  <a:cubicBezTo>
                    <a:pt x="25" y="103"/>
                    <a:pt x="20" y="102"/>
                    <a:pt x="16" y="100"/>
                  </a:cubicBezTo>
                  <a:cubicBezTo>
                    <a:pt x="15" y="99"/>
                    <a:pt x="14" y="99"/>
                    <a:pt x="12" y="98"/>
                  </a:cubicBezTo>
                  <a:cubicBezTo>
                    <a:pt x="12" y="98"/>
                    <a:pt x="11" y="97"/>
                    <a:pt x="11" y="97"/>
                  </a:cubicBezTo>
                  <a:cubicBezTo>
                    <a:pt x="10" y="97"/>
                    <a:pt x="10" y="97"/>
                    <a:pt x="10" y="97"/>
                  </a:cubicBezTo>
                  <a:cubicBezTo>
                    <a:pt x="10" y="96"/>
                    <a:pt x="10" y="96"/>
                    <a:pt x="10" y="96"/>
                  </a:cubicBezTo>
                  <a:cubicBezTo>
                    <a:pt x="10" y="96"/>
                    <a:pt x="9" y="96"/>
                    <a:pt x="9" y="95"/>
                  </a:cubicBezTo>
                  <a:cubicBezTo>
                    <a:pt x="7" y="93"/>
                    <a:pt x="6" y="91"/>
                    <a:pt x="4" y="89"/>
                  </a:cubicBezTo>
                  <a:cubicBezTo>
                    <a:pt x="2" y="84"/>
                    <a:pt x="1" y="79"/>
                    <a:pt x="1" y="74"/>
                  </a:cubicBezTo>
                  <a:cubicBezTo>
                    <a:pt x="1" y="69"/>
                    <a:pt x="3" y="64"/>
                    <a:pt x="5" y="59"/>
                  </a:cubicBezTo>
                  <a:cubicBezTo>
                    <a:pt x="5" y="59"/>
                    <a:pt x="5" y="60"/>
                    <a:pt x="6" y="59"/>
                  </a:cubicBezTo>
                  <a:cubicBezTo>
                    <a:pt x="3" y="64"/>
                    <a:pt x="2" y="69"/>
                    <a:pt x="2" y="74"/>
                  </a:cubicBezTo>
                  <a:cubicBezTo>
                    <a:pt x="2" y="79"/>
                    <a:pt x="3" y="84"/>
                    <a:pt x="5" y="89"/>
                  </a:cubicBezTo>
                  <a:cubicBezTo>
                    <a:pt x="6" y="90"/>
                    <a:pt x="7" y="91"/>
                    <a:pt x="7" y="92"/>
                  </a:cubicBezTo>
                  <a:cubicBezTo>
                    <a:pt x="8" y="92"/>
                    <a:pt x="8" y="93"/>
                    <a:pt x="9" y="93"/>
                  </a:cubicBezTo>
                  <a:cubicBezTo>
                    <a:pt x="9" y="94"/>
                    <a:pt x="9" y="94"/>
                    <a:pt x="9" y="94"/>
                  </a:cubicBezTo>
                  <a:cubicBezTo>
                    <a:pt x="9" y="94"/>
                    <a:pt x="10" y="94"/>
                    <a:pt x="10" y="95"/>
                  </a:cubicBezTo>
                  <a:cubicBezTo>
                    <a:pt x="10" y="95"/>
                    <a:pt x="11" y="95"/>
                    <a:pt x="11" y="96"/>
                  </a:cubicBezTo>
                  <a:cubicBezTo>
                    <a:pt x="12" y="96"/>
                    <a:pt x="12" y="96"/>
                    <a:pt x="12" y="96"/>
                  </a:cubicBezTo>
                  <a:cubicBezTo>
                    <a:pt x="12" y="97"/>
                    <a:pt x="13" y="97"/>
                    <a:pt x="13" y="97"/>
                  </a:cubicBezTo>
                  <a:cubicBezTo>
                    <a:pt x="14" y="98"/>
                    <a:pt x="16" y="99"/>
                    <a:pt x="17" y="99"/>
                  </a:cubicBezTo>
                  <a:cubicBezTo>
                    <a:pt x="21" y="101"/>
                    <a:pt x="26" y="102"/>
                    <a:pt x="31" y="102"/>
                  </a:cubicBezTo>
                  <a:cubicBezTo>
                    <a:pt x="36" y="102"/>
                    <a:pt x="41" y="101"/>
                    <a:pt x="46" y="97"/>
                  </a:cubicBezTo>
                  <a:cubicBezTo>
                    <a:pt x="47" y="96"/>
                    <a:pt x="48" y="96"/>
                    <a:pt x="49" y="94"/>
                  </a:cubicBezTo>
                  <a:cubicBezTo>
                    <a:pt x="51" y="92"/>
                    <a:pt x="51" y="92"/>
                    <a:pt x="51" y="92"/>
                  </a:cubicBezTo>
                  <a:cubicBezTo>
                    <a:pt x="55" y="87"/>
                    <a:pt x="55" y="87"/>
                    <a:pt x="55" y="87"/>
                  </a:cubicBezTo>
                  <a:cubicBezTo>
                    <a:pt x="60" y="81"/>
                    <a:pt x="66" y="74"/>
                    <a:pt x="71" y="68"/>
                  </a:cubicBezTo>
                  <a:cubicBezTo>
                    <a:pt x="72" y="68"/>
                    <a:pt x="72" y="68"/>
                    <a:pt x="72" y="68"/>
                  </a:cubicBezTo>
                  <a:cubicBezTo>
                    <a:pt x="83" y="55"/>
                    <a:pt x="83" y="55"/>
                    <a:pt x="83" y="55"/>
                  </a:cubicBezTo>
                  <a:cubicBezTo>
                    <a:pt x="86" y="51"/>
                    <a:pt x="86" y="51"/>
                    <a:pt x="86" y="51"/>
                  </a:cubicBezTo>
                  <a:cubicBezTo>
                    <a:pt x="88" y="49"/>
                    <a:pt x="88" y="49"/>
                    <a:pt x="88" y="49"/>
                  </a:cubicBezTo>
                  <a:cubicBezTo>
                    <a:pt x="88" y="48"/>
                    <a:pt x="88" y="48"/>
                    <a:pt x="88" y="48"/>
                  </a:cubicBezTo>
                  <a:cubicBezTo>
                    <a:pt x="89" y="48"/>
                    <a:pt x="89" y="48"/>
                    <a:pt x="89" y="47"/>
                  </a:cubicBezTo>
                  <a:cubicBezTo>
                    <a:pt x="92" y="44"/>
                    <a:pt x="93" y="41"/>
                    <a:pt x="95" y="37"/>
                  </a:cubicBezTo>
                  <a:cubicBezTo>
                    <a:pt x="97" y="31"/>
                    <a:pt x="96" y="25"/>
                    <a:pt x="94" y="20"/>
                  </a:cubicBezTo>
                  <a:cubicBezTo>
                    <a:pt x="95" y="26"/>
                    <a:pt x="94" y="32"/>
                    <a:pt x="92" y="3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4" name="Freeform 28">
              <a:extLst>
                <a:ext uri="{FF2B5EF4-FFF2-40B4-BE49-F238E27FC236}">
                  <a16:creationId xmlns:a16="http://schemas.microsoft.com/office/drawing/2014/main" xmlns="" id="{D003BC9D-463E-428A-902B-096F019876C3}"/>
                </a:ext>
              </a:extLst>
            </p:cNvPr>
            <p:cNvSpPr/>
            <p:nvPr/>
          </p:nvSpPr>
          <p:spPr bwMode="auto">
            <a:xfrm>
              <a:off x="5175251" y="1671638"/>
              <a:ext cx="4763"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5" name="Freeform 29">
              <a:extLst>
                <a:ext uri="{FF2B5EF4-FFF2-40B4-BE49-F238E27FC236}">
                  <a16:creationId xmlns:a16="http://schemas.microsoft.com/office/drawing/2014/main" xmlns="" id="{46F16BCA-C71B-4DF3-9451-439A40D6E169}"/>
                </a:ext>
              </a:extLst>
            </p:cNvPr>
            <p:cNvSpPr/>
            <p:nvPr/>
          </p:nvSpPr>
          <p:spPr bwMode="auto">
            <a:xfrm>
              <a:off x="5160963" y="1660526"/>
              <a:ext cx="3175" cy="3175"/>
            </a:xfrm>
            <a:custGeom>
              <a:avLst/>
              <a:gdLst>
                <a:gd name="T0" fmla="*/ 1 w 1"/>
                <a:gd name="T1" fmla="*/ 1 h 1"/>
                <a:gd name="T2" fmla="*/ 0 w 1"/>
                <a:gd name="T3" fmla="*/ 0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0" y="0"/>
                    <a:pt x="0" y="0"/>
                  </a:cubicBezTo>
                  <a:cubicBezTo>
                    <a:pt x="0" y="0"/>
                    <a:pt x="0" y="0"/>
                    <a:pt x="0" y="0"/>
                  </a:cubicBezTo>
                  <a:cubicBezTo>
                    <a:pt x="1" y="0"/>
                    <a:pt x="1" y="1"/>
                    <a:pt x="1"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6" name="Freeform 30">
              <a:extLst>
                <a:ext uri="{FF2B5EF4-FFF2-40B4-BE49-F238E27FC236}">
                  <a16:creationId xmlns:a16="http://schemas.microsoft.com/office/drawing/2014/main" xmlns="" id="{5E840611-98FC-417B-82BD-C229777A544D}"/>
                </a:ext>
              </a:extLst>
            </p:cNvPr>
            <p:cNvSpPr/>
            <p:nvPr/>
          </p:nvSpPr>
          <p:spPr bwMode="auto">
            <a:xfrm>
              <a:off x="5180013" y="1674813"/>
              <a:ext cx="11113" cy="4763"/>
            </a:xfrm>
            <a:custGeom>
              <a:avLst/>
              <a:gdLst>
                <a:gd name="T0" fmla="*/ 0 w 3"/>
                <a:gd name="T1" fmla="*/ 0 h 1"/>
                <a:gd name="T2" fmla="*/ 3 w 3"/>
                <a:gd name="T3" fmla="*/ 1 h 1"/>
                <a:gd name="T4" fmla="*/ 0 w 3"/>
                <a:gd name="T5" fmla="*/ 0 h 1"/>
              </a:gdLst>
              <a:ahLst/>
              <a:cxnLst>
                <a:cxn ang="0">
                  <a:pos x="T0" y="T1"/>
                </a:cxn>
                <a:cxn ang="0">
                  <a:pos x="T2" y="T3"/>
                </a:cxn>
                <a:cxn ang="0">
                  <a:pos x="T4" y="T5"/>
                </a:cxn>
              </a:cxnLst>
              <a:rect l="0" t="0" r="r" b="b"/>
              <a:pathLst>
                <a:path w="3" h="1">
                  <a:moveTo>
                    <a:pt x="0" y="0"/>
                  </a:moveTo>
                  <a:cubicBezTo>
                    <a:pt x="1" y="1"/>
                    <a:pt x="2" y="1"/>
                    <a:pt x="3" y="1"/>
                  </a:cubicBezTo>
                  <a:cubicBezTo>
                    <a:pt x="2" y="1"/>
                    <a:pt x="1"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7" name="Freeform 31">
              <a:extLst>
                <a:ext uri="{FF2B5EF4-FFF2-40B4-BE49-F238E27FC236}">
                  <a16:creationId xmlns:a16="http://schemas.microsoft.com/office/drawing/2014/main" xmlns="" id="{87F33C78-78ED-4C89-B4F7-3AD608746AF3}"/>
                </a:ext>
              </a:extLst>
            </p:cNvPr>
            <p:cNvSpPr/>
            <p:nvPr/>
          </p:nvSpPr>
          <p:spPr bwMode="auto">
            <a:xfrm>
              <a:off x="5164138" y="1663701"/>
              <a:ext cx="7938" cy="4763"/>
            </a:xfrm>
            <a:custGeom>
              <a:avLst/>
              <a:gdLst>
                <a:gd name="T0" fmla="*/ 2 w 2"/>
                <a:gd name="T1" fmla="*/ 1 h 1"/>
                <a:gd name="T2" fmla="*/ 0 w 2"/>
                <a:gd name="T3" fmla="*/ 0 h 1"/>
                <a:gd name="T4" fmla="*/ 1 w 2"/>
                <a:gd name="T5" fmla="*/ 1 h 1"/>
                <a:gd name="T6" fmla="*/ 2 w 2"/>
                <a:gd name="T7" fmla="*/ 1 h 1"/>
              </a:gdLst>
              <a:ahLst/>
              <a:cxnLst>
                <a:cxn ang="0">
                  <a:pos x="T0" y="T1"/>
                </a:cxn>
                <a:cxn ang="0">
                  <a:pos x="T2" y="T3"/>
                </a:cxn>
                <a:cxn ang="0">
                  <a:pos x="T4" y="T5"/>
                </a:cxn>
                <a:cxn ang="0">
                  <a:pos x="T6" y="T7"/>
                </a:cxn>
              </a:cxnLst>
              <a:rect l="0" t="0" r="r" b="b"/>
              <a:pathLst>
                <a:path w="2" h="1">
                  <a:moveTo>
                    <a:pt x="2" y="1"/>
                  </a:moveTo>
                  <a:cubicBezTo>
                    <a:pt x="1" y="1"/>
                    <a:pt x="0" y="0"/>
                    <a:pt x="0" y="0"/>
                  </a:cubicBezTo>
                  <a:cubicBezTo>
                    <a:pt x="0" y="0"/>
                    <a:pt x="0" y="0"/>
                    <a:pt x="1" y="1"/>
                  </a:cubicBezTo>
                  <a:cubicBezTo>
                    <a:pt x="1" y="1"/>
                    <a:pt x="1" y="1"/>
                    <a:pt x="2" y="1"/>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8" name="Freeform 32">
              <a:extLst>
                <a:ext uri="{FF2B5EF4-FFF2-40B4-BE49-F238E27FC236}">
                  <a16:creationId xmlns:a16="http://schemas.microsoft.com/office/drawing/2014/main" xmlns="" id="{F041DEEC-E47A-4453-8500-F21F3C7D0890}"/>
                </a:ext>
              </a:extLst>
            </p:cNvPr>
            <p:cNvSpPr/>
            <p:nvPr/>
          </p:nvSpPr>
          <p:spPr bwMode="auto">
            <a:xfrm>
              <a:off x="5172076" y="166846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1"/>
                    <a:pt x="0" y="1"/>
                    <a:pt x="0" y="0"/>
                  </a:cubicBezTo>
                  <a:close/>
                </a:path>
              </a:pathLst>
            </a:custGeom>
            <a:solidFill>
              <a:schemeClr val="accent1">
                <a:lumMod val="60000"/>
                <a:lumOff val="40000"/>
              </a:schemeClr>
            </a:solidFill>
            <a:ln>
              <a:noFill/>
            </a:ln>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19" name="Freeform 33">
              <a:extLst>
                <a:ext uri="{FF2B5EF4-FFF2-40B4-BE49-F238E27FC236}">
                  <a16:creationId xmlns:a16="http://schemas.microsoft.com/office/drawing/2014/main" xmlns="" id="{A6063171-3842-45DD-9BEF-93080BE0A25C}"/>
                </a:ext>
              </a:extLst>
            </p:cNvPr>
            <p:cNvSpPr/>
            <p:nvPr/>
          </p:nvSpPr>
          <p:spPr bwMode="auto">
            <a:xfrm>
              <a:off x="4987926" y="1292226"/>
              <a:ext cx="360363" cy="398463"/>
            </a:xfrm>
            <a:custGeom>
              <a:avLst/>
              <a:gdLst>
                <a:gd name="T0" fmla="*/ 38 w 96"/>
                <a:gd name="T1" fmla="*/ 88 h 106"/>
                <a:gd name="T2" fmla="*/ 46 w 96"/>
                <a:gd name="T3" fmla="*/ 98 h 106"/>
                <a:gd name="T4" fmla="*/ 42 w 96"/>
                <a:gd name="T5" fmla="*/ 93 h 106"/>
                <a:gd name="T6" fmla="*/ 12 w 96"/>
                <a:gd name="T7" fmla="*/ 55 h 106"/>
                <a:gd name="T8" fmla="*/ 0 w 96"/>
                <a:gd name="T9" fmla="*/ 29 h 106"/>
                <a:gd name="T10" fmla="*/ 6 w 96"/>
                <a:gd name="T11" fmla="*/ 14 h 106"/>
                <a:gd name="T12" fmla="*/ 5 w 96"/>
                <a:gd name="T13" fmla="*/ 43 h 106"/>
                <a:gd name="T14" fmla="*/ 20 w 96"/>
                <a:gd name="T15" fmla="*/ 64 h 106"/>
                <a:gd name="T16" fmla="*/ 45 w 96"/>
                <a:gd name="T17" fmla="*/ 96 h 106"/>
                <a:gd name="T18" fmla="*/ 48 w 96"/>
                <a:gd name="T19" fmla="*/ 99 h 106"/>
                <a:gd name="T20" fmla="*/ 67 w 96"/>
                <a:gd name="T21" fmla="*/ 106 h 106"/>
                <a:gd name="T22" fmla="*/ 86 w 96"/>
                <a:gd name="T23" fmla="*/ 98 h 106"/>
                <a:gd name="T24" fmla="*/ 95 w 96"/>
                <a:gd name="T25" fmla="*/ 86 h 106"/>
                <a:gd name="T26" fmla="*/ 92 w 96"/>
                <a:gd name="T27" fmla="*/ 86 h 106"/>
                <a:gd name="T28" fmla="*/ 81 w 96"/>
                <a:gd name="T29" fmla="*/ 99 h 106"/>
                <a:gd name="T30" fmla="*/ 49 w 96"/>
                <a:gd name="T31" fmla="*/ 97 h 106"/>
                <a:gd name="T32" fmla="*/ 40 w 96"/>
                <a:gd name="T33" fmla="*/ 86 h 106"/>
                <a:gd name="T34" fmla="*/ 44 w 96"/>
                <a:gd name="T35" fmla="*/ 91 h 106"/>
                <a:gd name="T36" fmla="*/ 50 w 96"/>
                <a:gd name="T37" fmla="*/ 98 h 106"/>
                <a:gd name="T38" fmla="*/ 78 w 96"/>
                <a:gd name="T39" fmla="*/ 101 h 106"/>
                <a:gd name="T40" fmla="*/ 92 w 96"/>
                <a:gd name="T41" fmla="*/ 69 h 106"/>
                <a:gd name="T42" fmla="*/ 83 w 96"/>
                <a:gd name="T43" fmla="*/ 59 h 106"/>
                <a:gd name="T44" fmla="*/ 86 w 96"/>
                <a:gd name="T45" fmla="*/ 70 h 106"/>
                <a:gd name="T46" fmla="*/ 85 w 96"/>
                <a:gd name="T47" fmla="*/ 82 h 106"/>
                <a:gd name="T48" fmla="*/ 57 w 96"/>
                <a:gd name="T49" fmla="*/ 93 h 106"/>
                <a:gd name="T50" fmla="*/ 53 w 96"/>
                <a:gd name="T51" fmla="*/ 90 h 106"/>
                <a:gd name="T52" fmla="*/ 28 w 96"/>
                <a:gd name="T53" fmla="*/ 57 h 106"/>
                <a:gd name="T54" fmla="*/ 54 w 96"/>
                <a:gd name="T55" fmla="*/ 91 h 106"/>
                <a:gd name="T56" fmla="*/ 62 w 96"/>
                <a:gd name="T57" fmla="*/ 95 h 106"/>
                <a:gd name="T58" fmla="*/ 84 w 96"/>
                <a:gd name="T59" fmla="*/ 72 h 106"/>
                <a:gd name="T60" fmla="*/ 79 w 96"/>
                <a:gd name="T61" fmla="*/ 87 h 106"/>
                <a:gd name="T62" fmla="*/ 72 w 96"/>
                <a:gd name="T63" fmla="*/ 92 h 106"/>
                <a:gd name="T64" fmla="*/ 56 w 96"/>
                <a:gd name="T65" fmla="*/ 89 h 106"/>
                <a:gd name="T66" fmla="*/ 23 w 96"/>
                <a:gd name="T67" fmla="*/ 47 h 106"/>
                <a:gd name="T68" fmla="*/ 18 w 96"/>
                <a:gd name="T69" fmla="*/ 40 h 106"/>
                <a:gd name="T70" fmla="*/ 17 w 96"/>
                <a:gd name="T71" fmla="*/ 21 h 106"/>
                <a:gd name="T72" fmla="*/ 21 w 96"/>
                <a:gd name="T73" fmla="*/ 18 h 106"/>
                <a:gd name="T74" fmla="*/ 37 w 96"/>
                <a:gd name="T75" fmla="*/ 17 h 106"/>
                <a:gd name="T76" fmla="*/ 39 w 96"/>
                <a:gd name="T77" fmla="*/ 19 h 106"/>
                <a:gd name="T78" fmla="*/ 70 w 96"/>
                <a:gd name="T79" fmla="*/ 57 h 106"/>
                <a:gd name="T80" fmla="*/ 83 w 96"/>
                <a:gd name="T81" fmla="*/ 53 h 106"/>
                <a:gd name="T82" fmla="*/ 55 w 96"/>
                <a:gd name="T83" fmla="*/ 16 h 106"/>
                <a:gd name="T84" fmla="*/ 48 w 96"/>
                <a:gd name="T85" fmla="*/ 7 h 106"/>
                <a:gd name="T86" fmla="*/ 12 w 96"/>
                <a:gd name="T87" fmla="*/ 6 h 106"/>
                <a:gd name="T88" fmla="*/ 7 w 96"/>
                <a:gd name="T89" fmla="*/ 10 h 106"/>
                <a:gd name="T90" fmla="*/ 2 w 96"/>
                <a:gd name="T91" fmla="*/ 4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6" h="106">
                  <a:moveTo>
                    <a:pt x="14" y="58"/>
                  </a:moveTo>
                  <a:cubicBezTo>
                    <a:pt x="26" y="73"/>
                    <a:pt x="26" y="73"/>
                    <a:pt x="26" y="73"/>
                  </a:cubicBezTo>
                  <a:cubicBezTo>
                    <a:pt x="38" y="88"/>
                    <a:pt x="38" y="88"/>
                    <a:pt x="38" y="88"/>
                  </a:cubicBezTo>
                  <a:cubicBezTo>
                    <a:pt x="44" y="95"/>
                    <a:pt x="44" y="95"/>
                    <a:pt x="44" y="95"/>
                  </a:cubicBezTo>
                  <a:cubicBezTo>
                    <a:pt x="45" y="97"/>
                    <a:pt x="45" y="97"/>
                    <a:pt x="45" y="97"/>
                  </a:cubicBezTo>
                  <a:cubicBezTo>
                    <a:pt x="46" y="97"/>
                    <a:pt x="46" y="98"/>
                    <a:pt x="46" y="98"/>
                  </a:cubicBezTo>
                  <a:cubicBezTo>
                    <a:pt x="46" y="98"/>
                    <a:pt x="45" y="97"/>
                    <a:pt x="45" y="97"/>
                  </a:cubicBezTo>
                  <a:cubicBezTo>
                    <a:pt x="44" y="95"/>
                    <a:pt x="44" y="95"/>
                    <a:pt x="44" y="95"/>
                  </a:cubicBezTo>
                  <a:cubicBezTo>
                    <a:pt x="42" y="93"/>
                    <a:pt x="42" y="93"/>
                    <a:pt x="42" y="93"/>
                  </a:cubicBezTo>
                  <a:cubicBezTo>
                    <a:pt x="35" y="83"/>
                    <a:pt x="35" y="83"/>
                    <a:pt x="35" y="83"/>
                  </a:cubicBezTo>
                  <a:cubicBezTo>
                    <a:pt x="19" y="64"/>
                    <a:pt x="19" y="64"/>
                    <a:pt x="19" y="64"/>
                  </a:cubicBezTo>
                  <a:cubicBezTo>
                    <a:pt x="12" y="55"/>
                    <a:pt x="12" y="55"/>
                    <a:pt x="12" y="55"/>
                  </a:cubicBezTo>
                  <a:cubicBezTo>
                    <a:pt x="8" y="50"/>
                    <a:pt x="8" y="50"/>
                    <a:pt x="8" y="50"/>
                  </a:cubicBezTo>
                  <a:cubicBezTo>
                    <a:pt x="6" y="48"/>
                    <a:pt x="5" y="46"/>
                    <a:pt x="4" y="44"/>
                  </a:cubicBezTo>
                  <a:cubicBezTo>
                    <a:pt x="2" y="39"/>
                    <a:pt x="0" y="34"/>
                    <a:pt x="0" y="29"/>
                  </a:cubicBezTo>
                  <a:cubicBezTo>
                    <a:pt x="0" y="27"/>
                    <a:pt x="0" y="24"/>
                    <a:pt x="1" y="21"/>
                  </a:cubicBezTo>
                  <a:cubicBezTo>
                    <a:pt x="2" y="18"/>
                    <a:pt x="3" y="16"/>
                    <a:pt x="5" y="13"/>
                  </a:cubicBezTo>
                  <a:cubicBezTo>
                    <a:pt x="5" y="14"/>
                    <a:pt x="4" y="15"/>
                    <a:pt x="6" y="14"/>
                  </a:cubicBezTo>
                  <a:cubicBezTo>
                    <a:pt x="4" y="16"/>
                    <a:pt x="3" y="18"/>
                    <a:pt x="2" y="21"/>
                  </a:cubicBezTo>
                  <a:cubicBezTo>
                    <a:pt x="1" y="24"/>
                    <a:pt x="1" y="27"/>
                    <a:pt x="1" y="29"/>
                  </a:cubicBezTo>
                  <a:cubicBezTo>
                    <a:pt x="1" y="34"/>
                    <a:pt x="3" y="39"/>
                    <a:pt x="5" y="43"/>
                  </a:cubicBezTo>
                  <a:cubicBezTo>
                    <a:pt x="6" y="46"/>
                    <a:pt x="7" y="48"/>
                    <a:pt x="9" y="50"/>
                  </a:cubicBezTo>
                  <a:cubicBezTo>
                    <a:pt x="13" y="54"/>
                    <a:pt x="13" y="54"/>
                    <a:pt x="13" y="54"/>
                  </a:cubicBezTo>
                  <a:cubicBezTo>
                    <a:pt x="20" y="64"/>
                    <a:pt x="20" y="64"/>
                    <a:pt x="20" y="64"/>
                  </a:cubicBezTo>
                  <a:cubicBezTo>
                    <a:pt x="25" y="71"/>
                    <a:pt x="30" y="77"/>
                    <a:pt x="36" y="84"/>
                  </a:cubicBezTo>
                  <a:cubicBezTo>
                    <a:pt x="38" y="87"/>
                    <a:pt x="41" y="90"/>
                    <a:pt x="43" y="93"/>
                  </a:cubicBezTo>
                  <a:cubicBezTo>
                    <a:pt x="45" y="96"/>
                    <a:pt x="45" y="96"/>
                    <a:pt x="45" y="96"/>
                  </a:cubicBezTo>
                  <a:cubicBezTo>
                    <a:pt x="46" y="96"/>
                    <a:pt x="46" y="96"/>
                    <a:pt x="46" y="96"/>
                  </a:cubicBezTo>
                  <a:cubicBezTo>
                    <a:pt x="46" y="97"/>
                    <a:pt x="47" y="97"/>
                    <a:pt x="47" y="97"/>
                  </a:cubicBezTo>
                  <a:cubicBezTo>
                    <a:pt x="47" y="98"/>
                    <a:pt x="48" y="98"/>
                    <a:pt x="48" y="99"/>
                  </a:cubicBezTo>
                  <a:cubicBezTo>
                    <a:pt x="51" y="101"/>
                    <a:pt x="53" y="102"/>
                    <a:pt x="56" y="103"/>
                  </a:cubicBezTo>
                  <a:cubicBezTo>
                    <a:pt x="55" y="104"/>
                    <a:pt x="55" y="104"/>
                    <a:pt x="55" y="104"/>
                  </a:cubicBezTo>
                  <a:cubicBezTo>
                    <a:pt x="59" y="106"/>
                    <a:pt x="63" y="106"/>
                    <a:pt x="67" y="106"/>
                  </a:cubicBezTo>
                  <a:cubicBezTo>
                    <a:pt x="71" y="106"/>
                    <a:pt x="75" y="105"/>
                    <a:pt x="78" y="103"/>
                  </a:cubicBezTo>
                  <a:cubicBezTo>
                    <a:pt x="80" y="102"/>
                    <a:pt x="82" y="101"/>
                    <a:pt x="84" y="100"/>
                  </a:cubicBezTo>
                  <a:cubicBezTo>
                    <a:pt x="84" y="100"/>
                    <a:pt x="85" y="99"/>
                    <a:pt x="86" y="98"/>
                  </a:cubicBezTo>
                  <a:cubicBezTo>
                    <a:pt x="86" y="98"/>
                    <a:pt x="87" y="98"/>
                    <a:pt x="87" y="97"/>
                  </a:cubicBezTo>
                  <a:cubicBezTo>
                    <a:pt x="88" y="97"/>
                    <a:pt x="88" y="97"/>
                    <a:pt x="88" y="96"/>
                  </a:cubicBezTo>
                  <a:cubicBezTo>
                    <a:pt x="91" y="93"/>
                    <a:pt x="93" y="90"/>
                    <a:pt x="95" y="86"/>
                  </a:cubicBezTo>
                  <a:cubicBezTo>
                    <a:pt x="96" y="82"/>
                    <a:pt x="96" y="79"/>
                    <a:pt x="95" y="76"/>
                  </a:cubicBezTo>
                  <a:cubicBezTo>
                    <a:pt x="95" y="73"/>
                    <a:pt x="94" y="71"/>
                    <a:pt x="93" y="69"/>
                  </a:cubicBezTo>
                  <a:cubicBezTo>
                    <a:pt x="95" y="74"/>
                    <a:pt x="95" y="80"/>
                    <a:pt x="92" y="86"/>
                  </a:cubicBezTo>
                  <a:cubicBezTo>
                    <a:pt x="91" y="89"/>
                    <a:pt x="90" y="91"/>
                    <a:pt x="88" y="93"/>
                  </a:cubicBezTo>
                  <a:cubicBezTo>
                    <a:pt x="87" y="94"/>
                    <a:pt x="86" y="95"/>
                    <a:pt x="85" y="96"/>
                  </a:cubicBezTo>
                  <a:cubicBezTo>
                    <a:pt x="84" y="97"/>
                    <a:pt x="83" y="98"/>
                    <a:pt x="81" y="99"/>
                  </a:cubicBezTo>
                  <a:cubicBezTo>
                    <a:pt x="76" y="102"/>
                    <a:pt x="71" y="103"/>
                    <a:pt x="65" y="103"/>
                  </a:cubicBezTo>
                  <a:cubicBezTo>
                    <a:pt x="62" y="103"/>
                    <a:pt x="60" y="103"/>
                    <a:pt x="57" y="102"/>
                  </a:cubicBezTo>
                  <a:cubicBezTo>
                    <a:pt x="54" y="101"/>
                    <a:pt x="51" y="100"/>
                    <a:pt x="49" y="97"/>
                  </a:cubicBezTo>
                  <a:cubicBezTo>
                    <a:pt x="48" y="96"/>
                    <a:pt x="47" y="95"/>
                    <a:pt x="46" y="94"/>
                  </a:cubicBezTo>
                  <a:cubicBezTo>
                    <a:pt x="44" y="91"/>
                    <a:pt x="44" y="91"/>
                    <a:pt x="44" y="91"/>
                  </a:cubicBezTo>
                  <a:cubicBezTo>
                    <a:pt x="40" y="86"/>
                    <a:pt x="40" y="86"/>
                    <a:pt x="40" y="86"/>
                  </a:cubicBezTo>
                  <a:cubicBezTo>
                    <a:pt x="31" y="74"/>
                    <a:pt x="31" y="74"/>
                    <a:pt x="31" y="74"/>
                  </a:cubicBezTo>
                  <a:cubicBezTo>
                    <a:pt x="13" y="52"/>
                    <a:pt x="13" y="52"/>
                    <a:pt x="13" y="52"/>
                  </a:cubicBezTo>
                  <a:cubicBezTo>
                    <a:pt x="23" y="64"/>
                    <a:pt x="35" y="78"/>
                    <a:pt x="44" y="91"/>
                  </a:cubicBezTo>
                  <a:cubicBezTo>
                    <a:pt x="47" y="94"/>
                    <a:pt x="47" y="94"/>
                    <a:pt x="47" y="94"/>
                  </a:cubicBezTo>
                  <a:cubicBezTo>
                    <a:pt x="47" y="95"/>
                    <a:pt x="48" y="96"/>
                    <a:pt x="48" y="96"/>
                  </a:cubicBezTo>
                  <a:cubicBezTo>
                    <a:pt x="49" y="97"/>
                    <a:pt x="49" y="98"/>
                    <a:pt x="50" y="98"/>
                  </a:cubicBezTo>
                  <a:cubicBezTo>
                    <a:pt x="53" y="100"/>
                    <a:pt x="56" y="102"/>
                    <a:pt x="59" y="103"/>
                  </a:cubicBezTo>
                  <a:cubicBezTo>
                    <a:pt x="63" y="103"/>
                    <a:pt x="66" y="103"/>
                    <a:pt x="69" y="103"/>
                  </a:cubicBezTo>
                  <a:cubicBezTo>
                    <a:pt x="72" y="103"/>
                    <a:pt x="75" y="102"/>
                    <a:pt x="78" y="101"/>
                  </a:cubicBezTo>
                  <a:cubicBezTo>
                    <a:pt x="81" y="99"/>
                    <a:pt x="83" y="97"/>
                    <a:pt x="86" y="95"/>
                  </a:cubicBezTo>
                  <a:cubicBezTo>
                    <a:pt x="88" y="93"/>
                    <a:pt x="90" y="90"/>
                    <a:pt x="91" y="87"/>
                  </a:cubicBezTo>
                  <a:cubicBezTo>
                    <a:pt x="94" y="81"/>
                    <a:pt x="94" y="75"/>
                    <a:pt x="92" y="69"/>
                  </a:cubicBezTo>
                  <a:cubicBezTo>
                    <a:pt x="92" y="68"/>
                    <a:pt x="91" y="66"/>
                    <a:pt x="91" y="65"/>
                  </a:cubicBezTo>
                  <a:cubicBezTo>
                    <a:pt x="90" y="64"/>
                    <a:pt x="89" y="62"/>
                    <a:pt x="88" y="61"/>
                  </a:cubicBezTo>
                  <a:cubicBezTo>
                    <a:pt x="86" y="60"/>
                    <a:pt x="84" y="59"/>
                    <a:pt x="83" y="59"/>
                  </a:cubicBezTo>
                  <a:cubicBezTo>
                    <a:pt x="83" y="60"/>
                    <a:pt x="83" y="60"/>
                    <a:pt x="83" y="61"/>
                  </a:cubicBezTo>
                  <a:cubicBezTo>
                    <a:pt x="83" y="62"/>
                    <a:pt x="84" y="64"/>
                    <a:pt x="84" y="66"/>
                  </a:cubicBezTo>
                  <a:cubicBezTo>
                    <a:pt x="85" y="67"/>
                    <a:pt x="86" y="69"/>
                    <a:pt x="86" y="70"/>
                  </a:cubicBezTo>
                  <a:cubicBezTo>
                    <a:pt x="87" y="71"/>
                    <a:pt x="87" y="72"/>
                    <a:pt x="87" y="72"/>
                  </a:cubicBezTo>
                  <a:cubicBezTo>
                    <a:pt x="86" y="73"/>
                    <a:pt x="86" y="73"/>
                    <a:pt x="85" y="73"/>
                  </a:cubicBezTo>
                  <a:cubicBezTo>
                    <a:pt x="86" y="76"/>
                    <a:pt x="86" y="79"/>
                    <a:pt x="85" y="82"/>
                  </a:cubicBezTo>
                  <a:cubicBezTo>
                    <a:pt x="84" y="85"/>
                    <a:pt x="82" y="88"/>
                    <a:pt x="80" y="90"/>
                  </a:cubicBezTo>
                  <a:cubicBezTo>
                    <a:pt x="75" y="94"/>
                    <a:pt x="68" y="96"/>
                    <a:pt x="62" y="95"/>
                  </a:cubicBezTo>
                  <a:cubicBezTo>
                    <a:pt x="60" y="95"/>
                    <a:pt x="58" y="94"/>
                    <a:pt x="57" y="93"/>
                  </a:cubicBezTo>
                  <a:cubicBezTo>
                    <a:pt x="56" y="93"/>
                    <a:pt x="55" y="92"/>
                    <a:pt x="55" y="92"/>
                  </a:cubicBezTo>
                  <a:cubicBezTo>
                    <a:pt x="54" y="91"/>
                    <a:pt x="54" y="91"/>
                    <a:pt x="54" y="91"/>
                  </a:cubicBezTo>
                  <a:cubicBezTo>
                    <a:pt x="54" y="90"/>
                    <a:pt x="53" y="90"/>
                    <a:pt x="53" y="90"/>
                  </a:cubicBezTo>
                  <a:cubicBezTo>
                    <a:pt x="53" y="89"/>
                    <a:pt x="53" y="89"/>
                    <a:pt x="53" y="89"/>
                  </a:cubicBezTo>
                  <a:cubicBezTo>
                    <a:pt x="44" y="79"/>
                    <a:pt x="44" y="79"/>
                    <a:pt x="44" y="79"/>
                  </a:cubicBezTo>
                  <a:cubicBezTo>
                    <a:pt x="39" y="71"/>
                    <a:pt x="33" y="64"/>
                    <a:pt x="28" y="57"/>
                  </a:cubicBezTo>
                  <a:cubicBezTo>
                    <a:pt x="34" y="64"/>
                    <a:pt x="39" y="72"/>
                    <a:pt x="45" y="79"/>
                  </a:cubicBezTo>
                  <a:cubicBezTo>
                    <a:pt x="53" y="89"/>
                    <a:pt x="53" y="89"/>
                    <a:pt x="53" y="89"/>
                  </a:cubicBezTo>
                  <a:cubicBezTo>
                    <a:pt x="53" y="90"/>
                    <a:pt x="54" y="90"/>
                    <a:pt x="54" y="91"/>
                  </a:cubicBezTo>
                  <a:cubicBezTo>
                    <a:pt x="54" y="91"/>
                    <a:pt x="54" y="91"/>
                    <a:pt x="55" y="92"/>
                  </a:cubicBezTo>
                  <a:cubicBezTo>
                    <a:pt x="55" y="92"/>
                    <a:pt x="56" y="93"/>
                    <a:pt x="57" y="93"/>
                  </a:cubicBezTo>
                  <a:cubicBezTo>
                    <a:pt x="58" y="94"/>
                    <a:pt x="60" y="95"/>
                    <a:pt x="62" y="95"/>
                  </a:cubicBezTo>
                  <a:cubicBezTo>
                    <a:pt x="68" y="96"/>
                    <a:pt x="75" y="94"/>
                    <a:pt x="79" y="90"/>
                  </a:cubicBezTo>
                  <a:cubicBezTo>
                    <a:pt x="82" y="87"/>
                    <a:pt x="83" y="85"/>
                    <a:pt x="84" y="82"/>
                  </a:cubicBezTo>
                  <a:cubicBezTo>
                    <a:pt x="85" y="79"/>
                    <a:pt x="85" y="76"/>
                    <a:pt x="84" y="72"/>
                  </a:cubicBezTo>
                  <a:cubicBezTo>
                    <a:pt x="83" y="72"/>
                    <a:pt x="83" y="72"/>
                    <a:pt x="83" y="75"/>
                  </a:cubicBezTo>
                  <a:cubicBezTo>
                    <a:pt x="83" y="77"/>
                    <a:pt x="83" y="81"/>
                    <a:pt x="81" y="84"/>
                  </a:cubicBezTo>
                  <a:cubicBezTo>
                    <a:pt x="80" y="85"/>
                    <a:pt x="80" y="86"/>
                    <a:pt x="79" y="87"/>
                  </a:cubicBezTo>
                  <a:cubicBezTo>
                    <a:pt x="79" y="88"/>
                    <a:pt x="78" y="88"/>
                    <a:pt x="78" y="88"/>
                  </a:cubicBezTo>
                  <a:cubicBezTo>
                    <a:pt x="78" y="89"/>
                    <a:pt x="77" y="89"/>
                    <a:pt x="77" y="89"/>
                  </a:cubicBezTo>
                  <a:cubicBezTo>
                    <a:pt x="75" y="91"/>
                    <a:pt x="73" y="92"/>
                    <a:pt x="72" y="92"/>
                  </a:cubicBezTo>
                  <a:cubicBezTo>
                    <a:pt x="69" y="93"/>
                    <a:pt x="67" y="93"/>
                    <a:pt x="64" y="93"/>
                  </a:cubicBezTo>
                  <a:cubicBezTo>
                    <a:pt x="62" y="93"/>
                    <a:pt x="60" y="92"/>
                    <a:pt x="58" y="91"/>
                  </a:cubicBezTo>
                  <a:cubicBezTo>
                    <a:pt x="57" y="90"/>
                    <a:pt x="56" y="90"/>
                    <a:pt x="56" y="89"/>
                  </a:cubicBezTo>
                  <a:cubicBezTo>
                    <a:pt x="53" y="85"/>
                    <a:pt x="53" y="85"/>
                    <a:pt x="53" y="85"/>
                  </a:cubicBezTo>
                  <a:cubicBezTo>
                    <a:pt x="47" y="78"/>
                    <a:pt x="47" y="78"/>
                    <a:pt x="47" y="78"/>
                  </a:cubicBezTo>
                  <a:cubicBezTo>
                    <a:pt x="39" y="67"/>
                    <a:pt x="31" y="57"/>
                    <a:pt x="23" y="47"/>
                  </a:cubicBezTo>
                  <a:cubicBezTo>
                    <a:pt x="19" y="42"/>
                    <a:pt x="19" y="42"/>
                    <a:pt x="19" y="42"/>
                  </a:cubicBezTo>
                  <a:cubicBezTo>
                    <a:pt x="19" y="41"/>
                    <a:pt x="18" y="41"/>
                    <a:pt x="18" y="41"/>
                  </a:cubicBezTo>
                  <a:cubicBezTo>
                    <a:pt x="18" y="40"/>
                    <a:pt x="18" y="40"/>
                    <a:pt x="18" y="40"/>
                  </a:cubicBezTo>
                  <a:cubicBezTo>
                    <a:pt x="17" y="39"/>
                    <a:pt x="17" y="38"/>
                    <a:pt x="16" y="37"/>
                  </a:cubicBezTo>
                  <a:cubicBezTo>
                    <a:pt x="15" y="34"/>
                    <a:pt x="14" y="31"/>
                    <a:pt x="14" y="28"/>
                  </a:cubicBezTo>
                  <a:cubicBezTo>
                    <a:pt x="14" y="25"/>
                    <a:pt x="15" y="23"/>
                    <a:pt x="17" y="21"/>
                  </a:cubicBezTo>
                  <a:cubicBezTo>
                    <a:pt x="17" y="21"/>
                    <a:pt x="17" y="20"/>
                    <a:pt x="18" y="20"/>
                  </a:cubicBezTo>
                  <a:cubicBezTo>
                    <a:pt x="18" y="20"/>
                    <a:pt x="18" y="20"/>
                    <a:pt x="19" y="19"/>
                  </a:cubicBezTo>
                  <a:cubicBezTo>
                    <a:pt x="19" y="19"/>
                    <a:pt x="20" y="18"/>
                    <a:pt x="21" y="18"/>
                  </a:cubicBezTo>
                  <a:cubicBezTo>
                    <a:pt x="22" y="17"/>
                    <a:pt x="24" y="16"/>
                    <a:pt x="26" y="16"/>
                  </a:cubicBezTo>
                  <a:cubicBezTo>
                    <a:pt x="28" y="15"/>
                    <a:pt x="30" y="15"/>
                    <a:pt x="32" y="15"/>
                  </a:cubicBezTo>
                  <a:cubicBezTo>
                    <a:pt x="34" y="15"/>
                    <a:pt x="36" y="16"/>
                    <a:pt x="37" y="17"/>
                  </a:cubicBezTo>
                  <a:cubicBezTo>
                    <a:pt x="38" y="17"/>
                    <a:pt x="38" y="17"/>
                    <a:pt x="38" y="18"/>
                  </a:cubicBezTo>
                  <a:cubicBezTo>
                    <a:pt x="39" y="18"/>
                    <a:pt x="39" y="18"/>
                    <a:pt x="39" y="18"/>
                  </a:cubicBezTo>
                  <a:cubicBezTo>
                    <a:pt x="39" y="19"/>
                    <a:pt x="39" y="19"/>
                    <a:pt x="39" y="19"/>
                  </a:cubicBezTo>
                  <a:cubicBezTo>
                    <a:pt x="42" y="22"/>
                    <a:pt x="42" y="22"/>
                    <a:pt x="42" y="22"/>
                  </a:cubicBezTo>
                  <a:cubicBezTo>
                    <a:pt x="48" y="30"/>
                    <a:pt x="48" y="30"/>
                    <a:pt x="48" y="30"/>
                  </a:cubicBezTo>
                  <a:cubicBezTo>
                    <a:pt x="56" y="40"/>
                    <a:pt x="63" y="49"/>
                    <a:pt x="70" y="57"/>
                  </a:cubicBezTo>
                  <a:cubicBezTo>
                    <a:pt x="82" y="70"/>
                    <a:pt x="82" y="62"/>
                    <a:pt x="72" y="47"/>
                  </a:cubicBezTo>
                  <a:cubicBezTo>
                    <a:pt x="72" y="46"/>
                    <a:pt x="72" y="46"/>
                    <a:pt x="72" y="46"/>
                  </a:cubicBezTo>
                  <a:cubicBezTo>
                    <a:pt x="83" y="61"/>
                    <a:pt x="80" y="52"/>
                    <a:pt x="83" y="53"/>
                  </a:cubicBezTo>
                  <a:cubicBezTo>
                    <a:pt x="77" y="45"/>
                    <a:pt x="72" y="38"/>
                    <a:pt x="67" y="30"/>
                  </a:cubicBezTo>
                  <a:cubicBezTo>
                    <a:pt x="61" y="23"/>
                    <a:pt x="61" y="23"/>
                    <a:pt x="61" y="23"/>
                  </a:cubicBezTo>
                  <a:cubicBezTo>
                    <a:pt x="55" y="16"/>
                    <a:pt x="55" y="16"/>
                    <a:pt x="55" y="16"/>
                  </a:cubicBezTo>
                  <a:cubicBezTo>
                    <a:pt x="52" y="12"/>
                    <a:pt x="52" y="12"/>
                    <a:pt x="52" y="12"/>
                  </a:cubicBezTo>
                  <a:cubicBezTo>
                    <a:pt x="50" y="10"/>
                    <a:pt x="50" y="10"/>
                    <a:pt x="50" y="10"/>
                  </a:cubicBezTo>
                  <a:cubicBezTo>
                    <a:pt x="50" y="9"/>
                    <a:pt x="49" y="8"/>
                    <a:pt x="48" y="7"/>
                  </a:cubicBezTo>
                  <a:cubicBezTo>
                    <a:pt x="45" y="4"/>
                    <a:pt x="40" y="2"/>
                    <a:pt x="36" y="1"/>
                  </a:cubicBezTo>
                  <a:cubicBezTo>
                    <a:pt x="31" y="0"/>
                    <a:pt x="27" y="1"/>
                    <a:pt x="23" y="2"/>
                  </a:cubicBezTo>
                  <a:cubicBezTo>
                    <a:pt x="19" y="3"/>
                    <a:pt x="16" y="4"/>
                    <a:pt x="12" y="6"/>
                  </a:cubicBezTo>
                  <a:cubicBezTo>
                    <a:pt x="11" y="7"/>
                    <a:pt x="11" y="7"/>
                    <a:pt x="10" y="8"/>
                  </a:cubicBezTo>
                  <a:cubicBezTo>
                    <a:pt x="9" y="8"/>
                    <a:pt x="9" y="9"/>
                    <a:pt x="9" y="9"/>
                  </a:cubicBezTo>
                  <a:cubicBezTo>
                    <a:pt x="8" y="9"/>
                    <a:pt x="8" y="10"/>
                    <a:pt x="7" y="10"/>
                  </a:cubicBezTo>
                  <a:cubicBezTo>
                    <a:pt x="6" y="12"/>
                    <a:pt x="4" y="13"/>
                    <a:pt x="3" y="15"/>
                  </a:cubicBezTo>
                  <a:cubicBezTo>
                    <a:pt x="1" y="19"/>
                    <a:pt x="0" y="24"/>
                    <a:pt x="0" y="28"/>
                  </a:cubicBezTo>
                  <a:cubicBezTo>
                    <a:pt x="0" y="32"/>
                    <a:pt x="0" y="36"/>
                    <a:pt x="2" y="40"/>
                  </a:cubicBezTo>
                  <a:cubicBezTo>
                    <a:pt x="3" y="43"/>
                    <a:pt x="5" y="47"/>
                    <a:pt x="7" y="50"/>
                  </a:cubicBezTo>
                  <a:lnTo>
                    <a:pt x="14" y="5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0" name="Freeform 34">
              <a:extLst>
                <a:ext uri="{FF2B5EF4-FFF2-40B4-BE49-F238E27FC236}">
                  <a16:creationId xmlns:a16="http://schemas.microsoft.com/office/drawing/2014/main" xmlns="" id="{B9F8F5C3-3875-47DB-9B19-FAC3682CF69D}"/>
                </a:ext>
              </a:extLst>
            </p:cNvPr>
            <p:cNvSpPr/>
            <p:nvPr/>
          </p:nvSpPr>
          <p:spPr bwMode="auto">
            <a:xfrm>
              <a:off x="5984876" y="954088"/>
              <a:ext cx="222250" cy="431800"/>
            </a:xfrm>
            <a:custGeom>
              <a:avLst/>
              <a:gdLst>
                <a:gd name="T0" fmla="*/ 0 w 59"/>
                <a:gd name="T1" fmla="*/ 87 h 115"/>
                <a:gd name="T2" fmla="*/ 17 w 59"/>
                <a:gd name="T3" fmla="*/ 113 h 115"/>
                <a:gd name="T4" fmla="*/ 47 w 59"/>
                <a:gd name="T5" fmla="*/ 110 h 115"/>
                <a:gd name="T6" fmla="*/ 48 w 59"/>
                <a:gd name="T7" fmla="*/ 108 h 115"/>
                <a:gd name="T8" fmla="*/ 51 w 59"/>
                <a:gd name="T9" fmla="*/ 106 h 115"/>
                <a:gd name="T10" fmla="*/ 58 w 59"/>
                <a:gd name="T11" fmla="*/ 87 h 115"/>
                <a:gd name="T12" fmla="*/ 58 w 59"/>
                <a:gd name="T13" fmla="*/ 73 h 115"/>
                <a:gd name="T14" fmla="*/ 58 w 59"/>
                <a:gd name="T15" fmla="*/ 85 h 115"/>
                <a:gd name="T16" fmla="*/ 57 w 59"/>
                <a:gd name="T17" fmla="*/ 92 h 115"/>
                <a:gd name="T18" fmla="*/ 48 w 59"/>
                <a:gd name="T19" fmla="*/ 108 h 115"/>
                <a:gd name="T20" fmla="*/ 47 w 59"/>
                <a:gd name="T21" fmla="*/ 108 h 115"/>
                <a:gd name="T22" fmla="*/ 29 w 59"/>
                <a:gd name="T23" fmla="*/ 115 h 115"/>
                <a:gd name="T24" fmla="*/ 1 w 59"/>
                <a:gd name="T25" fmla="*/ 92 h 115"/>
                <a:gd name="T26" fmla="*/ 37 w 59"/>
                <a:gd name="T27" fmla="*/ 113 h 115"/>
                <a:gd name="T28" fmla="*/ 48 w 59"/>
                <a:gd name="T29" fmla="*/ 106 h 115"/>
                <a:gd name="T30" fmla="*/ 57 w 59"/>
                <a:gd name="T31" fmla="*/ 87 h 115"/>
                <a:gd name="T32" fmla="*/ 57 w 59"/>
                <a:gd name="T33" fmla="*/ 53 h 115"/>
                <a:gd name="T34" fmla="*/ 59 w 59"/>
                <a:gd name="T35" fmla="*/ 30 h 115"/>
                <a:gd name="T36" fmla="*/ 43 w 59"/>
                <a:gd name="T37" fmla="*/ 2 h 115"/>
                <a:gd name="T38" fmla="*/ 57 w 59"/>
                <a:gd name="T39" fmla="*/ 25 h 115"/>
                <a:gd name="T40" fmla="*/ 57 w 59"/>
                <a:gd name="T41" fmla="*/ 31 h 115"/>
                <a:gd name="T42" fmla="*/ 56 w 59"/>
                <a:gd name="T43" fmla="*/ 81 h 115"/>
                <a:gd name="T44" fmla="*/ 56 w 59"/>
                <a:gd name="T45" fmla="*/ 88 h 115"/>
                <a:gd name="T46" fmla="*/ 47 w 59"/>
                <a:gd name="T47" fmla="*/ 105 h 115"/>
                <a:gd name="T48" fmla="*/ 46 w 59"/>
                <a:gd name="T49" fmla="*/ 107 h 115"/>
                <a:gd name="T50" fmla="*/ 41 w 59"/>
                <a:gd name="T51" fmla="*/ 110 h 115"/>
                <a:gd name="T52" fmla="*/ 46 w 59"/>
                <a:gd name="T53" fmla="*/ 106 h 115"/>
                <a:gd name="T54" fmla="*/ 55 w 59"/>
                <a:gd name="T55" fmla="*/ 93 h 115"/>
                <a:gd name="T56" fmla="*/ 55 w 59"/>
                <a:gd name="T57" fmla="*/ 79 h 115"/>
                <a:gd name="T58" fmla="*/ 56 w 59"/>
                <a:gd name="T59" fmla="*/ 26 h 115"/>
                <a:gd name="T60" fmla="*/ 39 w 59"/>
                <a:gd name="T61" fmla="*/ 1 h 115"/>
                <a:gd name="T62" fmla="*/ 31 w 59"/>
                <a:gd name="T63" fmla="*/ 4 h 115"/>
                <a:gd name="T64" fmla="*/ 41 w 59"/>
                <a:gd name="T65" fmla="*/ 9 h 115"/>
                <a:gd name="T66" fmla="*/ 48 w 59"/>
                <a:gd name="T67" fmla="*/ 49 h 115"/>
                <a:gd name="T68" fmla="*/ 47 w 59"/>
                <a:gd name="T69" fmla="*/ 86 h 115"/>
                <a:gd name="T70" fmla="*/ 47 w 59"/>
                <a:gd name="T71" fmla="*/ 89 h 115"/>
                <a:gd name="T72" fmla="*/ 47 w 59"/>
                <a:gd name="T73" fmla="*/ 76 h 115"/>
                <a:gd name="T74" fmla="*/ 39 w 59"/>
                <a:gd name="T75" fmla="*/ 11 h 115"/>
                <a:gd name="T76" fmla="*/ 46 w 59"/>
                <a:gd name="T77" fmla="*/ 25 h 115"/>
                <a:gd name="T78" fmla="*/ 46 w 59"/>
                <a:gd name="T79" fmla="*/ 37 h 115"/>
                <a:gd name="T80" fmla="*/ 45 w 59"/>
                <a:gd name="T81" fmla="*/ 86 h 115"/>
                <a:gd name="T82" fmla="*/ 44 w 59"/>
                <a:gd name="T83" fmla="*/ 92 h 115"/>
                <a:gd name="T84" fmla="*/ 39 w 59"/>
                <a:gd name="T85" fmla="*/ 98 h 115"/>
                <a:gd name="T86" fmla="*/ 34 w 59"/>
                <a:gd name="T87" fmla="*/ 101 h 115"/>
                <a:gd name="T88" fmla="*/ 18 w 59"/>
                <a:gd name="T89" fmla="*/ 96 h 115"/>
                <a:gd name="T90" fmla="*/ 14 w 59"/>
                <a:gd name="T91" fmla="*/ 85 h 115"/>
                <a:gd name="T92" fmla="*/ 14 w 59"/>
                <a:gd name="T93" fmla="*/ 36 h 115"/>
                <a:gd name="T94" fmla="*/ 14 w 59"/>
                <a:gd name="T95" fmla="*/ 26 h 115"/>
                <a:gd name="T96" fmla="*/ 22 w 59"/>
                <a:gd name="T97" fmla="*/ 13 h 115"/>
                <a:gd name="T98" fmla="*/ 30 w 59"/>
                <a:gd name="T99" fmla="*/ 9 h 115"/>
                <a:gd name="T100" fmla="*/ 13 w 59"/>
                <a:gd name="T101" fmla="*/ 10 h 115"/>
                <a:gd name="T102" fmla="*/ 23 w 59"/>
                <a:gd name="T103" fmla="*/ 2 h 115"/>
                <a:gd name="T104" fmla="*/ 0 w 59"/>
                <a:gd name="T105" fmla="*/ 24 h 115"/>
                <a:gd name="T106" fmla="*/ 0 w 59"/>
                <a:gd name="T107" fmla="*/ 3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 h="115">
                  <a:moveTo>
                    <a:pt x="0" y="83"/>
                  </a:moveTo>
                  <a:cubicBezTo>
                    <a:pt x="0" y="85"/>
                    <a:pt x="0" y="85"/>
                    <a:pt x="0" y="85"/>
                  </a:cubicBezTo>
                  <a:cubicBezTo>
                    <a:pt x="0" y="87"/>
                    <a:pt x="0" y="87"/>
                    <a:pt x="0" y="87"/>
                  </a:cubicBezTo>
                  <a:cubicBezTo>
                    <a:pt x="0" y="87"/>
                    <a:pt x="0" y="88"/>
                    <a:pt x="0" y="88"/>
                  </a:cubicBezTo>
                  <a:cubicBezTo>
                    <a:pt x="0" y="90"/>
                    <a:pt x="0" y="92"/>
                    <a:pt x="1" y="94"/>
                  </a:cubicBezTo>
                  <a:cubicBezTo>
                    <a:pt x="3" y="103"/>
                    <a:pt x="9" y="109"/>
                    <a:pt x="17" y="113"/>
                  </a:cubicBezTo>
                  <a:cubicBezTo>
                    <a:pt x="21" y="115"/>
                    <a:pt x="25" y="115"/>
                    <a:pt x="29" y="115"/>
                  </a:cubicBezTo>
                  <a:cubicBezTo>
                    <a:pt x="33" y="115"/>
                    <a:pt x="37" y="115"/>
                    <a:pt x="41" y="113"/>
                  </a:cubicBezTo>
                  <a:cubicBezTo>
                    <a:pt x="43" y="112"/>
                    <a:pt x="45" y="111"/>
                    <a:pt x="47" y="110"/>
                  </a:cubicBezTo>
                  <a:cubicBezTo>
                    <a:pt x="47" y="109"/>
                    <a:pt x="48" y="109"/>
                    <a:pt x="48" y="109"/>
                  </a:cubicBezTo>
                  <a:cubicBezTo>
                    <a:pt x="48" y="108"/>
                    <a:pt x="48" y="108"/>
                    <a:pt x="48" y="108"/>
                  </a:cubicBezTo>
                  <a:cubicBezTo>
                    <a:pt x="48" y="108"/>
                    <a:pt x="48" y="108"/>
                    <a:pt x="48" y="108"/>
                  </a:cubicBezTo>
                  <a:cubicBezTo>
                    <a:pt x="48" y="108"/>
                    <a:pt x="48" y="108"/>
                    <a:pt x="48" y="108"/>
                  </a:cubicBezTo>
                  <a:cubicBezTo>
                    <a:pt x="49" y="108"/>
                    <a:pt x="49" y="108"/>
                    <a:pt x="49" y="108"/>
                  </a:cubicBezTo>
                  <a:cubicBezTo>
                    <a:pt x="50" y="107"/>
                    <a:pt x="50" y="106"/>
                    <a:pt x="51" y="106"/>
                  </a:cubicBezTo>
                  <a:cubicBezTo>
                    <a:pt x="54" y="103"/>
                    <a:pt x="56" y="99"/>
                    <a:pt x="57" y="94"/>
                  </a:cubicBezTo>
                  <a:cubicBezTo>
                    <a:pt x="58" y="92"/>
                    <a:pt x="58" y="90"/>
                    <a:pt x="58" y="88"/>
                  </a:cubicBezTo>
                  <a:cubicBezTo>
                    <a:pt x="58" y="88"/>
                    <a:pt x="58" y="87"/>
                    <a:pt x="58" y="87"/>
                  </a:cubicBezTo>
                  <a:cubicBezTo>
                    <a:pt x="58" y="86"/>
                    <a:pt x="58" y="86"/>
                    <a:pt x="58" y="86"/>
                  </a:cubicBezTo>
                  <a:cubicBezTo>
                    <a:pt x="58" y="83"/>
                    <a:pt x="58" y="83"/>
                    <a:pt x="58" y="83"/>
                  </a:cubicBezTo>
                  <a:cubicBezTo>
                    <a:pt x="58" y="73"/>
                    <a:pt x="58" y="73"/>
                    <a:pt x="58" y="73"/>
                  </a:cubicBezTo>
                  <a:cubicBezTo>
                    <a:pt x="59" y="54"/>
                    <a:pt x="59" y="54"/>
                    <a:pt x="59" y="54"/>
                  </a:cubicBezTo>
                  <a:cubicBezTo>
                    <a:pt x="58" y="79"/>
                    <a:pt x="58" y="79"/>
                    <a:pt x="58" y="79"/>
                  </a:cubicBezTo>
                  <a:cubicBezTo>
                    <a:pt x="58" y="85"/>
                    <a:pt x="58" y="85"/>
                    <a:pt x="58" y="85"/>
                  </a:cubicBezTo>
                  <a:cubicBezTo>
                    <a:pt x="58" y="86"/>
                    <a:pt x="58" y="86"/>
                    <a:pt x="58" y="86"/>
                  </a:cubicBezTo>
                  <a:cubicBezTo>
                    <a:pt x="58" y="87"/>
                    <a:pt x="58" y="88"/>
                    <a:pt x="58" y="88"/>
                  </a:cubicBezTo>
                  <a:cubicBezTo>
                    <a:pt x="58" y="90"/>
                    <a:pt x="58" y="91"/>
                    <a:pt x="57" y="92"/>
                  </a:cubicBezTo>
                  <a:cubicBezTo>
                    <a:pt x="57" y="97"/>
                    <a:pt x="54" y="102"/>
                    <a:pt x="50" y="106"/>
                  </a:cubicBezTo>
                  <a:cubicBezTo>
                    <a:pt x="50" y="107"/>
                    <a:pt x="49" y="107"/>
                    <a:pt x="49" y="108"/>
                  </a:cubicBezTo>
                  <a:cubicBezTo>
                    <a:pt x="48" y="108"/>
                    <a:pt x="48" y="108"/>
                    <a:pt x="48" y="108"/>
                  </a:cubicBezTo>
                  <a:cubicBezTo>
                    <a:pt x="48" y="108"/>
                    <a:pt x="48" y="108"/>
                    <a:pt x="48" y="108"/>
                  </a:cubicBezTo>
                  <a:cubicBezTo>
                    <a:pt x="48" y="108"/>
                    <a:pt x="48" y="108"/>
                    <a:pt x="48" y="108"/>
                  </a:cubicBezTo>
                  <a:cubicBezTo>
                    <a:pt x="47" y="108"/>
                    <a:pt x="47" y="108"/>
                    <a:pt x="47" y="108"/>
                  </a:cubicBezTo>
                  <a:cubicBezTo>
                    <a:pt x="46" y="109"/>
                    <a:pt x="45" y="110"/>
                    <a:pt x="44" y="111"/>
                  </a:cubicBezTo>
                  <a:cubicBezTo>
                    <a:pt x="42" y="112"/>
                    <a:pt x="39" y="113"/>
                    <a:pt x="37" y="114"/>
                  </a:cubicBezTo>
                  <a:cubicBezTo>
                    <a:pt x="34" y="115"/>
                    <a:pt x="32" y="115"/>
                    <a:pt x="29" y="115"/>
                  </a:cubicBezTo>
                  <a:cubicBezTo>
                    <a:pt x="27" y="115"/>
                    <a:pt x="24" y="115"/>
                    <a:pt x="21" y="114"/>
                  </a:cubicBezTo>
                  <a:cubicBezTo>
                    <a:pt x="11" y="111"/>
                    <a:pt x="3" y="103"/>
                    <a:pt x="1" y="92"/>
                  </a:cubicBezTo>
                  <a:cubicBezTo>
                    <a:pt x="1" y="92"/>
                    <a:pt x="1" y="93"/>
                    <a:pt x="1" y="92"/>
                  </a:cubicBezTo>
                  <a:cubicBezTo>
                    <a:pt x="4" y="102"/>
                    <a:pt x="12" y="110"/>
                    <a:pt x="22" y="113"/>
                  </a:cubicBezTo>
                  <a:cubicBezTo>
                    <a:pt x="24" y="114"/>
                    <a:pt x="27" y="114"/>
                    <a:pt x="30" y="114"/>
                  </a:cubicBezTo>
                  <a:cubicBezTo>
                    <a:pt x="32" y="114"/>
                    <a:pt x="35" y="114"/>
                    <a:pt x="37" y="113"/>
                  </a:cubicBezTo>
                  <a:cubicBezTo>
                    <a:pt x="40" y="112"/>
                    <a:pt x="42" y="111"/>
                    <a:pt x="44" y="110"/>
                  </a:cubicBezTo>
                  <a:cubicBezTo>
                    <a:pt x="45" y="109"/>
                    <a:pt x="46" y="108"/>
                    <a:pt x="47" y="107"/>
                  </a:cubicBezTo>
                  <a:cubicBezTo>
                    <a:pt x="47" y="107"/>
                    <a:pt x="48" y="107"/>
                    <a:pt x="48" y="106"/>
                  </a:cubicBezTo>
                  <a:cubicBezTo>
                    <a:pt x="49" y="106"/>
                    <a:pt x="49" y="106"/>
                    <a:pt x="50" y="105"/>
                  </a:cubicBezTo>
                  <a:cubicBezTo>
                    <a:pt x="54" y="101"/>
                    <a:pt x="56" y="96"/>
                    <a:pt x="57" y="91"/>
                  </a:cubicBezTo>
                  <a:cubicBezTo>
                    <a:pt x="57" y="90"/>
                    <a:pt x="57" y="89"/>
                    <a:pt x="57" y="87"/>
                  </a:cubicBezTo>
                  <a:cubicBezTo>
                    <a:pt x="57" y="84"/>
                    <a:pt x="57" y="84"/>
                    <a:pt x="57" y="84"/>
                  </a:cubicBezTo>
                  <a:cubicBezTo>
                    <a:pt x="57" y="78"/>
                    <a:pt x="57" y="78"/>
                    <a:pt x="57" y="78"/>
                  </a:cubicBezTo>
                  <a:cubicBezTo>
                    <a:pt x="58" y="70"/>
                    <a:pt x="58" y="61"/>
                    <a:pt x="57" y="53"/>
                  </a:cubicBezTo>
                  <a:cubicBezTo>
                    <a:pt x="59" y="53"/>
                    <a:pt x="59" y="53"/>
                    <a:pt x="59" y="53"/>
                  </a:cubicBezTo>
                  <a:cubicBezTo>
                    <a:pt x="59" y="35"/>
                    <a:pt x="59" y="35"/>
                    <a:pt x="59" y="35"/>
                  </a:cubicBezTo>
                  <a:cubicBezTo>
                    <a:pt x="59" y="30"/>
                    <a:pt x="59" y="30"/>
                    <a:pt x="59" y="30"/>
                  </a:cubicBezTo>
                  <a:cubicBezTo>
                    <a:pt x="59" y="28"/>
                    <a:pt x="59" y="27"/>
                    <a:pt x="59" y="25"/>
                  </a:cubicBezTo>
                  <a:cubicBezTo>
                    <a:pt x="59" y="21"/>
                    <a:pt x="58" y="17"/>
                    <a:pt x="56" y="13"/>
                  </a:cubicBezTo>
                  <a:cubicBezTo>
                    <a:pt x="53" y="7"/>
                    <a:pt x="48" y="4"/>
                    <a:pt x="43" y="2"/>
                  </a:cubicBezTo>
                  <a:cubicBezTo>
                    <a:pt x="48" y="5"/>
                    <a:pt x="52" y="10"/>
                    <a:pt x="54" y="15"/>
                  </a:cubicBezTo>
                  <a:cubicBezTo>
                    <a:pt x="55" y="17"/>
                    <a:pt x="56" y="20"/>
                    <a:pt x="57" y="23"/>
                  </a:cubicBezTo>
                  <a:cubicBezTo>
                    <a:pt x="57" y="24"/>
                    <a:pt x="57" y="25"/>
                    <a:pt x="57" y="25"/>
                  </a:cubicBezTo>
                  <a:cubicBezTo>
                    <a:pt x="57" y="26"/>
                    <a:pt x="57" y="26"/>
                    <a:pt x="57" y="26"/>
                  </a:cubicBezTo>
                  <a:cubicBezTo>
                    <a:pt x="57" y="27"/>
                    <a:pt x="57" y="27"/>
                    <a:pt x="57" y="27"/>
                  </a:cubicBezTo>
                  <a:cubicBezTo>
                    <a:pt x="57" y="31"/>
                    <a:pt x="57" y="31"/>
                    <a:pt x="57" y="31"/>
                  </a:cubicBezTo>
                  <a:cubicBezTo>
                    <a:pt x="56" y="40"/>
                    <a:pt x="56" y="50"/>
                    <a:pt x="56" y="59"/>
                  </a:cubicBezTo>
                  <a:cubicBezTo>
                    <a:pt x="56" y="74"/>
                    <a:pt x="56" y="74"/>
                    <a:pt x="56" y="74"/>
                  </a:cubicBezTo>
                  <a:cubicBezTo>
                    <a:pt x="56" y="81"/>
                    <a:pt x="56" y="81"/>
                    <a:pt x="56" y="81"/>
                  </a:cubicBezTo>
                  <a:cubicBezTo>
                    <a:pt x="56" y="85"/>
                    <a:pt x="56" y="85"/>
                    <a:pt x="56" y="85"/>
                  </a:cubicBezTo>
                  <a:cubicBezTo>
                    <a:pt x="56" y="86"/>
                    <a:pt x="56" y="86"/>
                    <a:pt x="56" y="86"/>
                  </a:cubicBezTo>
                  <a:cubicBezTo>
                    <a:pt x="56" y="87"/>
                    <a:pt x="56" y="88"/>
                    <a:pt x="56" y="88"/>
                  </a:cubicBezTo>
                  <a:cubicBezTo>
                    <a:pt x="55" y="91"/>
                    <a:pt x="55" y="94"/>
                    <a:pt x="54" y="97"/>
                  </a:cubicBezTo>
                  <a:cubicBezTo>
                    <a:pt x="53" y="99"/>
                    <a:pt x="51" y="102"/>
                    <a:pt x="49" y="104"/>
                  </a:cubicBezTo>
                  <a:cubicBezTo>
                    <a:pt x="48" y="104"/>
                    <a:pt x="48" y="105"/>
                    <a:pt x="47" y="105"/>
                  </a:cubicBezTo>
                  <a:cubicBezTo>
                    <a:pt x="47" y="106"/>
                    <a:pt x="47" y="106"/>
                    <a:pt x="47" y="106"/>
                  </a:cubicBezTo>
                  <a:cubicBezTo>
                    <a:pt x="46" y="106"/>
                    <a:pt x="46" y="106"/>
                    <a:pt x="46" y="106"/>
                  </a:cubicBezTo>
                  <a:cubicBezTo>
                    <a:pt x="46" y="107"/>
                    <a:pt x="46" y="107"/>
                    <a:pt x="46" y="107"/>
                  </a:cubicBezTo>
                  <a:cubicBezTo>
                    <a:pt x="45" y="107"/>
                    <a:pt x="44" y="108"/>
                    <a:pt x="43" y="109"/>
                  </a:cubicBezTo>
                  <a:cubicBezTo>
                    <a:pt x="40" y="110"/>
                    <a:pt x="37" y="111"/>
                    <a:pt x="35" y="112"/>
                  </a:cubicBezTo>
                  <a:cubicBezTo>
                    <a:pt x="37" y="111"/>
                    <a:pt x="39" y="111"/>
                    <a:pt x="41" y="110"/>
                  </a:cubicBezTo>
                  <a:cubicBezTo>
                    <a:pt x="42" y="109"/>
                    <a:pt x="44" y="108"/>
                    <a:pt x="45" y="108"/>
                  </a:cubicBezTo>
                  <a:cubicBezTo>
                    <a:pt x="45" y="107"/>
                    <a:pt x="46" y="107"/>
                    <a:pt x="46" y="106"/>
                  </a:cubicBezTo>
                  <a:cubicBezTo>
                    <a:pt x="46" y="106"/>
                    <a:pt x="46" y="106"/>
                    <a:pt x="46" y="106"/>
                  </a:cubicBezTo>
                  <a:cubicBezTo>
                    <a:pt x="46" y="106"/>
                    <a:pt x="46" y="106"/>
                    <a:pt x="46" y="106"/>
                  </a:cubicBezTo>
                  <a:cubicBezTo>
                    <a:pt x="47" y="105"/>
                    <a:pt x="47" y="105"/>
                    <a:pt x="47" y="105"/>
                  </a:cubicBezTo>
                  <a:cubicBezTo>
                    <a:pt x="51" y="102"/>
                    <a:pt x="54" y="97"/>
                    <a:pt x="55" y="93"/>
                  </a:cubicBezTo>
                  <a:cubicBezTo>
                    <a:pt x="55" y="91"/>
                    <a:pt x="55" y="90"/>
                    <a:pt x="55" y="89"/>
                  </a:cubicBezTo>
                  <a:cubicBezTo>
                    <a:pt x="55" y="88"/>
                    <a:pt x="55" y="86"/>
                    <a:pt x="55" y="85"/>
                  </a:cubicBezTo>
                  <a:cubicBezTo>
                    <a:pt x="55" y="79"/>
                    <a:pt x="55" y="79"/>
                    <a:pt x="55" y="79"/>
                  </a:cubicBezTo>
                  <a:cubicBezTo>
                    <a:pt x="55" y="75"/>
                    <a:pt x="55" y="71"/>
                    <a:pt x="56" y="67"/>
                  </a:cubicBezTo>
                  <a:cubicBezTo>
                    <a:pt x="56" y="55"/>
                    <a:pt x="56" y="45"/>
                    <a:pt x="56" y="34"/>
                  </a:cubicBezTo>
                  <a:cubicBezTo>
                    <a:pt x="56" y="26"/>
                    <a:pt x="56" y="26"/>
                    <a:pt x="56" y="26"/>
                  </a:cubicBezTo>
                  <a:cubicBezTo>
                    <a:pt x="56" y="23"/>
                    <a:pt x="56" y="20"/>
                    <a:pt x="54" y="17"/>
                  </a:cubicBezTo>
                  <a:cubicBezTo>
                    <a:pt x="52" y="11"/>
                    <a:pt x="48" y="6"/>
                    <a:pt x="43" y="3"/>
                  </a:cubicBezTo>
                  <a:cubicBezTo>
                    <a:pt x="41" y="2"/>
                    <a:pt x="40" y="1"/>
                    <a:pt x="39" y="1"/>
                  </a:cubicBezTo>
                  <a:cubicBezTo>
                    <a:pt x="37" y="0"/>
                    <a:pt x="35" y="0"/>
                    <a:pt x="34" y="0"/>
                  </a:cubicBezTo>
                  <a:cubicBezTo>
                    <a:pt x="31" y="1"/>
                    <a:pt x="29" y="2"/>
                    <a:pt x="29" y="3"/>
                  </a:cubicBezTo>
                  <a:cubicBezTo>
                    <a:pt x="29" y="3"/>
                    <a:pt x="30" y="4"/>
                    <a:pt x="31" y="4"/>
                  </a:cubicBezTo>
                  <a:cubicBezTo>
                    <a:pt x="32" y="5"/>
                    <a:pt x="33" y="5"/>
                    <a:pt x="35" y="6"/>
                  </a:cubicBezTo>
                  <a:cubicBezTo>
                    <a:pt x="36" y="6"/>
                    <a:pt x="38" y="7"/>
                    <a:pt x="39" y="8"/>
                  </a:cubicBezTo>
                  <a:cubicBezTo>
                    <a:pt x="40" y="8"/>
                    <a:pt x="41" y="9"/>
                    <a:pt x="41" y="9"/>
                  </a:cubicBezTo>
                  <a:cubicBezTo>
                    <a:pt x="41" y="10"/>
                    <a:pt x="41" y="10"/>
                    <a:pt x="40" y="10"/>
                  </a:cubicBezTo>
                  <a:cubicBezTo>
                    <a:pt x="45" y="14"/>
                    <a:pt x="49" y="21"/>
                    <a:pt x="48" y="27"/>
                  </a:cubicBezTo>
                  <a:cubicBezTo>
                    <a:pt x="48" y="49"/>
                    <a:pt x="48" y="49"/>
                    <a:pt x="48" y="49"/>
                  </a:cubicBezTo>
                  <a:cubicBezTo>
                    <a:pt x="48" y="58"/>
                    <a:pt x="48" y="67"/>
                    <a:pt x="48" y="76"/>
                  </a:cubicBezTo>
                  <a:cubicBezTo>
                    <a:pt x="47" y="83"/>
                    <a:pt x="47" y="83"/>
                    <a:pt x="47" y="83"/>
                  </a:cubicBezTo>
                  <a:cubicBezTo>
                    <a:pt x="47" y="86"/>
                    <a:pt x="47" y="86"/>
                    <a:pt x="47" y="86"/>
                  </a:cubicBezTo>
                  <a:cubicBezTo>
                    <a:pt x="47" y="87"/>
                    <a:pt x="47" y="88"/>
                    <a:pt x="47" y="89"/>
                  </a:cubicBezTo>
                  <a:cubicBezTo>
                    <a:pt x="46" y="93"/>
                    <a:pt x="45" y="96"/>
                    <a:pt x="42" y="98"/>
                  </a:cubicBezTo>
                  <a:cubicBezTo>
                    <a:pt x="45" y="96"/>
                    <a:pt x="46" y="93"/>
                    <a:pt x="47" y="89"/>
                  </a:cubicBezTo>
                  <a:cubicBezTo>
                    <a:pt x="47" y="88"/>
                    <a:pt x="47" y="87"/>
                    <a:pt x="47" y="86"/>
                  </a:cubicBezTo>
                  <a:cubicBezTo>
                    <a:pt x="47" y="83"/>
                    <a:pt x="47" y="83"/>
                    <a:pt x="47" y="83"/>
                  </a:cubicBezTo>
                  <a:cubicBezTo>
                    <a:pt x="47" y="76"/>
                    <a:pt x="47" y="76"/>
                    <a:pt x="47" y="76"/>
                  </a:cubicBezTo>
                  <a:cubicBezTo>
                    <a:pt x="48" y="49"/>
                    <a:pt x="48" y="49"/>
                    <a:pt x="48" y="49"/>
                  </a:cubicBezTo>
                  <a:cubicBezTo>
                    <a:pt x="48" y="27"/>
                    <a:pt x="48" y="27"/>
                    <a:pt x="48" y="27"/>
                  </a:cubicBezTo>
                  <a:cubicBezTo>
                    <a:pt x="48" y="20"/>
                    <a:pt x="45" y="14"/>
                    <a:pt x="39" y="11"/>
                  </a:cubicBezTo>
                  <a:cubicBezTo>
                    <a:pt x="38" y="11"/>
                    <a:pt x="38" y="12"/>
                    <a:pt x="40" y="14"/>
                  </a:cubicBezTo>
                  <a:cubicBezTo>
                    <a:pt x="41" y="15"/>
                    <a:pt x="44" y="18"/>
                    <a:pt x="45" y="22"/>
                  </a:cubicBezTo>
                  <a:cubicBezTo>
                    <a:pt x="46" y="23"/>
                    <a:pt x="46" y="24"/>
                    <a:pt x="46" y="25"/>
                  </a:cubicBezTo>
                  <a:cubicBezTo>
                    <a:pt x="46" y="26"/>
                    <a:pt x="46" y="26"/>
                    <a:pt x="46" y="27"/>
                  </a:cubicBezTo>
                  <a:cubicBezTo>
                    <a:pt x="46" y="29"/>
                    <a:pt x="46" y="29"/>
                    <a:pt x="46" y="29"/>
                  </a:cubicBezTo>
                  <a:cubicBezTo>
                    <a:pt x="46" y="32"/>
                    <a:pt x="46" y="35"/>
                    <a:pt x="46" y="37"/>
                  </a:cubicBezTo>
                  <a:cubicBezTo>
                    <a:pt x="45" y="49"/>
                    <a:pt x="45" y="62"/>
                    <a:pt x="45" y="75"/>
                  </a:cubicBezTo>
                  <a:cubicBezTo>
                    <a:pt x="45" y="85"/>
                    <a:pt x="45" y="85"/>
                    <a:pt x="45" y="85"/>
                  </a:cubicBezTo>
                  <a:cubicBezTo>
                    <a:pt x="45" y="86"/>
                    <a:pt x="45" y="86"/>
                    <a:pt x="45" y="86"/>
                  </a:cubicBezTo>
                  <a:cubicBezTo>
                    <a:pt x="45" y="87"/>
                    <a:pt x="45" y="87"/>
                    <a:pt x="45" y="87"/>
                  </a:cubicBezTo>
                  <a:cubicBezTo>
                    <a:pt x="45" y="88"/>
                    <a:pt x="45" y="89"/>
                    <a:pt x="45" y="89"/>
                  </a:cubicBezTo>
                  <a:cubicBezTo>
                    <a:pt x="44" y="90"/>
                    <a:pt x="44" y="91"/>
                    <a:pt x="44" y="92"/>
                  </a:cubicBezTo>
                  <a:cubicBezTo>
                    <a:pt x="43" y="94"/>
                    <a:pt x="42" y="96"/>
                    <a:pt x="40" y="97"/>
                  </a:cubicBezTo>
                  <a:cubicBezTo>
                    <a:pt x="40" y="97"/>
                    <a:pt x="40" y="97"/>
                    <a:pt x="40" y="97"/>
                  </a:cubicBezTo>
                  <a:cubicBezTo>
                    <a:pt x="40" y="98"/>
                    <a:pt x="39" y="98"/>
                    <a:pt x="39" y="98"/>
                  </a:cubicBezTo>
                  <a:cubicBezTo>
                    <a:pt x="39" y="98"/>
                    <a:pt x="39" y="98"/>
                    <a:pt x="38" y="99"/>
                  </a:cubicBezTo>
                  <a:cubicBezTo>
                    <a:pt x="38" y="99"/>
                    <a:pt x="38" y="99"/>
                    <a:pt x="37" y="99"/>
                  </a:cubicBezTo>
                  <a:cubicBezTo>
                    <a:pt x="36" y="100"/>
                    <a:pt x="35" y="100"/>
                    <a:pt x="34" y="101"/>
                  </a:cubicBezTo>
                  <a:cubicBezTo>
                    <a:pt x="33" y="101"/>
                    <a:pt x="31" y="101"/>
                    <a:pt x="30" y="101"/>
                  </a:cubicBezTo>
                  <a:cubicBezTo>
                    <a:pt x="28" y="101"/>
                    <a:pt x="27" y="101"/>
                    <a:pt x="25" y="101"/>
                  </a:cubicBezTo>
                  <a:cubicBezTo>
                    <a:pt x="22" y="100"/>
                    <a:pt x="20" y="98"/>
                    <a:pt x="18" y="96"/>
                  </a:cubicBezTo>
                  <a:cubicBezTo>
                    <a:pt x="16" y="93"/>
                    <a:pt x="14" y="90"/>
                    <a:pt x="14" y="87"/>
                  </a:cubicBezTo>
                  <a:cubicBezTo>
                    <a:pt x="14" y="87"/>
                    <a:pt x="14" y="87"/>
                    <a:pt x="14" y="86"/>
                  </a:cubicBezTo>
                  <a:cubicBezTo>
                    <a:pt x="14" y="85"/>
                    <a:pt x="14" y="85"/>
                    <a:pt x="14" y="85"/>
                  </a:cubicBezTo>
                  <a:cubicBezTo>
                    <a:pt x="14" y="81"/>
                    <a:pt x="14" y="81"/>
                    <a:pt x="14" y="81"/>
                  </a:cubicBezTo>
                  <a:cubicBezTo>
                    <a:pt x="14" y="75"/>
                    <a:pt x="14" y="75"/>
                    <a:pt x="14" y="75"/>
                  </a:cubicBezTo>
                  <a:cubicBezTo>
                    <a:pt x="14" y="62"/>
                    <a:pt x="14" y="49"/>
                    <a:pt x="14" y="36"/>
                  </a:cubicBezTo>
                  <a:cubicBezTo>
                    <a:pt x="14" y="27"/>
                    <a:pt x="14" y="27"/>
                    <a:pt x="14" y="27"/>
                  </a:cubicBezTo>
                  <a:cubicBezTo>
                    <a:pt x="14" y="26"/>
                    <a:pt x="14" y="26"/>
                    <a:pt x="14" y="26"/>
                  </a:cubicBezTo>
                  <a:cubicBezTo>
                    <a:pt x="14" y="26"/>
                    <a:pt x="14" y="26"/>
                    <a:pt x="14" y="26"/>
                  </a:cubicBezTo>
                  <a:cubicBezTo>
                    <a:pt x="14" y="25"/>
                    <a:pt x="14" y="25"/>
                    <a:pt x="14" y="24"/>
                  </a:cubicBezTo>
                  <a:cubicBezTo>
                    <a:pt x="14" y="23"/>
                    <a:pt x="14" y="22"/>
                    <a:pt x="15" y="21"/>
                  </a:cubicBezTo>
                  <a:cubicBezTo>
                    <a:pt x="16" y="18"/>
                    <a:pt x="19" y="15"/>
                    <a:pt x="22" y="13"/>
                  </a:cubicBezTo>
                  <a:cubicBezTo>
                    <a:pt x="25" y="11"/>
                    <a:pt x="27" y="10"/>
                    <a:pt x="28" y="10"/>
                  </a:cubicBezTo>
                  <a:cubicBezTo>
                    <a:pt x="29" y="10"/>
                    <a:pt x="29" y="9"/>
                    <a:pt x="29" y="9"/>
                  </a:cubicBezTo>
                  <a:cubicBezTo>
                    <a:pt x="29" y="9"/>
                    <a:pt x="30" y="9"/>
                    <a:pt x="30" y="9"/>
                  </a:cubicBezTo>
                  <a:cubicBezTo>
                    <a:pt x="30" y="8"/>
                    <a:pt x="30" y="8"/>
                    <a:pt x="29" y="8"/>
                  </a:cubicBezTo>
                  <a:cubicBezTo>
                    <a:pt x="28" y="7"/>
                    <a:pt x="27" y="6"/>
                    <a:pt x="24" y="6"/>
                  </a:cubicBezTo>
                  <a:cubicBezTo>
                    <a:pt x="21" y="6"/>
                    <a:pt x="17" y="7"/>
                    <a:pt x="13" y="10"/>
                  </a:cubicBezTo>
                  <a:cubicBezTo>
                    <a:pt x="13" y="9"/>
                    <a:pt x="13" y="9"/>
                    <a:pt x="13" y="9"/>
                  </a:cubicBezTo>
                  <a:cubicBezTo>
                    <a:pt x="16" y="6"/>
                    <a:pt x="19" y="5"/>
                    <a:pt x="21" y="4"/>
                  </a:cubicBezTo>
                  <a:cubicBezTo>
                    <a:pt x="22" y="3"/>
                    <a:pt x="23" y="3"/>
                    <a:pt x="23" y="2"/>
                  </a:cubicBezTo>
                  <a:cubicBezTo>
                    <a:pt x="23" y="1"/>
                    <a:pt x="21" y="1"/>
                    <a:pt x="22" y="0"/>
                  </a:cubicBezTo>
                  <a:cubicBezTo>
                    <a:pt x="17" y="1"/>
                    <a:pt x="12" y="4"/>
                    <a:pt x="8" y="8"/>
                  </a:cubicBezTo>
                  <a:cubicBezTo>
                    <a:pt x="4" y="12"/>
                    <a:pt x="1" y="18"/>
                    <a:pt x="0" y="24"/>
                  </a:cubicBezTo>
                  <a:cubicBezTo>
                    <a:pt x="0" y="25"/>
                    <a:pt x="0" y="26"/>
                    <a:pt x="0" y="27"/>
                  </a:cubicBezTo>
                  <a:cubicBezTo>
                    <a:pt x="0" y="29"/>
                    <a:pt x="0" y="29"/>
                    <a:pt x="0" y="29"/>
                  </a:cubicBezTo>
                  <a:cubicBezTo>
                    <a:pt x="0" y="34"/>
                    <a:pt x="0" y="34"/>
                    <a:pt x="0" y="34"/>
                  </a:cubicBezTo>
                  <a:cubicBezTo>
                    <a:pt x="0" y="73"/>
                    <a:pt x="0" y="73"/>
                    <a:pt x="0" y="73"/>
                  </a:cubicBezTo>
                  <a:lnTo>
                    <a:pt x="0" y="83"/>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1" name="Freeform 35">
              <a:extLst>
                <a:ext uri="{FF2B5EF4-FFF2-40B4-BE49-F238E27FC236}">
                  <a16:creationId xmlns:a16="http://schemas.microsoft.com/office/drawing/2014/main" xmlns="" id="{42E8C5C0-DAE5-41AB-9FE6-0E01D2D8C396}"/>
                </a:ext>
              </a:extLst>
            </p:cNvPr>
            <p:cNvSpPr/>
            <p:nvPr/>
          </p:nvSpPr>
          <p:spPr bwMode="auto">
            <a:xfrm>
              <a:off x="6292851" y="2822576"/>
              <a:ext cx="49213" cy="33338"/>
            </a:xfrm>
            <a:custGeom>
              <a:avLst/>
              <a:gdLst>
                <a:gd name="T0" fmla="*/ 13 w 13"/>
                <a:gd name="T1" fmla="*/ 0 h 9"/>
                <a:gd name="T2" fmla="*/ 9 w 13"/>
                <a:gd name="T3" fmla="*/ 3 h 9"/>
                <a:gd name="T4" fmla="*/ 0 w 13"/>
                <a:gd name="T5" fmla="*/ 9 h 9"/>
                <a:gd name="T6" fmla="*/ 0 w 13"/>
                <a:gd name="T7" fmla="*/ 9 h 9"/>
                <a:gd name="T8" fmla="*/ 9 w 13"/>
                <a:gd name="T9" fmla="*/ 3 h 9"/>
                <a:gd name="T10" fmla="*/ 13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3" y="0"/>
                  </a:moveTo>
                  <a:cubicBezTo>
                    <a:pt x="12" y="1"/>
                    <a:pt x="10" y="2"/>
                    <a:pt x="9" y="3"/>
                  </a:cubicBezTo>
                  <a:cubicBezTo>
                    <a:pt x="0" y="9"/>
                    <a:pt x="0" y="9"/>
                    <a:pt x="0" y="9"/>
                  </a:cubicBezTo>
                  <a:cubicBezTo>
                    <a:pt x="0" y="9"/>
                    <a:pt x="0" y="9"/>
                    <a:pt x="0" y="9"/>
                  </a:cubicBezTo>
                  <a:cubicBezTo>
                    <a:pt x="9" y="3"/>
                    <a:pt x="9" y="3"/>
                    <a:pt x="9" y="3"/>
                  </a:cubicBezTo>
                  <a:cubicBezTo>
                    <a:pt x="10" y="2"/>
                    <a:pt x="12" y="1"/>
                    <a:pt x="13"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2" name="Freeform 36">
              <a:extLst>
                <a:ext uri="{FF2B5EF4-FFF2-40B4-BE49-F238E27FC236}">
                  <a16:creationId xmlns:a16="http://schemas.microsoft.com/office/drawing/2014/main" xmlns="" id="{F462EB28-1941-4A45-980A-70CB395CA317}"/>
                </a:ext>
              </a:extLst>
            </p:cNvPr>
            <p:cNvSpPr/>
            <p:nvPr/>
          </p:nvSpPr>
          <p:spPr bwMode="auto">
            <a:xfrm>
              <a:off x="6289676" y="2833688"/>
              <a:ext cx="3175" cy="22225"/>
            </a:xfrm>
            <a:custGeom>
              <a:avLst/>
              <a:gdLst>
                <a:gd name="T0" fmla="*/ 2 w 2"/>
                <a:gd name="T1" fmla="*/ 14 h 14"/>
                <a:gd name="T2" fmla="*/ 2 w 2"/>
                <a:gd name="T3" fmla="*/ 14 h 14"/>
                <a:gd name="T4" fmla="*/ 0 w 2"/>
                <a:gd name="T5" fmla="*/ 0 h 14"/>
                <a:gd name="T6" fmla="*/ 2 w 2"/>
                <a:gd name="T7" fmla="*/ 14 h 14"/>
              </a:gdLst>
              <a:ahLst/>
              <a:cxnLst>
                <a:cxn ang="0">
                  <a:pos x="T0" y="T1"/>
                </a:cxn>
                <a:cxn ang="0">
                  <a:pos x="T2" y="T3"/>
                </a:cxn>
                <a:cxn ang="0">
                  <a:pos x="T4" y="T5"/>
                </a:cxn>
                <a:cxn ang="0">
                  <a:pos x="T6" y="T7"/>
                </a:cxn>
              </a:cxnLst>
              <a:rect l="0" t="0" r="r" b="b"/>
              <a:pathLst>
                <a:path w="2" h="14">
                  <a:moveTo>
                    <a:pt x="2" y="14"/>
                  </a:moveTo>
                  <a:lnTo>
                    <a:pt x="2" y="14"/>
                  </a:lnTo>
                  <a:lnTo>
                    <a:pt x="0" y="0"/>
                  </a:lnTo>
                  <a:lnTo>
                    <a:pt x="2" y="14"/>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3" name="Freeform 37">
              <a:extLst>
                <a:ext uri="{FF2B5EF4-FFF2-40B4-BE49-F238E27FC236}">
                  <a16:creationId xmlns:a16="http://schemas.microsoft.com/office/drawing/2014/main" xmlns="" id="{99BE89D8-58A3-403C-BD66-060750F1588F}"/>
                </a:ext>
              </a:extLst>
            </p:cNvPr>
            <p:cNvSpPr>
              <a:spLocks noEditPoints="1"/>
            </p:cNvSpPr>
            <p:nvPr/>
          </p:nvSpPr>
          <p:spPr bwMode="auto">
            <a:xfrm>
              <a:off x="6286501" y="2674938"/>
              <a:ext cx="120650" cy="177800"/>
            </a:xfrm>
            <a:custGeom>
              <a:avLst/>
              <a:gdLst>
                <a:gd name="T0" fmla="*/ 1 w 32"/>
                <a:gd name="T1" fmla="*/ 18 h 47"/>
                <a:gd name="T2" fmla="*/ 3 w 32"/>
                <a:gd name="T3" fmla="*/ 14 h 47"/>
                <a:gd name="T4" fmla="*/ 3 w 32"/>
                <a:gd name="T5" fmla="*/ 13 h 47"/>
                <a:gd name="T6" fmla="*/ 5 w 32"/>
                <a:gd name="T7" fmla="*/ 12 h 47"/>
                <a:gd name="T8" fmla="*/ 2 w 32"/>
                <a:gd name="T9" fmla="*/ 19 h 47"/>
                <a:gd name="T10" fmla="*/ 1 w 32"/>
                <a:gd name="T11" fmla="*/ 38 h 47"/>
                <a:gd name="T12" fmla="*/ 11 w 32"/>
                <a:gd name="T13" fmla="*/ 41 h 47"/>
                <a:gd name="T14" fmla="*/ 15 w 32"/>
                <a:gd name="T15" fmla="*/ 39 h 47"/>
                <a:gd name="T16" fmla="*/ 25 w 32"/>
                <a:gd name="T17" fmla="*/ 27 h 47"/>
                <a:gd name="T18" fmla="*/ 4 w 32"/>
                <a:gd name="T19" fmla="*/ 44 h 47"/>
                <a:gd name="T20" fmla="*/ 10 w 32"/>
                <a:gd name="T21" fmla="*/ 40 h 47"/>
                <a:gd name="T22" fmla="*/ 18 w 32"/>
                <a:gd name="T23" fmla="*/ 34 h 47"/>
                <a:gd name="T24" fmla="*/ 25 w 32"/>
                <a:gd name="T25" fmla="*/ 26 h 47"/>
                <a:gd name="T26" fmla="*/ 20 w 32"/>
                <a:gd name="T27" fmla="*/ 22 h 47"/>
                <a:gd name="T28" fmla="*/ 17 w 32"/>
                <a:gd name="T29" fmla="*/ 23 h 47"/>
                <a:gd name="T30" fmla="*/ 14 w 32"/>
                <a:gd name="T31" fmla="*/ 26 h 47"/>
                <a:gd name="T32" fmla="*/ 15 w 32"/>
                <a:gd name="T33" fmla="*/ 22 h 47"/>
                <a:gd name="T34" fmla="*/ 16 w 32"/>
                <a:gd name="T35" fmla="*/ 20 h 47"/>
                <a:gd name="T36" fmla="*/ 16 w 32"/>
                <a:gd name="T37" fmla="*/ 19 h 47"/>
                <a:gd name="T38" fmla="*/ 17 w 32"/>
                <a:gd name="T39" fmla="*/ 19 h 47"/>
                <a:gd name="T40" fmla="*/ 21 w 32"/>
                <a:gd name="T41" fmla="*/ 20 h 47"/>
                <a:gd name="T42" fmla="*/ 24 w 32"/>
                <a:gd name="T43" fmla="*/ 17 h 47"/>
                <a:gd name="T44" fmla="*/ 27 w 32"/>
                <a:gd name="T45" fmla="*/ 22 h 47"/>
                <a:gd name="T46" fmla="*/ 28 w 32"/>
                <a:gd name="T47" fmla="*/ 8 h 47"/>
                <a:gd name="T48" fmla="*/ 27 w 32"/>
                <a:gd name="T49" fmla="*/ 5 h 47"/>
                <a:gd name="T50" fmla="*/ 26 w 32"/>
                <a:gd name="T51" fmla="*/ 5 h 47"/>
                <a:gd name="T52" fmla="*/ 20 w 32"/>
                <a:gd name="T53" fmla="*/ 1 h 47"/>
                <a:gd name="T54" fmla="*/ 20 w 32"/>
                <a:gd name="T55" fmla="*/ 1 h 47"/>
                <a:gd name="T56" fmla="*/ 15 w 32"/>
                <a:gd name="T57" fmla="*/ 2 h 47"/>
                <a:gd name="T58" fmla="*/ 5 w 32"/>
                <a:gd name="T59" fmla="*/ 10 h 47"/>
                <a:gd name="T60" fmla="*/ 3 w 32"/>
                <a:gd name="T61" fmla="*/ 14 h 47"/>
                <a:gd name="T62" fmla="*/ 2 w 32"/>
                <a:gd name="T63" fmla="*/ 16 h 47"/>
                <a:gd name="T64" fmla="*/ 0 w 32"/>
                <a:gd name="T65" fmla="*/ 38 h 47"/>
                <a:gd name="T66" fmla="*/ 1 w 32"/>
                <a:gd name="T67" fmla="*/ 38 h 47"/>
                <a:gd name="T68" fmla="*/ 11 w 32"/>
                <a:gd name="T69" fmla="*/ 29 h 47"/>
                <a:gd name="T70" fmla="*/ 11 w 32"/>
                <a:gd name="T71" fmla="*/ 29 h 47"/>
                <a:gd name="T72" fmla="*/ 11 w 32"/>
                <a:gd name="T73" fmla="*/ 29 h 47"/>
                <a:gd name="T74" fmla="*/ 3 w 32"/>
                <a:gd name="T75" fmla="*/ 24 h 47"/>
                <a:gd name="T76" fmla="*/ 4 w 32"/>
                <a:gd name="T77" fmla="*/ 42 h 47"/>
                <a:gd name="T78" fmla="*/ 6 w 32"/>
                <a:gd name="T79" fmla="*/ 32 h 47"/>
                <a:gd name="T80" fmla="*/ 5 w 32"/>
                <a:gd name="T81" fmla="*/ 33 h 47"/>
                <a:gd name="T82" fmla="*/ 6 w 32"/>
                <a:gd name="T83" fmla="*/ 32 h 47"/>
                <a:gd name="T84" fmla="*/ 11 w 32"/>
                <a:gd name="T85" fmla="*/ 34 h 47"/>
                <a:gd name="T86" fmla="*/ 11 w 32"/>
                <a:gd name="T87" fmla="*/ 36 h 47"/>
                <a:gd name="T88" fmla="*/ 21 w 32"/>
                <a:gd name="T89"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47">
                  <a:moveTo>
                    <a:pt x="0" y="25"/>
                  </a:moveTo>
                  <a:cubicBezTo>
                    <a:pt x="0" y="23"/>
                    <a:pt x="1" y="21"/>
                    <a:pt x="1" y="18"/>
                  </a:cubicBezTo>
                  <a:cubicBezTo>
                    <a:pt x="2" y="17"/>
                    <a:pt x="2" y="16"/>
                    <a:pt x="3" y="15"/>
                  </a:cubicBezTo>
                  <a:cubicBezTo>
                    <a:pt x="3" y="14"/>
                    <a:pt x="3" y="14"/>
                    <a:pt x="3" y="14"/>
                  </a:cubicBezTo>
                  <a:cubicBezTo>
                    <a:pt x="3" y="14"/>
                    <a:pt x="3" y="14"/>
                    <a:pt x="3" y="14"/>
                  </a:cubicBezTo>
                  <a:cubicBezTo>
                    <a:pt x="3" y="13"/>
                    <a:pt x="3" y="13"/>
                    <a:pt x="3" y="13"/>
                  </a:cubicBezTo>
                  <a:cubicBezTo>
                    <a:pt x="4" y="12"/>
                    <a:pt x="4" y="12"/>
                    <a:pt x="5" y="11"/>
                  </a:cubicBezTo>
                  <a:cubicBezTo>
                    <a:pt x="5" y="11"/>
                    <a:pt x="5" y="12"/>
                    <a:pt x="5" y="12"/>
                  </a:cubicBezTo>
                  <a:cubicBezTo>
                    <a:pt x="4" y="13"/>
                    <a:pt x="4" y="14"/>
                    <a:pt x="3" y="15"/>
                  </a:cubicBezTo>
                  <a:cubicBezTo>
                    <a:pt x="3" y="16"/>
                    <a:pt x="3" y="18"/>
                    <a:pt x="2" y="19"/>
                  </a:cubicBezTo>
                  <a:cubicBezTo>
                    <a:pt x="2" y="21"/>
                    <a:pt x="1" y="23"/>
                    <a:pt x="1" y="25"/>
                  </a:cubicBezTo>
                  <a:cubicBezTo>
                    <a:pt x="1" y="29"/>
                    <a:pt x="1" y="34"/>
                    <a:pt x="1" y="38"/>
                  </a:cubicBezTo>
                  <a:cubicBezTo>
                    <a:pt x="3" y="47"/>
                    <a:pt x="3" y="47"/>
                    <a:pt x="3" y="47"/>
                  </a:cubicBezTo>
                  <a:cubicBezTo>
                    <a:pt x="11" y="41"/>
                    <a:pt x="11" y="41"/>
                    <a:pt x="11" y="41"/>
                  </a:cubicBezTo>
                  <a:cubicBezTo>
                    <a:pt x="12" y="40"/>
                    <a:pt x="13" y="39"/>
                    <a:pt x="15" y="38"/>
                  </a:cubicBezTo>
                  <a:cubicBezTo>
                    <a:pt x="15" y="39"/>
                    <a:pt x="15" y="39"/>
                    <a:pt x="15" y="39"/>
                  </a:cubicBezTo>
                  <a:cubicBezTo>
                    <a:pt x="18" y="37"/>
                    <a:pt x="21" y="34"/>
                    <a:pt x="24" y="32"/>
                  </a:cubicBezTo>
                  <a:cubicBezTo>
                    <a:pt x="25" y="30"/>
                    <a:pt x="25" y="29"/>
                    <a:pt x="25" y="27"/>
                  </a:cubicBezTo>
                  <a:cubicBezTo>
                    <a:pt x="20" y="32"/>
                    <a:pt x="15" y="36"/>
                    <a:pt x="10" y="40"/>
                  </a:cubicBezTo>
                  <a:cubicBezTo>
                    <a:pt x="4" y="44"/>
                    <a:pt x="4" y="44"/>
                    <a:pt x="4" y="44"/>
                  </a:cubicBezTo>
                  <a:cubicBezTo>
                    <a:pt x="4" y="43"/>
                    <a:pt x="4" y="43"/>
                    <a:pt x="4" y="43"/>
                  </a:cubicBezTo>
                  <a:cubicBezTo>
                    <a:pt x="10" y="40"/>
                    <a:pt x="10" y="40"/>
                    <a:pt x="10" y="40"/>
                  </a:cubicBezTo>
                  <a:cubicBezTo>
                    <a:pt x="10" y="39"/>
                    <a:pt x="10" y="39"/>
                    <a:pt x="10" y="39"/>
                  </a:cubicBezTo>
                  <a:cubicBezTo>
                    <a:pt x="13" y="38"/>
                    <a:pt x="16" y="36"/>
                    <a:pt x="18" y="34"/>
                  </a:cubicBezTo>
                  <a:cubicBezTo>
                    <a:pt x="20" y="31"/>
                    <a:pt x="22" y="29"/>
                    <a:pt x="24" y="27"/>
                  </a:cubicBezTo>
                  <a:cubicBezTo>
                    <a:pt x="25" y="26"/>
                    <a:pt x="25" y="26"/>
                    <a:pt x="25" y="26"/>
                  </a:cubicBezTo>
                  <a:cubicBezTo>
                    <a:pt x="25" y="25"/>
                    <a:pt x="25" y="25"/>
                    <a:pt x="25" y="24"/>
                  </a:cubicBezTo>
                  <a:cubicBezTo>
                    <a:pt x="24" y="22"/>
                    <a:pt x="22" y="21"/>
                    <a:pt x="20" y="22"/>
                  </a:cubicBezTo>
                  <a:cubicBezTo>
                    <a:pt x="19" y="23"/>
                    <a:pt x="19" y="24"/>
                    <a:pt x="19" y="24"/>
                  </a:cubicBezTo>
                  <a:cubicBezTo>
                    <a:pt x="18" y="24"/>
                    <a:pt x="18" y="23"/>
                    <a:pt x="17" y="23"/>
                  </a:cubicBezTo>
                  <a:cubicBezTo>
                    <a:pt x="16" y="24"/>
                    <a:pt x="15" y="26"/>
                    <a:pt x="14" y="27"/>
                  </a:cubicBezTo>
                  <a:cubicBezTo>
                    <a:pt x="14" y="27"/>
                    <a:pt x="14" y="26"/>
                    <a:pt x="14" y="26"/>
                  </a:cubicBezTo>
                  <a:cubicBezTo>
                    <a:pt x="15" y="25"/>
                    <a:pt x="16" y="24"/>
                    <a:pt x="17" y="22"/>
                  </a:cubicBezTo>
                  <a:cubicBezTo>
                    <a:pt x="16" y="22"/>
                    <a:pt x="16" y="22"/>
                    <a:pt x="15" y="22"/>
                  </a:cubicBezTo>
                  <a:cubicBezTo>
                    <a:pt x="15" y="22"/>
                    <a:pt x="15" y="21"/>
                    <a:pt x="15" y="21"/>
                  </a:cubicBezTo>
                  <a:cubicBezTo>
                    <a:pt x="15" y="20"/>
                    <a:pt x="16" y="20"/>
                    <a:pt x="16" y="20"/>
                  </a:cubicBezTo>
                  <a:cubicBezTo>
                    <a:pt x="16" y="20"/>
                    <a:pt x="16" y="20"/>
                    <a:pt x="16" y="19"/>
                  </a:cubicBezTo>
                  <a:cubicBezTo>
                    <a:pt x="16" y="19"/>
                    <a:pt x="16" y="19"/>
                    <a:pt x="16" y="19"/>
                  </a:cubicBezTo>
                  <a:cubicBezTo>
                    <a:pt x="16" y="19"/>
                    <a:pt x="16" y="19"/>
                    <a:pt x="17" y="19"/>
                  </a:cubicBezTo>
                  <a:cubicBezTo>
                    <a:pt x="17" y="19"/>
                    <a:pt x="17" y="19"/>
                    <a:pt x="17" y="19"/>
                  </a:cubicBezTo>
                  <a:cubicBezTo>
                    <a:pt x="18" y="20"/>
                    <a:pt x="18" y="20"/>
                    <a:pt x="18" y="20"/>
                  </a:cubicBezTo>
                  <a:cubicBezTo>
                    <a:pt x="19" y="20"/>
                    <a:pt x="20" y="20"/>
                    <a:pt x="21" y="20"/>
                  </a:cubicBezTo>
                  <a:cubicBezTo>
                    <a:pt x="21" y="19"/>
                    <a:pt x="22" y="18"/>
                    <a:pt x="23" y="17"/>
                  </a:cubicBezTo>
                  <a:cubicBezTo>
                    <a:pt x="24" y="17"/>
                    <a:pt x="24" y="17"/>
                    <a:pt x="24" y="17"/>
                  </a:cubicBezTo>
                  <a:cubicBezTo>
                    <a:pt x="23" y="20"/>
                    <a:pt x="24" y="20"/>
                    <a:pt x="25" y="21"/>
                  </a:cubicBezTo>
                  <a:cubicBezTo>
                    <a:pt x="25" y="21"/>
                    <a:pt x="27" y="21"/>
                    <a:pt x="27" y="22"/>
                  </a:cubicBezTo>
                  <a:cubicBezTo>
                    <a:pt x="28" y="18"/>
                    <a:pt x="28" y="15"/>
                    <a:pt x="29" y="11"/>
                  </a:cubicBezTo>
                  <a:cubicBezTo>
                    <a:pt x="29" y="11"/>
                    <a:pt x="28" y="9"/>
                    <a:pt x="28" y="8"/>
                  </a:cubicBezTo>
                  <a:cubicBezTo>
                    <a:pt x="28" y="8"/>
                    <a:pt x="28" y="7"/>
                    <a:pt x="27" y="6"/>
                  </a:cubicBezTo>
                  <a:cubicBezTo>
                    <a:pt x="27" y="6"/>
                    <a:pt x="27" y="6"/>
                    <a:pt x="27" y="5"/>
                  </a:cubicBezTo>
                  <a:cubicBezTo>
                    <a:pt x="27" y="5"/>
                    <a:pt x="27" y="5"/>
                    <a:pt x="27" y="5"/>
                  </a:cubicBezTo>
                  <a:cubicBezTo>
                    <a:pt x="26" y="5"/>
                    <a:pt x="26" y="5"/>
                    <a:pt x="26" y="5"/>
                  </a:cubicBezTo>
                  <a:cubicBezTo>
                    <a:pt x="26" y="5"/>
                    <a:pt x="26" y="5"/>
                    <a:pt x="26" y="5"/>
                  </a:cubicBezTo>
                  <a:cubicBezTo>
                    <a:pt x="32" y="8"/>
                    <a:pt x="19" y="0"/>
                    <a:pt x="20" y="1"/>
                  </a:cubicBezTo>
                  <a:cubicBezTo>
                    <a:pt x="20" y="1"/>
                    <a:pt x="20" y="1"/>
                    <a:pt x="20" y="1"/>
                  </a:cubicBezTo>
                  <a:cubicBezTo>
                    <a:pt x="20" y="1"/>
                    <a:pt x="20" y="1"/>
                    <a:pt x="20" y="1"/>
                  </a:cubicBezTo>
                  <a:cubicBezTo>
                    <a:pt x="20" y="1"/>
                    <a:pt x="20" y="1"/>
                    <a:pt x="20" y="1"/>
                  </a:cubicBezTo>
                  <a:cubicBezTo>
                    <a:pt x="18" y="1"/>
                    <a:pt x="17" y="2"/>
                    <a:pt x="15" y="2"/>
                  </a:cubicBezTo>
                  <a:cubicBezTo>
                    <a:pt x="13" y="3"/>
                    <a:pt x="11" y="4"/>
                    <a:pt x="10" y="5"/>
                  </a:cubicBezTo>
                  <a:cubicBezTo>
                    <a:pt x="8" y="7"/>
                    <a:pt x="7" y="8"/>
                    <a:pt x="5" y="10"/>
                  </a:cubicBezTo>
                  <a:cubicBezTo>
                    <a:pt x="4" y="11"/>
                    <a:pt x="4" y="12"/>
                    <a:pt x="3" y="13"/>
                  </a:cubicBezTo>
                  <a:cubicBezTo>
                    <a:pt x="3" y="13"/>
                    <a:pt x="3" y="13"/>
                    <a:pt x="3" y="14"/>
                  </a:cubicBezTo>
                  <a:cubicBezTo>
                    <a:pt x="2" y="14"/>
                    <a:pt x="2" y="14"/>
                    <a:pt x="2" y="14"/>
                  </a:cubicBezTo>
                  <a:cubicBezTo>
                    <a:pt x="2" y="15"/>
                    <a:pt x="2" y="15"/>
                    <a:pt x="2" y="16"/>
                  </a:cubicBezTo>
                  <a:cubicBezTo>
                    <a:pt x="0" y="20"/>
                    <a:pt x="0" y="23"/>
                    <a:pt x="0" y="27"/>
                  </a:cubicBezTo>
                  <a:cubicBezTo>
                    <a:pt x="0" y="31"/>
                    <a:pt x="0" y="34"/>
                    <a:pt x="0" y="38"/>
                  </a:cubicBezTo>
                  <a:cubicBezTo>
                    <a:pt x="1" y="42"/>
                    <a:pt x="1" y="42"/>
                    <a:pt x="1" y="42"/>
                  </a:cubicBezTo>
                  <a:cubicBezTo>
                    <a:pt x="1" y="38"/>
                    <a:pt x="1" y="38"/>
                    <a:pt x="1" y="38"/>
                  </a:cubicBezTo>
                  <a:cubicBezTo>
                    <a:pt x="0" y="34"/>
                    <a:pt x="0" y="29"/>
                    <a:pt x="0" y="25"/>
                  </a:cubicBezTo>
                  <a:close/>
                  <a:moveTo>
                    <a:pt x="11" y="29"/>
                  </a:moveTo>
                  <a:cubicBezTo>
                    <a:pt x="11" y="29"/>
                    <a:pt x="11" y="29"/>
                    <a:pt x="11" y="29"/>
                  </a:cubicBezTo>
                  <a:cubicBezTo>
                    <a:pt x="11" y="29"/>
                    <a:pt x="11" y="29"/>
                    <a:pt x="11" y="29"/>
                  </a:cubicBezTo>
                  <a:cubicBezTo>
                    <a:pt x="11" y="29"/>
                    <a:pt x="11" y="29"/>
                    <a:pt x="11" y="29"/>
                  </a:cubicBezTo>
                  <a:cubicBezTo>
                    <a:pt x="11" y="29"/>
                    <a:pt x="11" y="29"/>
                    <a:pt x="11" y="29"/>
                  </a:cubicBezTo>
                  <a:close/>
                  <a:moveTo>
                    <a:pt x="3" y="37"/>
                  </a:moveTo>
                  <a:cubicBezTo>
                    <a:pt x="2" y="33"/>
                    <a:pt x="2" y="28"/>
                    <a:pt x="3" y="24"/>
                  </a:cubicBezTo>
                  <a:cubicBezTo>
                    <a:pt x="2" y="28"/>
                    <a:pt x="3" y="33"/>
                    <a:pt x="3" y="37"/>
                  </a:cubicBezTo>
                  <a:cubicBezTo>
                    <a:pt x="4" y="42"/>
                    <a:pt x="4" y="42"/>
                    <a:pt x="4" y="42"/>
                  </a:cubicBezTo>
                  <a:lnTo>
                    <a:pt x="3" y="37"/>
                  </a:lnTo>
                  <a:close/>
                  <a:moveTo>
                    <a:pt x="6" y="32"/>
                  </a:moveTo>
                  <a:cubicBezTo>
                    <a:pt x="6" y="32"/>
                    <a:pt x="6" y="32"/>
                    <a:pt x="6" y="32"/>
                  </a:cubicBezTo>
                  <a:cubicBezTo>
                    <a:pt x="6" y="33"/>
                    <a:pt x="5" y="33"/>
                    <a:pt x="5" y="33"/>
                  </a:cubicBezTo>
                  <a:cubicBezTo>
                    <a:pt x="5" y="33"/>
                    <a:pt x="5" y="33"/>
                    <a:pt x="5" y="33"/>
                  </a:cubicBezTo>
                  <a:cubicBezTo>
                    <a:pt x="5" y="33"/>
                    <a:pt x="6" y="33"/>
                    <a:pt x="6" y="32"/>
                  </a:cubicBezTo>
                  <a:close/>
                  <a:moveTo>
                    <a:pt x="11" y="36"/>
                  </a:moveTo>
                  <a:cubicBezTo>
                    <a:pt x="11" y="35"/>
                    <a:pt x="11" y="35"/>
                    <a:pt x="11" y="34"/>
                  </a:cubicBezTo>
                  <a:cubicBezTo>
                    <a:pt x="11" y="34"/>
                    <a:pt x="11" y="34"/>
                    <a:pt x="11" y="34"/>
                  </a:cubicBezTo>
                  <a:cubicBezTo>
                    <a:pt x="11" y="35"/>
                    <a:pt x="11" y="35"/>
                    <a:pt x="11" y="36"/>
                  </a:cubicBezTo>
                  <a:close/>
                  <a:moveTo>
                    <a:pt x="21" y="15"/>
                  </a:moveTo>
                  <a:cubicBezTo>
                    <a:pt x="21" y="15"/>
                    <a:pt x="21" y="15"/>
                    <a:pt x="21" y="15"/>
                  </a:cubicBezTo>
                  <a:cubicBezTo>
                    <a:pt x="21" y="15"/>
                    <a:pt x="21" y="15"/>
                    <a:pt x="2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4" name="Freeform 38">
              <a:extLst>
                <a:ext uri="{FF2B5EF4-FFF2-40B4-BE49-F238E27FC236}">
                  <a16:creationId xmlns:a16="http://schemas.microsoft.com/office/drawing/2014/main" xmlns="" id="{69556B10-AAF0-4CCD-9A64-8E9CFAC11811}"/>
                </a:ext>
              </a:extLst>
            </p:cNvPr>
            <p:cNvSpPr/>
            <p:nvPr/>
          </p:nvSpPr>
          <p:spPr bwMode="auto">
            <a:xfrm>
              <a:off x="5940426" y="2652713"/>
              <a:ext cx="112713" cy="173038"/>
            </a:xfrm>
            <a:custGeom>
              <a:avLst/>
              <a:gdLst>
                <a:gd name="T0" fmla="*/ 15 w 30"/>
                <a:gd name="T1" fmla="*/ 42 h 46"/>
                <a:gd name="T2" fmla="*/ 16 w 30"/>
                <a:gd name="T3" fmla="*/ 41 h 46"/>
                <a:gd name="T4" fmla="*/ 17 w 30"/>
                <a:gd name="T5" fmla="*/ 36 h 46"/>
                <a:gd name="T6" fmla="*/ 14 w 30"/>
                <a:gd name="T7" fmla="*/ 36 h 46"/>
                <a:gd name="T8" fmla="*/ 10 w 30"/>
                <a:gd name="T9" fmla="*/ 40 h 46"/>
                <a:gd name="T10" fmla="*/ 7 w 30"/>
                <a:gd name="T11" fmla="*/ 43 h 46"/>
                <a:gd name="T12" fmla="*/ 6 w 30"/>
                <a:gd name="T13" fmla="*/ 41 h 46"/>
                <a:gd name="T14" fmla="*/ 5 w 30"/>
                <a:gd name="T15" fmla="*/ 36 h 46"/>
                <a:gd name="T16" fmla="*/ 4 w 30"/>
                <a:gd name="T17" fmla="*/ 37 h 46"/>
                <a:gd name="T18" fmla="*/ 3 w 30"/>
                <a:gd name="T19" fmla="*/ 31 h 46"/>
                <a:gd name="T20" fmla="*/ 4 w 30"/>
                <a:gd name="T21" fmla="*/ 36 h 46"/>
                <a:gd name="T22" fmla="*/ 4 w 30"/>
                <a:gd name="T23" fmla="*/ 36 h 46"/>
                <a:gd name="T24" fmla="*/ 5 w 30"/>
                <a:gd name="T25" fmla="*/ 36 h 46"/>
                <a:gd name="T26" fmla="*/ 5 w 30"/>
                <a:gd name="T27" fmla="*/ 37 h 46"/>
                <a:gd name="T28" fmla="*/ 7 w 30"/>
                <a:gd name="T29" fmla="*/ 43 h 46"/>
                <a:gd name="T30" fmla="*/ 12 w 30"/>
                <a:gd name="T31" fmla="*/ 38 h 46"/>
                <a:gd name="T32" fmla="*/ 14 w 30"/>
                <a:gd name="T33" fmla="*/ 36 h 46"/>
                <a:gd name="T34" fmla="*/ 15 w 30"/>
                <a:gd name="T35" fmla="*/ 38 h 46"/>
                <a:gd name="T36" fmla="*/ 15 w 30"/>
                <a:gd name="T37" fmla="*/ 38 h 46"/>
                <a:gd name="T38" fmla="*/ 25 w 30"/>
                <a:gd name="T39" fmla="*/ 26 h 46"/>
                <a:gd name="T40" fmla="*/ 24 w 30"/>
                <a:gd name="T41" fmla="*/ 20 h 46"/>
                <a:gd name="T42" fmla="*/ 19 w 30"/>
                <a:gd name="T43" fmla="*/ 20 h 46"/>
                <a:gd name="T44" fmla="*/ 12 w 30"/>
                <a:gd name="T45" fmla="*/ 27 h 46"/>
                <a:gd name="T46" fmla="*/ 12 w 30"/>
                <a:gd name="T47" fmla="*/ 27 h 46"/>
                <a:gd name="T48" fmla="*/ 12 w 30"/>
                <a:gd name="T49" fmla="*/ 27 h 46"/>
                <a:gd name="T50" fmla="*/ 13 w 30"/>
                <a:gd name="T51" fmla="*/ 26 h 46"/>
                <a:gd name="T52" fmla="*/ 17 w 30"/>
                <a:gd name="T53" fmla="*/ 18 h 46"/>
                <a:gd name="T54" fmla="*/ 15 w 30"/>
                <a:gd name="T55" fmla="*/ 20 h 46"/>
                <a:gd name="T56" fmla="*/ 14 w 30"/>
                <a:gd name="T57" fmla="*/ 19 h 46"/>
                <a:gd name="T58" fmla="*/ 15 w 30"/>
                <a:gd name="T59" fmla="*/ 16 h 46"/>
                <a:gd name="T60" fmla="*/ 16 w 30"/>
                <a:gd name="T61" fmla="*/ 15 h 46"/>
                <a:gd name="T62" fmla="*/ 18 w 30"/>
                <a:gd name="T63" fmla="*/ 16 h 46"/>
                <a:gd name="T64" fmla="*/ 20 w 30"/>
                <a:gd name="T65" fmla="*/ 17 h 46"/>
                <a:gd name="T66" fmla="*/ 25 w 30"/>
                <a:gd name="T67" fmla="*/ 13 h 46"/>
                <a:gd name="T68" fmla="*/ 29 w 30"/>
                <a:gd name="T69" fmla="*/ 18 h 46"/>
                <a:gd name="T70" fmla="*/ 28 w 30"/>
                <a:gd name="T71" fmla="*/ 2 h 46"/>
                <a:gd name="T72" fmla="*/ 18 w 30"/>
                <a:gd name="T73" fmla="*/ 0 h 46"/>
                <a:gd name="T74" fmla="*/ 0 w 30"/>
                <a:gd name="T75" fmla="*/ 28 h 46"/>
                <a:gd name="T76" fmla="*/ 2 w 30"/>
                <a:gd name="T77" fmla="*/ 40 h 46"/>
                <a:gd name="T78" fmla="*/ 2 w 30"/>
                <a:gd name="T79" fmla="*/ 40 h 46"/>
                <a:gd name="T80" fmla="*/ 3 w 30"/>
                <a:gd name="T81" fmla="*/ 39 h 46"/>
                <a:gd name="T82" fmla="*/ 6 w 30"/>
                <a:gd name="T83" fmla="*/ 44 h 46"/>
                <a:gd name="T84" fmla="*/ 11 w 30"/>
                <a:gd name="T85" fmla="*/ 41 h 46"/>
                <a:gd name="T86" fmla="*/ 6 w 30"/>
                <a:gd name="T87" fmla="*/ 45 h 46"/>
                <a:gd name="T88" fmla="*/ 4 w 30"/>
                <a:gd name="T89" fmla="*/ 40 h 46"/>
                <a:gd name="T90" fmla="*/ 4 w 30"/>
                <a:gd name="T91" fmla="*/ 38 h 46"/>
                <a:gd name="T92" fmla="*/ 2 w 30"/>
                <a:gd name="T93" fmla="*/ 40 h 46"/>
                <a:gd name="T94" fmla="*/ 2 w 30"/>
                <a:gd name="T95" fmla="*/ 38 h 46"/>
                <a:gd name="T96" fmla="*/ 3 w 30"/>
                <a:gd name="T97" fmla="*/ 17 h 46"/>
                <a:gd name="T98" fmla="*/ 4 w 30"/>
                <a:gd name="T99" fmla="*/ 38 h 46"/>
                <a:gd name="T100" fmla="*/ 4 w 30"/>
                <a:gd name="T101" fmla="*/ 38 h 46"/>
                <a:gd name="T102" fmla="*/ 6 w 30"/>
                <a:gd name="T103" fmla="*/ 44 h 46"/>
                <a:gd name="T104" fmla="*/ 7 w 30"/>
                <a:gd name="T105" fmla="*/ 44 h 46"/>
                <a:gd name="T106" fmla="*/ 11 w 30"/>
                <a:gd name="T107" fmla="*/ 41 h 46"/>
                <a:gd name="T108" fmla="*/ 14 w 30"/>
                <a:gd name="T109" fmla="*/ 38 h 46"/>
                <a:gd name="T110" fmla="*/ 15 w 30"/>
                <a:gd name="T111" fmla="*/ 4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 h="46">
                  <a:moveTo>
                    <a:pt x="15" y="42"/>
                  </a:moveTo>
                  <a:cubicBezTo>
                    <a:pt x="15" y="42"/>
                    <a:pt x="15" y="42"/>
                    <a:pt x="15" y="42"/>
                  </a:cubicBezTo>
                  <a:cubicBezTo>
                    <a:pt x="15" y="42"/>
                    <a:pt x="15" y="42"/>
                    <a:pt x="15" y="42"/>
                  </a:cubicBezTo>
                  <a:cubicBezTo>
                    <a:pt x="15" y="42"/>
                    <a:pt x="15" y="42"/>
                    <a:pt x="15" y="42"/>
                  </a:cubicBezTo>
                  <a:cubicBezTo>
                    <a:pt x="15" y="42"/>
                    <a:pt x="15" y="42"/>
                    <a:pt x="15" y="42"/>
                  </a:cubicBezTo>
                  <a:cubicBezTo>
                    <a:pt x="16" y="41"/>
                    <a:pt x="16" y="41"/>
                    <a:pt x="16" y="41"/>
                  </a:cubicBezTo>
                  <a:cubicBezTo>
                    <a:pt x="18" y="39"/>
                    <a:pt x="20" y="36"/>
                    <a:pt x="22" y="34"/>
                  </a:cubicBezTo>
                  <a:cubicBezTo>
                    <a:pt x="24" y="32"/>
                    <a:pt x="25" y="29"/>
                    <a:pt x="25" y="27"/>
                  </a:cubicBezTo>
                  <a:cubicBezTo>
                    <a:pt x="22" y="30"/>
                    <a:pt x="20" y="33"/>
                    <a:pt x="17" y="36"/>
                  </a:cubicBezTo>
                  <a:cubicBezTo>
                    <a:pt x="16" y="37"/>
                    <a:pt x="16" y="38"/>
                    <a:pt x="15" y="38"/>
                  </a:cubicBezTo>
                  <a:cubicBezTo>
                    <a:pt x="15" y="37"/>
                    <a:pt x="15" y="37"/>
                    <a:pt x="15" y="37"/>
                  </a:cubicBezTo>
                  <a:cubicBezTo>
                    <a:pt x="15" y="36"/>
                    <a:pt x="15" y="36"/>
                    <a:pt x="14" y="36"/>
                  </a:cubicBezTo>
                  <a:cubicBezTo>
                    <a:pt x="14" y="36"/>
                    <a:pt x="14" y="36"/>
                    <a:pt x="14" y="36"/>
                  </a:cubicBezTo>
                  <a:cubicBezTo>
                    <a:pt x="13" y="37"/>
                    <a:pt x="13" y="37"/>
                    <a:pt x="13" y="37"/>
                  </a:cubicBezTo>
                  <a:cubicBezTo>
                    <a:pt x="12" y="38"/>
                    <a:pt x="11" y="39"/>
                    <a:pt x="10" y="40"/>
                  </a:cubicBezTo>
                  <a:cubicBezTo>
                    <a:pt x="9" y="41"/>
                    <a:pt x="8" y="42"/>
                    <a:pt x="7" y="43"/>
                  </a:cubicBezTo>
                  <a:cubicBezTo>
                    <a:pt x="7" y="43"/>
                    <a:pt x="7" y="43"/>
                    <a:pt x="7" y="43"/>
                  </a:cubicBezTo>
                  <a:cubicBezTo>
                    <a:pt x="7" y="43"/>
                    <a:pt x="7" y="43"/>
                    <a:pt x="7" y="43"/>
                  </a:cubicBezTo>
                  <a:cubicBezTo>
                    <a:pt x="7" y="43"/>
                    <a:pt x="7" y="43"/>
                    <a:pt x="7" y="43"/>
                  </a:cubicBezTo>
                  <a:cubicBezTo>
                    <a:pt x="7" y="42"/>
                    <a:pt x="7" y="42"/>
                    <a:pt x="7" y="42"/>
                  </a:cubicBezTo>
                  <a:cubicBezTo>
                    <a:pt x="6" y="41"/>
                    <a:pt x="6" y="41"/>
                    <a:pt x="6" y="41"/>
                  </a:cubicBezTo>
                  <a:cubicBezTo>
                    <a:pt x="6" y="40"/>
                    <a:pt x="6" y="40"/>
                    <a:pt x="5" y="39"/>
                  </a:cubicBezTo>
                  <a:cubicBezTo>
                    <a:pt x="5" y="38"/>
                    <a:pt x="5" y="37"/>
                    <a:pt x="5" y="36"/>
                  </a:cubicBezTo>
                  <a:cubicBezTo>
                    <a:pt x="5" y="36"/>
                    <a:pt x="5" y="36"/>
                    <a:pt x="5" y="36"/>
                  </a:cubicBezTo>
                  <a:cubicBezTo>
                    <a:pt x="5" y="36"/>
                    <a:pt x="4" y="36"/>
                    <a:pt x="4" y="36"/>
                  </a:cubicBezTo>
                  <a:cubicBezTo>
                    <a:pt x="4" y="37"/>
                    <a:pt x="4" y="37"/>
                    <a:pt x="4" y="37"/>
                  </a:cubicBezTo>
                  <a:cubicBezTo>
                    <a:pt x="4" y="37"/>
                    <a:pt x="4" y="37"/>
                    <a:pt x="4" y="37"/>
                  </a:cubicBezTo>
                  <a:cubicBezTo>
                    <a:pt x="4" y="37"/>
                    <a:pt x="4" y="37"/>
                    <a:pt x="4" y="37"/>
                  </a:cubicBezTo>
                  <a:cubicBezTo>
                    <a:pt x="4" y="36"/>
                    <a:pt x="3" y="36"/>
                    <a:pt x="3" y="36"/>
                  </a:cubicBezTo>
                  <a:cubicBezTo>
                    <a:pt x="3" y="34"/>
                    <a:pt x="3" y="32"/>
                    <a:pt x="3" y="31"/>
                  </a:cubicBezTo>
                  <a:cubicBezTo>
                    <a:pt x="3" y="32"/>
                    <a:pt x="3" y="33"/>
                    <a:pt x="3" y="35"/>
                  </a:cubicBezTo>
                  <a:cubicBezTo>
                    <a:pt x="4" y="36"/>
                    <a:pt x="4" y="36"/>
                    <a:pt x="4" y="36"/>
                  </a:cubicBezTo>
                  <a:cubicBezTo>
                    <a:pt x="4" y="36"/>
                    <a:pt x="4" y="36"/>
                    <a:pt x="4" y="36"/>
                  </a:cubicBezTo>
                  <a:cubicBezTo>
                    <a:pt x="4" y="36"/>
                    <a:pt x="4" y="36"/>
                    <a:pt x="4" y="36"/>
                  </a:cubicBezTo>
                  <a:cubicBezTo>
                    <a:pt x="4" y="36"/>
                    <a:pt x="4" y="37"/>
                    <a:pt x="4" y="37"/>
                  </a:cubicBezTo>
                  <a:cubicBezTo>
                    <a:pt x="4" y="36"/>
                    <a:pt x="4" y="36"/>
                    <a:pt x="4" y="36"/>
                  </a:cubicBezTo>
                  <a:cubicBezTo>
                    <a:pt x="5" y="36"/>
                    <a:pt x="5" y="36"/>
                    <a:pt x="5" y="36"/>
                  </a:cubicBezTo>
                  <a:cubicBezTo>
                    <a:pt x="5" y="36"/>
                    <a:pt x="5" y="36"/>
                    <a:pt x="5" y="36"/>
                  </a:cubicBezTo>
                  <a:cubicBezTo>
                    <a:pt x="5" y="36"/>
                    <a:pt x="5" y="36"/>
                    <a:pt x="5" y="36"/>
                  </a:cubicBezTo>
                  <a:cubicBezTo>
                    <a:pt x="5" y="36"/>
                    <a:pt x="5" y="36"/>
                    <a:pt x="5" y="36"/>
                  </a:cubicBezTo>
                  <a:cubicBezTo>
                    <a:pt x="5" y="36"/>
                    <a:pt x="5" y="36"/>
                    <a:pt x="5" y="36"/>
                  </a:cubicBezTo>
                  <a:cubicBezTo>
                    <a:pt x="5" y="37"/>
                    <a:pt x="5" y="37"/>
                    <a:pt x="5" y="37"/>
                  </a:cubicBezTo>
                  <a:cubicBezTo>
                    <a:pt x="6" y="39"/>
                    <a:pt x="6" y="40"/>
                    <a:pt x="7" y="41"/>
                  </a:cubicBezTo>
                  <a:cubicBezTo>
                    <a:pt x="7" y="42"/>
                    <a:pt x="7" y="42"/>
                    <a:pt x="7" y="42"/>
                  </a:cubicBezTo>
                  <a:cubicBezTo>
                    <a:pt x="7" y="43"/>
                    <a:pt x="7" y="43"/>
                    <a:pt x="7" y="43"/>
                  </a:cubicBezTo>
                  <a:cubicBezTo>
                    <a:pt x="7" y="43"/>
                    <a:pt x="7" y="42"/>
                    <a:pt x="8" y="42"/>
                  </a:cubicBezTo>
                  <a:cubicBezTo>
                    <a:pt x="8" y="42"/>
                    <a:pt x="8" y="42"/>
                    <a:pt x="9" y="41"/>
                  </a:cubicBezTo>
                  <a:cubicBezTo>
                    <a:pt x="12" y="38"/>
                    <a:pt x="12" y="38"/>
                    <a:pt x="12" y="38"/>
                  </a:cubicBezTo>
                  <a:cubicBezTo>
                    <a:pt x="14" y="36"/>
                    <a:pt x="14" y="36"/>
                    <a:pt x="14" y="36"/>
                  </a:cubicBezTo>
                  <a:cubicBezTo>
                    <a:pt x="14" y="36"/>
                    <a:pt x="14" y="36"/>
                    <a:pt x="14" y="36"/>
                  </a:cubicBezTo>
                  <a:cubicBezTo>
                    <a:pt x="14" y="36"/>
                    <a:pt x="14" y="36"/>
                    <a:pt x="14" y="36"/>
                  </a:cubicBezTo>
                  <a:cubicBezTo>
                    <a:pt x="15" y="36"/>
                    <a:pt x="15" y="36"/>
                    <a:pt x="15" y="36"/>
                  </a:cubicBezTo>
                  <a:cubicBezTo>
                    <a:pt x="15" y="38"/>
                    <a:pt x="15" y="38"/>
                    <a:pt x="15" y="38"/>
                  </a:cubicBezTo>
                  <a:cubicBezTo>
                    <a:pt x="15" y="38"/>
                    <a:pt x="15" y="38"/>
                    <a:pt x="15" y="38"/>
                  </a:cubicBezTo>
                  <a:cubicBezTo>
                    <a:pt x="15" y="38"/>
                    <a:pt x="15" y="38"/>
                    <a:pt x="15" y="38"/>
                  </a:cubicBezTo>
                  <a:cubicBezTo>
                    <a:pt x="15" y="38"/>
                    <a:pt x="15" y="38"/>
                    <a:pt x="15" y="38"/>
                  </a:cubicBezTo>
                  <a:cubicBezTo>
                    <a:pt x="15" y="38"/>
                    <a:pt x="15" y="38"/>
                    <a:pt x="15" y="38"/>
                  </a:cubicBezTo>
                  <a:cubicBezTo>
                    <a:pt x="16" y="37"/>
                    <a:pt x="16" y="37"/>
                    <a:pt x="16" y="37"/>
                  </a:cubicBezTo>
                  <a:cubicBezTo>
                    <a:pt x="16" y="37"/>
                    <a:pt x="16" y="37"/>
                    <a:pt x="16" y="37"/>
                  </a:cubicBezTo>
                  <a:cubicBezTo>
                    <a:pt x="19" y="33"/>
                    <a:pt x="22" y="30"/>
                    <a:pt x="25" y="26"/>
                  </a:cubicBezTo>
                  <a:cubicBezTo>
                    <a:pt x="26" y="25"/>
                    <a:pt x="26" y="25"/>
                    <a:pt x="26" y="25"/>
                  </a:cubicBezTo>
                  <a:cubicBezTo>
                    <a:pt x="26" y="24"/>
                    <a:pt x="26" y="23"/>
                    <a:pt x="26" y="22"/>
                  </a:cubicBezTo>
                  <a:cubicBezTo>
                    <a:pt x="26" y="21"/>
                    <a:pt x="25" y="20"/>
                    <a:pt x="24" y="20"/>
                  </a:cubicBezTo>
                  <a:cubicBezTo>
                    <a:pt x="23" y="19"/>
                    <a:pt x="22" y="19"/>
                    <a:pt x="21" y="20"/>
                  </a:cubicBezTo>
                  <a:cubicBezTo>
                    <a:pt x="21" y="20"/>
                    <a:pt x="20" y="22"/>
                    <a:pt x="20" y="22"/>
                  </a:cubicBezTo>
                  <a:cubicBezTo>
                    <a:pt x="20" y="21"/>
                    <a:pt x="19" y="20"/>
                    <a:pt x="19" y="20"/>
                  </a:cubicBezTo>
                  <a:cubicBezTo>
                    <a:pt x="17" y="22"/>
                    <a:pt x="16" y="24"/>
                    <a:pt x="14" y="25"/>
                  </a:cubicBezTo>
                  <a:cubicBezTo>
                    <a:pt x="14" y="25"/>
                    <a:pt x="13" y="26"/>
                    <a:pt x="13" y="26"/>
                  </a:cubicBezTo>
                  <a:cubicBezTo>
                    <a:pt x="13" y="27"/>
                    <a:pt x="13" y="27"/>
                    <a:pt x="12" y="27"/>
                  </a:cubicBezTo>
                  <a:cubicBezTo>
                    <a:pt x="12" y="27"/>
                    <a:pt x="12" y="27"/>
                    <a:pt x="12" y="27"/>
                  </a:cubicBezTo>
                  <a:cubicBezTo>
                    <a:pt x="12" y="27"/>
                    <a:pt x="12" y="27"/>
                    <a:pt x="12" y="27"/>
                  </a:cubicBezTo>
                  <a:cubicBezTo>
                    <a:pt x="12" y="27"/>
                    <a:pt x="12" y="27"/>
                    <a:pt x="12" y="27"/>
                  </a:cubicBezTo>
                  <a:cubicBezTo>
                    <a:pt x="12" y="25"/>
                    <a:pt x="12" y="23"/>
                    <a:pt x="12" y="21"/>
                  </a:cubicBezTo>
                  <a:cubicBezTo>
                    <a:pt x="12" y="23"/>
                    <a:pt x="12" y="24"/>
                    <a:pt x="12" y="26"/>
                  </a:cubicBezTo>
                  <a:cubicBezTo>
                    <a:pt x="12" y="27"/>
                    <a:pt x="12" y="27"/>
                    <a:pt x="12" y="27"/>
                  </a:cubicBezTo>
                  <a:cubicBezTo>
                    <a:pt x="12" y="27"/>
                    <a:pt x="12" y="27"/>
                    <a:pt x="12" y="27"/>
                  </a:cubicBezTo>
                  <a:cubicBezTo>
                    <a:pt x="12" y="26"/>
                    <a:pt x="12" y="26"/>
                    <a:pt x="12" y="26"/>
                  </a:cubicBezTo>
                  <a:cubicBezTo>
                    <a:pt x="13" y="26"/>
                    <a:pt x="13" y="26"/>
                    <a:pt x="13" y="26"/>
                  </a:cubicBezTo>
                  <a:cubicBezTo>
                    <a:pt x="13" y="26"/>
                    <a:pt x="14" y="25"/>
                    <a:pt x="14" y="25"/>
                  </a:cubicBezTo>
                  <a:cubicBezTo>
                    <a:pt x="16" y="23"/>
                    <a:pt x="17" y="21"/>
                    <a:pt x="19" y="19"/>
                  </a:cubicBezTo>
                  <a:cubicBezTo>
                    <a:pt x="18" y="19"/>
                    <a:pt x="18" y="18"/>
                    <a:pt x="17" y="18"/>
                  </a:cubicBezTo>
                  <a:cubicBezTo>
                    <a:pt x="17" y="18"/>
                    <a:pt x="17" y="18"/>
                    <a:pt x="16" y="19"/>
                  </a:cubicBezTo>
                  <a:cubicBezTo>
                    <a:pt x="16" y="19"/>
                    <a:pt x="16" y="20"/>
                    <a:pt x="15" y="20"/>
                  </a:cubicBezTo>
                  <a:cubicBezTo>
                    <a:pt x="15" y="20"/>
                    <a:pt x="15" y="20"/>
                    <a:pt x="15" y="20"/>
                  </a:cubicBezTo>
                  <a:cubicBezTo>
                    <a:pt x="15" y="20"/>
                    <a:pt x="15" y="20"/>
                    <a:pt x="14" y="19"/>
                  </a:cubicBezTo>
                  <a:cubicBezTo>
                    <a:pt x="14" y="19"/>
                    <a:pt x="14" y="19"/>
                    <a:pt x="14" y="19"/>
                  </a:cubicBezTo>
                  <a:cubicBezTo>
                    <a:pt x="14" y="19"/>
                    <a:pt x="14" y="19"/>
                    <a:pt x="14" y="19"/>
                  </a:cubicBezTo>
                  <a:cubicBezTo>
                    <a:pt x="14" y="19"/>
                    <a:pt x="14" y="19"/>
                    <a:pt x="14" y="19"/>
                  </a:cubicBezTo>
                  <a:cubicBezTo>
                    <a:pt x="14" y="19"/>
                    <a:pt x="14" y="19"/>
                    <a:pt x="14" y="19"/>
                  </a:cubicBezTo>
                  <a:cubicBezTo>
                    <a:pt x="14" y="18"/>
                    <a:pt x="14" y="17"/>
                    <a:pt x="15" y="16"/>
                  </a:cubicBezTo>
                  <a:cubicBezTo>
                    <a:pt x="15" y="16"/>
                    <a:pt x="15" y="16"/>
                    <a:pt x="15" y="16"/>
                  </a:cubicBezTo>
                  <a:cubicBezTo>
                    <a:pt x="15" y="16"/>
                    <a:pt x="15" y="15"/>
                    <a:pt x="15" y="15"/>
                  </a:cubicBezTo>
                  <a:cubicBezTo>
                    <a:pt x="15" y="15"/>
                    <a:pt x="16" y="15"/>
                    <a:pt x="16" y="15"/>
                  </a:cubicBezTo>
                  <a:cubicBezTo>
                    <a:pt x="16" y="15"/>
                    <a:pt x="16" y="15"/>
                    <a:pt x="16" y="15"/>
                  </a:cubicBezTo>
                  <a:cubicBezTo>
                    <a:pt x="16" y="15"/>
                    <a:pt x="16" y="15"/>
                    <a:pt x="17" y="16"/>
                  </a:cubicBezTo>
                  <a:cubicBezTo>
                    <a:pt x="17" y="16"/>
                    <a:pt x="17" y="16"/>
                    <a:pt x="18" y="16"/>
                  </a:cubicBezTo>
                  <a:cubicBezTo>
                    <a:pt x="18" y="17"/>
                    <a:pt x="18" y="17"/>
                    <a:pt x="18" y="17"/>
                  </a:cubicBezTo>
                  <a:cubicBezTo>
                    <a:pt x="18" y="17"/>
                    <a:pt x="19" y="17"/>
                    <a:pt x="19" y="17"/>
                  </a:cubicBezTo>
                  <a:cubicBezTo>
                    <a:pt x="19" y="17"/>
                    <a:pt x="19" y="17"/>
                    <a:pt x="20" y="17"/>
                  </a:cubicBezTo>
                  <a:cubicBezTo>
                    <a:pt x="20" y="18"/>
                    <a:pt x="21" y="17"/>
                    <a:pt x="22" y="17"/>
                  </a:cubicBezTo>
                  <a:cubicBezTo>
                    <a:pt x="23" y="16"/>
                    <a:pt x="24" y="15"/>
                    <a:pt x="24" y="14"/>
                  </a:cubicBezTo>
                  <a:cubicBezTo>
                    <a:pt x="25" y="13"/>
                    <a:pt x="25" y="13"/>
                    <a:pt x="25" y="13"/>
                  </a:cubicBezTo>
                  <a:cubicBezTo>
                    <a:pt x="25" y="15"/>
                    <a:pt x="25" y="16"/>
                    <a:pt x="25" y="17"/>
                  </a:cubicBezTo>
                  <a:cubicBezTo>
                    <a:pt x="25" y="17"/>
                    <a:pt x="26" y="18"/>
                    <a:pt x="26" y="18"/>
                  </a:cubicBezTo>
                  <a:cubicBezTo>
                    <a:pt x="27" y="18"/>
                    <a:pt x="28" y="18"/>
                    <a:pt x="29" y="18"/>
                  </a:cubicBezTo>
                  <a:cubicBezTo>
                    <a:pt x="29" y="16"/>
                    <a:pt x="30" y="14"/>
                    <a:pt x="30" y="11"/>
                  </a:cubicBezTo>
                  <a:cubicBezTo>
                    <a:pt x="30" y="9"/>
                    <a:pt x="30" y="6"/>
                    <a:pt x="29" y="4"/>
                  </a:cubicBezTo>
                  <a:cubicBezTo>
                    <a:pt x="29" y="4"/>
                    <a:pt x="29" y="3"/>
                    <a:pt x="28" y="2"/>
                  </a:cubicBezTo>
                  <a:cubicBezTo>
                    <a:pt x="28" y="2"/>
                    <a:pt x="27" y="1"/>
                    <a:pt x="27" y="1"/>
                  </a:cubicBezTo>
                  <a:cubicBezTo>
                    <a:pt x="26" y="0"/>
                    <a:pt x="24" y="0"/>
                    <a:pt x="23" y="0"/>
                  </a:cubicBezTo>
                  <a:cubicBezTo>
                    <a:pt x="21" y="0"/>
                    <a:pt x="20" y="0"/>
                    <a:pt x="18" y="0"/>
                  </a:cubicBezTo>
                  <a:cubicBezTo>
                    <a:pt x="15" y="1"/>
                    <a:pt x="11" y="3"/>
                    <a:pt x="8" y="7"/>
                  </a:cubicBezTo>
                  <a:cubicBezTo>
                    <a:pt x="4" y="10"/>
                    <a:pt x="2" y="15"/>
                    <a:pt x="1" y="18"/>
                  </a:cubicBezTo>
                  <a:cubicBezTo>
                    <a:pt x="0" y="22"/>
                    <a:pt x="0" y="25"/>
                    <a:pt x="0" y="28"/>
                  </a:cubicBezTo>
                  <a:cubicBezTo>
                    <a:pt x="0" y="31"/>
                    <a:pt x="0" y="33"/>
                    <a:pt x="0" y="36"/>
                  </a:cubicBezTo>
                  <a:cubicBezTo>
                    <a:pt x="1" y="37"/>
                    <a:pt x="1" y="38"/>
                    <a:pt x="1" y="39"/>
                  </a:cubicBezTo>
                  <a:cubicBezTo>
                    <a:pt x="2" y="40"/>
                    <a:pt x="2" y="40"/>
                    <a:pt x="2" y="40"/>
                  </a:cubicBezTo>
                  <a:cubicBezTo>
                    <a:pt x="2" y="40"/>
                    <a:pt x="2" y="40"/>
                    <a:pt x="2" y="40"/>
                  </a:cubicBezTo>
                  <a:cubicBezTo>
                    <a:pt x="2" y="40"/>
                    <a:pt x="2" y="40"/>
                    <a:pt x="2" y="40"/>
                  </a:cubicBezTo>
                  <a:cubicBezTo>
                    <a:pt x="2" y="40"/>
                    <a:pt x="2" y="40"/>
                    <a:pt x="2" y="40"/>
                  </a:cubicBezTo>
                  <a:cubicBezTo>
                    <a:pt x="2" y="40"/>
                    <a:pt x="2" y="40"/>
                    <a:pt x="2" y="40"/>
                  </a:cubicBezTo>
                  <a:cubicBezTo>
                    <a:pt x="3" y="39"/>
                    <a:pt x="3" y="39"/>
                    <a:pt x="3" y="39"/>
                  </a:cubicBezTo>
                  <a:cubicBezTo>
                    <a:pt x="3" y="39"/>
                    <a:pt x="3" y="39"/>
                    <a:pt x="3" y="39"/>
                  </a:cubicBezTo>
                  <a:cubicBezTo>
                    <a:pt x="4" y="40"/>
                    <a:pt x="4" y="40"/>
                    <a:pt x="4" y="40"/>
                  </a:cubicBezTo>
                  <a:cubicBezTo>
                    <a:pt x="4" y="41"/>
                    <a:pt x="5" y="42"/>
                    <a:pt x="5" y="43"/>
                  </a:cubicBezTo>
                  <a:cubicBezTo>
                    <a:pt x="5" y="43"/>
                    <a:pt x="5" y="44"/>
                    <a:pt x="6" y="44"/>
                  </a:cubicBezTo>
                  <a:cubicBezTo>
                    <a:pt x="6" y="45"/>
                    <a:pt x="6" y="45"/>
                    <a:pt x="6" y="45"/>
                  </a:cubicBezTo>
                  <a:cubicBezTo>
                    <a:pt x="6" y="45"/>
                    <a:pt x="6" y="46"/>
                    <a:pt x="7" y="45"/>
                  </a:cubicBezTo>
                  <a:cubicBezTo>
                    <a:pt x="8" y="44"/>
                    <a:pt x="9" y="42"/>
                    <a:pt x="11" y="41"/>
                  </a:cubicBezTo>
                  <a:cubicBezTo>
                    <a:pt x="10" y="42"/>
                    <a:pt x="9" y="43"/>
                    <a:pt x="8" y="44"/>
                  </a:cubicBezTo>
                  <a:cubicBezTo>
                    <a:pt x="7" y="45"/>
                    <a:pt x="7" y="45"/>
                    <a:pt x="7" y="45"/>
                  </a:cubicBezTo>
                  <a:cubicBezTo>
                    <a:pt x="6" y="45"/>
                    <a:pt x="6" y="45"/>
                    <a:pt x="6" y="45"/>
                  </a:cubicBezTo>
                  <a:cubicBezTo>
                    <a:pt x="6" y="45"/>
                    <a:pt x="6" y="45"/>
                    <a:pt x="6" y="45"/>
                  </a:cubicBezTo>
                  <a:cubicBezTo>
                    <a:pt x="6" y="44"/>
                    <a:pt x="6" y="44"/>
                    <a:pt x="6" y="44"/>
                  </a:cubicBezTo>
                  <a:cubicBezTo>
                    <a:pt x="5" y="43"/>
                    <a:pt x="5" y="41"/>
                    <a:pt x="4" y="40"/>
                  </a:cubicBezTo>
                  <a:cubicBezTo>
                    <a:pt x="4" y="39"/>
                    <a:pt x="4" y="39"/>
                    <a:pt x="4" y="39"/>
                  </a:cubicBezTo>
                  <a:cubicBezTo>
                    <a:pt x="4" y="38"/>
                    <a:pt x="4" y="38"/>
                    <a:pt x="4" y="38"/>
                  </a:cubicBezTo>
                  <a:cubicBezTo>
                    <a:pt x="4" y="38"/>
                    <a:pt x="4" y="38"/>
                    <a:pt x="4" y="38"/>
                  </a:cubicBezTo>
                  <a:cubicBezTo>
                    <a:pt x="3" y="39"/>
                    <a:pt x="3" y="39"/>
                    <a:pt x="3" y="39"/>
                  </a:cubicBezTo>
                  <a:cubicBezTo>
                    <a:pt x="2" y="39"/>
                    <a:pt x="2" y="39"/>
                    <a:pt x="2" y="39"/>
                  </a:cubicBezTo>
                  <a:cubicBezTo>
                    <a:pt x="2" y="40"/>
                    <a:pt x="2" y="40"/>
                    <a:pt x="2" y="40"/>
                  </a:cubicBezTo>
                  <a:cubicBezTo>
                    <a:pt x="2" y="40"/>
                    <a:pt x="2" y="40"/>
                    <a:pt x="2" y="40"/>
                  </a:cubicBezTo>
                  <a:cubicBezTo>
                    <a:pt x="2" y="39"/>
                    <a:pt x="2" y="39"/>
                    <a:pt x="2" y="39"/>
                  </a:cubicBezTo>
                  <a:cubicBezTo>
                    <a:pt x="2" y="38"/>
                    <a:pt x="2" y="38"/>
                    <a:pt x="2" y="38"/>
                  </a:cubicBezTo>
                  <a:cubicBezTo>
                    <a:pt x="1" y="35"/>
                    <a:pt x="0" y="33"/>
                    <a:pt x="0" y="29"/>
                  </a:cubicBezTo>
                  <a:cubicBezTo>
                    <a:pt x="0" y="26"/>
                    <a:pt x="0" y="22"/>
                    <a:pt x="2" y="17"/>
                  </a:cubicBezTo>
                  <a:cubicBezTo>
                    <a:pt x="2" y="17"/>
                    <a:pt x="2" y="18"/>
                    <a:pt x="3" y="17"/>
                  </a:cubicBezTo>
                  <a:cubicBezTo>
                    <a:pt x="2" y="22"/>
                    <a:pt x="1" y="25"/>
                    <a:pt x="1" y="28"/>
                  </a:cubicBezTo>
                  <a:cubicBezTo>
                    <a:pt x="1" y="32"/>
                    <a:pt x="2" y="35"/>
                    <a:pt x="2" y="37"/>
                  </a:cubicBezTo>
                  <a:cubicBezTo>
                    <a:pt x="2" y="38"/>
                    <a:pt x="2" y="40"/>
                    <a:pt x="4" y="38"/>
                  </a:cubicBezTo>
                  <a:cubicBezTo>
                    <a:pt x="4" y="38"/>
                    <a:pt x="4" y="38"/>
                    <a:pt x="4" y="38"/>
                  </a:cubicBezTo>
                  <a:cubicBezTo>
                    <a:pt x="4" y="38"/>
                    <a:pt x="4" y="38"/>
                    <a:pt x="4" y="38"/>
                  </a:cubicBezTo>
                  <a:cubicBezTo>
                    <a:pt x="4" y="38"/>
                    <a:pt x="4" y="38"/>
                    <a:pt x="4" y="38"/>
                  </a:cubicBezTo>
                  <a:cubicBezTo>
                    <a:pt x="4" y="39"/>
                    <a:pt x="4" y="39"/>
                    <a:pt x="4" y="39"/>
                  </a:cubicBezTo>
                  <a:cubicBezTo>
                    <a:pt x="4" y="40"/>
                    <a:pt x="4" y="40"/>
                    <a:pt x="4" y="40"/>
                  </a:cubicBezTo>
                  <a:cubicBezTo>
                    <a:pt x="5" y="41"/>
                    <a:pt x="5" y="42"/>
                    <a:pt x="6" y="44"/>
                  </a:cubicBezTo>
                  <a:cubicBezTo>
                    <a:pt x="7" y="44"/>
                    <a:pt x="7" y="44"/>
                    <a:pt x="7" y="44"/>
                  </a:cubicBezTo>
                  <a:cubicBezTo>
                    <a:pt x="7" y="45"/>
                    <a:pt x="7" y="44"/>
                    <a:pt x="7" y="44"/>
                  </a:cubicBezTo>
                  <a:cubicBezTo>
                    <a:pt x="7" y="44"/>
                    <a:pt x="7" y="44"/>
                    <a:pt x="7" y="44"/>
                  </a:cubicBezTo>
                  <a:cubicBezTo>
                    <a:pt x="9" y="43"/>
                    <a:pt x="9" y="43"/>
                    <a:pt x="9" y="43"/>
                  </a:cubicBezTo>
                  <a:cubicBezTo>
                    <a:pt x="10" y="42"/>
                    <a:pt x="11" y="41"/>
                    <a:pt x="12" y="40"/>
                  </a:cubicBezTo>
                  <a:cubicBezTo>
                    <a:pt x="11" y="41"/>
                    <a:pt x="11" y="41"/>
                    <a:pt x="11" y="41"/>
                  </a:cubicBezTo>
                  <a:cubicBezTo>
                    <a:pt x="14" y="39"/>
                    <a:pt x="14" y="39"/>
                    <a:pt x="14" y="39"/>
                  </a:cubicBezTo>
                  <a:cubicBezTo>
                    <a:pt x="14" y="38"/>
                    <a:pt x="14" y="38"/>
                    <a:pt x="14" y="38"/>
                  </a:cubicBezTo>
                  <a:cubicBezTo>
                    <a:pt x="14" y="38"/>
                    <a:pt x="14" y="38"/>
                    <a:pt x="14" y="38"/>
                  </a:cubicBezTo>
                  <a:cubicBezTo>
                    <a:pt x="14" y="38"/>
                    <a:pt x="14" y="38"/>
                    <a:pt x="14" y="38"/>
                  </a:cubicBezTo>
                  <a:cubicBezTo>
                    <a:pt x="14" y="39"/>
                    <a:pt x="14" y="39"/>
                    <a:pt x="14" y="39"/>
                  </a:cubicBezTo>
                  <a:cubicBezTo>
                    <a:pt x="15" y="40"/>
                    <a:pt x="15" y="40"/>
                    <a:pt x="15" y="40"/>
                  </a:cubicBezTo>
                  <a:cubicBezTo>
                    <a:pt x="15" y="42"/>
                    <a:pt x="15" y="42"/>
                    <a:pt x="15" y="42"/>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5" name="Freeform 39">
              <a:extLst>
                <a:ext uri="{FF2B5EF4-FFF2-40B4-BE49-F238E27FC236}">
                  <a16:creationId xmlns:a16="http://schemas.microsoft.com/office/drawing/2014/main" xmlns="" id="{FC583D08-FF06-4B43-8284-6A5B261E765B}"/>
                </a:ext>
              </a:extLst>
            </p:cNvPr>
            <p:cNvSpPr>
              <a:spLocks noEditPoints="1"/>
            </p:cNvSpPr>
            <p:nvPr/>
          </p:nvSpPr>
          <p:spPr bwMode="auto">
            <a:xfrm>
              <a:off x="5534026" y="2908301"/>
              <a:ext cx="160338" cy="146050"/>
            </a:xfrm>
            <a:custGeom>
              <a:avLst/>
              <a:gdLst>
                <a:gd name="T0" fmla="*/ 42 w 43"/>
                <a:gd name="T1" fmla="*/ 30 h 39"/>
                <a:gd name="T2" fmla="*/ 38 w 43"/>
                <a:gd name="T3" fmla="*/ 23 h 39"/>
                <a:gd name="T4" fmla="*/ 43 w 43"/>
                <a:gd name="T5" fmla="*/ 33 h 39"/>
                <a:gd name="T6" fmla="*/ 42 w 43"/>
                <a:gd name="T7" fmla="*/ 36 h 39"/>
                <a:gd name="T8" fmla="*/ 40 w 43"/>
                <a:gd name="T9" fmla="*/ 37 h 39"/>
                <a:gd name="T10" fmla="*/ 23 w 43"/>
                <a:gd name="T11" fmla="*/ 35 h 39"/>
                <a:gd name="T12" fmla="*/ 39 w 43"/>
                <a:gd name="T13" fmla="*/ 36 h 39"/>
                <a:gd name="T14" fmla="*/ 40 w 43"/>
                <a:gd name="T15" fmla="*/ 36 h 39"/>
                <a:gd name="T16" fmla="*/ 41 w 43"/>
                <a:gd name="T17" fmla="*/ 35 h 39"/>
                <a:gd name="T18" fmla="*/ 42 w 43"/>
                <a:gd name="T19" fmla="*/ 34 h 39"/>
                <a:gd name="T20" fmla="*/ 41 w 43"/>
                <a:gd name="T21" fmla="*/ 32 h 39"/>
                <a:gd name="T22" fmla="*/ 39 w 43"/>
                <a:gd name="T23" fmla="*/ 27 h 39"/>
                <a:gd name="T24" fmla="*/ 34 w 43"/>
                <a:gd name="T25" fmla="*/ 14 h 39"/>
                <a:gd name="T26" fmla="*/ 27 w 43"/>
                <a:gd name="T27" fmla="*/ 7 h 39"/>
                <a:gd name="T28" fmla="*/ 36 w 43"/>
                <a:gd name="T29" fmla="*/ 23 h 39"/>
                <a:gd name="T30" fmla="*/ 38 w 43"/>
                <a:gd name="T31" fmla="*/ 29 h 39"/>
                <a:gd name="T32" fmla="*/ 39 w 43"/>
                <a:gd name="T33" fmla="*/ 32 h 39"/>
                <a:gd name="T34" fmla="*/ 39 w 43"/>
                <a:gd name="T35" fmla="*/ 33 h 39"/>
                <a:gd name="T36" fmla="*/ 38 w 43"/>
                <a:gd name="T37" fmla="*/ 35 h 39"/>
                <a:gd name="T38" fmla="*/ 39 w 43"/>
                <a:gd name="T39" fmla="*/ 33 h 39"/>
                <a:gd name="T40" fmla="*/ 39 w 43"/>
                <a:gd name="T41" fmla="*/ 32 h 39"/>
                <a:gd name="T42" fmla="*/ 38 w 43"/>
                <a:gd name="T43" fmla="*/ 28 h 39"/>
                <a:gd name="T44" fmla="*/ 31 w 43"/>
                <a:gd name="T45" fmla="*/ 14 h 39"/>
                <a:gd name="T46" fmla="*/ 17 w 43"/>
                <a:gd name="T47" fmla="*/ 2 h 39"/>
                <a:gd name="T48" fmla="*/ 18 w 43"/>
                <a:gd name="T49" fmla="*/ 8 h 39"/>
                <a:gd name="T50" fmla="*/ 23 w 43"/>
                <a:gd name="T51" fmla="*/ 19 h 39"/>
                <a:gd name="T52" fmla="*/ 22 w 43"/>
                <a:gd name="T53" fmla="*/ 21 h 39"/>
                <a:gd name="T54" fmla="*/ 22 w 43"/>
                <a:gd name="T55" fmla="*/ 21 h 39"/>
                <a:gd name="T56" fmla="*/ 22 w 43"/>
                <a:gd name="T57" fmla="*/ 20 h 39"/>
                <a:gd name="T58" fmla="*/ 17 w 43"/>
                <a:gd name="T59" fmla="*/ 10 h 39"/>
                <a:gd name="T60" fmla="*/ 17 w 43"/>
                <a:gd name="T61" fmla="*/ 14 h 39"/>
                <a:gd name="T62" fmla="*/ 16 w 43"/>
                <a:gd name="T63" fmla="*/ 16 h 39"/>
                <a:gd name="T64" fmla="*/ 14 w 43"/>
                <a:gd name="T65" fmla="*/ 14 h 39"/>
                <a:gd name="T66" fmla="*/ 13 w 43"/>
                <a:gd name="T67" fmla="*/ 13 h 39"/>
                <a:gd name="T68" fmla="*/ 13 w 43"/>
                <a:gd name="T69" fmla="*/ 13 h 39"/>
                <a:gd name="T70" fmla="*/ 13 w 43"/>
                <a:gd name="T71" fmla="*/ 13 h 39"/>
                <a:gd name="T72" fmla="*/ 13 w 43"/>
                <a:gd name="T73" fmla="*/ 13 h 39"/>
                <a:gd name="T74" fmla="*/ 15 w 43"/>
                <a:gd name="T75" fmla="*/ 9 h 39"/>
                <a:gd name="T76" fmla="*/ 9 w 43"/>
                <a:gd name="T77" fmla="*/ 6 h 39"/>
                <a:gd name="T78" fmla="*/ 12 w 43"/>
                <a:gd name="T79" fmla="*/ 0 h 39"/>
                <a:gd name="T80" fmla="*/ 1 w 43"/>
                <a:gd name="T81" fmla="*/ 9 h 39"/>
                <a:gd name="T82" fmla="*/ 7 w 43"/>
                <a:gd name="T83" fmla="*/ 27 h 39"/>
                <a:gd name="T84" fmla="*/ 35 w 43"/>
                <a:gd name="T85" fmla="*/ 39 h 39"/>
                <a:gd name="T86" fmla="*/ 40 w 43"/>
                <a:gd name="T87" fmla="*/ 37 h 39"/>
                <a:gd name="T88" fmla="*/ 43 w 43"/>
                <a:gd name="T89" fmla="*/ 36 h 39"/>
                <a:gd name="T90" fmla="*/ 43 w 43"/>
                <a:gd name="T91" fmla="*/ 34 h 39"/>
                <a:gd name="T92" fmla="*/ 12 w 43"/>
                <a:gd name="T93"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 h="39">
                  <a:moveTo>
                    <a:pt x="43" y="33"/>
                  </a:moveTo>
                  <a:cubicBezTo>
                    <a:pt x="42" y="31"/>
                    <a:pt x="42" y="31"/>
                    <a:pt x="42" y="31"/>
                  </a:cubicBezTo>
                  <a:cubicBezTo>
                    <a:pt x="42" y="31"/>
                    <a:pt x="42" y="31"/>
                    <a:pt x="42" y="30"/>
                  </a:cubicBezTo>
                  <a:cubicBezTo>
                    <a:pt x="41" y="29"/>
                    <a:pt x="41" y="29"/>
                    <a:pt x="41" y="29"/>
                  </a:cubicBezTo>
                  <a:cubicBezTo>
                    <a:pt x="40" y="27"/>
                    <a:pt x="40" y="27"/>
                    <a:pt x="40" y="27"/>
                  </a:cubicBezTo>
                  <a:cubicBezTo>
                    <a:pt x="38" y="23"/>
                    <a:pt x="38" y="23"/>
                    <a:pt x="38" y="23"/>
                  </a:cubicBezTo>
                  <a:cubicBezTo>
                    <a:pt x="39" y="24"/>
                    <a:pt x="40" y="26"/>
                    <a:pt x="41" y="28"/>
                  </a:cubicBezTo>
                  <a:cubicBezTo>
                    <a:pt x="42" y="31"/>
                    <a:pt x="42" y="31"/>
                    <a:pt x="42" y="31"/>
                  </a:cubicBezTo>
                  <a:cubicBezTo>
                    <a:pt x="43" y="33"/>
                    <a:pt x="43" y="33"/>
                    <a:pt x="43" y="33"/>
                  </a:cubicBezTo>
                  <a:cubicBezTo>
                    <a:pt x="43" y="33"/>
                    <a:pt x="43" y="34"/>
                    <a:pt x="43" y="34"/>
                  </a:cubicBezTo>
                  <a:cubicBezTo>
                    <a:pt x="43" y="35"/>
                    <a:pt x="43" y="35"/>
                    <a:pt x="43" y="35"/>
                  </a:cubicBezTo>
                  <a:cubicBezTo>
                    <a:pt x="42" y="36"/>
                    <a:pt x="42" y="36"/>
                    <a:pt x="42" y="36"/>
                  </a:cubicBezTo>
                  <a:cubicBezTo>
                    <a:pt x="41" y="36"/>
                    <a:pt x="41" y="36"/>
                    <a:pt x="41" y="36"/>
                  </a:cubicBezTo>
                  <a:cubicBezTo>
                    <a:pt x="40" y="36"/>
                    <a:pt x="40" y="36"/>
                    <a:pt x="40" y="36"/>
                  </a:cubicBezTo>
                  <a:cubicBezTo>
                    <a:pt x="40" y="37"/>
                    <a:pt x="40" y="37"/>
                    <a:pt x="40" y="37"/>
                  </a:cubicBezTo>
                  <a:cubicBezTo>
                    <a:pt x="39" y="39"/>
                    <a:pt x="35" y="38"/>
                    <a:pt x="32" y="38"/>
                  </a:cubicBezTo>
                  <a:cubicBezTo>
                    <a:pt x="30" y="38"/>
                    <a:pt x="26" y="37"/>
                    <a:pt x="23" y="36"/>
                  </a:cubicBezTo>
                  <a:cubicBezTo>
                    <a:pt x="23" y="36"/>
                    <a:pt x="23" y="36"/>
                    <a:pt x="23" y="35"/>
                  </a:cubicBezTo>
                  <a:cubicBezTo>
                    <a:pt x="26" y="36"/>
                    <a:pt x="29" y="37"/>
                    <a:pt x="32" y="37"/>
                  </a:cubicBezTo>
                  <a:cubicBezTo>
                    <a:pt x="33" y="37"/>
                    <a:pt x="35" y="37"/>
                    <a:pt x="36" y="37"/>
                  </a:cubicBezTo>
                  <a:cubicBezTo>
                    <a:pt x="37" y="37"/>
                    <a:pt x="39" y="37"/>
                    <a:pt x="39" y="36"/>
                  </a:cubicBezTo>
                  <a:cubicBezTo>
                    <a:pt x="39" y="36"/>
                    <a:pt x="39" y="36"/>
                    <a:pt x="39" y="36"/>
                  </a:cubicBezTo>
                  <a:cubicBezTo>
                    <a:pt x="40" y="36"/>
                    <a:pt x="40" y="36"/>
                    <a:pt x="40" y="36"/>
                  </a:cubicBezTo>
                  <a:cubicBezTo>
                    <a:pt x="40" y="36"/>
                    <a:pt x="40" y="36"/>
                    <a:pt x="40" y="36"/>
                  </a:cubicBezTo>
                  <a:cubicBezTo>
                    <a:pt x="41" y="35"/>
                    <a:pt x="41" y="35"/>
                    <a:pt x="41" y="35"/>
                  </a:cubicBezTo>
                  <a:cubicBezTo>
                    <a:pt x="41" y="35"/>
                    <a:pt x="41" y="35"/>
                    <a:pt x="41" y="35"/>
                  </a:cubicBezTo>
                  <a:cubicBezTo>
                    <a:pt x="41" y="35"/>
                    <a:pt x="41" y="35"/>
                    <a:pt x="41" y="35"/>
                  </a:cubicBezTo>
                  <a:cubicBezTo>
                    <a:pt x="41" y="35"/>
                    <a:pt x="41" y="35"/>
                    <a:pt x="41" y="35"/>
                  </a:cubicBezTo>
                  <a:cubicBezTo>
                    <a:pt x="42" y="34"/>
                    <a:pt x="42" y="34"/>
                    <a:pt x="42" y="34"/>
                  </a:cubicBezTo>
                  <a:cubicBezTo>
                    <a:pt x="42" y="34"/>
                    <a:pt x="42" y="34"/>
                    <a:pt x="42" y="34"/>
                  </a:cubicBezTo>
                  <a:cubicBezTo>
                    <a:pt x="42" y="33"/>
                    <a:pt x="42" y="33"/>
                    <a:pt x="42" y="33"/>
                  </a:cubicBezTo>
                  <a:cubicBezTo>
                    <a:pt x="42" y="33"/>
                    <a:pt x="42" y="33"/>
                    <a:pt x="42" y="33"/>
                  </a:cubicBezTo>
                  <a:cubicBezTo>
                    <a:pt x="41" y="32"/>
                    <a:pt x="41" y="32"/>
                    <a:pt x="41" y="32"/>
                  </a:cubicBezTo>
                  <a:cubicBezTo>
                    <a:pt x="41" y="31"/>
                    <a:pt x="41" y="31"/>
                    <a:pt x="41" y="31"/>
                  </a:cubicBezTo>
                  <a:cubicBezTo>
                    <a:pt x="41" y="31"/>
                    <a:pt x="41" y="30"/>
                    <a:pt x="41" y="30"/>
                  </a:cubicBezTo>
                  <a:cubicBezTo>
                    <a:pt x="39" y="27"/>
                    <a:pt x="39" y="27"/>
                    <a:pt x="39" y="27"/>
                  </a:cubicBezTo>
                  <a:cubicBezTo>
                    <a:pt x="39" y="25"/>
                    <a:pt x="37" y="23"/>
                    <a:pt x="36" y="21"/>
                  </a:cubicBezTo>
                  <a:cubicBezTo>
                    <a:pt x="38" y="22"/>
                    <a:pt x="38" y="22"/>
                    <a:pt x="38" y="22"/>
                  </a:cubicBezTo>
                  <a:cubicBezTo>
                    <a:pt x="37" y="19"/>
                    <a:pt x="36" y="17"/>
                    <a:pt x="34" y="14"/>
                  </a:cubicBezTo>
                  <a:cubicBezTo>
                    <a:pt x="33" y="11"/>
                    <a:pt x="31" y="8"/>
                    <a:pt x="29" y="6"/>
                  </a:cubicBezTo>
                  <a:cubicBezTo>
                    <a:pt x="27" y="3"/>
                    <a:pt x="24" y="2"/>
                    <a:pt x="22" y="2"/>
                  </a:cubicBezTo>
                  <a:cubicBezTo>
                    <a:pt x="24" y="3"/>
                    <a:pt x="26" y="5"/>
                    <a:pt x="27" y="7"/>
                  </a:cubicBezTo>
                  <a:cubicBezTo>
                    <a:pt x="28" y="9"/>
                    <a:pt x="30" y="11"/>
                    <a:pt x="31" y="12"/>
                  </a:cubicBezTo>
                  <a:cubicBezTo>
                    <a:pt x="32" y="14"/>
                    <a:pt x="33" y="16"/>
                    <a:pt x="33" y="18"/>
                  </a:cubicBezTo>
                  <a:cubicBezTo>
                    <a:pt x="36" y="23"/>
                    <a:pt x="36" y="23"/>
                    <a:pt x="36" y="23"/>
                  </a:cubicBezTo>
                  <a:cubicBezTo>
                    <a:pt x="37" y="26"/>
                    <a:pt x="37" y="26"/>
                    <a:pt x="37" y="26"/>
                  </a:cubicBezTo>
                  <a:cubicBezTo>
                    <a:pt x="38" y="28"/>
                    <a:pt x="38" y="28"/>
                    <a:pt x="38" y="28"/>
                  </a:cubicBezTo>
                  <a:cubicBezTo>
                    <a:pt x="38" y="28"/>
                    <a:pt x="38" y="29"/>
                    <a:pt x="38" y="29"/>
                  </a:cubicBezTo>
                  <a:cubicBezTo>
                    <a:pt x="39" y="31"/>
                    <a:pt x="39" y="31"/>
                    <a:pt x="39" y="31"/>
                  </a:cubicBezTo>
                  <a:cubicBezTo>
                    <a:pt x="39" y="31"/>
                    <a:pt x="39" y="32"/>
                    <a:pt x="39" y="32"/>
                  </a:cubicBezTo>
                  <a:cubicBezTo>
                    <a:pt x="39" y="32"/>
                    <a:pt x="39" y="32"/>
                    <a:pt x="39" y="32"/>
                  </a:cubicBezTo>
                  <a:cubicBezTo>
                    <a:pt x="39" y="32"/>
                    <a:pt x="39" y="32"/>
                    <a:pt x="39" y="32"/>
                  </a:cubicBezTo>
                  <a:cubicBezTo>
                    <a:pt x="39" y="33"/>
                    <a:pt x="39" y="33"/>
                    <a:pt x="39" y="33"/>
                  </a:cubicBezTo>
                  <a:cubicBezTo>
                    <a:pt x="39" y="33"/>
                    <a:pt x="39" y="33"/>
                    <a:pt x="39" y="33"/>
                  </a:cubicBezTo>
                  <a:cubicBezTo>
                    <a:pt x="39" y="34"/>
                    <a:pt x="39" y="34"/>
                    <a:pt x="39" y="34"/>
                  </a:cubicBezTo>
                  <a:cubicBezTo>
                    <a:pt x="39" y="34"/>
                    <a:pt x="39" y="34"/>
                    <a:pt x="39" y="34"/>
                  </a:cubicBezTo>
                  <a:cubicBezTo>
                    <a:pt x="39" y="35"/>
                    <a:pt x="39" y="35"/>
                    <a:pt x="38" y="35"/>
                  </a:cubicBezTo>
                  <a:cubicBezTo>
                    <a:pt x="37" y="36"/>
                    <a:pt x="35" y="36"/>
                    <a:pt x="34" y="36"/>
                  </a:cubicBezTo>
                  <a:cubicBezTo>
                    <a:pt x="35" y="36"/>
                    <a:pt x="36" y="36"/>
                    <a:pt x="37" y="35"/>
                  </a:cubicBezTo>
                  <a:cubicBezTo>
                    <a:pt x="38" y="35"/>
                    <a:pt x="38" y="34"/>
                    <a:pt x="39" y="33"/>
                  </a:cubicBezTo>
                  <a:cubicBezTo>
                    <a:pt x="39" y="33"/>
                    <a:pt x="39" y="33"/>
                    <a:pt x="39" y="33"/>
                  </a:cubicBezTo>
                  <a:cubicBezTo>
                    <a:pt x="39" y="33"/>
                    <a:pt x="39" y="33"/>
                    <a:pt x="39" y="33"/>
                  </a:cubicBezTo>
                  <a:cubicBezTo>
                    <a:pt x="39" y="32"/>
                    <a:pt x="39" y="32"/>
                    <a:pt x="39" y="32"/>
                  </a:cubicBezTo>
                  <a:cubicBezTo>
                    <a:pt x="39" y="31"/>
                    <a:pt x="39" y="31"/>
                    <a:pt x="39" y="31"/>
                  </a:cubicBezTo>
                  <a:cubicBezTo>
                    <a:pt x="39" y="31"/>
                    <a:pt x="38" y="31"/>
                    <a:pt x="38" y="30"/>
                  </a:cubicBezTo>
                  <a:cubicBezTo>
                    <a:pt x="38" y="30"/>
                    <a:pt x="38" y="29"/>
                    <a:pt x="38" y="28"/>
                  </a:cubicBezTo>
                  <a:cubicBezTo>
                    <a:pt x="37" y="26"/>
                    <a:pt x="37" y="26"/>
                    <a:pt x="37" y="26"/>
                  </a:cubicBezTo>
                  <a:cubicBezTo>
                    <a:pt x="36" y="24"/>
                    <a:pt x="35" y="22"/>
                    <a:pt x="34" y="20"/>
                  </a:cubicBezTo>
                  <a:cubicBezTo>
                    <a:pt x="33" y="18"/>
                    <a:pt x="32" y="16"/>
                    <a:pt x="31" y="14"/>
                  </a:cubicBezTo>
                  <a:cubicBezTo>
                    <a:pt x="28" y="10"/>
                    <a:pt x="26" y="6"/>
                    <a:pt x="21" y="3"/>
                  </a:cubicBezTo>
                  <a:cubicBezTo>
                    <a:pt x="21" y="2"/>
                    <a:pt x="20" y="2"/>
                    <a:pt x="20" y="2"/>
                  </a:cubicBezTo>
                  <a:cubicBezTo>
                    <a:pt x="19" y="2"/>
                    <a:pt x="18" y="2"/>
                    <a:pt x="17" y="2"/>
                  </a:cubicBezTo>
                  <a:cubicBezTo>
                    <a:pt x="16" y="2"/>
                    <a:pt x="15" y="3"/>
                    <a:pt x="15" y="4"/>
                  </a:cubicBezTo>
                  <a:cubicBezTo>
                    <a:pt x="15" y="5"/>
                    <a:pt x="15" y="6"/>
                    <a:pt x="16" y="7"/>
                  </a:cubicBezTo>
                  <a:cubicBezTo>
                    <a:pt x="17" y="7"/>
                    <a:pt x="18" y="8"/>
                    <a:pt x="18" y="8"/>
                  </a:cubicBezTo>
                  <a:cubicBezTo>
                    <a:pt x="18" y="9"/>
                    <a:pt x="17" y="9"/>
                    <a:pt x="17" y="9"/>
                  </a:cubicBezTo>
                  <a:cubicBezTo>
                    <a:pt x="19" y="11"/>
                    <a:pt x="21" y="14"/>
                    <a:pt x="21" y="16"/>
                  </a:cubicBezTo>
                  <a:cubicBezTo>
                    <a:pt x="22" y="17"/>
                    <a:pt x="23" y="18"/>
                    <a:pt x="23" y="19"/>
                  </a:cubicBezTo>
                  <a:cubicBezTo>
                    <a:pt x="23" y="20"/>
                    <a:pt x="23" y="20"/>
                    <a:pt x="23" y="21"/>
                  </a:cubicBezTo>
                  <a:cubicBezTo>
                    <a:pt x="23" y="21"/>
                    <a:pt x="22" y="21"/>
                    <a:pt x="22" y="21"/>
                  </a:cubicBezTo>
                  <a:cubicBezTo>
                    <a:pt x="22" y="21"/>
                    <a:pt x="22" y="21"/>
                    <a:pt x="22" y="21"/>
                  </a:cubicBezTo>
                  <a:cubicBezTo>
                    <a:pt x="22" y="21"/>
                    <a:pt x="22" y="21"/>
                    <a:pt x="22" y="21"/>
                  </a:cubicBezTo>
                  <a:cubicBezTo>
                    <a:pt x="21" y="21"/>
                    <a:pt x="21" y="21"/>
                    <a:pt x="21" y="21"/>
                  </a:cubicBezTo>
                  <a:cubicBezTo>
                    <a:pt x="22" y="21"/>
                    <a:pt x="22" y="21"/>
                    <a:pt x="22" y="21"/>
                  </a:cubicBezTo>
                  <a:cubicBezTo>
                    <a:pt x="22" y="21"/>
                    <a:pt x="22" y="21"/>
                    <a:pt x="22" y="21"/>
                  </a:cubicBezTo>
                  <a:cubicBezTo>
                    <a:pt x="22" y="21"/>
                    <a:pt x="22" y="21"/>
                    <a:pt x="22" y="21"/>
                  </a:cubicBezTo>
                  <a:cubicBezTo>
                    <a:pt x="22" y="21"/>
                    <a:pt x="22" y="20"/>
                    <a:pt x="22" y="20"/>
                  </a:cubicBezTo>
                  <a:cubicBezTo>
                    <a:pt x="22" y="20"/>
                    <a:pt x="22" y="20"/>
                    <a:pt x="22" y="19"/>
                  </a:cubicBezTo>
                  <a:cubicBezTo>
                    <a:pt x="22" y="18"/>
                    <a:pt x="22" y="17"/>
                    <a:pt x="21" y="16"/>
                  </a:cubicBezTo>
                  <a:cubicBezTo>
                    <a:pt x="20" y="14"/>
                    <a:pt x="19" y="11"/>
                    <a:pt x="17" y="10"/>
                  </a:cubicBezTo>
                  <a:cubicBezTo>
                    <a:pt x="16" y="10"/>
                    <a:pt x="16" y="11"/>
                    <a:pt x="16" y="12"/>
                  </a:cubicBezTo>
                  <a:cubicBezTo>
                    <a:pt x="16" y="12"/>
                    <a:pt x="16" y="12"/>
                    <a:pt x="16" y="13"/>
                  </a:cubicBezTo>
                  <a:cubicBezTo>
                    <a:pt x="17" y="13"/>
                    <a:pt x="17" y="13"/>
                    <a:pt x="17" y="14"/>
                  </a:cubicBezTo>
                  <a:cubicBezTo>
                    <a:pt x="17" y="15"/>
                    <a:pt x="17" y="15"/>
                    <a:pt x="17" y="16"/>
                  </a:cubicBezTo>
                  <a:cubicBezTo>
                    <a:pt x="17" y="16"/>
                    <a:pt x="17" y="16"/>
                    <a:pt x="16" y="16"/>
                  </a:cubicBezTo>
                  <a:cubicBezTo>
                    <a:pt x="16" y="16"/>
                    <a:pt x="16" y="16"/>
                    <a:pt x="16" y="16"/>
                  </a:cubicBezTo>
                  <a:cubicBezTo>
                    <a:pt x="16" y="16"/>
                    <a:pt x="16" y="16"/>
                    <a:pt x="16" y="15"/>
                  </a:cubicBezTo>
                  <a:cubicBezTo>
                    <a:pt x="16" y="15"/>
                    <a:pt x="15" y="15"/>
                    <a:pt x="15" y="15"/>
                  </a:cubicBezTo>
                  <a:cubicBezTo>
                    <a:pt x="14" y="14"/>
                    <a:pt x="14" y="14"/>
                    <a:pt x="14" y="14"/>
                  </a:cubicBezTo>
                  <a:cubicBezTo>
                    <a:pt x="14" y="14"/>
                    <a:pt x="14" y="14"/>
                    <a:pt x="14" y="14"/>
                  </a:cubicBezTo>
                  <a:cubicBezTo>
                    <a:pt x="14" y="15"/>
                    <a:pt x="13" y="14"/>
                    <a:pt x="13" y="14"/>
                  </a:cubicBezTo>
                  <a:cubicBezTo>
                    <a:pt x="13" y="14"/>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3" y="13"/>
                    <a:pt x="13" y="13"/>
                    <a:pt x="13" y="13"/>
                  </a:cubicBezTo>
                  <a:cubicBezTo>
                    <a:pt x="14" y="12"/>
                    <a:pt x="14" y="12"/>
                    <a:pt x="15" y="11"/>
                  </a:cubicBezTo>
                  <a:cubicBezTo>
                    <a:pt x="15" y="11"/>
                    <a:pt x="15" y="10"/>
                    <a:pt x="15" y="10"/>
                  </a:cubicBezTo>
                  <a:cubicBezTo>
                    <a:pt x="15" y="10"/>
                    <a:pt x="15" y="9"/>
                    <a:pt x="15" y="9"/>
                  </a:cubicBezTo>
                  <a:cubicBezTo>
                    <a:pt x="15" y="8"/>
                    <a:pt x="14" y="8"/>
                    <a:pt x="13" y="7"/>
                  </a:cubicBezTo>
                  <a:cubicBezTo>
                    <a:pt x="12" y="7"/>
                    <a:pt x="11" y="6"/>
                    <a:pt x="9" y="7"/>
                  </a:cubicBezTo>
                  <a:cubicBezTo>
                    <a:pt x="9" y="6"/>
                    <a:pt x="9" y="6"/>
                    <a:pt x="9" y="6"/>
                  </a:cubicBezTo>
                  <a:cubicBezTo>
                    <a:pt x="10" y="5"/>
                    <a:pt x="11" y="5"/>
                    <a:pt x="12" y="4"/>
                  </a:cubicBezTo>
                  <a:cubicBezTo>
                    <a:pt x="12" y="4"/>
                    <a:pt x="13" y="4"/>
                    <a:pt x="13" y="3"/>
                  </a:cubicBezTo>
                  <a:cubicBezTo>
                    <a:pt x="13" y="2"/>
                    <a:pt x="12" y="1"/>
                    <a:pt x="12" y="0"/>
                  </a:cubicBezTo>
                  <a:cubicBezTo>
                    <a:pt x="11" y="0"/>
                    <a:pt x="10" y="1"/>
                    <a:pt x="9" y="1"/>
                  </a:cubicBezTo>
                  <a:cubicBezTo>
                    <a:pt x="8" y="1"/>
                    <a:pt x="7" y="2"/>
                    <a:pt x="5" y="3"/>
                  </a:cubicBezTo>
                  <a:cubicBezTo>
                    <a:pt x="3" y="4"/>
                    <a:pt x="2" y="6"/>
                    <a:pt x="1" y="9"/>
                  </a:cubicBezTo>
                  <a:cubicBezTo>
                    <a:pt x="1" y="10"/>
                    <a:pt x="0" y="11"/>
                    <a:pt x="0" y="12"/>
                  </a:cubicBezTo>
                  <a:cubicBezTo>
                    <a:pt x="0" y="13"/>
                    <a:pt x="1" y="14"/>
                    <a:pt x="1" y="15"/>
                  </a:cubicBezTo>
                  <a:cubicBezTo>
                    <a:pt x="2" y="20"/>
                    <a:pt x="4" y="24"/>
                    <a:pt x="7" y="27"/>
                  </a:cubicBezTo>
                  <a:cubicBezTo>
                    <a:pt x="10" y="30"/>
                    <a:pt x="13" y="32"/>
                    <a:pt x="16" y="33"/>
                  </a:cubicBezTo>
                  <a:cubicBezTo>
                    <a:pt x="21" y="37"/>
                    <a:pt x="27" y="38"/>
                    <a:pt x="32" y="39"/>
                  </a:cubicBezTo>
                  <a:cubicBezTo>
                    <a:pt x="33" y="39"/>
                    <a:pt x="34" y="39"/>
                    <a:pt x="35" y="39"/>
                  </a:cubicBezTo>
                  <a:cubicBezTo>
                    <a:pt x="36" y="39"/>
                    <a:pt x="37" y="39"/>
                    <a:pt x="38" y="39"/>
                  </a:cubicBezTo>
                  <a:cubicBezTo>
                    <a:pt x="39" y="39"/>
                    <a:pt x="40" y="38"/>
                    <a:pt x="40" y="37"/>
                  </a:cubicBezTo>
                  <a:cubicBezTo>
                    <a:pt x="40" y="37"/>
                    <a:pt x="40" y="37"/>
                    <a:pt x="40" y="37"/>
                  </a:cubicBezTo>
                  <a:cubicBezTo>
                    <a:pt x="41" y="37"/>
                    <a:pt x="41" y="37"/>
                    <a:pt x="41" y="37"/>
                  </a:cubicBezTo>
                  <a:cubicBezTo>
                    <a:pt x="42" y="36"/>
                    <a:pt x="42" y="36"/>
                    <a:pt x="42" y="36"/>
                  </a:cubicBezTo>
                  <a:cubicBezTo>
                    <a:pt x="43" y="36"/>
                    <a:pt x="43" y="36"/>
                    <a:pt x="43" y="36"/>
                  </a:cubicBezTo>
                  <a:cubicBezTo>
                    <a:pt x="43" y="35"/>
                    <a:pt x="43" y="35"/>
                    <a:pt x="43" y="35"/>
                  </a:cubicBezTo>
                  <a:cubicBezTo>
                    <a:pt x="43" y="34"/>
                    <a:pt x="43" y="34"/>
                    <a:pt x="43" y="34"/>
                  </a:cubicBezTo>
                  <a:cubicBezTo>
                    <a:pt x="43" y="34"/>
                    <a:pt x="43" y="34"/>
                    <a:pt x="43" y="34"/>
                  </a:cubicBezTo>
                  <a:lnTo>
                    <a:pt x="43" y="33"/>
                  </a:lnTo>
                  <a:close/>
                  <a:moveTo>
                    <a:pt x="12" y="11"/>
                  </a:moveTo>
                  <a:cubicBezTo>
                    <a:pt x="12" y="11"/>
                    <a:pt x="12" y="11"/>
                    <a:pt x="12" y="11"/>
                  </a:cubicBezTo>
                  <a:cubicBezTo>
                    <a:pt x="12" y="11"/>
                    <a:pt x="12" y="11"/>
                    <a:pt x="12" y="11"/>
                  </a:cubicBezTo>
                  <a:cubicBezTo>
                    <a:pt x="11" y="11"/>
                    <a:pt x="11" y="11"/>
                    <a:pt x="12"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6" name="Freeform 40">
              <a:extLst>
                <a:ext uri="{FF2B5EF4-FFF2-40B4-BE49-F238E27FC236}">
                  <a16:creationId xmlns:a16="http://schemas.microsoft.com/office/drawing/2014/main" xmlns="" id="{950B24C1-7025-4F4A-B4C1-D3CD0DB9C521}"/>
                </a:ext>
              </a:extLst>
            </p:cNvPr>
            <p:cNvSpPr/>
            <p:nvPr/>
          </p:nvSpPr>
          <p:spPr bwMode="auto">
            <a:xfrm>
              <a:off x="6613526" y="2957513"/>
              <a:ext cx="0" cy="3175"/>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1"/>
                    <a:pt x="0" y="1"/>
                    <a:pt x="0" y="0"/>
                  </a:cubicBezTo>
                  <a:cubicBezTo>
                    <a:pt x="0" y="0"/>
                    <a:pt x="0" y="1"/>
                    <a:pt x="0" y="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7" name="Freeform 41">
              <a:extLst>
                <a:ext uri="{FF2B5EF4-FFF2-40B4-BE49-F238E27FC236}">
                  <a16:creationId xmlns:a16="http://schemas.microsoft.com/office/drawing/2014/main" xmlns="" id="{2E7D527C-ED98-4732-9E36-6ECA5A7F7E50}"/>
                </a:ext>
              </a:extLst>
            </p:cNvPr>
            <p:cNvSpPr/>
            <p:nvPr/>
          </p:nvSpPr>
          <p:spPr bwMode="auto">
            <a:xfrm>
              <a:off x="6613526" y="296068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8" name="Freeform 42">
              <a:extLst>
                <a:ext uri="{FF2B5EF4-FFF2-40B4-BE49-F238E27FC236}">
                  <a16:creationId xmlns:a16="http://schemas.microsoft.com/office/drawing/2014/main" xmlns="" id="{0C8992DE-D7B3-4043-80C4-89BF4581F6FE}"/>
                </a:ext>
              </a:extLst>
            </p:cNvPr>
            <p:cNvSpPr/>
            <p:nvPr/>
          </p:nvSpPr>
          <p:spPr bwMode="auto">
            <a:xfrm>
              <a:off x="6616701" y="29606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29" name="Freeform 43">
              <a:extLst>
                <a:ext uri="{FF2B5EF4-FFF2-40B4-BE49-F238E27FC236}">
                  <a16:creationId xmlns:a16="http://schemas.microsoft.com/office/drawing/2014/main" xmlns="" id="{2D3F4158-5A84-4294-87D3-D7577BC1093F}"/>
                </a:ext>
              </a:extLst>
            </p:cNvPr>
            <p:cNvSpPr>
              <a:spLocks noEditPoints="1"/>
            </p:cNvSpPr>
            <p:nvPr/>
          </p:nvSpPr>
          <p:spPr bwMode="auto">
            <a:xfrm>
              <a:off x="6503988" y="2938463"/>
              <a:ext cx="150813" cy="153988"/>
            </a:xfrm>
            <a:custGeom>
              <a:avLst/>
              <a:gdLst>
                <a:gd name="T0" fmla="*/ 32 w 40"/>
                <a:gd name="T1" fmla="*/ 31 h 41"/>
                <a:gd name="T2" fmla="*/ 32 w 40"/>
                <a:gd name="T3" fmla="*/ 31 h 41"/>
                <a:gd name="T4" fmla="*/ 12 w 40"/>
                <a:gd name="T5" fmla="*/ 39 h 41"/>
                <a:gd name="T6" fmla="*/ 6 w 40"/>
                <a:gd name="T7" fmla="*/ 30 h 41"/>
                <a:gd name="T8" fmla="*/ 9 w 40"/>
                <a:gd name="T9" fmla="*/ 26 h 41"/>
                <a:gd name="T10" fmla="*/ 3 w 40"/>
                <a:gd name="T11" fmla="*/ 39 h 41"/>
                <a:gd name="T12" fmla="*/ 26 w 40"/>
                <a:gd name="T13" fmla="*/ 35 h 41"/>
                <a:gd name="T14" fmla="*/ 36 w 40"/>
                <a:gd name="T15" fmla="*/ 23 h 41"/>
                <a:gd name="T16" fmla="*/ 39 w 40"/>
                <a:gd name="T17" fmla="*/ 10 h 41"/>
                <a:gd name="T18" fmla="*/ 38 w 40"/>
                <a:gd name="T19" fmla="*/ 10 h 41"/>
                <a:gd name="T20" fmla="*/ 37 w 40"/>
                <a:gd name="T21" fmla="*/ 15 h 41"/>
                <a:gd name="T22" fmla="*/ 27 w 40"/>
                <a:gd name="T23" fmla="*/ 32 h 41"/>
                <a:gd name="T24" fmla="*/ 19 w 40"/>
                <a:gd name="T25" fmla="*/ 35 h 41"/>
                <a:gd name="T26" fmla="*/ 37 w 40"/>
                <a:gd name="T27" fmla="*/ 16 h 41"/>
                <a:gd name="T28" fmla="*/ 36 w 40"/>
                <a:gd name="T29" fmla="*/ 5 h 41"/>
                <a:gd name="T30" fmla="*/ 34 w 40"/>
                <a:gd name="T31" fmla="*/ 3 h 41"/>
                <a:gd name="T32" fmla="*/ 30 w 40"/>
                <a:gd name="T33" fmla="*/ 3 h 41"/>
                <a:gd name="T34" fmla="*/ 30 w 40"/>
                <a:gd name="T35" fmla="*/ 6 h 41"/>
                <a:gd name="T36" fmla="*/ 30 w 40"/>
                <a:gd name="T37" fmla="*/ 8 h 41"/>
                <a:gd name="T38" fmla="*/ 30 w 40"/>
                <a:gd name="T39" fmla="*/ 6 h 41"/>
                <a:gd name="T40" fmla="*/ 25 w 40"/>
                <a:gd name="T41" fmla="*/ 7 h 41"/>
                <a:gd name="T42" fmla="*/ 26 w 40"/>
                <a:gd name="T43" fmla="*/ 3 h 41"/>
                <a:gd name="T44" fmla="*/ 20 w 40"/>
                <a:gd name="T45" fmla="*/ 4 h 41"/>
                <a:gd name="T46" fmla="*/ 15 w 40"/>
                <a:gd name="T47" fmla="*/ 10 h 41"/>
                <a:gd name="T48" fmla="*/ 15 w 40"/>
                <a:gd name="T49" fmla="*/ 11 h 41"/>
                <a:gd name="T50" fmla="*/ 14 w 40"/>
                <a:gd name="T51" fmla="*/ 13 h 41"/>
                <a:gd name="T52" fmla="*/ 10 w 40"/>
                <a:gd name="T53" fmla="*/ 20 h 41"/>
                <a:gd name="T54" fmla="*/ 0 w 40"/>
                <a:gd name="T55" fmla="*/ 41 h 41"/>
                <a:gd name="T56" fmla="*/ 26 w 40"/>
                <a:gd name="T57" fmla="*/ 36 h 41"/>
                <a:gd name="T58" fmla="*/ 18 w 40"/>
                <a:gd name="T59" fmla="*/ 36 h 41"/>
                <a:gd name="T60" fmla="*/ 25 w 40"/>
                <a:gd name="T61" fmla="*/ 24 h 41"/>
                <a:gd name="T62" fmla="*/ 24 w 40"/>
                <a:gd name="T63" fmla="*/ 24 h 41"/>
                <a:gd name="T64" fmla="*/ 28 w 40"/>
                <a:gd name="T65" fmla="*/ 19 h 41"/>
                <a:gd name="T66" fmla="*/ 29 w 40"/>
                <a:gd name="T67" fmla="*/ 15 h 41"/>
                <a:gd name="T68" fmla="*/ 25 w 40"/>
                <a:gd name="T69" fmla="*/ 2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 h="41">
                  <a:moveTo>
                    <a:pt x="26" y="36"/>
                  </a:moveTo>
                  <a:cubicBezTo>
                    <a:pt x="28" y="35"/>
                    <a:pt x="30" y="33"/>
                    <a:pt x="32" y="31"/>
                  </a:cubicBezTo>
                  <a:cubicBezTo>
                    <a:pt x="34" y="29"/>
                    <a:pt x="36" y="27"/>
                    <a:pt x="37" y="24"/>
                  </a:cubicBezTo>
                  <a:cubicBezTo>
                    <a:pt x="36" y="27"/>
                    <a:pt x="34" y="29"/>
                    <a:pt x="32" y="31"/>
                  </a:cubicBezTo>
                  <a:cubicBezTo>
                    <a:pt x="30" y="33"/>
                    <a:pt x="28" y="34"/>
                    <a:pt x="26" y="35"/>
                  </a:cubicBezTo>
                  <a:cubicBezTo>
                    <a:pt x="21" y="38"/>
                    <a:pt x="17" y="39"/>
                    <a:pt x="12" y="39"/>
                  </a:cubicBezTo>
                  <a:cubicBezTo>
                    <a:pt x="1" y="40"/>
                    <a:pt x="1" y="40"/>
                    <a:pt x="1" y="40"/>
                  </a:cubicBezTo>
                  <a:cubicBezTo>
                    <a:pt x="6" y="30"/>
                    <a:pt x="6" y="30"/>
                    <a:pt x="6" y="30"/>
                  </a:cubicBezTo>
                  <a:cubicBezTo>
                    <a:pt x="8" y="25"/>
                    <a:pt x="8" y="25"/>
                    <a:pt x="8" y="25"/>
                  </a:cubicBezTo>
                  <a:cubicBezTo>
                    <a:pt x="8" y="25"/>
                    <a:pt x="9" y="26"/>
                    <a:pt x="9" y="26"/>
                  </a:cubicBezTo>
                  <a:cubicBezTo>
                    <a:pt x="8" y="27"/>
                    <a:pt x="8" y="29"/>
                    <a:pt x="7" y="31"/>
                  </a:cubicBezTo>
                  <a:cubicBezTo>
                    <a:pt x="3" y="39"/>
                    <a:pt x="3" y="39"/>
                    <a:pt x="3" y="39"/>
                  </a:cubicBezTo>
                  <a:cubicBezTo>
                    <a:pt x="12" y="38"/>
                    <a:pt x="12" y="38"/>
                    <a:pt x="12" y="38"/>
                  </a:cubicBezTo>
                  <a:cubicBezTo>
                    <a:pt x="17" y="37"/>
                    <a:pt x="21" y="37"/>
                    <a:pt x="26" y="35"/>
                  </a:cubicBezTo>
                  <a:cubicBezTo>
                    <a:pt x="28" y="34"/>
                    <a:pt x="30" y="32"/>
                    <a:pt x="32" y="30"/>
                  </a:cubicBezTo>
                  <a:cubicBezTo>
                    <a:pt x="34" y="28"/>
                    <a:pt x="36" y="26"/>
                    <a:pt x="36" y="23"/>
                  </a:cubicBezTo>
                  <a:cubicBezTo>
                    <a:pt x="38" y="24"/>
                    <a:pt x="38" y="24"/>
                    <a:pt x="38" y="24"/>
                  </a:cubicBezTo>
                  <a:cubicBezTo>
                    <a:pt x="40" y="19"/>
                    <a:pt x="40" y="14"/>
                    <a:pt x="39" y="10"/>
                  </a:cubicBezTo>
                  <a:cubicBezTo>
                    <a:pt x="39" y="8"/>
                    <a:pt x="38" y="6"/>
                    <a:pt x="37" y="5"/>
                  </a:cubicBezTo>
                  <a:cubicBezTo>
                    <a:pt x="37" y="7"/>
                    <a:pt x="37" y="9"/>
                    <a:pt x="38" y="10"/>
                  </a:cubicBezTo>
                  <a:cubicBezTo>
                    <a:pt x="38" y="11"/>
                    <a:pt x="37" y="12"/>
                    <a:pt x="37" y="13"/>
                  </a:cubicBezTo>
                  <a:cubicBezTo>
                    <a:pt x="37" y="13"/>
                    <a:pt x="37" y="14"/>
                    <a:pt x="37" y="15"/>
                  </a:cubicBezTo>
                  <a:cubicBezTo>
                    <a:pt x="37" y="18"/>
                    <a:pt x="36" y="22"/>
                    <a:pt x="34" y="25"/>
                  </a:cubicBezTo>
                  <a:cubicBezTo>
                    <a:pt x="32" y="28"/>
                    <a:pt x="30" y="31"/>
                    <a:pt x="27" y="32"/>
                  </a:cubicBezTo>
                  <a:cubicBezTo>
                    <a:pt x="24" y="34"/>
                    <a:pt x="22" y="35"/>
                    <a:pt x="19" y="35"/>
                  </a:cubicBezTo>
                  <a:cubicBezTo>
                    <a:pt x="19" y="35"/>
                    <a:pt x="19" y="35"/>
                    <a:pt x="19" y="35"/>
                  </a:cubicBezTo>
                  <a:cubicBezTo>
                    <a:pt x="24" y="34"/>
                    <a:pt x="29" y="31"/>
                    <a:pt x="32" y="27"/>
                  </a:cubicBezTo>
                  <a:cubicBezTo>
                    <a:pt x="35" y="24"/>
                    <a:pt x="36" y="20"/>
                    <a:pt x="37" y="16"/>
                  </a:cubicBezTo>
                  <a:cubicBezTo>
                    <a:pt x="37" y="14"/>
                    <a:pt x="37" y="12"/>
                    <a:pt x="37" y="11"/>
                  </a:cubicBezTo>
                  <a:cubicBezTo>
                    <a:pt x="37" y="9"/>
                    <a:pt x="37" y="7"/>
                    <a:pt x="36" y="5"/>
                  </a:cubicBezTo>
                  <a:cubicBezTo>
                    <a:pt x="36" y="5"/>
                    <a:pt x="36" y="4"/>
                    <a:pt x="36" y="4"/>
                  </a:cubicBezTo>
                  <a:cubicBezTo>
                    <a:pt x="35" y="3"/>
                    <a:pt x="35" y="3"/>
                    <a:pt x="34" y="3"/>
                  </a:cubicBezTo>
                  <a:cubicBezTo>
                    <a:pt x="33" y="2"/>
                    <a:pt x="32" y="2"/>
                    <a:pt x="32" y="2"/>
                  </a:cubicBezTo>
                  <a:cubicBezTo>
                    <a:pt x="31" y="2"/>
                    <a:pt x="30" y="2"/>
                    <a:pt x="30" y="3"/>
                  </a:cubicBezTo>
                  <a:cubicBezTo>
                    <a:pt x="30" y="3"/>
                    <a:pt x="30" y="4"/>
                    <a:pt x="30" y="4"/>
                  </a:cubicBezTo>
                  <a:cubicBezTo>
                    <a:pt x="30" y="5"/>
                    <a:pt x="30" y="5"/>
                    <a:pt x="30" y="6"/>
                  </a:cubicBezTo>
                  <a:cubicBezTo>
                    <a:pt x="30" y="7"/>
                    <a:pt x="31" y="8"/>
                    <a:pt x="31" y="8"/>
                  </a:cubicBezTo>
                  <a:cubicBezTo>
                    <a:pt x="30" y="8"/>
                    <a:pt x="30" y="8"/>
                    <a:pt x="30" y="8"/>
                  </a:cubicBezTo>
                  <a:cubicBezTo>
                    <a:pt x="30" y="7"/>
                    <a:pt x="30" y="7"/>
                    <a:pt x="30" y="6"/>
                  </a:cubicBezTo>
                  <a:cubicBezTo>
                    <a:pt x="30" y="6"/>
                    <a:pt x="30" y="6"/>
                    <a:pt x="30" y="6"/>
                  </a:cubicBezTo>
                  <a:cubicBezTo>
                    <a:pt x="29" y="6"/>
                    <a:pt x="29" y="6"/>
                    <a:pt x="29" y="6"/>
                  </a:cubicBezTo>
                  <a:cubicBezTo>
                    <a:pt x="28" y="6"/>
                    <a:pt x="26" y="6"/>
                    <a:pt x="25" y="7"/>
                  </a:cubicBezTo>
                  <a:cubicBezTo>
                    <a:pt x="24" y="6"/>
                    <a:pt x="24" y="6"/>
                    <a:pt x="24" y="6"/>
                  </a:cubicBezTo>
                  <a:cubicBezTo>
                    <a:pt x="26" y="4"/>
                    <a:pt x="27" y="3"/>
                    <a:pt x="26" y="3"/>
                  </a:cubicBezTo>
                  <a:cubicBezTo>
                    <a:pt x="26" y="2"/>
                    <a:pt x="24" y="1"/>
                    <a:pt x="24" y="0"/>
                  </a:cubicBezTo>
                  <a:cubicBezTo>
                    <a:pt x="23" y="2"/>
                    <a:pt x="22" y="3"/>
                    <a:pt x="20" y="4"/>
                  </a:cubicBezTo>
                  <a:cubicBezTo>
                    <a:pt x="19" y="5"/>
                    <a:pt x="18" y="6"/>
                    <a:pt x="17" y="7"/>
                  </a:cubicBezTo>
                  <a:cubicBezTo>
                    <a:pt x="17" y="8"/>
                    <a:pt x="16" y="9"/>
                    <a:pt x="15" y="10"/>
                  </a:cubicBezTo>
                  <a:cubicBezTo>
                    <a:pt x="15" y="10"/>
                    <a:pt x="15" y="10"/>
                    <a:pt x="15" y="10"/>
                  </a:cubicBezTo>
                  <a:cubicBezTo>
                    <a:pt x="15" y="10"/>
                    <a:pt x="15" y="10"/>
                    <a:pt x="15" y="11"/>
                  </a:cubicBezTo>
                  <a:cubicBezTo>
                    <a:pt x="15" y="11"/>
                    <a:pt x="15" y="11"/>
                    <a:pt x="15" y="11"/>
                  </a:cubicBezTo>
                  <a:cubicBezTo>
                    <a:pt x="14" y="13"/>
                    <a:pt x="14" y="13"/>
                    <a:pt x="14" y="13"/>
                  </a:cubicBezTo>
                  <a:cubicBezTo>
                    <a:pt x="13" y="15"/>
                    <a:pt x="13" y="15"/>
                    <a:pt x="13" y="15"/>
                  </a:cubicBezTo>
                  <a:cubicBezTo>
                    <a:pt x="10" y="20"/>
                    <a:pt x="10" y="20"/>
                    <a:pt x="10" y="20"/>
                  </a:cubicBezTo>
                  <a:cubicBezTo>
                    <a:pt x="6" y="30"/>
                    <a:pt x="6" y="30"/>
                    <a:pt x="6" y="30"/>
                  </a:cubicBezTo>
                  <a:cubicBezTo>
                    <a:pt x="0" y="41"/>
                    <a:pt x="0" y="41"/>
                    <a:pt x="0" y="41"/>
                  </a:cubicBezTo>
                  <a:cubicBezTo>
                    <a:pt x="12" y="40"/>
                    <a:pt x="12" y="40"/>
                    <a:pt x="12" y="40"/>
                  </a:cubicBezTo>
                  <a:cubicBezTo>
                    <a:pt x="17" y="39"/>
                    <a:pt x="22" y="38"/>
                    <a:pt x="26" y="36"/>
                  </a:cubicBezTo>
                  <a:close/>
                  <a:moveTo>
                    <a:pt x="18" y="36"/>
                  </a:moveTo>
                  <a:cubicBezTo>
                    <a:pt x="18" y="36"/>
                    <a:pt x="18" y="36"/>
                    <a:pt x="18" y="36"/>
                  </a:cubicBezTo>
                  <a:cubicBezTo>
                    <a:pt x="18" y="36"/>
                    <a:pt x="18" y="36"/>
                    <a:pt x="18" y="36"/>
                  </a:cubicBezTo>
                  <a:close/>
                  <a:moveTo>
                    <a:pt x="25" y="24"/>
                  </a:moveTo>
                  <a:cubicBezTo>
                    <a:pt x="24" y="24"/>
                    <a:pt x="24" y="24"/>
                    <a:pt x="24" y="24"/>
                  </a:cubicBezTo>
                  <a:cubicBezTo>
                    <a:pt x="24" y="24"/>
                    <a:pt x="24" y="24"/>
                    <a:pt x="24" y="24"/>
                  </a:cubicBezTo>
                  <a:cubicBezTo>
                    <a:pt x="24" y="24"/>
                    <a:pt x="24" y="24"/>
                    <a:pt x="24" y="24"/>
                  </a:cubicBezTo>
                  <a:cubicBezTo>
                    <a:pt x="26" y="22"/>
                    <a:pt x="27" y="21"/>
                    <a:pt x="28" y="19"/>
                  </a:cubicBezTo>
                  <a:cubicBezTo>
                    <a:pt x="28" y="18"/>
                    <a:pt x="29" y="17"/>
                    <a:pt x="29" y="15"/>
                  </a:cubicBezTo>
                  <a:cubicBezTo>
                    <a:pt x="29" y="15"/>
                    <a:pt x="29" y="15"/>
                    <a:pt x="29" y="15"/>
                  </a:cubicBezTo>
                  <a:cubicBezTo>
                    <a:pt x="29" y="16"/>
                    <a:pt x="29" y="18"/>
                    <a:pt x="28" y="19"/>
                  </a:cubicBezTo>
                  <a:cubicBezTo>
                    <a:pt x="27" y="21"/>
                    <a:pt x="26" y="23"/>
                    <a:pt x="25" y="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0" name="Freeform 44">
              <a:extLst>
                <a:ext uri="{FF2B5EF4-FFF2-40B4-BE49-F238E27FC236}">
                  <a16:creationId xmlns:a16="http://schemas.microsoft.com/office/drawing/2014/main" xmlns="" id="{3A4700AA-3F05-437B-A8B8-E69C42B02BAD}"/>
                </a:ext>
              </a:extLst>
            </p:cNvPr>
            <p:cNvSpPr/>
            <p:nvPr/>
          </p:nvSpPr>
          <p:spPr bwMode="auto">
            <a:xfrm>
              <a:off x="6613526" y="29575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1" name="Freeform 45">
              <a:extLst>
                <a:ext uri="{FF2B5EF4-FFF2-40B4-BE49-F238E27FC236}">
                  <a16:creationId xmlns:a16="http://schemas.microsoft.com/office/drawing/2014/main" xmlns="" id="{36D6A1D1-B432-45C2-8698-6D8C2B59A513}"/>
                </a:ext>
              </a:extLst>
            </p:cNvPr>
            <p:cNvSpPr/>
            <p:nvPr/>
          </p:nvSpPr>
          <p:spPr bwMode="auto">
            <a:xfrm>
              <a:off x="6613526" y="2960688"/>
              <a:ext cx="3175"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1" y="0"/>
                    <a:pt x="1" y="0"/>
                    <a:pt x="0" y="0"/>
                  </a:cubicBezTo>
                  <a:cubicBezTo>
                    <a:pt x="1" y="0"/>
                    <a:pt x="1" y="0"/>
                    <a:pt x="1"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
          <p:nvSpPr>
            <p:cNvPr id="232" name="Freeform 46">
              <a:extLst>
                <a:ext uri="{FF2B5EF4-FFF2-40B4-BE49-F238E27FC236}">
                  <a16:creationId xmlns:a16="http://schemas.microsoft.com/office/drawing/2014/main" xmlns="" id="{0DAC69F0-C1C2-45C1-BC66-263155CF2B99}"/>
                </a:ext>
              </a:extLst>
            </p:cNvPr>
            <p:cNvSpPr>
              <a:spLocks noEditPoints="1"/>
            </p:cNvSpPr>
            <p:nvPr/>
          </p:nvSpPr>
          <p:spPr bwMode="auto">
            <a:xfrm>
              <a:off x="4999038" y="1544638"/>
              <a:ext cx="2201863" cy="3138488"/>
            </a:xfrm>
            <a:custGeom>
              <a:avLst/>
              <a:gdLst>
                <a:gd name="T0" fmla="*/ 329 w 585"/>
                <a:gd name="T1" fmla="*/ 617 h 835"/>
                <a:gd name="T2" fmla="*/ 393 w 585"/>
                <a:gd name="T3" fmla="*/ 406 h 835"/>
                <a:gd name="T4" fmla="*/ 334 w 585"/>
                <a:gd name="T5" fmla="*/ 317 h 835"/>
                <a:gd name="T6" fmla="*/ 383 w 585"/>
                <a:gd name="T7" fmla="*/ 401 h 835"/>
                <a:gd name="T8" fmla="*/ 359 w 585"/>
                <a:gd name="T9" fmla="*/ 523 h 835"/>
                <a:gd name="T10" fmla="*/ 535 w 585"/>
                <a:gd name="T11" fmla="*/ 440 h 835"/>
                <a:gd name="T12" fmla="*/ 406 w 585"/>
                <a:gd name="T13" fmla="*/ 544 h 835"/>
                <a:gd name="T14" fmla="*/ 404 w 585"/>
                <a:gd name="T15" fmla="*/ 430 h 835"/>
                <a:gd name="T16" fmla="*/ 385 w 585"/>
                <a:gd name="T17" fmla="*/ 393 h 835"/>
                <a:gd name="T18" fmla="*/ 408 w 585"/>
                <a:gd name="T19" fmla="*/ 429 h 835"/>
                <a:gd name="T20" fmla="*/ 406 w 585"/>
                <a:gd name="T21" fmla="*/ 570 h 835"/>
                <a:gd name="T22" fmla="*/ 413 w 585"/>
                <a:gd name="T23" fmla="*/ 536 h 835"/>
                <a:gd name="T24" fmla="*/ 407 w 585"/>
                <a:gd name="T25" fmla="*/ 431 h 835"/>
                <a:gd name="T26" fmla="*/ 363 w 585"/>
                <a:gd name="T27" fmla="*/ 361 h 835"/>
                <a:gd name="T28" fmla="*/ 289 w 585"/>
                <a:gd name="T29" fmla="*/ 345 h 835"/>
                <a:gd name="T30" fmla="*/ 217 w 585"/>
                <a:gd name="T31" fmla="*/ 366 h 835"/>
                <a:gd name="T32" fmla="*/ 206 w 585"/>
                <a:gd name="T33" fmla="*/ 480 h 835"/>
                <a:gd name="T34" fmla="*/ 40 w 585"/>
                <a:gd name="T35" fmla="*/ 170 h 835"/>
                <a:gd name="T36" fmla="*/ 157 w 585"/>
                <a:gd name="T37" fmla="*/ 545 h 835"/>
                <a:gd name="T38" fmla="*/ 185 w 585"/>
                <a:gd name="T39" fmla="*/ 719 h 835"/>
                <a:gd name="T40" fmla="*/ 249 w 585"/>
                <a:gd name="T41" fmla="*/ 831 h 835"/>
                <a:gd name="T42" fmla="*/ 245 w 585"/>
                <a:gd name="T43" fmla="*/ 829 h 835"/>
                <a:gd name="T44" fmla="*/ 224 w 585"/>
                <a:gd name="T45" fmla="*/ 805 h 835"/>
                <a:gd name="T46" fmla="*/ 360 w 585"/>
                <a:gd name="T47" fmla="*/ 812 h 835"/>
                <a:gd name="T48" fmla="*/ 382 w 585"/>
                <a:gd name="T49" fmla="*/ 767 h 835"/>
                <a:gd name="T50" fmla="*/ 375 w 585"/>
                <a:gd name="T51" fmla="*/ 779 h 835"/>
                <a:gd name="T52" fmla="*/ 354 w 585"/>
                <a:gd name="T53" fmla="*/ 801 h 835"/>
                <a:gd name="T54" fmla="*/ 358 w 585"/>
                <a:gd name="T55" fmla="*/ 789 h 835"/>
                <a:gd name="T56" fmla="*/ 180 w 585"/>
                <a:gd name="T57" fmla="*/ 750 h 835"/>
                <a:gd name="T58" fmla="*/ 296 w 585"/>
                <a:gd name="T59" fmla="*/ 716 h 835"/>
                <a:gd name="T60" fmla="*/ 397 w 585"/>
                <a:gd name="T61" fmla="*/ 709 h 835"/>
                <a:gd name="T62" fmla="*/ 362 w 585"/>
                <a:gd name="T63" fmla="*/ 675 h 835"/>
                <a:gd name="T64" fmla="*/ 414 w 585"/>
                <a:gd name="T65" fmla="*/ 634 h 835"/>
                <a:gd name="T66" fmla="*/ 397 w 585"/>
                <a:gd name="T67" fmla="*/ 658 h 835"/>
                <a:gd name="T68" fmla="*/ 405 w 585"/>
                <a:gd name="T69" fmla="*/ 620 h 835"/>
                <a:gd name="T70" fmla="*/ 416 w 585"/>
                <a:gd name="T71" fmla="*/ 599 h 835"/>
                <a:gd name="T72" fmla="*/ 256 w 585"/>
                <a:gd name="T73" fmla="*/ 820 h 835"/>
                <a:gd name="T74" fmla="*/ 228 w 585"/>
                <a:gd name="T75" fmla="*/ 811 h 835"/>
                <a:gd name="T76" fmla="*/ 185 w 585"/>
                <a:gd name="T77" fmla="*/ 718 h 835"/>
                <a:gd name="T78" fmla="*/ 225 w 585"/>
                <a:gd name="T79" fmla="*/ 376 h 835"/>
                <a:gd name="T80" fmla="*/ 270 w 585"/>
                <a:gd name="T81" fmla="*/ 353 h 835"/>
                <a:gd name="T82" fmla="*/ 358 w 585"/>
                <a:gd name="T83" fmla="*/ 348 h 835"/>
                <a:gd name="T84" fmla="*/ 446 w 585"/>
                <a:gd name="T85" fmla="*/ 390 h 835"/>
                <a:gd name="T86" fmla="*/ 407 w 585"/>
                <a:gd name="T87" fmla="*/ 418 h 835"/>
                <a:gd name="T88" fmla="*/ 355 w 585"/>
                <a:gd name="T89" fmla="*/ 374 h 835"/>
                <a:gd name="T90" fmla="*/ 332 w 585"/>
                <a:gd name="T91" fmla="*/ 354 h 835"/>
                <a:gd name="T92" fmla="*/ 242 w 585"/>
                <a:gd name="T93" fmla="*/ 333 h 835"/>
                <a:gd name="T94" fmla="*/ 139 w 585"/>
                <a:gd name="T95" fmla="*/ 387 h 835"/>
                <a:gd name="T96" fmla="*/ 182 w 585"/>
                <a:gd name="T97" fmla="*/ 623 h 835"/>
                <a:gd name="T98" fmla="*/ 372 w 585"/>
                <a:gd name="T99" fmla="*/ 434 h 835"/>
                <a:gd name="T100" fmla="*/ 255 w 585"/>
                <a:gd name="T101" fmla="*/ 373 h 835"/>
                <a:gd name="T102" fmla="*/ 374 w 585"/>
                <a:gd name="T103" fmla="*/ 423 h 835"/>
                <a:gd name="T104" fmla="*/ 235 w 585"/>
                <a:gd name="T105" fmla="*/ 391 h 835"/>
                <a:gd name="T106" fmla="*/ 368 w 585"/>
                <a:gd name="T107" fmla="*/ 468 h 835"/>
                <a:gd name="T108" fmla="*/ 263 w 585"/>
                <a:gd name="T109" fmla="*/ 358 h 835"/>
                <a:gd name="T110" fmla="*/ 343 w 585"/>
                <a:gd name="T111" fmla="*/ 372 h 835"/>
                <a:gd name="T112" fmla="*/ 339 w 585"/>
                <a:gd name="T113" fmla="*/ 361 h 835"/>
                <a:gd name="T114" fmla="*/ 240 w 585"/>
                <a:gd name="T115" fmla="*/ 513 h 835"/>
                <a:gd name="T116" fmla="*/ 185 w 585"/>
                <a:gd name="T117" fmla="*/ 382 h 835"/>
                <a:gd name="T118" fmla="*/ 287 w 585"/>
                <a:gd name="T119" fmla="*/ 300 h 835"/>
                <a:gd name="T120" fmla="*/ 336 w 585"/>
                <a:gd name="T121" fmla="*/ 336 h 835"/>
                <a:gd name="T122" fmla="*/ 382 w 585"/>
                <a:gd name="T123" fmla="*/ 404 h 835"/>
                <a:gd name="T124" fmla="*/ 333 w 585"/>
                <a:gd name="T125" fmla="*/ 593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5" h="835">
                  <a:moveTo>
                    <a:pt x="542" y="139"/>
                  </a:moveTo>
                  <a:cubicBezTo>
                    <a:pt x="526" y="111"/>
                    <a:pt x="507" y="89"/>
                    <a:pt x="486" y="71"/>
                  </a:cubicBezTo>
                  <a:cubicBezTo>
                    <a:pt x="466" y="53"/>
                    <a:pt x="445" y="39"/>
                    <a:pt x="425" y="29"/>
                  </a:cubicBezTo>
                  <a:cubicBezTo>
                    <a:pt x="460" y="48"/>
                    <a:pt x="492" y="74"/>
                    <a:pt x="517" y="106"/>
                  </a:cubicBezTo>
                  <a:cubicBezTo>
                    <a:pt x="542" y="138"/>
                    <a:pt x="561" y="175"/>
                    <a:pt x="571" y="215"/>
                  </a:cubicBezTo>
                  <a:cubicBezTo>
                    <a:pt x="581" y="255"/>
                    <a:pt x="583" y="297"/>
                    <a:pt x="575" y="338"/>
                  </a:cubicBezTo>
                  <a:cubicBezTo>
                    <a:pt x="568" y="378"/>
                    <a:pt x="552" y="418"/>
                    <a:pt x="528" y="452"/>
                  </a:cubicBezTo>
                  <a:cubicBezTo>
                    <a:pt x="504" y="486"/>
                    <a:pt x="472" y="515"/>
                    <a:pt x="436" y="536"/>
                  </a:cubicBezTo>
                  <a:cubicBezTo>
                    <a:pt x="432" y="539"/>
                    <a:pt x="427" y="541"/>
                    <a:pt x="422" y="544"/>
                  </a:cubicBezTo>
                  <a:cubicBezTo>
                    <a:pt x="419" y="545"/>
                    <a:pt x="419" y="545"/>
                    <a:pt x="419" y="545"/>
                  </a:cubicBezTo>
                  <a:cubicBezTo>
                    <a:pt x="416" y="547"/>
                    <a:pt x="416" y="547"/>
                    <a:pt x="416" y="547"/>
                  </a:cubicBezTo>
                  <a:cubicBezTo>
                    <a:pt x="414" y="548"/>
                    <a:pt x="414" y="548"/>
                    <a:pt x="414" y="548"/>
                  </a:cubicBezTo>
                  <a:cubicBezTo>
                    <a:pt x="414" y="549"/>
                    <a:pt x="414" y="549"/>
                    <a:pt x="414" y="549"/>
                  </a:cubicBezTo>
                  <a:cubicBezTo>
                    <a:pt x="414" y="580"/>
                    <a:pt x="414" y="580"/>
                    <a:pt x="414" y="580"/>
                  </a:cubicBezTo>
                  <a:cubicBezTo>
                    <a:pt x="414" y="595"/>
                    <a:pt x="414" y="595"/>
                    <a:pt x="414" y="595"/>
                  </a:cubicBezTo>
                  <a:cubicBezTo>
                    <a:pt x="414" y="599"/>
                    <a:pt x="414" y="599"/>
                    <a:pt x="414" y="599"/>
                  </a:cubicBezTo>
                  <a:cubicBezTo>
                    <a:pt x="414" y="600"/>
                    <a:pt x="414" y="600"/>
                    <a:pt x="414" y="600"/>
                  </a:cubicBezTo>
                  <a:cubicBezTo>
                    <a:pt x="414" y="600"/>
                    <a:pt x="414" y="601"/>
                    <a:pt x="414" y="601"/>
                  </a:cubicBezTo>
                  <a:cubicBezTo>
                    <a:pt x="414" y="602"/>
                    <a:pt x="414" y="603"/>
                    <a:pt x="414" y="604"/>
                  </a:cubicBezTo>
                  <a:cubicBezTo>
                    <a:pt x="413" y="607"/>
                    <a:pt x="412" y="610"/>
                    <a:pt x="410" y="613"/>
                  </a:cubicBezTo>
                  <a:cubicBezTo>
                    <a:pt x="406" y="618"/>
                    <a:pt x="400" y="621"/>
                    <a:pt x="393" y="621"/>
                  </a:cubicBezTo>
                  <a:cubicBezTo>
                    <a:pt x="377" y="621"/>
                    <a:pt x="377" y="621"/>
                    <a:pt x="377" y="621"/>
                  </a:cubicBezTo>
                  <a:cubicBezTo>
                    <a:pt x="346" y="621"/>
                    <a:pt x="346" y="621"/>
                    <a:pt x="346" y="621"/>
                  </a:cubicBezTo>
                  <a:cubicBezTo>
                    <a:pt x="336" y="621"/>
                    <a:pt x="336" y="621"/>
                    <a:pt x="336" y="621"/>
                  </a:cubicBezTo>
                  <a:cubicBezTo>
                    <a:pt x="330" y="621"/>
                    <a:pt x="330" y="621"/>
                    <a:pt x="330" y="621"/>
                  </a:cubicBezTo>
                  <a:cubicBezTo>
                    <a:pt x="328" y="621"/>
                    <a:pt x="328" y="621"/>
                    <a:pt x="328" y="621"/>
                  </a:cubicBezTo>
                  <a:cubicBezTo>
                    <a:pt x="328" y="621"/>
                    <a:pt x="328" y="621"/>
                    <a:pt x="328" y="621"/>
                  </a:cubicBezTo>
                  <a:cubicBezTo>
                    <a:pt x="328" y="621"/>
                    <a:pt x="328" y="621"/>
                    <a:pt x="328" y="621"/>
                  </a:cubicBezTo>
                  <a:cubicBezTo>
                    <a:pt x="328" y="620"/>
                    <a:pt x="328" y="620"/>
                    <a:pt x="328" y="620"/>
                  </a:cubicBezTo>
                  <a:cubicBezTo>
                    <a:pt x="329" y="617"/>
                    <a:pt x="329" y="617"/>
                    <a:pt x="329" y="617"/>
                  </a:cubicBezTo>
                  <a:cubicBezTo>
                    <a:pt x="332" y="606"/>
                    <a:pt x="332" y="606"/>
                    <a:pt x="332" y="606"/>
                  </a:cubicBezTo>
                  <a:cubicBezTo>
                    <a:pt x="334" y="598"/>
                    <a:pt x="334" y="598"/>
                    <a:pt x="334" y="598"/>
                  </a:cubicBezTo>
                  <a:cubicBezTo>
                    <a:pt x="340" y="578"/>
                    <a:pt x="346" y="558"/>
                    <a:pt x="353" y="539"/>
                  </a:cubicBezTo>
                  <a:cubicBezTo>
                    <a:pt x="360" y="519"/>
                    <a:pt x="367" y="499"/>
                    <a:pt x="374" y="480"/>
                  </a:cubicBezTo>
                  <a:cubicBezTo>
                    <a:pt x="378" y="470"/>
                    <a:pt x="382" y="460"/>
                    <a:pt x="386" y="451"/>
                  </a:cubicBezTo>
                  <a:cubicBezTo>
                    <a:pt x="388" y="446"/>
                    <a:pt x="390" y="441"/>
                    <a:pt x="392" y="437"/>
                  </a:cubicBezTo>
                  <a:cubicBezTo>
                    <a:pt x="395" y="429"/>
                    <a:pt x="395" y="429"/>
                    <a:pt x="395" y="429"/>
                  </a:cubicBezTo>
                  <a:cubicBezTo>
                    <a:pt x="397" y="425"/>
                    <a:pt x="397" y="425"/>
                    <a:pt x="397" y="425"/>
                  </a:cubicBezTo>
                  <a:cubicBezTo>
                    <a:pt x="398" y="423"/>
                    <a:pt x="399" y="421"/>
                    <a:pt x="400" y="420"/>
                  </a:cubicBezTo>
                  <a:cubicBezTo>
                    <a:pt x="404" y="420"/>
                    <a:pt x="404" y="420"/>
                    <a:pt x="404" y="420"/>
                  </a:cubicBezTo>
                  <a:cubicBezTo>
                    <a:pt x="405" y="420"/>
                    <a:pt x="405" y="420"/>
                    <a:pt x="406" y="420"/>
                  </a:cubicBezTo>
                  <a:cubicBezTo>
                    <a:pt x="407" y="420"/>
                    <a:pt x="407" y="420"/>
                    <a:pt x="407" y="420"/>
                  </a:cubicBezTo>
                  <a:cubicBezTo>
                    <a:pt x="408" y="420"/>
                    <a:pt x="408" y="420"/>
                    <a:pt x="408" y="420"/>
                  </a:cubicBezTo>
                  <a:cubicBezTo>
                    <a:pt x="410" y="420"/>
                    <a:pt x="411" y="420"/>
                    <a:pt x="413" y="420"/>
                  </a:cubicBezTo>
                  <a:cubicBezTo>
                    <a:pt x="417" y="420"/>
                    <a:pt x="420" y="419"/>
                    <a:pt x="423" y="418"/>
                  </a:cubicBezTo>
                  <a:cubicBezTo>
                    <a:pt x="430" y="416"/>
                    <a:pt x="435" y="413"/>
                    <a:pt x="440" y="408"/>
                  </a:cubicBezTo>
                  <a:cubicBezTo>
                    <a:pt x="442" y="406"/>
                    <a:pt x="444" y="403"/>
                    <a:pt x="445" y="400"/>
                  </a:cubicBezTo>
                  <a:cubicBezTo>
                    <a:pt x="446" y="397"/>
                    <a:pt x="447" y="394"/>
                    <a:pt x="448" y="390"/>
                  </a:cubicBezTo>
                  <a:cubicBezTo>
                    <a:pt x="449" y="384"/>
                    <a:pt x="448" y="377"/>
                    <a:pt x="445" y="371"/>
                  </a:cubicBezTo>
                  <a:cubicBezTo>
                    <a:pt x="443" y="365"/>
                    <a:pt x="438" y="360"/>
                    <a:pt x="432" y="359"/>
                  </a:cubicBezTo>
                  <a:cubicBezTo>
                    <a:pt x="431" y="359"/>
                    <a:pt x="430" y="359"/>
                    <a:pt x="428" y="359"/>
                  </a:cubicBezTo>
                  <a:cubicBezTo>
                    <a:pt x="427" y="359"/>
                    <a:pt x="425" y="360"/>
                    <a:pt x="424" y="361"/>
                  </a:cubicBezTo>
                  <a:cubicBezTo>
                    <a:pt x="421" y="362"/>
                    <a:pt x="419" y="364"/>
                    <a:pt x="416" y="366"/>
                  </a:cubicBezTo>
                  <a:cubicBezTo>
                    <a:pt x="414" y="368"/>
                    <a:pt x="411" y="371"/>
                    <a:pt x="409" y="374"/>
                  </a:cubicBezTo>
                  <a:cubicBezTo>
                    <a:pt x="409" y="375"/>
                    <a:pt x="408" y="375"/>
                    <a:pt x="408" y="376"/>
                  </a:cubicBezTo>
                  <a:cubicBezTo>
                    <a:pt x="407" y="377"/>
                    <a:pt x="407" y="377"/>
                    <a:pt x="407" y="377"/>
                  </a:cubicBezTo>
                  <a:cubicBezTo>
                    <a:pt x="407" y="378"/>
                    <a:pt x="407" y="378"/>
                    <a:pt x="407" y="378"/>
                  </a:cubicBezTo>
                  <a:cubicBezTo>
                    <a:pt x="404" y="383"/>
                    <a:pt x="404" y="383"/>
                    <a:pt x="404" y="383"/>
                  </a:cubicBezTo>
                  <a:cubicBezTo>
                    <a:pt x="399" y="393"/>
                    <a:pt x="399" y="393"/>
                    <a:pt x="399" y="393"/>
                  </a:cubicBezTo>
                  <a:cubicBezTo>
                    <a:pt x="393" y="406"/>
                    <a:pt x="393" y="406"/>
                    <a:pt x="393" y="406"/>
                  </a:cubicBezTo>
                  <a:cubicBezTo>
                    <a:pt x="393" y="406"/>
                    <a:pt x="392" y="406"/>
                    <a:pt x="392" y="406"/>
                  </a:cubicBezTo>
                  <a:cubicBezTo>
                    <a:pt x="391" y="405"/>
                    <a:pt x="391" y="405"/>
                    <a:pt x="391" y="405"/>
                  </a:cubicBezTo>
                  <a:cubicBezTo>
                    <a:pt x="388" y="404"/>
                    <a:pt x="388" y="404"/>
                    <a:pt x="388" y="404"/>
                  </a:cubicBezTo>
                  <a:cubicBezTo>
                    <a:pt x="386" y="403"/>
                    <a:pt x="385" y="403"/>
                    <a:pt x="383" y="402"/>
                  </a:cubicBezTo>
                  <a:cubicBezTo>
                    <a:pt x="382" y="401"/>
                    <a:pt x="382" y="401"/>
                    <a:pt x="382" y="401"/>
                  </a:cubicBezTo>
                  <a:cubicBezTo>
                    <a:pt x="381" y="400"/>
                    <a:pt x="381" y="400"/>
                    <a:pt x="381" y="400"/>
                  </a:cubicBezTo>
                  <a:cubicBezTo>
                    <a:pt x="380" y="400"/>
                    <a:pt x="380" y="400"/>
                    <a:pt x="379" y="399"/>
                  </a:cubicBezTo>
                  <a:cubicBezTo>
                    <a:pt x="378" y="398"/>
                    <a:pt x="377" y="398"/>
                    <a:pt x="376" y="397"/>
                  </a:cubicBezTo>
                  <a:cubicBezTo>
                    <a:pt x="372" y="394"/>
                    <a:pt x="368" y="390"/>
                    <a:pt x="365" y="386"/>
                  </a:cubicBezTo>
                  <a:cubicBezTo>
                    <a:pt x="362" y="381"/>
                    <a:pt x="359" y="377"/>
                    <a:pt x="357" y="373"/>
                  </a:cubicBezTo>
                  <a:cubicBezTo>
                    <a:pt x="356" y="370"/>
                    <a:pt x="355" y="368"/>
                    <a:pt x="354" y="366"/>
                  </a:cubicBezTo>
                  <a:cubicBezTo>
                    <a:pt x="353" y="363"/>
                    <a:pt x="353" y="363"/>
                    <a:pt x="353" y="363"/>
                  </a:cubicBezTo>
                  <a:cubicBezTo>
                    <a:pt x="352" y="361"/>
                    <a:pt x="352" y="361"/>
                    <a:pt x="352" y="361"/>
                  </a:cubicBezTo>
                  <a:cubicBezTo>
                    <a:pt x="351" y="359"/>
                    <a:pt x="350" y="357"/>
                    <a:pt x="350" y="356"/>
                  </a:cubicBezTo>
                  <a:cubicBezTo>
                    <a:pt x="352" y="354"/>
                    <a:pt x="354" y="353"/>
                    <a:pt x="356" y="352"/>
                  </a:cubicBezTo>
                  <a:cubicBezTo>
                    <a:pt x="358" y="351"/>
                    <a:pt x="358" y="351"/>
                    <a:pt x="358" y="351"/>
                  </a:cubicBezTo>
                  <a:cubicBezTo>
                    <a:pt x="359" y="350"/>
                    <a:pt x="359" y="350"/>
                    <a:pt x="359" y="350"/>
                  </a:cubicBezTo>
                  <a:cubicBezTo>
                    <a:pt x="359" y="349"/>
                    <a:pt x="360" y="349"/>
                    <a:pt x="360" y="349"/>
                  </a:cubicBezTo>
                  <a:cubicBezTo>
                    <a:pt x="363" y="347"/>
                    <a:pt x="365" y="345"/>
                    <a:pt x="367" y="342"/>
                  </a:cubicBezTo>
                  <a:cubicBezTo>
                    <a:pt x="372" y="338"/>
                    <a:pt x="376" y="333"/>
                    <a:pt x="378" y="328"/>
                  </a:cubicBezTo>
                  <a:cubicBezTo>
                    <a:pt x="380" y="322"/>
                    <a:pt x="382" y="317"/>
                    <a:pt x="380" y="311"/>
                  </a:cubicBezTo>
                  <a:cubicBezTo>
                    <a:pt x="380" y="308"/>
                    <a:pt x="379" y="306"/>
                    <a:pt x="377" y="303"/>
                  </a:cubicBezTo>
                  <a:cubicBezTo>
                    <a:pt x="377" y="302"/>
                    <a:pt x="376" y="301"/>
                    <a:pt x="375" y="300"/>
                  </a:cubicBezTo>
                  <a:cubicBezTo>
                    <a:pt x="374" y="299"/>
                    <a:pt x="373" y="297"/>
                    <a:pt x="372" y="297"/>
                  </a:cubicBezTo>
                  <a:cubicBezTo>
                    <a:pt x="368" y="293"/>
                    <a:pt x="362" y="292"/>
                    <a:pt x="357" y="293"/>
                  </a:cubicBezTo>
                  <a:cubicBezTo>
                    <a:pt x="354" y="294"/>
                    <a:pt x="352" y="295"/>
                    <a:pt x="349" y="296"/>
                  </a:cubicBezTo>
                  <a:cubicBezTo>
                    <a:pt x="347" y="298"/>
                    <a:pt x="345" y="300"/>
                    <a:pt x="343" y="302"/>
                  </a:cubicBezTo>
                  <a:cubicBezTo>
                    <a:pt x="338" y="306"/>
                    <a:pt x="336" y="311"/>
                    <a:pt x="334" y="317"/>
                  </a:cubicBezTo>
                  <a:cubicBezTo>
                    <a:pt x="332" y="323"/>
                    <a:pt x="332" y="329"/>
                    <a:pt x="333" y="335"/>
                  </a:cubicBezTo>
                  <a:cubicBezTo>
                    <a:pt x="332" y="329"/>
                    <a:pt x="332" y="323"/>
                    <a:pt x="334" y="317"/>
                  </a:cubicBezTo>
                  <a:cubicBezTo>
                    <a:pt x="335" y="312"/>
                    <a:pt x="338" y="307"/>
                    <a:pt x="342" y="302"/>
                  </a:cubicBezTo>
                  <a:cubicBezTo>
                    <a:pt x="343" y="301"/>
                    <a:pt x="344" y="300"/>
                    <a:pt x="345" y="299"/>
                  </a:cubicBezTo>
                  <a:cubicBezTo>
                    <a:pt x="346" y="299"/>
                    <a:pt x="346" y="298"/>
                    <a:pt x="347" y="298"/>
                  </a:cubicBezTo>
                  <a:cubicBezTo>
                    <a:pt x="348" y="297"/>
                    <a:pt x="348" y="297"/>
                    <a:pt x="349" y="297"/>
                  </a:cubicBezTo>
                  <a:cubicBezTo>
                    <a:pt x="351" y="295"/>
                    <a:pt x="354" y="294"/>
                    <a:pt x="356" y="293"/>
                  </a:cubicBezTo>
                  <a:cubicBezTo>
                    <a:pt x="362" y="292"/>
                    <a:pt x="368" y="293"/>
                    <a:pt x="372" y="296"/>
                  </a:cubicBezTo>
                  <a:cubicBezTo>
                    <a:pt x="372" y="297"/>
                    <a:pt x="373" y="297"/>
                    <a:pt x="373" y="297"/>
                  </a:cubicBezTo>
                  <a:cubicBezTo>
                    <a:pt x="374" y="298"/>
                    <a:pt x="374" y="299"/>
                    <a:pt x="375" y="299"/>
                  </a:cubicBezTo>
                  <a:cubicBezTo>
                    <a:pt x="375" y="300"/>
                    <a:pt x="376" y="301"/>
                    <a:pt x="377" y="303"/>
                  </a:cubicBezTo>
                  <a:cubicBezTo>
                    <a:pt x="379" y="305"/>
                    <a:pt x="380" y="308"/>
                    <a:pt x="380" y="310"/>
                  </a:cubicBezTo>
                  <a:cubicBezTo>
                    <a:pt x="382" y="316"/>
                    <a:pt x="381" y="322"/>
                    <a:pt x="378" y="327"/>
                  </a:cubicBezTo>
                  <a:cubicBezTo>
                    <a:pt x="376" y="333"/>
                    <a:pt x="372" y="338"/>
                    <a:pt x="368" y="342"/>
                  </a:cubicBezTo>
                  <a:cubicBezTo>
                    <a:pt x="366" y="345"/>
                    <a:pt x="363" y="347"/>
                    <a:pt x="361" y="349"/>
                  </a:cubicBezTo>
                  <a:cubicBezTo>
                    <a:pt x="360" y="349"/>
                    <a:pt x="359" y="350"/>
                    <a:pt x="359" y="350"/>
                  </a:cubicBezTo>
                  <a:cubicBezTo>
                    <a:pt x="358" y="351"/>
                    <a:pt x="358" y="351"/>
                    <a:pt x="358" y="351"/>
                  </a:cubicBezTo>
                  <a:cubicBezTo>
                    <a:pt x="356" y="352"/>
                    <a:pt x="356" y="352"/>
                    <a:pt x="356" y="352"/>
                  </a:cubicBezTo>
                  <a:cubicBezTo>
                    <a:pt x="354" y="353"/>
                    <a:pt x="352" y="354"/>
                    <a:pt x="350" y="356"/>
                  </a:cubicBezTo>
                  <a:cubicBezTo>
                    <a:pt x="350" y="356"/>
                    <a:pt x="350" y="356"/>
                    <a:pt x="350" y="356"/>
                  </a:cubicBezTo>
                  <a:cubicBezTo>
                    <a:pt x="351" y="357"/>
                    <a:pt x="351" y="357"/>
                    <a:pt x="351" y="357"/>
                  </a:cubicBezTo>
                  <a:cubicBezTo>
                    <a:pt x="351" y="358"/>
                    <a:pt x="351" y="358"/>
                    <a:pt x="351" y="358"/>
                  </a:cubicBezTo>
                  <a:cubicBezTo>
                    <a:pt x="352" y="361"/>
                    <a:pt x="352" y="361"/>
                    <a:pt x="352" y="361"/>
                  </a:cubicBezTo>
                  <a:cubicBezTo>
                    <a:pt x="353" y="363"/>
                    <a:pt x="353" y="363"/>
                    <a:pt x="353" y="363"/>
                  </a:cubicBezTo>
                  <a:cubicBezTo>
                    <a:pt x="354" y="366"/>
                    <a:pt x="354" y="366"/>
                    <a:pt x="354" y="366"/>
                  </a:cubicBezTo>
                  <a:cubicBezTo>
                    <a:pt x="355" y="368"/>
                    <a:pt x="356" y="370"/>
                    <a:pt x="357" y="372"/>
                  </a:cubicBezTo>
                  <a:cubicBezTo>
                    <a:pt x="359" y="377"/>
                    <a:pt x="362" y="381"/>
                    <a:pt x="365" y="385"/>
                  </a:cubicBezTo>
                  <a:cubicBezTo>
                    <a:pt x="368" y="389"/>
                    <a:pt x="372" y="393"/>
                    <a:pt x="376" y="397"/>
                  </a:cubicBezTo>
                  <a:cubicBezTo>
                    <a:pt x="377" y="397"/>
                    <a:pt x="378" y="398"/>
                    <a:pt x="379" y="399"/>
                  </a:cubicBezTo>
                  <a:cubicBezTo>
                    <a:pt x="380" y="399"/>
                    <a:pt x="380" y="400"/>
                    <a:pt x="381" y="400"/>
                  </a:cubicBezTo>
                  <a:cubicBezTo>
                    <a:pt x="382" y="401"/>
                    <a:pt x="382" y="401"/>
                    <a:pt x="382" y="401"/>
                  </a:cubicBezTo>
                  <a:cubicBezTo>
                    <a:pt x="383" y="401"/>
                    <a:pt x="383" y="401"/>
                    <a:pt x="383" y="401"/>
                  </a:cubicBezTo>
                  <a:cubicBezTo>
                    <a:pt x="385" y="402"/>
                    <a:pt x="386" y="403"/>
                    <a:pt x="388" y="404"/>
                  </a:cubicBezTo>
                  <a:cubicBezTo>
                    <a:pt x="390" y="405"/>
                    <a:pt x="390" y="405"/>
                    <a:pt x="390" y="405"/>
                  </a:cubicBezTo>
                  <a:cubicBezTo>
                    <a:pt x="392" y="405"/>
                    <a:pt x="392" y="405"/>
                    <a:pt x="392" y="405"/>
                  </a:cubicBezTo>
                  <a:cubicBezTo>
                    <a:pt x="392" y="405"/>
                    <a:pt x="393" y="406"/>
                    <a:pt x="393" y="406"/>
                  </a:cubicBezTo>
                  <a:cubicBezTo>
                    <a:pt x="399" y="392"/>
                    <a:pt x="399" y="392"/>
                    <a:pt x="399" y="392"/>
                  </a:cubicBezTo>
                  <a:cubicBezTo>
                    <a:pt x="404" y="383"/>
                    <a:pt x="404" y="383"/>
                    <a:pt x="404" y="383"/>
                  </a:cubicBezTo>
                  <a:cubicBezTo>
                    <a:pt x="406" y="378"/>
                    <a:pt x="406" y="378"/>
                    <a:pt x="406" y="378"/>
                  </a:cubicBezTo>
                  <a:cubicBezTo>
                    <a:pt x="407" y="377"/>
                    <a:pt x="407" y="377"/>
                    <a:pt x="407" y="377"/>
                  </a:cubicBezTo>
                  <a:cubicBezTo>
                    <a:pt x="408" y="376"/>
                    <a:pt x="408" y="376"/>
                    <a:pt x="408" y="376"/>
                  </a:cubicBezTo>
                  <a:cubicBezTo>
                    <a:pt x="408" y="375"/>
                    <a:pt x="409" y="374"/>
                    <a:pt x="409" y="374"/>
                  </a:cubicBezTo>
                  <a:cubicBezTo>
                    <a:pt x="411" y="371"/>
                    <a:pt x="414" y="368"/>
                    <a:pt x="416" y="366"/>
                  </a:cubicBezTo>
                  <a:cubicBezTo>
                    <a:pt x="421" y="361"/>
                    <a:pt x="427" y="358"/>
                    <a:pt x="432" y="359"/>
                  </a:cubicBezTo>
                  <a:cubicBezTo>
                    <a:pt x="435" y="360"/>
                    <a:pt x="438" y="361"/>
                    <a:pt x="440" y="363"/>
                  </a:cubicBezTo>
                  <a:cubicBezTo>
                    <a:pt x="443" y="365"/>
                    <a:pt x="444" y="368"/>
                    <a:pt x="446" y="371"/>
                  </a:cubicBezTo>
                  <a:cubicBezTo>
                    <a:pt x="448" y="377"/>
                    <a:pt x="449" y="384"/>
                    <a:pt x="448" y="390"/>
                  </a:cubicBezTo>
                  <a:cubicBezTo>
                    <a:pt x="447" y="394"/>
                    <a:pt x="447" y="397"/>
                    <a:pt x="445" y="400"/>
                  </a:cubicBezTo>
                  <a:cubicBezTo>
                    <a:pt x="444" y="403"/>
                    <a:pt x="442" y="406"/>
                    <a:pt x="440" y="408"/>
                  </a:cubicBezTo>
                  <a:cubicBezTo>
                    <a:pt x="436" y="413"/>
                    <a:pt x="430" y="417"/>
                    <a:pt x="423" y="419"/>
                  </a:cubicBezTo>
                  <a:cubicBezTo>
                    <a:pt x="420" y="420"/>
                    <a:pt x="416" y="420"/>
                    <a:pt x="413" y="420"/>
                  </a:cubicBezTo>
                  <a:cubicBezTo>
                    <a:pt x="411" y="421"/>
                    <a:pt x="410" y="421"/>
                    <a:pt x="408" y="421"/>
                  </a:cubicBezTo>
                  <a:cubicBezTo>
                    <a:pt x="407" y="421"/>
                    <a:pt x="407" y="421"/>
                    <a:pt x="407" y="421"/>
                  </a:cubicBezTo>
                  <a:cubicBezTo>
                    <a:pt x="407" y="421"/>
                    <a:pt x="407" y="421"/>
                    <a:pt x="406" y="421"/>
                  </a:cubicBezTo>
                  <a:cubicBezTo>
                    <a:pt x="405" y="421"/>
                    <a:pt x="405" y="421"/>
                    <a:pt x="404" y="420"/>
                  </a:cubicBezTo>
                  <a:cubicBezTo>
                    <a:pt x="400" y="420"/>
                    <a:pt x="400" y="420"/>
                    <a:pt x="400" y="420"/>
                  </a:cubicBezTo>
                  <a:cubicBezTo>
                    <a:pt x="399" y="422"/>
                    <a:pt x="399" y="423"/>
                    <a:pt x="398" y="425"/>
                  </a:cubicBezTo>
                  <a:cubicBezTo>
                    <a:pt x="396" y="429"/>
                    <a:pt x="396" y="429"/>
                    <a:pt x="396" y="429"/>
                  </a:cubicBezTo>
                  <a:cubicBezTo>
                    <a:pt x="393" y="435"/>
                    <a:pt x="393" y="435"/>
                    <a:pt x="393" y="435"/>
                  </a:cubicBezTo>
                  <a:cubicBezTo>
                    <a:pt x="388" y="447"/>
                    <a:pt x="388" y="447"/>
                    <a:pt x="388" y="447"/>
                  </a:cubicBezTo>
                  <a:cubicBezTo>
                    <a:pt x="384" y="456"/>
                    <a:pt x="381" y="464"/>
                    <a:pt x="378" y="472"/>
                  </a:cubicBezTo>
                  <a:cubicBezTo>
                    <a:pt x="371" y="489"/>
                    <a:pt x="365" y="506"/>
                    <a:pt x="359" y="523"/>
                  </a:cubicBezTo>
                  <a:cubicBezTo>
                    <a:pt x="353" y="539"/>
                    <a:pt x="347" y="556"/>
                    <a:pt x="342" y="573"/>
                  </a:cubicBezTo>
                  <a:cubicBezTo>
                    <a:pt x="340" y="581"/>
                    <a:pt x="337" y="590"/>
                    <a:pt x="335" y="598"/>
                  </a:cubicBezTo>
                  <a:cubicBezTo>
                    <a:pt x="330" y="612"/>
                    <a:pt x="330" y="612"/>
                    <a:pt x="330" y="612"/>
                  </a:cubicBezTo>
                  <a:cubicBezTo>
                    <a:pt x="329" y="617"/>
                    <a:pt x="329" y="617"/>
                    <a:pt x="329" y="617"/>
                  </a:cubicBezTo>
                  <a:cubicBezTo>
                    <a:pt x="328" y="620"/>
                    <a:pt x="328" y="620"/>
                    <a:pt x="328" y="620"/>
                  </a:cubicBezTo>
                  <a:cubicBezTo>
                    <a:pt x="328" y="621"/>
                    <a:pt x="328" y="621"/>
                    <a:pt x="328" y="621"/>
                  </a:cubicBezTo>
                  <a:cubicBezTo>
                    <a:pt x="328" y="621"/>
                    <a:pt x="328" y="621"/>
                    <a:pt x="328" y="621"/>
                  </a:cubicBezTo>
                  <a:cubicBezTo>
                    <a:pt x="329" y="621"/>
                    <a:pt x="329" y="621"/>
                    <a:pt x="329" y="621"/>
                  </a:cubicBezTo>
                  <a:cubicBezTo>
                    <a:pt x="329" y="621"/>
                    <a:pt x="329" y="621"/>
                    <a:pt x="329" y="621"/>
                  </a:cubicBezTo>
                  <a:cubicBezTo>
                    <a:pt x="339" y="621"/>
                    <a:pt x="339" y="621"/>
                    <a:pt x="339" y="621"/>
                  </a:cubicBezTo>
                  <a:cubicBezTo>
                    <a:pt x="392" y="621"/>
                    <a:pt x="392" y="621"/>
                    <a:pt x="392" y="621"/>
                  </a:cubicBezTo>
                  <a:cubicBezTo>
                    <a:pt x="393" y="621"/>
                    <a:pt x="393" y="621"/>
                    <a:pt x="393" y="621"/>
                  </a:cubicBezTo>
                  <a:cubicBezTo>
                    <a:pt x="393" y="621"/>
                    <a:pt x="393" y="621"/>
                    <a:pt x="393" y="621"/>
                  </a:cubicBezTo>
                  <a:cubicBezTo>
                    <a:pt x="394" y="621"/>
                    <a:pt x="395" y="621"/>
                    <a:pt x="395" y="621"/>
                  </a:cubicBezTo>
                  <a:cubicBezTo>
                    <a:pt x="397" y="621"/>
                    <a:pt x="398" y="620"/>
                    <a:pt x="399" y="620"/>
                  </a:cubicBezTo>
                  <a:cubicBezTo>
                    <a:pt x="402" y="619"/>
                    <a:pt x="404" y="618"/>
                    <a:pt x="406" y="616"/>
                  </a:cubicBezTo>
                  <a:cubicBezTo>
                    <a:pt x="410" y="613"/>
                    <a:pt x="413" y="608"/>
                    <a:pt x="414" y="603"/>
                  </a:cubicBezTo>
                  <a:cubicBezTo>
                    <a:pt x="414" y="602"/>
                    <a:pt x="414" y="601"/>
                    <a:pt x="414" y="601"/>
                  </a:cubicBezTo>
                  <a:cubicBezTo>
                    <a:pt x="414" y="600"/>
                    <a:pt x="414" y="600"/>
                    <a:pt x="414" y="600"/>
                  </a:cubicBezTo>
                  <a:cubicBezTo>
                    <a:pt x="414" y="599"/>
                    <a:pt x="414" y="599"/>
                    <a:pt x="414" y="599"/>
                  </a:cubicBezTo>
                  <a:cubicBezTo>
                    <a:pt x="414" y="596"/>
                    <a:pt x="414" y="596"/>
                    <a:pt x="414" y="596"/>
                  </a:cubicBezTo>
                  <a:cubicBezTo>
                    <a:pt x="414" y="590"/>
                    <a:pt x="414" y="590"/>
                    <a:pt x="414" y="590"/>
                  </a:cubicBezTo>
                  <a:cubicBezTo>
                    <a:pt x="414" y="577"/>
                    <a:pt x="414" y="577"/>
                    <a:pt x="414" y="577"/>
                  </a:cubicBezTo>
                  <a:cubicBezTo>
                    <a:pt x="414" y="552"/>
                    <a:pt x="414" y="552"/>
                    <a:pt x="414" y="552"/>
                  </a:cubicBezTo>
                  <a:cubicBezTo>
                    <a:pt x="414" y="548"/>
                    <a:pt x="414" y="548"/>
                    <a:pt x="414" y="548"/>
                  </a:cubicBezTo>
                  <a:cubicBezTo>
                    <a:pt x="414" y="547"/>
                    <a:pt x="415" y="547"/>
                    <a:pt x="415" y="547"/>
                  </a:cubicBezTo>
                  <a:cubicBezTo>
                    <a:pt x="416" y="546"/>
                    <a:pt x="416" y="546"/>
                    <a:pt x="416" y="546"/>
                  </a:cubicBezTo>
                  <a:cubicBezTo>
                    <a:pt x="420" y="545"/>
                    <a:pt x="424" y="543"/>
                    <a:pt x="428" y="541"/>
                  </a:cubicBezTo>
                  <a:cubicBezTo>
                    <a:pt x="442" y="533"/>
                    <a:pt x="456" y="523"/>
                    <a:pt x="470" y="513"/>
                  </a:cubicBezTo>
                  <a:cubicBezTo>
                    <a:pt x="496" y="493"/>
                    <a:pt x="518" y="468"/>
                    <a:pt x="535" y="440"/>
                  </a:cubicBezTo>
                  <a:cubicBezTo>
                    <a:pt x="553" y="412"/>
                    <a:pt x="565" y="382"/>
                    <a:pt x="572" y="350"/>
                  </a:cubicBezTo>
                  <a:cubicBezTo>
                    <a:pt x="580" y="319"/>
                    <a:pt x="581" y="286"/>
                    <a:pt x="578" y="255"/>
                  </a:cubicBezTo>
                  <a:cubicBezTo>
                    <a:pt x="574" y="223"/>
                    <a:pt x="566" y="192"/>
                    <a:pt x="552" y="164"/>
                  </a:cubicBezTo>
                  <a:cubicBezTo>
                    <a:pt x="539" y="135"/>
                    <a:pt x="521" y="109"/>
                    <a:pt x="499" y="86"/>
                  </a:cubicBezTo>
                  <a:cubicBezTo>
                    <a:pt x="477" y="63"/>
                    <a:pt x="451" y="44"/>
                    <a:pt x="424" y="30"/>
                  </a:cubicBezTo>
                  <a:cubicBezTo>
                    <a:pt x="412" y="23"/>
                    <a:pt x="399" y="18"/>
                    <a:pt x="386" y="13"/>
                  </a:cubicBezTo>
                  <a:cubicBezTo>
                    <a:pt x="369" y="8"/>
                    <a:pt x="353" y="4"/>
                    <a:pt x="339" y="2"/>
                  </a:cubicBezTo>
                  <a:cubicBezTo>
                    <a:pt x="325" y="0"/>
                    <a:pt x="313" y="0"/>
                    <a:pt x="305" y="0"/>
                  </a:cubicBezTo>
                  <a:cubicBezTo>
                    <a:pt x="296" y="0"/>
                    <a:pt x="291" y="0"/>
                    <a:pt x="291" y="1"/>
                  </a:cubicBezTo>
                  <a:cubicBezTo>
                    <a:pt x="291" y="1"/>
                    <a:pt x="296" y="2"/>
                    <a:pt x="308" y="3"/>
                  </a:cubicBezTo>
                  <a:cubicBezTo>
                    <a:pt x="314" y="3"/>
                    <a:pt x="322" y="4"/>
                    <a:pt x="331" y="6"/>
                  </a:cubicBezTo>
                  <a:cubicBezTo>
                    <a:pt x="341" y="7"/>
                    <a:pt x="352" y="10"/>
                    <a:pt x="365" y="13"/>
                  </a:cubicBezTo>
                  <a:cubicBezTo>
                    <a:pt x="372" y="15"/>
                    <a:pt x="380" y="18"/>
                    <a:pt x="388" y="21"/>
                  </a:cubicBezTo>
                  <a:cubicBezTo>
                    <a:pt x="397" y="24"/>
                    <a:pt x="405" y="28"/>
                    <a:pt x="413" y="31"/>
                  </a:cubicBezTo>
                  <a:cubicBezTo>
                    <a:pt x="429" y="39"/>
                    <a:pt x="440" y="46"/>
                    <a:pt x="440" y="46"/>
                  </a:cubicBezTo>
                  <a:cubicBezTo>
                    <a:pt x="445" y="49"/>
                    <a:pt x="445" y="50"/>
                    <a:pt x="444" y="50"/>
                  </a:cubicBezTo>
                  <a:cubicBezTo>
                    <a:pt x="443" y="50"/>
                    <a:pt x="440" y="48"/>
                    <a:pt x="437" y="47"/>
                  </a:cubicBezTo>
                  <a:cubicBezTo>
                    <a:pt x="475" y="70"/>
                    <a:pt x="507" y="102"/>
                    <a:pt x="530" y="139"/>
                  </a:cubicBezTo>
                  <a:cubicBezTo>
                    <a:pt x="553" y="176"/>
                    <a:pt x="567" y="219"/>
                    <a:pt x="571" y="263"/>
                  </a:cubicBezTo>
                  <a:cubicBezTo>
                    <a:pt x="572" y="285"/>
                    <a:pt x="572" y="307"/>
                    <a:pt x="568" y="329"/>
                  </a:cubicBezTo>
                  <a:cubicBezTo>
                    <a:pt x="565" y="350"/>
                    <a:pt x="559" y="371"/>
                    <a:pt x="551" y="392"/>
                  </a:cubicBezTo>
                  <a:cubicBezTo>
                    <a:pt x="535" y="432"/>
                    <a:pt x="509" y="469"/>
                    <a:pt x="475" y="498"/>
                  </a:cubicBezTo>
                  <a:cubicBezTo>
                    <a:pt x="462" y="510"/>
                    <a:pt x="448" y="520"/>
                    <a:pt x="432" y="529"/>
                  </a:cubicBezTo>
                  <a:cubicBezTo>
                    <a:pt x="428" y="531"/>
                    <a:pt x="425" y="533"/>
                    <a:pt x="421" y="535"/>
                  </a:cubicBezTo>
                  <a:cubicBezTo>
                    <a:pt x="419" y="536"/>
                    <a:pt x="417" y="537"/>
                    <a:pt x="415" y="538"/>
                  </a:cubicBezTo>
                  <a:cubicBezTo>
                    <a:pt x="413" y="539"/>
                    <a:pt x="410" y="541"/>
                    <a:pt x="407" y="542"/>
                  </a:cubicBezTo>
                  <a:cubicBezTo>
                    <a:pt x="406" y="542"/>
                    <a:pt x="406" y="542"/>
                    <a:pt x="406" y="542"/>
                  </a:cubicBezTo>
                  <a:cubicBezTo>
                    <a:pt x="406" y="542"/>
                    <a:pt x="406" y="542"/>
                    <a:pt x="406" y="542"/>
                  </a:cubicBezTo>
                  <a:cubicBezTo>
                    <a:pt x="406" y="543"/>
                    <a:pt x="406" y="543"/>
                    <a:pt x="406" y="543"/>
                  </a:cubicBezTo>
                  <a:cubicBezTo>
                    <a:pt x="406" y="544"/>
                    <a:pt x="406" y="544"/>
                    <a:pt x="406" y="544"/>
                  </a:cubicBezTo>
                  <a:cubicBezTo>
                    <a:pt x="406" y="547"/>
                    <a:pt x="406" y="547"/>
                    <a:pt x="406" y="547"/>
                  </a:cubicBezTo>
                  <a:cubicBezTo>
                    <a:pt x="406" y="551"/>
                    <a:pt x="406" y="551"/>
                    <a:pt x="406" y="551"/>
                  </a:cubicBezTo>
                  <a:cubicBezTo>
                    <a:pt x="406" y="558"/>
                    <a:pt x="406" y="558"/>
                    <a:pt x="406" y="558"/>
                  </a:cubicBezTo>
                  <a:cubicBezTo>
                    <a:pt x="406" y="571"/>
                    <a:pt x="406" y="571"/>
                    <a:pt x="406" y="571"/>
                  </a:cubicBezTo>
                  <a:cubicBezTo>
                    <a:pt x="406" y="598"/>
                    <a:pt x="406" y="598"/>
                    <a:pt x="406" y="598"/>
                  </a:cubicBezTo>
                  <a:cubicBezTo>
                    <a:pt x="406" y="600"/>
                    <a:pt x="406" y="600"/>
                    <a:pt x="406" y="600"/>
                  </a:cubicBezTo>
                  <a:cubicBezTo>
                    <a:pt x="406" y="600"/>
                    <a:pt x="406" y="600"/>
                    <a:pt x="406" y="600"/>
                  </a:cubicBezTo>
                  <a:cubicBezTo>
                    <a:pt x="406" y="601"/>
                    <a:pt x="406" y="601"/>
                    <a:pt x="406" y="601"/>
                  </a:cubicBezTo>
                  <a:cubicBezTo>
                    <a:pt x="406" y="602"/>
                    <a:pt x="406" y="603"/>
                    <a:pt x="406" y="604"/>
                  </a:cubicBezTo>
                  <a:cubicBezTo>
                    <a:pt x="405" y="605"/>
                    <a:pt x="404" y="607"/>
                    <a:pt x="403" y="608"/>
                  </a:cubicBezTo>
                  <a:cubicBezTo>
                    <a:pt x="401" y="611"/>
                    <a:pt x="398" y="613"/>
                    <a:pt x="394" y="613"/>
                  </a:cubicBezTo>
                  <a:cubicBezTo>
                    <a:pt x="394" y="613"/>
                    <a:pt x="393" y="613"/>
                    <a:pt x="393" y="613"/>
                  </a:cubicBezTo>
                  <a:cubicBezTo>
                    <a:pt x="391" y="613"/>
                    <a:pt x="391" y="613"/>
                    <a:pt x="391" y="613"/>
                  </a:cubicBezTo>
                  <a:cubicBezTo>
                    <a:pt x="388" y="613"/>
                    <a:pt x="388" y="613"/>
                    <a:pt x="388" y="613"/>
                  </a:cubicBezTo>
                  <a:cubicBezTo>
                    <a:pt x="381" y="613"/>
                    <a:pt x="381" y="613"/>
                    <a:pt x="381" y="613"/>
                  </a:cubicBezTo>
                  <a:cubicBezTo>
                    <a:pt x="368" y="613"/>
                    <a:pt x="368" y="613"/>
                    <a:pt x="368" y="613"/>
                  </a:cubicBezTo>
                  <a:cubicBezTo>
                    <a:pt x="342" y="613"/>
                    <a:pt x="342" y="613"/>
                    <a:pt x="342" y="613"/>
                  </a:cubicBezTo>
                  <a:cubicBezTo>
                    <a:pt x="339" y="613"/>
                    <a:pt x="339" y="613"/>
                    <a:pt x="339" y="613"/>
                  </a:cubicBezTo>
                  <a:cubicBezTo>
                    <a:pt x="339" y="613"/>
                    <a:pt x="339" y="613"/>
                    <a:pt x="339" y="613"/>
                  </a:cubicBezTo>
                  <a:cubicBezTo>
                    <a:pt x="338" y="613"/>
                    <a:pt x="339" y="613"/>
                    <a:pt x="339" y="613"/>
                  </a:cubicBezTo>
                  <a:cubicBezTo>
                    <a:pt x="339" y="612"/>
                    <a:pt x="339" y="612"/>
                    <a:pt x="339" y="612"/>
                  </a:cubicBezTo>
                  <a:cubicBezTo>
                    <a:pt x="339" y="610"/>
                    <a:pt x="339" y="610"/>
                    <a:pt x="339" y="610"/>
                  </a:cubicBezTo>
                  <a:cubicBezTo>
                    <a:pt x="342" y="599"/>
                    <a:pt x="342" y="599"/>
                    <a:pt x="342" y="599"/>
                  </a:cubicBezTo>
                  <a:cubicBezTo>
                    <a:pt x="345" y="591"/>
                    <a:pt x="348" y="582"/>
                    <a:pt x="350" y="574"/>
                  </a:cubicBezTo>
                  <a:cubicBezTo>
                    <a:pt x="355" y="557"/>
                    <a:pt x="361" y="540"/>
                    <a:pt x="367" y="524"/>
                  </a:cubicBezTo>
                  <a:cubicBezTo>
                    <a:pt x="373" y="507"/>
                    <a:pt x="379" y="490"/>
                    <a:pt x="385" y="474"/>
                  </a:cubicBezTo>
                  <a:cubicBezTo>
                    <a:pt x="389" y="466"/>
                    <a:pt x="392" y="458"/>
                    <a:pt x="396" y="450"/>
                  </a:cubicBezTo>
                  <a:cubicBezTo>
                    <a:pt x="401" y="438"/>
                    <a:pt x="401" y="438"/>
                    <a:pt x="401" y="438"/>
                  </a:cubicBezTo>
                  <a:cubicBezTo>
                    <a:pt x="403" y="432"/>
                    <a:pt x="403" y="432"/>
                    <a:pt x="403" y="432"/>
                  </a:cubicBezTo>
                  <a:cubicBezTo>
                    <a:pt x="404" y="430"/>
                    <a:pt x="404" y="430"/>
                    <a:pt x="404" y="430"/>
                  </a:cubicBezTo>
                  <a:cubicBezTo>
                    <a:pt x="405" y="429"/>
                    <a:pt x="405" y="429"/>
                    <a:pt x="405" y="428"/>
                  </a:cubicBezTo>
                  <a:cubicBezTo>
                    <a:pt x="405" y="428"/>
                    <a:pt x="406" y="428"/>
                    <a:pt x="406" y="429"/>
                  </a:cubicBezTo>
                  <a:cubicBezTo>
                    <a:pt x="407" y="429"/>
                    <a:pt x="407" y="429"/>
                    <a:pt x="407" y="429"/>
                  </a:cubicBezTo>
                  <a:cubicBezTo>
                    <a:pt x="408" y="429"/>
                    <a:pt x="408" y="429"/>
                    <a:pt x="408" y="429"/>
                  </a:cubicBezTo>
                  <a:cubicBezTo>
                    <a:pt x="410" y="429"/>
                    <a:pt x="412" y="429"/>
                    <a:pt x="414" y="428"/>
                  </a:cubicBezTo>
                  <a:cubicBezTo>
                    <a:pt x="418" y="428"/>
                    <a:pt x="422" y="427"/>
                    <a:pt x="426" y="426"/>
                  </a:cubicBezTo>
                  <a:cubicBezTo>
                    <a:pt x="433" y="424"/>
                    <a:pt x="441" y="420"/>
                    <a:pt x="446" y="413"/>
                  </a:cubicBezTo>
                  <a:cubicBezTo>
                    <a:pt x="449" y="410"/>
                    <a:pt x="451" y="407"/>
                    <a:pt x="453" y="403"/>
                  </a:cubicBezTo>
                  <a:cubicBezTo>
                    <a:pt x="454" y="399"/>
                    <a:pt x="455" y="395"/>
                    <a:pt x="456" y="391"/>
                  </a:cubicBezTo>
                  <a:cubicBezTo>
                    <a:pt x="457" y="383"/>
                    <a:pt x="457" y="375"/>
                    <a:pt x="453" y="367"/>
                  </a:cubicBezTo>
                  <a:cubicBezTo>
                    <a:pt x="451" y="363"/>
                    <a:pt x="449" y="360"/>
                    <a:pt x="446" y="357"/>
                  </a:cubicBezTo>
                  <a:cubicBezTo>
                    <a:pt x="442" y="354"/>
                    <a:pt x="438" y="352"/>
                    <a:pt x="434" y="351"/>
                  </a:cubicBezTo>
                  <a:cubicBezTo>
                    <a:pt x="433" y="351"/>
                    <a:pt x="431" y="351"/>
                    <a:pt x="430" y="351"/>
                  </a:cubicBezTo>
                  <a:cubicBezTo>
                    <a:pt x="429" y="351"/>
                    <a:pt x="428" y="351"/>
                    <a:pt x="427" y="351"/>
                  </a:cubicBezTo>
                  <a:cubicBezTo>
                    <a:pt x="424" y="351"/>
                    <a:pt x="422" y="352"/>
                    <a:pt x="420" y="353"/>
                  </a:cubicBezTo>
                  <a:cubicBezTo>
                    <a:pt x="416" y="355"/>
                    <a:pt x="413" y="357"/>
                    <a:pt x="410" y="360"/>
                  </a:cubicBezTo>
                  <a:cubicBezTo>
                    <a:pt x="407" y="363"/>
                    <a:pt x="405" y="366"/>
                    <a:pt x="402" y="369"/>
                  </a:cubicBezTo>
                  <a:cubicBezTo>
                    <a:pt x="402" y="369"/>
                    <a:pt x="401" y="370"/>
                    <a:pt x="401" y="371"/>
                  </a:cubicBezTo>
                  <a:cubicBezTo>
                    <a:pt x="400" y="372"/>
                    <a:pt x="400" y="372"/>
                    <a:pt x="400" y="372"/>
                  </a:cubicBezTo>
                  <a:cubicBezTo>
                    <a:pt x="400" y="373"/>
                    <a:pt x="400" y="373"/>
                    <a:pt x="400" y="373"/>
                  </a:cubicBezTo>
                  <a:cubicBezTo>
                    <a:pt x="399" y="374"/>
                    <a:pt x="399" y="374"/>
                    <a:pt x="399" y="374"/>
                  </a:cubicBezTo>
                  <a:cubicBezTo>
                    <a:pt x="396" y="379"/>
                    <a:pt x="396" y="379"/>
                    <a:pt x="396" y="379"/>
                  </a:cubicBezTo>
                  <a:cubicBezTo>
                    <a:pt x="392" y="389"/>
                    <a:pt x="392" y="389"/>
                    <a:pt x="392" y="389"/>
                  </a:cubicBezTo>
                  <a:cubicBezTo>
                    <a:pt x="389" y="394"/>
                    <a:pt x="389" y="394"/>
                    <a:pt x="389" y="394"/>
                  </a:cubicBezTo>
                  <a:cubicBezTo>
                    <a:pt x="389" y="395"/>
                    <a:pt x="389" y="395"/>
                    <a:pt x="389" y="394"/>
                  </a:cubicBezTo>
                  <a:cubicBezTo>
                    <a:pt x="388" y="394"/>
                    <a:pt x="388" y="394"/>
                    <a:pt x="388" y="394"/>
                  </a:cubicBezTo>
                  <a:cubicBezTo>
                    <a:pt x="388" y="394"/>
                    <a:pt x="388" y="394"/>
                    <a:pt x="388" y="394"/>
                  </a:cubicBezTo>
                  <a:cubicBezTo>
                    <a:pt x="387" y="394"/>
                    <a:pt x="387" y="394"/>
                    <a:pt x="387" y="394"/>
                  </a:cubicBezTo>
                  <a:cubicBezTo>
                    <a:pt x="386" y="393"/>
                    <a:pt x="386" y="393"/>
                    <a:pt x="386" y="393"/>
                  </a:cubicBezTo>
                  <a:cubicBezTo>
                    <a:pt x="385" y="393"/>
                    <a:pt x="385" y="393"/>
                    <a:pt x="385" y="393"/>
                  </a:cubicBezTo>
                  <a:cubicBezTo>
                    <a:pt x="385" y="392"/>
                    <a:pt x="384" y="392"/>
                    <a:pt x="383" y="391"/>
                  </a:cubicBezTo>
                  <a:cubicBezTo>
                    <a:pt x="380" y="389"/>
                    <a:pt x="377" y="386"/>
                    <a:pt x="375" y="383"/>
                  </a:cubicBezTo>
                  <a:cubicBezTo>
                    <a:pt x="369" y="377"/>
                    <a:pt x="365" y="370"/>
                    <a:pt x="362" y="363"/>
                  </a:cubicBezTo>
                  <a:cubicBezTo>
                    <a:pt x="365" y="370"/>
                    <a:pt x="369" y="377"/>
                    <a:pt x="375" y="383"/>
                  </a:cubicBezTo>
                  <a:cubicBezTo>
                    <a:pt x="377" y="386"/>
                    <a:pt x="380" y="389"/>
                    <a:pt x="383" y="391"/>
                  </a:cubicBezTo>
                  <a:cubicBezTo>
                    <a:pt x="384" y="392"/>
                    <a:pt x="385" y="392"/>
                    <a:pt x="385" y="393"/>
                  </a:cubicBezTo>
                  <a:cubicBezTo>
                    <a:pt x="386" y="393"/>
                    <a:pt x="386" y="393"/>
                    <a:pt x="386" y="393"/>
                  </a:cubicBezTo>
                  <a:cubicBezTo>
                    <a:pt x="387" y="393"/>
                    <a:pt x="387" y="393"/>
                    <a:pt x="387" y="393"/>
                  </a:cubicBezTo>
                  <a:cubicBezTo>
                    <a:pt x="387" y="394"/>
                    <a:pt x="387" y="394"/>
                    <a:pt x="388" y="394"/>
                  </a:cubicBezTo>
                  <a:cubicBezTo>
                    <a:pt x="388" y="394"/>
                    <a:pt x="388" y="394"/>
                    <a:pt x="388" y="394"/>
                  </a:cubicBezTo>
                  <a:cubicBezTo>
                    <a:pt x="389" y="394"/>
                    <a:pt x="389" y="394"/>
                    <a:pt x="389" y="394"/>
                  </a:cubicBezTo>
                  <a:cubicBezTo>
                    <a:pt x="389" y="394"/>
                    <a:pt x="389" y="395"/>
                    <a:pt x="389" y="394"/>
                  </a:cubicBezTo>
                  <a:cubicBezTo>
                    <a:pt x="392" y="389"/>
                    <a:pt x="392" y="389"/>
                    <a:pt x="392" y="389"/>
                  </a:cubicBezTo>
                  <a:cubicBezTo>
                    <a:pt x="396" y="379"/>
                    <a:pt x="396" y="379"/>
                    <a:pt x="396" y="379"/>
                  </a:cubicBezTo>
                  <a:cubicBezTo>
                    <a:pt x="399" y="374"/>
                    <a:pt x="399" y="374"/>
                    <a:pt x="399" y="374"/>
                  </a:cubicBezTo>
                  <a:cubicBezTo>
                    <a:pt x="399" y="373"/>
                    <a:pt x="399" y="373"/>
                    <a:pt x="400" y="372"/>
                  </a:cubicBezTo>
                  <a:cubicBezTo>
                    <a:pt x="401" y="371"/>
                    <a:pt x="401" y="371"/>
                    <a:pt x="401" y="371"/>
                  </a:cubicBezTo>
                  <a:cubicBezTo>
                    <a:pt x="401" y="370"/>
                    <a:pt x="402" y="369"/>
                    <a:pt x="402" y="369"/>
                  </a:cubicBezTo>
                  <a:cubicBezTo>
                    <a:pt x="405" y="365"/>
                    <a:pt x="407" y="362"/>
                    <a:pt x="410" y="360"/>
                  </a:cubicBezTo>
                  <a:cubicBezTo>
                    <a:pt x="413" y="357"/>
                    <a:pt x="417" y="354"/>
                    <a:pt x="421" y="353"/>
                  </a:cubicBezTo>
                  <a:cubicBezTo>
                    <a:pt x="423" y="352"/>
                    <a:pt x="425" y="351"/>
                    <a:pt x="427" y="351"/>
                  </a:cubicBezTo>
                  <a:cubicBezTo>
                    <a:pt x="429" y="350"/>
                    <a:pt x="432" y="350"/>
                    <a:pt x="434" y="351"/>
                  </a:cubicBezTo>
                  <a:cubicBezTo>
                    <a:pt x="439" y="352"/>
                    <a:pt x="443" y="354"/>
                    <a:pt x="446" y="357"/>
                  </a:cubicBezTo>
                  <a:cubicBezTo>
                    <a:pt x="449" y="360"/>
                    <a:pt x="452" y="364"/>
                    <a:pt x="453" y="368"/>
                  </a:cubicBezTo>
                  <a:cubicBezTo>
                    <a:pt x="457" y="375"/>
                    <a:pt x="457" y="384"/>
                    <a:pt x="456" y="392"/>
                  </a:cubicBezTo>
                  <a:cubicBezTo>
                    <a:pt x="455" y="396"/>
                    <a:pt x="454" y="400"/>
                    <a:pt x="453" y="403"/>
                  </a:cubicBezTo>
                  <a:cubicBezTo>
                    <a:pt x="451" y="407"/>
                    <a:pt x="449" y="411"/>
                    <a:pt x="446" y="414"/>
                  </a:cubicBezTo>
                  <a:cubicBezTo>
                    <a:pt x="441" y="420"/>
                    <a:pt x="433" y="424"/>
                    <a:pt x="425" y="426"/>
                  </a:cubicBezTo>
                  <a:cubicBezTo>
                    <a:pt x="422" y="428"/>
                    <a:pt x="418" y="428"/>
                    <a:pt x="414" y="429"/>
                  </a:cubicBezTo>
                  <a:cubicBezTo>
                    <a:pt x="412" y="429"/>
                    <a:pt x="410" y="429"/>
                    <a:pt x="408" y="429"/>
                  </a:cubicBezTo>
                  <a:cubicBezTo>
                    <a:pt x="407" y="429"/>
                    <a:pt x="407" y="429"/>
                    <a:pt x="407" y="429"/>
                  </a:cubicBezTo>
                  <a:cubicBezTo>
                    <a:pt x="407" y="429"/>
                    <a:pt x="407" y="429"/>
                    <a:pt x="407" y="429"/>
                  </a:cubicBezTo>
                  <a:cubicBezTo>
                    <a:pt x="406" y="429"/>
                    <a:pt x="406" y="429"/>
                    <a:pt x="406" y="429"/>
                  </a:cubicBezTo>
                  <a:cubicBezTo>
                    <a:pt x="406" y="429"/>
                    <a:pt x="405" y="429"/>
                    <a:pt x="405" y="429"/>
                  </a:cubicBezTo>
                  <a:cubicBezTo>
                    <a:pt x="405" y="429"/>
                    <a:pt x="405" y="429"/>
                    <a:pt x="404" y="430"/>
                  </a:cubicBezTo>
                  <a:cubicBezTo>
                    <a:pt x="404" y="432"/>
                    <a:pt x="404" y="432"/>
                    <a:pt x="404" y="432"/>
                  </a:cubicBezTo>
                  <a:cubicBezTo>
                    <a:pt x="401" y="438"/>
                    <a:pt x="401" y="438"/>
                    <a:pt x="401" y="438"/>
                  </a:cubicBezTo>
                  <a:cubicBezTo>
                    <a:pt x="396" y="450"/>
                    <a:pt x="396" y="450"/>
                    <a:pt x="396" y="450"/>
                  </a:cubicBezTo>
                  <a:cubicBezTo>
                    <a:pt x="392" y="458"/>
                    <a:pt x="389" y="466"/>
                    <a:pt x="385" y="475"/>
                  </a:cubicBezTo>
                  <a:cubicBezTo>
                    <a:pt x="379" y="491"/>
                    <a:pt x="373" y="508"/>
                    <a:pt x="367" y="525"/>
                  </a:cubicBezTo>
                  <a:cubicBezTo>
                    <a:pt x="361" y="541"/>
                    <a:pt x="355" y="558"/>
                    <a:pt x="350" y="575"/>
                  </a:cubicBezTo>
                  <a:cubicBezTo>
                    <a:pt x="347" y="584"/>
                    <a:pt x="345" y="592"/>
                    <a:pt x="342" y="601"/>
                  </a:cubicBezTo>
                  <a:cubicBezTo>
                    <a:pt x="339" y="611"/>
                    <a:pt x="339" y="611"/>
                    <a:pt x="339" y="611"/>
                  </a:cubicBezTo>
                  <a:cubicBezTo>
                    <a:pt x="339" y="612"/>
                    <a:pt x="339" y="612"/>
                    <a:pt x="339" y="612"/>
                  </a:cubicBezTo>
                  <a:cubicBezTo>
                    <a:pt x="339" y="613"/>
                    <a:pt x="339" y="613"/>
                    <a:pt x="339" y="613"/>
                  </a:cubicBezTo>
                  <a:cubicBezTo>
                    <a:pt x="339" y="613"/>
                    <a:pt x="339" y="613"/>
                    <a:pt x="339" y="613"/>
                  </a:cubicBezTo>
                  <a:cubicBezTo>
                    <a:pt x="339" y="613"/>
                    <a:pt x="339" y="613"/>
                    <a:pt x="339" y="613"/>
                  </a:cubicBezTo>
                  <a:cubicBezTo>
                    <a:pt x="340" y="613"/>
                    <a:pt x="340" y="613"/>
                    <a:pt x="340" y="613"/>
                  </a:cubicBezTo>
                  <a:cubicBezTo>
                    <a:pt x="343" y="613"/>
                    <a:pt x="343" y="613"/>
                    <a:pt x="343" y="613"/>
                  </a:cubicBezTo>
                  <a:cubicBezTo>
                    <a:pt x="369" y="613"/>
                    <a:pt x="369" y="613"/>
                    <a:pt x="369" y="613"/>
                  </a:cubicBezTo>
                  <a:cubicBezTo>
                    <a:pt x="382" y="613"/>
                    <a:pt x="382" y="613"/>
                    <a:pt x="382" y="613"/>
                  </a:cubicBezTo>
                  <a:cubicBezTo>
                    <a:pt x="389" y="613"/>
                    <a:pt x="389" y="613"/>
                    <a:pt x="389" y="613"/>
                  </a:cubicBezTo>
                  <a:cubicBezTo>
                    <a:pt x="392" y="613"/>
                    <a:pt x="392" y="613"/>
                    <a:pt x="392" y="613"/>
                  </a:cubicBezTo>
                  <a:cubicBezTo>
                    <a:pt x="393" y="613"/>
                    <a:pt x="393" y="613"/>
                    <a:pt x="394" y="613"/>
                  </a:cubicBezTo>
                  <a:cubicBezTo>
                    <a:pt x="394" y="613"/>
                    <a:pt x="395" y="613"/>
                    <a:pt x="395" y="613"/>
                  </a:cubicBezTo>
                  <a:cubicBezTo>
                    <a:pt x="398" y="612"/>
                    <a:pt x="402" y="610"/>
                    <a:pt x="404" y="607"/>
                  </a:cubicBezTo>
                  <a:cubicBezTo>
                    <a:pt x="405" y="606"/>
                    <a:pt x="405" y="604"/>
                    <a:pt x="406" y="603"/>
                  </a:cubicBezTo>
                  <a:cubicBezTo>
                    <a:pt x="406" y="602"/>
                    <a:pt x="406" y="601"/>
                    <a:pt x="406" y="600"/>
                  </a:cubicBezTo>
                  <a:cubicBezTo>
                    <a:pt x="406" y="597"/>
                    <a:pt x="406" y="597"/>
                    <a:pt x="406" y="597"/>
                  </a:cubicBezTo>
                  <a:cubicBezTo>
                    <a:pt x="406" y="570"/>
                    <a:pt x="406" y="570"/>
                    <a:pt x="406" y="570"/>
                  </a:cubicBezTo>
                  <a:cubicBezTo>
                    <a:pt x="406" y="557"/>
                    <a:pt x="406" y="557"/>
                    <a:pt x="406" y="557"/>
                  </a:cubicBezTo>
                  <a:cubicBezTo>
                    <a:pt x="406" y="550"/>
                    <a:pt x="406" y="550"/>
                    <a:pt x="406" y="550"/>
                  </a:cubicBezTo>
                  <a:cubicBezTo>
                    <a:pt x="406" y="545"/>
                    <a:pt x="406" y="545"/>
                    <a:pt x="406" y="545"/>
                  </a:cubicBezTo>
                  <a:cubicBezTo>
                    <a:pt x="406" y="543"/>
                    <a:pt x="406" y="543"/>
                    <a:pt x="406" y="543"/>
                  </a:cubicBezTo>
                  <a:cubicBezTo>
                    <a:pt x="406" y="543"/>
                    <a:pt x="406" y="543"/>
                    <a:pt x="406" y="543"/>
                  </a:cubicBezTo>
                  <a:cubicBezTo>
                    <a:pt x="406" y="542"/>
                    <a:pt x="406" y="542"/>
                    <a:pt x="406" y="542"/>
                  </a:cubicBezTo>
                  <a:cubicBezTo>
                    <a:pt x="407" y="542"/>
                    <a:pt x="407" y="542"/>
                    <a:pt x="407" y="542"/>
                  </a:cubicBezTo>
                  <a:cubicBezTo>
                    <a:pt x="408" y="542"/>
                    <a:pt x="408" y="542"/>
                    <a:pt x="408" y="542"/>
                  </a:cubicBezTo>
                  <a:cubicBezTo>
                    <a:pt x="412" y="540"/>
                    <a:pt x="412" y="540"/>
                    <a:pt x="412" y="540"/>
                  </a:cubicBezTo>
                  <a:cubicBezTo>
                    <a:pt x="415" y="538"/>
                    <a:pt x="415" y="538"/>
                    <a:pt x="415" y="538"/>
                  </a:cubicBezTo>
                  <a:cubicBezTo>
                    <a:pt x="417" y="537"/>
                    <a:pt x="419" y="536"/>
                    <a:pt x="421" y="535"/>
                  </a:cubicBezTo>
                  <a:cubicBezTo>
                    <a:pt x="425" y="533"/>
                    <a:pt x="429" y="531"/>
                    <a:pt x="433" y="529"/>
                  </a:cubicBezTo>
                  <a:cubicBezTo>
                    <a:pt x="448" y="520"/>
                    <a:pt x="462" y="509"/>
                    <a:pt x="475" y="498"/>
                  </a:cubicBezTo>
                  <a:cubicBezTo>
                    <a:pt x="509" y="469"/>
                    <a:pt x="535" y="432"/>
                    <a:pt x="551" y="391"/>
                  </a:cubicBezTo>
                  <a:cubicBezTo>
                    <a:pt x="568" y="350"/>
                    <a:pt x="574" y="305"/>
                    <a:pt x="570" y="261"/>
                  </a:cubicBezTo>
                  <a:cubicBezTo>
                    <a:pt x="566" y="217"/>
                    <a:pt x="552" y="174"/>
                    <a:pt x="528" y="136"/>
                  </a:cubicBezTo>
                  <a:cubicBezTo>
                    <a:pt x="504" y="99"/>
                    <a:pt x="471" y="67"/>
                    <a:pt x="432" y="44"/>
                  </a:cubicBezTo>
                  <a:cubicBezTo>
                    <a:pt x="430" y="43"/>
                    <a:pt x="429" y="43"/>
                    <a:pt x="432" y="45"/>
                  </a:cubicBezTo>
                  <a:cubicBezTo>
                    <a:pt x="442" y="52"/>
                    <a:pt x="442" y="52"/>
                    <a:pt x="442" y="52"/>
                  </a:cubicBezTo>
                  <a:cubicBezTo>
                    <a:pt x="446" y="55"/>
                    <a:pt x="452" y="59"/>
                    <a:pt x="460" y="65"/>
                  </a:cubicBezTo>
                  <a:cubicBezTo>
                    <a:pt x="470" y="73"/>
                    <a:pt x="487" y="88"/>
                    <a:pt x="505" y="108"/>
                  </a:cubicBezTo>
                  <a:cubicBezTo>
                    <a:pt x="513" y="119"/>
                    <a:pt x="522" y="131"/>
                    <a:pt x="530" y="144"/>
                  </a:cubicBezTo>
                  <a:cubicBezTo>
                    <a:pt x="538" y="157"/>
                    <a:pt x="545" y="172"/>
                    <a:pt x="551" y="188"/>
                  </a:cubicBezTo>
                  <a:cubicBezTo>
                    <a:pt x="557" y="203"/>
                    <a:pt x="562" y="220"/>
                    <a:pt x="565" y="237"/>
                  </a:cubicBezTo>
                  <a:cubicBezTo>
                    <a:pt x="568" y="254"/>
                    <a:pt x="569" y="271"/>
                    <a:pt x="569" y="288"/>
                  </a:cubicBezTo>
                  <a:cubicBezTo>
                    <a:pt x="569" y="305"/>
                    <a:pt x="568" y="321"/>
                    <a:pt x="565" y="337"/>
                  </a:cubicBezTo>
                  <a:cubicBezTo>
                    <a:pt x="562" y="352"/>
                    <a:pt x="558" y="366"/>
                    <a:pt x="554" y="379"/>
                  </a:cubicBezTo>
                  <a:cubicBezTo>
                    <a:pt x="539" y="422"/>
                    <a:pt x="513" y="461"/>
                    <a:pt x="478" y="492"/>
                  </a:cubicBezTo>
                  <a:cubicBezTo>
                    <a:pt x="461" y="508"/>
                    <a:pt x="442" y="521"/>
                    <a:pt x="421" y="532"/>
                  </a:cubicBezTo>
                  <a:cubicBezTo>
                    <a:pt x="419" y="534"/>
                    <a:pt x="416" y="535"/>
                    <a:pt x="413" y="536"/>
                  </a:cubicBezTo>
                  <a:cubicBezTo>
                    <a:pt x="408" y="539"/>
                    <a:pt x="408" y="539"/>
                    <a:pt x="408" y="539"/>
                  </a:cubicBezTo>
                  <a:cubicBezTo>
                    <a:pt x="404" y="541"/>
                    <a:pt x="404" y="541"/>
                    <a:pt x="404" y="541"/>
                  </a:cubicBezTo>
                  <a:cubicBezTo>
                    <a:pt x="404" y="541"/>
                    <a:pt x="404" y="541"/>
                    <a:pt x="404" y="541"/>
                  </a:cubicBezTo>
                  <a:cubicBezTo>
                    <a:pt x="404" y="541"/>
                    <a:pt x="404" y="541"/>
                    <a:pt x="404" y="541"/>
                  </a:cubicBezTo>
                  <a:cubicBezTo>
                    <a:pt x="404" y="542"/>
                    <a:pt x="404" y="542"/>
                    <a:pt x="404" y="542"/>
                  </a:cubicBezTo>
                  <a:cubicBezTo>
                    <a:pt x="404" y="543"/>
                    <a:pt x="404" y="543"/>
                    <a:pt x="404" y="543"/>
                  </a:cubicBezTo>
                  <a:cubicBezTo>
                    <a:pt x="404" y="545"/>
                    <a:pt x="404" y="545"/>
                    <a:pt x="404" y="545"/>
                  </a:cubicBezTo>
                  <a:cubicBezTo>
                    <a:pt x="404" y="565"/>
                    <a:pt x="404" y="565"/>
                    <a:pt x="404" y="565"/>
                  </a:cubicBezTo>
                  <a:cubicBezTo>
                    <a:pt x="404" y="600"/>
                    <a:pt x="404" y="600"/>
                    <a:pt x="404" y="600"/>
                  </a:cubicBezTo>
                  <a:cubicBezTo>
                    <a:pt x="403" y="602"/>
                    <a:pt x="403" y="604"/>
                    <a:pt x="402" y="606"/>
                  </a:cubicBezTo>
                  <a:cubicBezTo>
                    <a:pt x="401" y="607"/>
                    <a:pt x="399" y="609"/>
                    <a:pt x="397" y="609"/>
                  </a:cubicBezTo>
                  <a:cubicBezTo>
                    <a:pt x="397" y="610"/>
                    <a:pt x="396" y="610"/>
                    <a:pt x="395" y="610"/>
                  </a:cubicBezTo>
                  <a:cubicBezTo>
                    <a:pt x="394" y="610"/>
                    <a:pt x="393" y="610"/>
                    <a:pt x="391" y="610"/>
                  </a:cubicBezTo>
                  <a:cubicBezTo>
                    <a:pt x="382" y="610"/>
                    <a:pt x="382" y="610"/>
                    <a:pt x="382" y="610"/>
                  </a:cubicBezTo>
                  <a:cubicBezTo>
                    <a:pt x="346" y="610"/>
                    <a:pt x="346" y="610"/>
                    <a:pt x="346" y="610"/>
                  </a:cubicBezTo>
                  <a:cubicBezTo>
                    <a:pt x="343" y="610"/>
                    <a:pt x="343" y="610"/>
                    <a:pt x="343" y="610"/>
                  </a:cubicBezTo>
                  <a:cubicBezTo>
                    <a:pt x="342" y="610"/>
                    <a:pt x="342" y="610"/>
                    <a:pt x="342" y="610"/>
                  </a:cubicBezTo>
                  <a:cubicBezTo>
                    <a:pt x="342" y="610"/>
                    <a:pt x="342" y="610"/>
                    <a:pt x="342" y="610"/>
                  </a:cubicBezTo>
                  <a:cubicBezTo>
                    <a:pt x="342" y="610"/>
                    <a:pt x="342" y="610"/>
                    <a:pt x="342" y="610"/>
                  </a:cubicBezTo>
                  <a:cubicBezTo>
                    <a:pt x="342" y="609"/>
                    <a:pt x="342" y="609"/>
                    <a:pt x="342" y="609"/>
                  </a:cubicBezTo>
                  <a:cubicBezTo>
                    <a:pt x="346" y="596"/>
                    <a:pt x="346" y="596"/>
                    <a:pt x="346" y="596"/>
                  </a:cubicBezTo>
                  <a:cubicBezTo>
                    <a:pt x="350" y="584"/>
                    <a:pt x="353" y="573"/>
                    <a:pt x="357" y="561"/>
                  </a:cubicBezTo>
                  <a:cubicBezTo>
                    <a:pt x="364" y="539"/>
                    <a:pt x="372" y="516"/>
                    <a:pt x="381" y="493"/>
                  </a:cubicBezTo>
                  <a:cubicBezTo>
                    <a:pt x="385" y="482"/>
                    <a:pt x="389" y="471"/>
                    <a:pt x="394" y="460"/>
                  </a:cubicBezTo>
                  <a:cubicBezTo>
                    <a:pt x="396" y="454"/>
                    <a:pt x="399" y="449"/>
                    <a:pt x="401" y="443"/>
                  </a:cubicBezTo>
                  <a:cubicBezTo>
                    <a:pt x="405" y="435"/>
                    <a:pt x="405" y="435"/>
                    <a:pt x="405" y="435"/>
                  </a:cubicBezTo>
                  <a:cubicBezTo>
                    <a:pt x="406" y="432"/>
                    <a:pt x="406" y="432"/>
                    <a:pt x="406" y="432"/>
                  </a:cubicBezTo>
                  <a:cubicBezTo>
                    <a:pt x="406" y="431"/>
                    <a:pt x="406" y="431"/>
                    <a:pt x="406" y="431"/>
                  </a:cubicBezTo>
                  <a:cubicBezTo>
                    <a:pt x="407" y="431"/>
                    <a:pt x="407" y="431"/>
                    <a:pt x="407" y="431"/>
                  </a:cubicBezTo>
                  <a:cubicBezTo>
                    <a:pt x="407" y="431"/>
                    <a:pt x="407" y="431"/>
                    <a:pt x="407" y="431"/>
                  </a:cubicBezTo>
                  <a:cubicBezTo>
                    <a:pt x="407" y="431"/>
                    <a:pt x="407" y="431"/>
                    <a:pt x="407" y="431"/>
                  </a:cubicBezTo>
                  <a:cubicBezTo>
                    <a:pt x="408" y="431"/>
                    <a:pt x="408" y="431"/>
                    <a:pt x="408" y="431"/>
                  </a:cubicBezTo>
                  <a:cubicBezTo>
                    <a:pt x="410" y="431"/>
                    <a:pt x="412" y="431"/>
                    <a:pt x="414" y="431"/>
                  </a:cubicBezTo>
                  <a:cubicBezTo>
                    <a:pt x="418" y="430"/>
                    <a:pt x="422" y="430"/>
                    <a:pt x="426" y="429"/>
                  </a:cubicBezTo>
                  <a:cubicBezTo>
                    <a:pt x="434" y="426"/>
                    <a:pt x="442" y="422"/>
                    <a:pt x="448" y="415"/>
                  </a:cubicBezTo>
                  <a:cubicBezTo>
                    <a:pt x="451" y="412"/>
                    <a:pt x="453" y="408"/>
                    <a:pt x="455" y="404"/>
                  </a:cubicBezTo>
                  <a:cubicBezTo>
                    <a:pt x="457" y="400"/>
                    <a:pt x="458" y="396"/>
                    <a:pt x="458" y="392"/>
                  </a:cubicBezTo>
                  <a:cubicBezTo>
                    <a:pt x="460" y="383"/>
                    <a:pt x="459" y="374"/>
                    <a:pt x="455" y="366"/>
                  </a:cubicBezTo>
                  <a:cubicBezTo>
                    <a:pt x="453" y="362"/>
                    <a:pt x="450" y="358"/>
                    <a:pt x="447" y="355"/>
                  </a:cubicBezTo>
                  <a:cubicBezTo>
                    <a:pt x="444" y="352"/>
                    <a:pt x="439" y="350"/>
                    <a:pt x="434" y="349"/>
                  </a:cubicBezTo>
                  <a:cubicBezTo>
                    <a:pt x="433" y="348"/>
                    <a:pt x="432" y="348"/>
                    <a:pt x="430" y="348"/>
                  </a:cubicBezTo>
                  <a:cubicBezTo>
                    <a:pt x="429" y="348"/>
                    <a:pt x="428" y="348"/>
                    <a:pt x="426" y="349"/>
                  </a:cubicBezTo>
                  <a:cubicBezTo>
                    <a:pt x="424" y="349"/>
                    <a:pt x="421" y="350"/>
                    <a:pt x="419" y="351"/>
                  </a:cubicBezTo>
                  <a:cubicBezTo>
                    <a:pt x="415" y="353"/>
                    <a:pt x="412" y="355"/>
                    <a:pt x="409" y="358"/>
                  </a:cubicBezTo>
                  <a:cubicBezTo>
                    <a:pt x="406" y="361"/>
                    <a:pt x="403" y="364"/>
                    <a:pt x="401" y="367"/>
                  </a:cubicBezTo>
                  <a:cubicBezTo>
                    <a:pt x="400" y="368"/>
                    <a:pt x="399" y="369"/>
                    <a:pt x="399" y="370"/>
                  </a:cubicBezTo>
                  <a:cubicBezTo>
                    <a:pt x="398" y="370"/>
                    <a:pt x="398" y="370"/>
                    <a:pt x="398" y="370"/>
                  </a:cubicBezTo>
                  <a:cubicBezTo>
                    <a:pt x="398" y="371"/>
                    <a:pt x="398" y="371"/>
                    <a:pt x="398" y="371"/>
                  </a:cubicBezTo>
                  <a:cubicBezTo>
                    <a:pt x="398" y="371"/>
                    <a:pt x="398" y="371"/>
                    <a:pt x="398" y="371"/>
                  </a:cubicBezTo>
                  <a:cubicBezTo>
                    <a:pt x="397" y="373"/>
                    <a:pt x="397" y="373"/>
                    <a:pt x="397" y="373"/>
                  </a:cubicBezTo>
                  <a:cubicBezTo>
                    <a:pt x="395" y="378"/>
                    <a:pt x="395" y="378"/>
                    <a:pt x="395" y="378"/>
                  </a:cubicBezTo>
                  <a:cubicBezTo>
                    <a:pt x="388" y="392"/>
                    <a:pt x="388" y="392"/>
                    <a:pt x="388" y="392"/>
                  </a:cubicBezTo>
                  <a:cubicBezTo>
                    <a:pt x="388" y="392"/>
                    <a:pt x="387" y="391"/>
                    <a:pt x="387" y="391"/>
                  </a:cubicBezTo>
                  <a:cubicBezTo>
                    <a:pt x="387" y="391"/>
                    <a:pt x="387" y="391"/>
                    <a:pt x="387" y="391"/>
                  </a:cubicBezTo>
                  <a:cubicBezTo>
                    <a:pt x="385" y="390"/>
                    <a:pt x="385" y="390"/>
                    <a:pt x="385" y="390"/>
                  </a:cubicBezTo>
                  <a:cubicBezTo>
                    <a:pt x="384" y="390"/>
                    <a:pt x="384" y="389"/>
                    <a:pt x="383" y="388"/>
                  </a:cubicBezTo>
                  <a:cubicBezTo>
                    <a:pt x="379" y="386"/>
                    <a:pt x="376" y="382"/>
                    <a:pt x="374" y="379"/>
                  </a:cubicBezTo>
                  <a:cubicBezTo>
                    <a:pt x="371" y="375"/>
                    <a:pt x="369" y="372"/>
                    <a:pt x="367" y="367"/>
                  </a:cubicBezTo>
                  <a:cubicBezTo>
                    <a:pt x="366" y="365"/>
                    <a:pt x="365" y="363"/>
                    <a:pt x="364" y="361"/>
                  </a:cubicBezTo>
                  <a:cubicBezTo>
                    <a:pt x="363" y="361"/>
                    <a:pt x="363" y="361"/>
                    <a:pt x="363" y="361"/>
                  </a:cubicBezTo>
                  <a:cubicBezTo>
                    <a:pt x="363" y="360"/>
                    <a:pt x="363" y="360"/>
                    <a:pt x="363" y="360"/>
                  </a:cubicBezTo>
                  <a:cubicBezTo>
                    <a:pt x="363" y="360"/>
                    <a:pt x="363" y="360"/>
                    <a:pt x="363" y="360"/>
                  </a:cubicBezTo>
                  <a:cubicBezTo>
                    <a:pt x="364" y="360"/>
                    <a:pt x="364" y="360"/>
                    <a:pt x="364" y="360"/>
                  </a:cubicBezTo>
                  <a:cubicBezTo>
                    <a:pt x="364" y="360"/>
                    <a:pt x="364" y="360"/>
                    <a:pt x="364" y="360"/>
                  </a:cubicBezTo>
                  <a:cubicBezTo>
                    <a:pt x="365" y="359"/>
                    <a:pt x="365" y="359"/>
                    <a:pt x="365" y="359"/>
                  </a:cubicBezTo>
                  <a:cubicBezTo>
                    <a:pt x="368" y="357"/>
                    <a:pt x="370" y="355"/>
                    <a:pt x="372" y="353"/>
                  </a:cubicBezTo>
                  <a:cubicBezTo>
                    <a:pt x="376" y="349"/>
                    <a:pt x="380" y="345"/>
                    <a:pt x="383" y="340"/>
                  </a:cubicBezTo>
                  <a:cubicBezTo>
                    <a:pt x="387" y="336"/>
                    <a:pt x="390" y="330"/>
                    <a:pt x="391" y="324"/>
                  </a:cubicBezTo>
                  <a:cubicBezTo>
                    <a:pt x="392" y="318"/>
                    <a:pt x="392" y="311"/>
                    <a:pt x="390" y="305"/>
                  </a:cubicBezTo>
                  <a:cubicBezTo>
                    <a:pt x="389" y="302"/>
                    <a:pt x="388" y="299"/>
                    <a:pt x="386" y="296"/>
                  </a:cubicBezTo>
                  <a:cubicBezTo>
                    <a:pt x="385" y="295"/>
                    <a:pt x="384" y="294"/>
                    <a:pt x="383" y="292"/>
                  </a:cubicBezTo>
                  <a:cubicBezTo>
                    <a:pt x="383" y="292"/>
                    <a:pt x="382" y="291"/>
                    <a:pt x="382" y="291"/>
                  </a:cubicBezTo>
                  <a:cubicBezTo>
                    <a:pt x="381" y="290"/>
                    <a:pt x="381" y="290"/>
                    <a:pt x="381" y="290"/>
                  </a:cubicBezTo>
                  <a:cubicBezTo>
                    <a:pt x="380" y="289"/>
                    <a:pt x="380" y="289"/>
                    <a:pt x="380" y="289"/>
                  </a:cubicBezTo>
                  <a:cubicBezTo>
                    <a:pt x="377" y="287"/>
                    <a:pt x="374" y="285"/>
                    <a:pt x="371" y="283"/>
                  </a:cubicBezTo>
                  <a:cubicBezTo>
                    <a:pt x="368" y="282"/>
                    <a:pt x="364" y="282"/>
                    <a:pt x="361" y="282"/>
                  </a:cubicBezTo>
                  <a:cubicBezTo>
                    <a:pt x="354" y="282"/>
                    <a:pt x="348" y="284"/>
                    <a:pt x="343" y="287"/>
                  </a:cubicBezTo>
                  <a:cubicBezTo>
                    <a:pt x="340" y="289"/>
                    <a:pt x="338" y="291"/>
                    <a:pt x="336" y="293"/>
                  </a:cubicBezTo>
                  <a:cubicBezTo>
                    <a:pt x="333" y="295"/>
                    <a:pt x="331" y="298"/>
                    <a:pt x="330" y="300"/>
                  </a:cubicBezTo>
                  <a:cubicBezTo>
                    <a:pt x="327" y="304"/>
                    <a:pt x="325" y="308"/>
                    <a:pt x="324" y="312"/>
                  </a:cubicBezTo>
                  <a:cubicBezTo>
                    <a:pt x="322" y="316"/>
                    <a:pt x="322" y="321"/>
                    <a:pt x="321" y="325"/>
                  </a:cubicBezTo>
                  <a:cubicBezTo>
                    <a:pt x="321" y="329"/>
                    <a:pt x="321" y="333"/>
                    <a:pt x="322" y="337"/>
                  </a:cubicBezTo>
                  <a:cubicBezTo>
                    <a:pt x="322" y="340"/>
                    <a:pt x="322" y="340"/>
                    <a:pt x="322" y="340"/>
                  </a:cubicBezTo>
                  <a:cubicBezTo>
                    <a:pt x="322" y="343"/>
                    <a:pt x="322" y="343"/>
                    <a:pt x="322" y="343"/>
                  </a:cubicBezTo>
                  <a:cubicBezTo>
                    <a:pt x="323" y="343"/>
                    <a:pt x="323" y="343"/>
                    <a:pt x="323" y="343"/>
                  </a:cubicBezTo>
                  <a:cubicBezTo>
                    <a:pt x="322" y="343"/>
                    <a:pt x="322" y="343"/>
                    <a:pt x="322" y="343"/>
                  </a:cubicBezTo>
                  <a:cubicBezTo>
                    <a:pt x="322" y="344"/>
                    <a:pt x="322" y="344"/>
                    <a:pt x="322" y="344"/>
                  </a:cubicBezTo>
                  <a:cubicBezTo>
                    <a:pt x="320" y="344"/>
                    <a:pt x="318" y="345"/>
                    <a:pt x="315" y="345"/>
                  </a:cubicBezTo>
                  <a:cubicBezTo>
                    <a:pt x="311" y="346"/>
                    <a:pt x="307" y="347"/>
                    <a:pt x="302" y="347"/>
                  </a:cubicBezTo>
                  <a:cubicBezTo>
                    <a:pt x="298" y="346"/>
                    <a:pt x="293" y="346"/>
                    <a:pt x="289" y="345"/>
                  </a:cubicBezTo>
                  <a:cubicBezTo>
                    <a:pt x="287" y="345"/>
                    <a:pt x="287" y="345"/>
                    <a:pt x="287" y="345"/>
                  </a:cubicBezTo>
                  <a:cubicBezTo>
                    <a:pt x="286" y="345"/>
                    <a:pt x="286" y="345"/>
                    <a:pt x="286" y="345"/>
                  </a:cubicBezTo>
                  <a:cubicBezTo>
                    <a:pt x="285" y="345"/>
                    <a:pt x="285" y="345"/>
                    <a:pt x="285" y="345"/>
                  </a:cubicBezTo>
                  <a:cubicBezTo>
                    <a:pt x="285" y="345"/>
                    <a:pt x="285" y="345"/>
                    <a:pt x="285" y="345"/>
                  </a:cubicBezTo>
                  <a:cubicBezTo>
                    <a:pt x="285" y="345"/>
                    <a:pt x="285" y="345"/>
                    <a:pt x="285" y="345"/>
                  </a:cubicBezTo>
                  <a:cubicBezTo>
                    <a:pt x="285" y="344"/>
                    <a:pt x="285" y="344"/>
                    <a:pt x="285" y="344"/>
                  </a:cubicBezTo>
                  <a:cubicBezTo>
                    <a:pt x="286" y="343"/>
                    <a:pt x="286" y="343"/>
                    <a:pt x="286" y="343"/>
                  </a:cubicBezTo>
                  <a:cubicBezTo>
                    <a:pt x="290" y="339"/>
                    <a:pt x="293" y="334"/>
                    <a:pt x="295" y="330"/>
                  </a:cubicBezTo>
                  <a:cubicBezTo>
                    <a:pt x="298" y="325"/>
                    <a:pt x="300" y="320"/>
                    <a:pt x="302" y="314"/>
                  </a:cubicBezTo>
                  <a:cubicBezTo>
                    <a:pt x="302" y="311"/>
                    <a:pt x="303" y="308"/>
                    <a:pt x="302" y="305"/>
                  </a:cubicBezTo>
                  <a:cubicBezTo>
                    <a:pt x="302" y="301"/>
                    <a:pt x="302" y="298"/>
                    <a:pt x="300" y="295"/>
                  </a:cubicBezTo>
                  <a:cubicBezTo>
                    <a:pt x="298" y="289"/>
                    <a:pt x="293" y="284"/>
                    <a:pt x="289" y="280"/>
                  </a:cubicBezTo>
                  <a:cubicBezTo>
                    <a:pt x="284" y="277"/>
                    <a:pt x="278" y="274"/>
                    <a:pt x="271" y="274"/>
                  </a:cubicBezTo>
                  <a:cubicBezTo>
                    <a:pt x="268" y="273"/>
                    <a:pt x="264" y="274"/>
                    <a:pt x="261" y="275"/>
                  </a:cubicBezTo>
                  <a:cubicBezTo>
                    <a:pt x="258" y="276"/>
                    <a:pt x="255" y="277"/>
                    <a:pt x="252" y="279"/>
                  </a:cubicBezTo>
                  <a:cubicBezTo>
                    <a:pt x="247" y="282"/>
                    <a:pt x="243" y="287"/>
                    <a:pt x="240" y="291"/>
                  </a:cubicBezTo>
                  <a:cubicBezTo>
                    <a:pt x="237" y="296"/>
                    <a:pt x="234" y="301"/>
                    <a:pt x="232" y="306"/>
                  </a:cubicBezTo>
                  <a:cubicBezTo>
                    <a:pt x="230" y="311"/>
                    <a:pt x="229" y="316"/>
                    <a:pt x="228" y="322"/>
                  </a:cubicBezTo>
                  <a:cubicBezTo>
                    <a:pt x="228" y="325"/>
                    <a:pt x="228" y="328"/>
                    <a:pt x="228" y="331"/>
                  </a:cubicBezTo>
                  <a:cubicBezTo>
                    <a:pt x="228" y="331"/>
                    <a:pt x="228" y="332"/>
                    <a:pt x="228" y="333"/>
                  </a:cubicBezTo>
                  <a:cubicBezTo>
                    <a:pt x="228" y="334"/>
                    <a:pt x="228" y="334"/>
                    <a:pt x="228" y="335"/>
                  </a:cubicBezTo>
                  <a:cubicBezTo>
                    <a:pt x="229" y="337"/>
                    <a:pt x="229" y="338"/>
                    <a:pt x="229" y="339"/>
                  </a:cubicBezTo>
                  <a:cubicBezTo>
                    <a:pt x="230" y="342"/>
                    <a:pt x="231" y="345"/>
                    <a:pt x="232" y="348"/>
                  </a:cubicBezTo>
                  <a:cubicBezTo>
                    <a:pt x="233" y="348"/>
                    <a:pt x="233" y="349"/>
                    <a:pt x="233" y="350"/>
                  </a:cubicBezTo>
                  <a:cubicBezTo>
                    <a:pt x="234" y="350"/>
                    <a:pt x="234" y="350"/>
                    <a:pt x="234" y="350"/>
                  </a:cubicBezTo>
                  <a:cubicBezTo>
                    <a:pt x="234" y="350"/>
                    <a:pt x="234" y="350"/>
                    <a:pt x="234" y="350"/>
                  </a:cubicBezTo>
                  <a:cubicBezTo>
                    <a:pt x="234" y="350"/>
                    <a:pt x="234" y="350"/>
                    <a:pt x="234" y="350"/>
                  </a:cubicBezTo>
                  <a:cubicBezTo>
                    <a:pt x="233" y="351"/>
                    <a:pt x="233" y="351"/>
                    <a:pt x="233" y="351"/>
                  </a:cubicBezTo>
                  <a:cubicBezTo>
                    <a:pt x="231" y="353"/>
                    <a:pt x="229" y="355"/>
                    <a:pt x="228" y="357"/>
                  </a:cubicBezTo>
                  <a:cubicBezTo>
                    <a:pt x="224" y="360"/>
                    <a:pt x="221" y="363"/>
                    <a:pt x="217" y="366"/>
                  </a:cubicBezTo>
                  <a:cubicBezTo>
                    <a:pt x="213" y="369"/>
                    <a:pt x="209" y="372"/>
                    <a:pt x="205" y="375"/>
                  </a:cubicBezTo>
                  <a:cubicBezTo>
                    <a:pt x="204" y="376"/>
                    <a:pt x="203" y="376"/>
                    <a:pt x="202" y="377"/>
                  </a:cubicBezTo>
                  <a:cubicBezTo>
                    <a:pt x="200" y="378"/>
                    <a:pt x="200" y="378"/>
                    <a:pt x="200" y="378"/>
                  </a:cubicBezTo>
                  <a:cubicBezTo>
                    <a:pt x="200" y="378"/>
                    <a:pt x="200" y="378"/>
                    <a:pt x="200" y="378"/>
                  </a:cubicBezTo>
                  <a:cubicBezTo>
                    <a:pt x="200" y="378"/>
                    <a:pt x="200" y="378"/>
                    <a:pt x="200" y="378"/>
                  </a:cubicBezTo>
                  <a:cubicBezTo>
                    <a:pt x="198" y="375"/>
                    <a:pt x="198" y="375"/>
                    <a:pt x="198" y="375"/>
                  </a:cubicBezTo>
                  <a:cubicBezTo>
                    <a:pt x="196" y="370"/>
                    <a:pt x="196" y="370"/>
                    <a:pt x="196" y="370"/>
                  </a:cubicBezTo>
                  <a:cubicBezTo>
                    <a:pt x="195" y="368"/>
                    <a:pt x="194" y="366"/>
                    <a:pt x="192" y="365"/>
                  </a:cubicBezTo>
                  <a:cubicBezTo>
                    <a:pt x="188" y="358"/>
                    <a:pt x="182" y="351"/>
                    <a:pt x="174" y="346"/>
                  </a:cubicBezTo>
                  <a:cubicBezTo>
                    <a:pt x="170" y="344"/>
                    <a:pt x="166" y="342"/>
                    <a:pt x="161" y="342"/>
                  </a:cubicBezTo>
                  <a:cubicBezTo>
                    <a:pt x="157" y="341"/>
                    <a:pt x="152" y="341"/>
                    <a:pt x="147" y="342"/>
                  </a:cubicBezTo>
                  <a:cubicBezTo>
                    <a:pt x="145" y="343"/>
                    <a:pt x="142" y="344"/>
                    <a:pt x="140" y="345"/>
                  </a:cubicBezTo>
                  <a:cubicBezTo>
                    <a:pt x="138" y="346"/>
                    <a:pt x="136" y="347"/>
                    <a:pt x="134" y="348"/>
                  </a:cubicBezTo>
                  <a:cubicBezTo>
                    <a:pt x="131" y="351"/>
                    <a:pt x="127" y="355"/>
                    <a:pt x="125" y="359"/>
                  </a:cubicBezTo>
                  <a:cubicBezTo>
                    <a:pt x="123" y="364"/>
                    <a:pt x="122" y="369"/>
                    <a:pt x="122" y="374"/>
                  </a:cubicBezTo>
                  <a:cubicBezTo>
                    <a:pt x="122" y="379"/>
                    <a:pt x="123" y="383"/>
                    <a:pt x="125" y="387"/>
                  </a:cubicBezTo>
                  <a:cubicBezTo>
                    <a:pt x="126" y="391"/>
                    <a:pt x="128" y="395"/>
                    <a:pt x="131" y="399"/>
                  </a:cubicBezTo>
                  <a:cubicBezTo>
                    <a:pt x="133" y="402"/>
                    <a:pt x="136" y="405"/>
                    <a:pt x="139" y="408"/>
                  </a:cubicBezTo>
                  <a:cubicBezTo>
                    <a:pt x="146" y="414"/>
                    <a:pt x="154" y="418"/>
                    <a:pt x="162" y="421"/>
                  </a:cubicBezTo>
                  <a:cubicBezTo>
                    <a:pt x="166" y="422"/>
                    <a:pt x="171" y="422"/>
                    <a:pt x="175" y="422"/>
                  </a:cubicBezTo>
                  <a:cubicBezTo>
                    <a:pt x="177" y="422"/>
                    <a:pt x="179" y="422"/>
                    <a:pt x="181"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2" y="422"/>
                    <a:pt x="182" y="422"/>
                    <a:pt x="182" y="422"/>
                  </a:cubicBezTo>
                  <a:cubicBezTo>
                    <a:pt x="183" y="425"/>
                    <a:pt x="183" y="425"/>
                    <a:pt x="183" y="425"/>
                  </a:cubicBezTo>
                  <a:cubicBezTo>
                    <a:pt x="186" y="432"/>
                    <a:pt x="186" y="432"/>
                    <a:pt x="186" y="432"/>
                  </a:cubicBezTo>
                  <a:cubicBezTo>
                    <a:pt x="189" y="438"/>
                    <a:pt x="191" y="443"/>
                    <a:pt x="193" y="448"/>
                  </a:cubicBezTo>
                  <a:cubicBezTo>
                    <a:pt x="198" y="458"/>
                    <a:pt x="202" y="469"/>
                    <a:pt x="206" y="480"/>
                  </a:cubicBezTo>
                  <a:cubicBezTo>
                    <a:pt x="215" y="501"/>
                    <a:pt x="222" y="522"/>
                    <a:pt x="230" y="544"/>
                  </a:cubicBezTo>
                  <a:cubicBezTo>
                    <a:pt x="236" y="562"/>
                    <a:pt x="241" y="580"/>
                    <a:pt x="247" y="598"/>
                  </a:cubicBezTo>
                  <a:cubicBezTo>
                    <a:pt x="250" y="609"/>
                    <a:pt x="250" y="609"/>
                    <a:pt x="250" y="609"/>
                  </a:cubicBezTo>
                  <a:cubicBezTo>
                    <a:pt x="250" y="610"/>
                    <a:pt x="250" y="610"/>
                    <a:pt x="250" y="610"/>
                  </a:cubicBezTo>
                  <a:cubicBezTo>
                    <a:pt x="250" y="610"/>
                    <a:pt x="250" y="610"/>
                    <a:pt x="250" y="610"/>
                  </a:cubicBezTo>
                  <a:cubicBezTo>
                    <a:pt x="224" y="610"/>
                    <a:pt x="224" y="610"/>
                    <a:pt x="224" y="610"/>
                  </a:cubicBezTo>
                  <a:cubicBezTo>
                    <a:pt x="196" y="610"/>
                    <a:pt x="196" y="610"/>
                    <a:pt x="196" y="610"/>
                  </a:cubicBezTo>
                  <a:cubicBezTo>
                    <a:pt x="188" y="610"/>
                    <a:pt x="188" y="610"/>
                    <a:pt x="188" y="610"/>
                  </a:cubicBezTo>
                  <a:cubicBezTo>
                    <a:pt x="187" y="610"/>
                    <a:pt x="186" y="609"/>
                    <a:pt x="184" y="609"/>
                  </a:cubicBezTo>
                  <a:cubicBezTo>
                    <a:pt x="182" y="608"/>
                    <a:pt x="180" y="605"/>
                    <a:pt x="179" y="603"/>
                  </a:cubicBezTo>
                  <a:cubicBezTo>
                    <a:pt x="179" y="602"/>
                    <a:pt x="179" y="601"/>
                    <a:pt x="179" y="600"/>
                  </a:cubicBezTo>
                  <a:cubicBezTo>
                    <a:pt x="179" y="600"/>
                    <a:pt x="179" y="600"/>
                    <a:pt x="179" y="600"/>
                  </a:cubicBezTo>
                  <a:cubicBezTo>
                    <a:pt x="179" y="599"/>
                    <a:pt x="179" y="599"/>
                    <a:pt x="179" y="599"/>
                  </a:cubicBezTo>
                  <a:cubicBezTo>
                    <a:pt x="179" y="597"/>
                    <a:pt x="179" y="597"/>
                    <a:pt x="179" y="597"/>
                  </a:cubicBezTo>
                  <a:cubicBezTo>
                    <a:pt x="179" y="590"/>
                    <a:pt x="179" y="590"/>
                    <a:pt x="179" y="590"/>
                  </a:cubicBezTo>
                  <a:cubicBezTo>
                    <a:pt x="179" y="576"/>
                    <a:pt x="179" y="576"/>
                    <a:pt x="179" y="576"/>
                  </a:cubicBezTo>
                  <a:cubicBezTo>
                    <a:pt x="179" y="544"/>
                    <a:pt x="179" y="544"/>
                    <a:pt x="179" y="544"/>
                  </a:cubicBezTo>
                  <a:cubicBezTo>
                    <a:pt x="179" y="540"/>
                    <a:pt x="179" y="540"/>
                    <a:pt x="179" y="540"/>
                  </a:cubicBezTo>
                  <a:cubicBezTo>
                    <a:pt x="179" y="540"/>
                    <a:pt x="179" y="540"/>
                    <a:pt x="179" y="540"/>
                  </a:cubicBezTo>
                  <a:cubicBezTo>
                    <a:pt x="178" y="540"/>
                    <a:pt x="178" y="540"/>
                    <a:pt x="178" y="540"/>
                  </a:cubicBezTo>
                  <a:cubicBezTo>
                    <a:pt x="177" y="540"/>
                    <a:pt x="177" y="540"/>
                    <a:pt x="177" y="540"/>
                  </a:cubicBezTo>
                  <a:cubicBezTo>
                    <a:pt x="176" y="539"/>
                    <a:pt x="176" y="539"/>
                    <a:pt x="176" y="539"/>
                  </a:cubicBezTo>
                  <a:cubicBezTo>
                    <a:pt x="170" y="536"/>
                    <a:pt x="170" y="536"/>
                    <a:pt x="170" y="536"/>
                  </a:cubicBezTo>
                  <a:cubicBezTo>
                    <a:pt x="168" y="535"/>
                    <a:pt x="166" y="534"/>
                    <a:pt x="164" y="533"/>
                  </a:cubicBezTo>
                  <a:cubicBezTo>
                    <a:pt x="160" y="531"/>
                    <a:pt x="155" y="528"/>
                    <a:pt x="151" y="526"/>
                  </a:cubicBezTo>
                  <a:cubicBezTo>
                    <a:pt x="143" y="521"/>
                    <a:pt x="135" y="516"/>
                    <a:pt x="128" y="511"/>
                  </a:cubicBezTo>
                  <a:cubicBezTo>
                    <a:pt x="113" y="500"/>
                    <a:pt x="99" y="487"/>
                    <a:pt x="86" y="473"/>
                  </a:cubicBezTo>
                  <a:cubicBezTo>
                    <a:pt x="61" y="446"/>
                    <a:pt x="41" y="413"/>
                    <a:pt x="29" y="378"/>
                  </a:cubicBezTo>
                  <a:cubicBezTo>
                    <a:pt x="17" y="344"/>
                    <a:pt x="12" y="307"/>
                    <a:pt x="14" y="271"/>
                  </a:cubicBezTo>
                  <a:cubicBezTo>
                    <a:pt x="16" y="235"/>
                    <a:pt x="25" y="201"/>
                    <a:pt x="40" y="170"/>
                  </a:cubicBezTo>
                  <a:cubicBezTo>
                    <a:pt x="54" y="139"/>
                    <a:pt x="74" y="111"/>
                    <a:pt x="97" y="89"/>
                  </a:cubicBezTo>
                  <a:cubicBezTo>
                    <a:pt x="120" y="66"/>
                    <a:pt x="147" y="48"/>
                    <a:pt x="174" y="35"/>
                  </a:cubicBezTo>
                  <a:cubicBezTo>
                    <a:pt x="198" y="24"/>
                    <a:pt x="220" y="18"/>
                    <a:pt x="237" y="14"/>
                  </a:cubicBezTo>
                  <a:cubicBezTo>
                    <a:pt x="255" y="10"/>
                    <a:pt x="268" y="9"/>
                    <a:pt x="278" y="8"/>
                  </a:cubicBezTo>
                  <a:cubicBezTo>
                    <a:pt x="283" y="8"/>
                    <a:pt x="287" y="8"/>
                    <a:pt x="290" y="8"/>
                  </a:cubicBezTo>
                  <a:cubicBezTo>
                    <a:pt x="293" y="7"/>
                    <a:pt x="295" y="7"/>
                    <a:pt x="296" y="7"/>
                  </a:cubicBezTo>
                  <a:cubicBezTo>
                    <a:pt x="298" y="7"/>
                    <a:pt x="296" y="6"/>
                    <a:pt x="291" y="6"/>
                  </a:cubicBezTo>
                  <a:cubicBezTo>
                    <a:pt x="286" y="6"/>
                    <a:pt x="277" y="5"/>
                    <a:pt x="266" y="6"/>
                  </a:cubicBezTo>
                  <a:cubicBezTo>
                    <a:pt x="254" y="7"/>
                    <a:pt x="239" y="8"/>
                    <a:pt x="222" y="12"/>
                  </a:cubicBezTo>
                  <a:cubicBezTo>
                    <a:pt x="205" y="16"/>
                    <a:pt x="186" y="22"/>
                    <a:pt x="165" y="32"/>
                  </a:cubicBezTo>
                  <a:cubicBezTo>
                    <a:pt x="145" y="42"/>
                    <a:pt x="123" y="56"/>
                    <a:pt x="102" y="74"/>
                  </a:cubicBezTo>
                  <a:cubicBezTo>
                    <a:pt x="101" y="73"/>
                    <a:pt x="101" y="73"/>
                    <a:pt x="101" y="73"/>
                  </a:cubicBezTo>
                  <a:cubicBezTo>
                    <a:pt x="122" y="55"/>
                    <a:pt x="141" y="43"/>
                    <a:pt x="157" y="34"/>
                  </a:cubicBezTo>
                  <a:cubicBezTo>
                    <a:pt x="173" y="26"/>
                    <a:pt x="186" y="20"/>
                    <a:pt x="196" y="17"/>
                  </a:cubicBezTo>
                  <a:cubicBezTo>
                    <a:pt x="206" y="13"/>
                    <a:pt x="213" y="11"/>
                    <a:pt x="218" y="10"/>
                  </a:cubicBezTo>
                  <a:cubicBezTo>
                    <a:pt x="222" y="8"/>
                    <a:pt x="225" y="8"/>
                    <a:pt x="225" y="7"/>
                  </a:cubicBezTo>
                  <a:cubicBezTo>
                    <a:pt x="227" y="6"/>
                    <a:pt x="223" y="7"/>
                    <a:pt x="220" y="7"/>
                  </a:cubicBezTo>
                  <a:cubicBezTo>
                    <a:pt x="217" y="8"/>
                    <a:pt x="215" y="7"/>
                    <a:pt x="221" y="5"/>
                  </a:cubicBezTo>
                  <a:cubicBezTo>
                    <a:pt x="194" y="12"/>
                    <a:pt x="168" y="23"/>
                    <a:pt x="144" y="37"/>
                  </a:cubicBezTo>
                  <a:cubicBezTo>
                    <a:pt x="120" y="51"/>
                    <a:pt x="98" y="69"/>
                    <a:pt x="78" y="89"/>
                  </a:cubicBezTo>
                  <a:cubicBezTo>
                    <a:pt x="59" y="110"/>
                    <a:pt x="43" y="133"/>
                    <a:pt x="30" y="158"/>
                  </a:cubicBezTo>
                  <a:cubicBezTo>
                    <a:pt x="18" y="183"/>
                    <a:pt x="9" y="210"/>
                    <a:pt x="4" y="237"/>
                  </a:cubicBezTo>
                  <a:cubicBezTo>
                    <a:pt x="3" y="244"/>
                    <a:pt x="1" y="253"/>
                    <a:pt x="1" y="263"/>
                  </a:cubicBezTo>
                  <a:cubicBezTo>
                    <a:pt x="0" y="272"/>
                    <a:pt x="0" y="283"/>
                    <a:pt x="0" y="293"/>
                  </a:cubicBezTo>
                  <a:cubicBezTo>
                    <a:pt x="0" y="304"/>
                    <a:pt x="1" y="314"/>
                    <a:pt x="2" y="324"/>
                  </a:cubicBezTo>
                  <a:cubicBezTo>
                    <a:pt x="3" y="334"/>
                    <a:pt x="5" y="342"/>
                    <a:pt x="6" y="349"/>
                  </a:cubicBezTo>
                  <a:cubicBezTo>
                    <a:pt x="12" y="376"/>
                    <a:pt x="22" y="402"/>
                    <a:pt x="35" y="426"/>
                  </a:cubicBezTo>
                  <a:cubicBezTo>
                    <a:pt x="48" y="450"/>
                    <a:pt x="64" y="472"/>
                    <a:pt x="83" y="491"/>
                  </a:cubicBezTo>
                  <a:cubicBezTo>
                    <a:pt x="102" y="510"/>
                    <a:pt x="124" y="527"/>
                    <a:pt x="148" y="540"/>
                  </a:cubicBezTo>
                  <a:cubicBezTo>
                    <a:pt x="151" y="542"/>
                    <a:pt x="154" y="544"/>
                    <a:pt x="157" y="545"/>
                  </a:cubicBezTo>
                  <a:cubicBezTo>
                    <a:pt x="161" y="547"/>
                    <a:pt x="161" y="547"/>
                    <a:pt x="161" y="547"/>
                  </a:cubicBezTo>
                  <a:cubicBezTo>
                    <a:pt x="164" y="549"/>
                    <a:pt x="164" y="549"/>
                    <a:pt x="164" y="549"/>
                  </a:cubicBezTo>
                  <a:cubicBezTo>
                    <a:pt x="165" y="549"/>
                    <a:pt x="165" y="549"/>
                    <a:pt x="165" y="549"/>
                  </a:cubicBezTo>
                  <a:cubicBezTo>
                    <a:pt x="165" y="549"/>
                    <a:pt x="165" y="549"/>
                    <a:pt x="165" y="549"/>
                  </a:cubicBezTo>
                  <a:cubicBezTo>
                    <a:pt x="165" y="551"/>
                    <a:pt x="165" y="551"/>
                    <a:pt x="165" y="551"/>
                  </a:cubicBezTo>
                  <a:cubicBezTo>
                    <a:pt x="165" y="561"/>
                    <a:pt x="165" y="561"/>
                    <a:pt x="165" y="561"/>
                  </a:cubicBezTo>
                  <a:cubicBezTo>
                    <a:pt x="165" y="601"/>
                    <a:pt x="165" y="601"/>
                    <a:pt x="165" y="601"/>
                  </a:cubicBezTo>
                  <a:cubicBezTo>
                    <a:pt x="165" y="605"/>
                    <a:pt x="167" y="610"/>
                    <a:pt x="169" y="614"/>
                  </a:cubicBezTo>
                  <a:cubicBezTo>
                    <a:pt x="172" y="618"/>
                    <a:pt x="176" y="621"/>
                    <a:pt x="180" y="622"/>
                  </a:cubicBezTo>
                  <a:cubicBezTo>
                    <a:pt x="180" y="622"/>
                    <a:pt x="180" y="622"/>
                    <a:pt x="181" y="622"/>
                  </a:cubicBezTo>
                  <a:cubicBezTo>
                    <a:pt x="176" y="623"/>
                    <a:pt x="172" y="626"/>
                    <a:pt x="169" y="629"/>
                  </a:cubicBezTo>
                  <a:cubicBezTo>
                    <a:pt x="166" y="633"/>
                    <a:pt x="164" y="637"/>
                    <a:pt x="164" y="641"/>
                  </a:cubicBezTo>
                  <a:cubicBezTo>
                    <a:pt x="163" y="646"/>
                    <a:pt x="163" y="650"/>
                    <a:pt x="165" y="654"/>
                  </a:cubicBezTo>
                  <a:cubicBezTo>
                    <a:pt x="166" y="658"/>
                    <a:pt x="169" y="662"/>
                    <a:pt x="172" y="665"/>
                  </a:cubicBezTo>
                  <a:cubicBezTo>
                    <a:pt x="174" y="667"/>
                    <a:pt x="176" y="668"/>
                    <a:pt x="178" y="669"/>
                  </a:cubicBezTo>
                  <a:cubicBezTo>
                    <a:pt x="181" y="670"/>
                    <a:pt x="183" y="670"/>
                    <a:pt x="185" y="670"/>
                  </a:cubicBezTo>
                  <a:cubicBezTo>
                    <a:pt x="205" y="670"/>
                    <a:pt x="205" y="670"/>
                    <a:pt x="205" y="670"/>
                  </a:cubicBezTo>
                  <a:cubicBezTo>
                    <a:pt x="244" y="670"/>
                    <a:pt x="244" y="670"/>
                    <a:pt x="244" y="670"/>
                  </a:cubicBezTo>
                  <a:cubicBezTo>
                    <a:pt x="268" y="670"/>
                    <a:pt x="268" y="670"/>
                    <a:pt x="268" y="670"/>
                  </a:cubicBezTo>
                  <a:cubicBezTo>
                    <a:pt x="232" y="670"/>
                    <a:pt x="232" y="670"/>
                    <a:pt x="232" y="670"/>
                  </a:cubicBezTo>
                  <a:cubicBezTo>
                    <a:pt x="192" y="670"/>
                    <a:pt x="192" y="670"/>
                    <a:pt x="192" y="670"/>
                  </a:cubicBezTo>
                  <a:cubicBezTo>
                    <a:pt x="188" y="670"/>
                    <a:pt x="188" y="670"/>
                    <a:pt x="188" y="670"/>
                  </a:cubicBezTo>
                  <a:cubicBezTo>
                    <a:pt x="185" y="670"/>
                    <a:pt x="185" y="670"/>
                    <a:pt x="185" y="670"/>
                  </a:cubicBezTo>
                  <a:cubicBezTo>
                    <a:pt x="184" y="670"/>
                    <a:pt x="183" y="671"/>
                    <a:pt x="181" y="671"/>
                  </a:cubicBezTo>
                  <a:cubicBezTo>
                    <a:pt x="177" y="672"/>
                    <a:pt x="172" y="674"/>
                    <a:pt x="169" y="678"/>
                  </a:cubicBezTo>
                  <a:cubicBezTo>
                    <a:pt x="166" y="681"/>
                    <a:pt x="164" y="686"/>
                    <a:pt x="164" y="690"/>
                  </a:cubicBezTo>
                  <a:cubicBezTo>
                    <a:pt x="163" y="694"/>
                    <a:pt x="163" y="699"/>
                    <a:pt x="165" y="703"/>
                  </a:cubicBezTo>
                  <a:cubicBezTo>
                    <a:pt x="166" y="707"/>
                    <a:pt x="169" y="711"/>
                    <a:pt x="172" y="714"/>
                  </a:cubicBezTo>
                  <a:cubicBezTo>
                    <a:pt x="174" y="715"/>
                    <a:pt x="176" y="717"/>
                    <a:pt x="178" y="717"/>
                  </a:cubicBezTo>
                  <a:cubicBezTo>
                    <a:pt x="181" y="718"/>
                    <a:pt x="183" y="719"/>
                    <a:pt x="185" y="719"/>
                  </a:cubicBezTo>
                  <a:cubicBezTo>
                    <a:pt x="205" y="719"/>
                    <a:pt x="205" y="719"/>
                    <a:pt x="205" y="719"/>
                  </a:cubicBezTo>
                  <a:cubicBezTo>
                    <a:pt x="244" y="719"/>
                    <a:pt x="244" y="719"/>
                    <a:pt x="244" y="719"/>
                  </a:cubicBezTo>
                  <a:cubicBezTo>
                    <a:pt x="265" y="719"/>
                    <a:pt x="265" y="719"/>
                    <a:pt x="265" y="719"/>
                  </a:cubicBezTo>
                  <a:cubicBezTo>
                    <a:pt x="205" y="719"/>
                    <a:pt x="205" y="719"/>
                    <a:pt x="205" y="719"/>
                  </a:cubicBezTo>
                  <a:cubicBezTo>
                    <a:pt x="193" y="719"/>
                    <a:pt x="193" y="719"/>
                    <a:pt x="193" y="719"/>
                  </a:cubicBezTo>
                  <a:cubicBezTo>
                    <a:pt x="187" y="719"/>
                    <a:pt x="187" y="719"/>
                    <a:pt x="187" y="719"/>
                  </a:cubicBezTo>
                  <a:cubicBezTo>
                    <a:pt x="186" y="719"/>
                    <a:pt x="186" y="719"/>
                    <a:pt x="186" y="719"/>
                  </a:cubicBezTo>
                  <a:cubicBezTo>
                    <a:pt x="185" y="719"/>
                    <a:pt x="185" y="719"/>
                    <a:pt x="185" y="719"/>
                  </a:cubicBezTo>
                  <a:cubicBezTo>
                    <a:pt x="184" y="719"/>
                    <a:pt x="184" y="719"/>
                    <a:pt x="184" y="719"/>
                  </a:cubicBezTo>
                  <a:cubicBezTo>
                    <a:pt x="182" y="719"/>
                    <a:pt x="181" y="719"/>
                    <a:pt x="179" y="720"/>
                  </a:cubicBezTo>
                  <a:cubicBezTo>
                    <a:pt x="174" y="722"/>
                    <a:pt x="169" y="726"/>
                    <a:pt x="167" y="730"/>
                  </a:cubicBezTo>
                  <a:cubicBezTo>
                    <a:pt x="164" y="735"/>
                    <a:pt x="163" y="740"/>
                    <a:pt x="163" y="746"/>
                  </a:cubicBezTo>
                  <a:cubicBezTo>
                    <a:pt x="164" y="751"/>
                    <a:pt x="166" y="756"/>
                    <a:pt x="169" y="760"/>
                  </a:cubicBezTo>
                  <a:cubicBezTo>
                    <a:pt x="171" y="762"/>
                    <a:pt x="173" y="764"/>
                    <a:pt x="176" y="765"/>
                  </a:cubicBezTo>
                  <a:cubicBezTo>
                    <a:pt x="179" y="766"/>
                    <a:pt x="181" y="767"/>
                    <a:pt x="184" y="767"/>
                  </a:cubicBezTo>
                  <a:cubicBezTo>
                    <a:pt x="204" y="767"/>
                    <a:pt x="204" y="767"/>
                    <a:pt x="204" y="767"/>
                  </a:cubicBezTo>
                  <a:cubicBezTo>
                    <a:pt x="220" y="801"/>
                    <a:pt x="220" y="801"/>
                    <a:pt x="220" y="801"/>
                  </a:cubicBezTo>
                  <a:cubicBezTo>
                    <a:pt x="222" y="805"/>
                    <a:pt x="222" y="805"/>
                    <a:pt x="222" y="805"/>
                  </a:cubicBezTo>
                  <a:cubicBezTo>
                    <a:pt x="224" y="808"/>
                    <a:pt x="224" y="808"/>
                    <a:pt x="224" y="808"/>
                  </a:cubicBezTo>
                  <a:cubicBezTo>
                    <a:pt x="224" y="809"/>
                    <a:pt x="224" y="809"/>
                    <a:pt x="224" y="809"/>
                  </a:cubicBezTo>
                  <a:cubicBezTo>
                    <a:pt x="225" y="810"/>
                    <a:pt x="225" y="810"/>
                    <a:pt x="225" y="810"/>
                  </a:cubicBezTo>
                  <a:cubicBezTo>
                    <a:pt x="225" y="810"/>
                    <a:pt x="225" y="811"/>
                    <a:pt x="225" y="811"/>
                  </a:cubicBezTo>
                  <a:cubicBezTo>
                    <a:pt x="227" y="813"/>
                    <a:pt x="227" y="813"/>
                    <a:pt x="227" y="813"/>
                  </a:cubicBezTo>
                  <a:cubicBezTo>
                    <a:pt x="229" y="815"/>
                    <a:pt x="229" y="815"/>
                    <a:pt x="229" y="815"/>
                  </a:cubicBezTo>
                  <a:cubicBezTo>
                    <a:pt x="230" y="817"/>
                    <a:pt x="231" y="818"/>
                    <a:pt x="232" y="820"/>
                  </a:cubicBezTo>
                  <a:cubicBezTo>
                    <a:pt x="234" y="821"/>
                    <a:pt x="235" y="822"/>
                    <a:pt x="236" y="824"/>
                  </a:cubicBezTo>
                  <a:cubicBezTo>
                    <a:pt x="238" y="825"/>
                    <a:pt x="239" y="826"/>
                    <a:pt x="241" y="828"/>
                  </a:cubicBezTo>
                  <a:cubicBezTo>
                    <a:pt x="242" y="828"/>
                    <a:pt x="243" y="829"/>
                    <a:pt x="245" y="830"/>
                  </a:cubicBezTo>
                  <a:cubicBezTo>
                    <a:pt x="246" y="830"/>
                    <a:pt x="247" y="830"/>
                    <a:pt x="247" y="830"/>
                  </a:cubicBezTo>
                  <a:cubicBezTo>
                    <a:pt x="249" y="831"/>
                    <a:pt x="249" y="831"/>
                    <a:pt x="249" y="831"/>
                  </a:cubicBezTo>
                  <a:cubicBezTo>
                    <a:pt x="250" y="831"/>
                    <a:pt x="252" y="831"/>
                    <a:pt x="254" y="831"/>
                  </a:cubicBezTo>
                  <a:cubicBezTo>
                    <a:pt x="268" y="833"/>
                    <a:pt x="282" y="834"/>
                    <a:pt x="296" y="834"/>
                  </a:cubicBezTo>
                  <a:cubicBezTo>
                    <a:pt x="303" y="835"/>
                    <a:pt x="310" y="835"/>
                    <a:pt x="318" y="834"/>
                  </a:cubicBezTo>
                  <a:cubicBezTo>
                    <a:pt x="321" y="834"/>
                    <a:pt x="325" y="834"/>
                    <a:pt x="329" y="833"/>
                  </a:cubicBezTo>
                  <a:cubicBezTo>
                    <a:pt x="331" y="833"/>
                    <a:pt x="332" y="832"/>
                    <a:pt x="334" y="832"/>
                  </a:cubicBezTo>
                  <a:cubicBezTo>
                    <a:pt x="335" y="832"/>
                    <a:pt x="336" y="831"/>
                    <a:pt x="337" y="831"/>
                  </a:cubicBezTo>
                  <a:cubicBezTo>
                    <a:pt x="338" y="831"/>
                    <a:pt x="338" y="831"/>
                    <a:pt x="339" y="830"/>
                  </a:cubicBezTo>
                  <a:cubicBezTo>
                    <a:pt x="340" y="830"/>
                    <a:pt x="340" y="830"/>
                    <a:pt x="340" y="830"/>
                  </a:cubicBezTo>
                  <a:cubicBezTo>
                    <a:pt x="340" y="830"/>
                    <a:pt x="340" y="830"/>
                    <a:pt x="340" y="830"/>
                  </a:cubicBezTo>
                  <a:cubicBezTo>
                    <a:pt x="340" y="830"/>
                    <a:pt x="340" y="830"/>
                    <a:pt x="340" y="830"/>
                  </a:cubicBezTo>
                  <a:cubicBezTo>
                    <a:pt x="341" y="830"/>
                    <a:pt x="341" y="830"/>
                    <a:pt x="341" y="830"/>
                  </a:cubicBezTo>
                  <a:cubicBezTo>
                    <a:pt x="341" y="829"/>
                    <a:pt x="341" y="829"/>
                    <a:pt x="341" y="829"/>
                  </a:cubicBezTo>
                  <a:cubicBezTo>
                    <a:pt x="342" y="829"/>
                    <a:pt x="342" y="829"/>
                    <a:pt x="343" y="829"/>
                  </a:cubicBezTo>
                  <a:cubicBezTo>
                    <a:pt x="342" y="829"/>
                    <a:pt x="342" y="829"/>
                    <a:pt x="341" y="829"/>
                  </a:cubicBezTo>
                  <a:cubicBezTo>
                    <a:pt x="341" y="830"/>
                    <a:pt x="341" y="830"/>
                    <a:pt x="341" y="830"/>
                  </a:cubicBezTo>
                  <a:cubicBezTo>
                    <a:pt x="340" y="830"/>
                    <a:pt x="340" y="830"/>
                    <a:pt x="340" y="830"/>
                  </a:cubicBezTo>
                  <a:cubicBezTo>
                    <a:pt x="340" y="830"/>
                    <a:pt x="340" y="830"/>
                    <a:pt x="340" y="830"/>
                  </a:cubicBezTo>
                  <a:cubicBezTo>
                    <a:pt x="340" y="830"/>
                    <a:pt x="340" y="830"/>
                    <a:pt x="340" y="830"/>
                  </a:cubicBezTo>
                  <a:cubicBezTo>
                    <a:pt x="339" y="830"/>
                    <a:pt x="339" y="830"/>
                    <a:pt x="339" y="830"/>
                  </a:cubicBezTo>
                  <a:cubicBezTo>
                    <a:pt x="338" y="831"/>
                    <a:pt x="338" y="831"/>
                    <a:pt x="337" y="831"/>
                  </a:cubicBezTo>
                  <a:cubicBezTo>
                    <a:pt x="336" y="831"/>
                    <a:pt x="335" y="832"/>
                    <a:pt x="334" y="832"/>
                  </a:cubicBezTo>
                  <a:cubicBezTo>
                    <a:pt x="332" y="832"/>
                    <a:pt x="330" y="833"/>
                    <a:pt x="329" y="833"/>
                  </a:cubicBezTo>
                  <a:cubicBezTo>
                    <a:pt x="325" y="834"/>
                    <a:pt x="321" y="834"/>
                    <a:pt x="317" y="834"/>
                  </a:cubicBezTo>
                  <a:cubicBezTo>
                    <a:pt x="310" y="834"/>
                    <a:pt x="303" y="834"/>
                    <a:pt x="296" y="834"/>
                  </a:cubicBezTo>
                  <a:cubicBezTo>
                    <a:pt x="282" y="834"/>
                    <a:pt x="268" y="833"/>
                    <a:pt x="254" y="831"/>
                  </a:cubicBezTo>
                  <a:cubicBezTo>
                    <a:pt x="252" y="831"/>
                    <a:pt x="250" y="830"/>
                    <a:pt x="248" y="830"/>
                  </a:cubicBezTo>
                  <a:cubicBezTo>
                    <a:pt x="247" y="830"/>
                    <a:pt x="247" y="830"/>
                    <a:pt x="247" y="830"/>
                  </a:cubicBezTo>
                  <a:cubicBezTo>
                    <a:pt x="246" y="830"/>
                    <a:pt x="246" y="830"/>
                    <a:pt x="246" y="830"/>
                  </a:cubicBezTo>
                  <a:cubicBezTo>
                    <a:pt x="246" y="830"/>
                    <a:pt x="246" y="830"/>
                    <a:pt x="246" y="830"/>
                  </a:cubicBezTo>
                  <a:cubicBezTo>
                    <a:pt x="245" y="829"/>
                    <a:pt x="245" y="829"/>
                    <a:pt x="245" y="829"/>
                  </a:cubicBezTo>
                  <a:cubicBezTo>
                    <a:pt x="243" y="829"/>
                    <a:pt x="242" y="828"/>
                    <a:pt x="241" y="827"/>
                  </a:cubicBezTo>
                  <a:cubicBezTo>
                    <a:pt x="239" y="826"/>
                    <a:pt x="238" y="825"/>
                    <a:pt x="236" y="823"/>
                  </a:cubicBezTo>
                  <a:cubicBezTo>
                    <a:pt x="235" y="822"/>
                    <a:pt x="234" y="821"/>
                    <a:pt x="232" y="819"/>
                  </a:cubicBezTo>
                  <a:cubicBezTo>
                    <a:pt x="231" y="818"/>
                    <a:pt x="230" y="817"/>
                    <a:pt x="229" y="815"/>
                  </a:cubicBezTo>
                  <a:cubicBezTo>
                    <a:pt x="227" y="813"/>
                    <a:pt x="227" y="813"/>
                    <a:pt x="227" y="813"/>
                  </a:cubicBezTo>
                  <a:cubicBezTo>
                    <a:pt x="225" y="811"/>
                    <a:pt x="225" y="811"/>
                    <a:pt x="225" y="811"/>
                  </a:cubicBezTo>
                  <a:cubicBezTo>
                    <a:pt x="225" y="810"/>
                    <a:pt x="225" y="810"/>
                    <a:pt x="225" y="809"/>
                  </a:cubicBezTo>
                  <a:cubicBezTo>
                    <a:pt x="224" y="809"/>
                    <a:pt x="224" y="809"/>
                    <a:pt x="224" y="809"/>
                  </a:cubicBezTo>
                  <a:cubicBezTo>
                    <a:pt x="224" y="808"/>
                    <a:pt x="224" y="808"/>
                    <a:pt x="224" y="808"/>
                  </a:cubicBezTo>
                  <a:cubicBezTo>
                    <a:pt x="223" y="805"/>
                    <a:pt x="223" y="805"/>
                    <a:pt x="223" y="805"/>
                  </a:cubicBezTo>
                  <a:cubicBezTo>
                    <a:pt x="220" y="801"/>
                    <a:pt x="220" y="801"/>
                    <a:pt x="220" y="801"/>
                  </a:cubicBezTo>
                  <a:cubicBezTo>
                    <a:pt x="204" y="767"/>
                    <a:pt x="204" y="767"/>
                    <a:pt x="204" y="767"/>
                  </a:cubicBezTo>
                  <a:cubicBezTo>
                    <a:pt x="194" y="767"/>
                    <a:pt x="194" y="767"/>
                    <a:pt x="194" y="767"/>
                  </a:cubicBezTo>
                  <a:cubicBezTo>
                    <a:pt x="187" y="767"/>
                    <a:pt x="187" y="767"/>
                    <a:pt x="187" y="767"/>
                  </a:cubicBezTo>
                  <a:cubicBezTo>
                    <a:pt x="186" y="767"/>
                    <a:pt x="184" y="767"/>
                    <a:pt x="182" y="767"/>
                  </a:cubicBezTo>
                  <a:cubicBezTo>
                    <a:pt x="180" y="766"/>
                    <a:pt x="178" y="766"/>
                    <a:pt x="177" y="765"/>
                  </a:cubicBezTo>
                  <a:cubicBezTo>
                    <a:pt x="171" y="762"/>
                    <a:pt x="166" y="756"/>
                    <a:pt x="165" y="750"/>
                  </a:cubicBezTo>
                  <a:cubicBezTo>
                    <a:pt x="163" y="744"/>
                    <a:pt x="164" y="737"/>
                    <a:pt x="167" y="731"/>
                  </a:cubicBezTo>
                  <a:cubicBezTo>
                    <a:pt x="166" y="732"/>
                    <a:pt x="166" y="733"/>
                    <a:pt x="166" y="733"/>
                  </a:cubicBezTo>
                  <a:cubicBezTo>
                    <a:pt x="166" y="733"/>
                    <a:pt x="167" y="733"/>
                    <a:pt x="167" y="731"/>
                  </a:cubicBezTo>
                  <a:cubicBezTo>
                    <a:pt x="164" y="737"/>
                    <a:pt x="164" y="743"/>
                    <a:pt x="165" y="749"/>
                  </a:cubicBezTo>
                  <a:cubicBezTo>
                    <a:pt x="167" y="755"/>
                    <a:pt x="171" y="761"/>
                    <a:pt x="177" y="764"/>
                  </a:cubicBezTo>
                  <a:cubicBezTo>
                    <a:pt x="178" y="765"/>
                    <a:pt x="180" y="765"/>
                    <a:pt x="182" y="766"/>
                  </a:cubicBezTo>
                  <a:cubicBezTo>
                    <a:pt x="183" y="766"/>
                    <a:pt x="183" y="766"/>
                    <a:pt x="184" y="766"/>
                  </a:cubicBezTo>
                  <a:cubicBezTo>
                    <a:pt x="185" y="766"/>
                    <a:pt x="185" y="766"/>
                    <a:pt x="185" y="766"/>
                  </a:cubicBezTo>
                  <a:cubicBezTo>
                    <a:pt x="186" y="766"/>
                    <a:pt x="186" y="766"/>
                    <a:pt x="186" y="766"/>
                  </a:cubicBezTo>
                  <a:cubicBezTo>
                    <a:pt x="194" y="766"/>
                    <a:pt x="194" y="766"/>
                    <a:pt x="194" y="766"/>
                  </a:cubicBezTo>
                  <a:cubicBezTo>
                    <a:pt x="205" y="766"/>
                    <a:pt x="205" y="766"/>
                    <a:pt x="205" y="766"/>
                  </a:cubicBezTo>
                  <a:cubicBezTo>
                    <a:pt x="221" y="800"/>
                    <a:pt x="221" y="800"/>
                    <a:pt x="221" y="800"/>
                  </a:cubicBezTo>
                  <a:cubicBezTo>
                    <a:pt x="224" y="805"/>
                    <a:pt x="224" y="805"/>
                    <a:pt x="224" y="805"/>
                  </a:cubicBezTo>
                  <a:cubicBezTo>
                    <a:pt x="225" y="807"/>
                    <a:pt x="225" y="807"/>
                    <a:pt x="225" y="807"/>
                  </a:cubicBezTo>
                  <a:cubicBezTo>
                    <a:pt x="225" y="808"/>
                    <a:pt x="225" y="808"/>
                    <a:pt x="225" y="808"/>
                  </a:cubicBezTo>
                  <a:cubicBezTo>
                    <a:pt x="226" y="809"/>
                    <a:pt x="226" y="809"/>
                    <a:pt x="226" y="809"/>
                  </a:cubicBezTo>
                  <a:cubicBezTo>
                    <a:pt x="226" y="809"/>
                    <a:pt x="226" y="810"/>
                    <a:pt x="226" y="810"/>
                  </a:cubicBezTo>
                  <a:cubicBezTo>
                    <a:pt x="228" y="812"/>
                    <a:pt x="228" y="812"/>
                    <a:pt x="228" y="812"/>
                  </a:cubicBezTo>
                  <a:cubicBezTo>
                    <a:pt x="230" y="815"/>
                    <a:pt x="230" y="815"/>
                    <a:pt x="230" y="815"/>
                  </a:cubicBezTo>
                  <a:cubicBezTo>
                    <a:pt x="231" y="816"/>
                    <a:pt x="232" y="817"/>
                    <a:pt x="233" y="819"/>
                  </a:cubicBezTo>
                  <a:cubicBezTo>
                    <a:pt x="234" y="820"/>
                    <a:pt x="236" y="821"/>
                    <a:pt x="237" y="823"/>
                  </a:cubicBezTo>
                  <a:cubicBezTo>
                    <a:pt x="238" y="824"/>
                    <a:pt x="240" y="825"/>
                    <a:pt x="242" y="827"/>
                  </a:cubicBezTo>
                  <a:cubicBezTo>
                    <a:pt x="243" y="827"/>
                    <a:pt x="244" y="828"/>
                    <a:pt x="245" y="829"/>
                  </a:cubicBezTo>
                  <a:cubicBezTo>
                    <a:pt x="246" y="829"/>
                    <a:pt x="246" y="829"/>
                    <a:pt x="246" y="829"/>
                  </a:cubicBezTo>
                  <a:cubicBezTo>
                    <a:pt x="246" y="829"/>
                    <a:pt x="246" y="829"/>
                    <a:pt x="246" y="829"/>
                  </a:cubicBezTo>
                  <a:cubicBezTo>
                    <a:pt x="247" y="829"/>
                    <a:pt x="247" y="829"/>
                    <a:pt x="247" y="829"/>
                  </a:cubicBezTo>
                  <a:cubicBezTo>
                    <a:pt x="249" y="829"/>
                    <a:pt x="249" y="829"/>
                    <a:pt x="249" y="829"/>
                  </a:cubicBezTo>
                  <a:cubicBezTo>
                    <a:pt x="250" y="830"/>
                    <a:pt x="252" y="830"/>
                    <a:pt x="254" y="830"/>
                  </a:cubicBezTo>
                  <a:cubicBezTo>
                    <a:pt x="268" y="832"/>
                    <a:pt x="282" y="833"/>
                    <a:pt x="296" y="834"/>
                  </a:cubicBezTo>
                  <a:cubicBezTo>
                    <a:pt x="303" y="834"/>
                    <a:pt x="310" y="834"/>
                    <a:pt x="317" y="833"/>
                  </a:cubicBezTo>
                  <a:cubicBezTo>
                    <a:pt x="321" y="833"/>
                    <a:pt x="325" y="833"/>
                    <a:pt x="328" y="832"/>
                  </a:cubicBezTo>
                  <a:cubicBezTo>
                    <a:pt x="330" y="832"/>
                    <a:pt x="332" y="831"/>
                    <a:pt x="334" y="831"/>
                  </a:cubicBezTo>
                  <a:cubicBezTo>
                    <a:pt x="335" y="831"/>
                    <a:pt x="336" y="830"/>
                    <a:pt x="337" y="830"/>
                  </a:cubicBezTo>
                  <a:cubicBezTo>
                    <a:pt x="337" y="830"/>
                    <a:pt x="338" y="830"/>
                    <a:pt x="338" y="829"/>
                  </a:cubicBezTo>
                  <a:cubicBezTo>
                    <a:pt x="339" y="829"/>
                    <a:pt x="339" y="829"/>
                    <a:pt x="339" y="829"/>
                  </a:cubicBezTo>
                  <a:cubicBezTo>
                    <a:pt x="340" y="829"/>
                    <a:pt x="340" y="829"/>
                    <a:pt x="340" y="829"/>
                  </a:cubicBezTo>
                  <a:cubicBezTo>
                    <a:pt x="340" y="829"/>
                    <a:pt x="340" y="829"/>
                    <a:pt x="340" y="829"/>
                  </a:cubicBezTo>
                  <a:cubicBezTo>
                    <a:pt x="341" y="829"/>
                    <a:pt x="341" y="829"/>
                    <a:pt x="341" y="829"/>
                  </a:cubicBezTo>
                  <a:cubicBezTo>
                    <a:pt x="341" y="828"/>
                    <a:pt x="341" y="828"/>
                    <a:pt x="341" y="828"/>
                  </a:cubicBezTo>
                  <a:cubicBezTo>
                    <a:pt x="342" y="828"/>
                    <a:pt x="342" y="828"/>
                    <a:pt x="343" y="827"/>
                  </a:cubicBezTo>
                  <a:cubicBezTo>
                    <a:pt x="344" y="827"/>
                    <a:pt x="345" y="826"/>
                    <a:pt x="346" y="826"/>
                  </a:cubicBezTo>
                  <a:cubicBezTo>
                    <a:pt x="346" y="827"/>
                    <a:pt x="346" y="827"/>
                    <a:pt x="346" y="827"/>
                  </a:cubicBezTo>
                  <a:cubicBezTo>
                    <a:pt x="352" y="823"/>
                    <a:pt x="357" y="817"/>
                    <a:pt x="360" y="812"/>
                  </a:cubicBezTo>
                  <a:cubicBezTo>
                    <a:pt x="369" y="796"/>
                    <a:pt x="369" y="796"/>
                    <a:pt x="369" y="796"/>
                  </a:cubicBezTo>
                  <a:cubicBezTo>
                    <a:pt x="377" y="780"/>
                    <a:pt x="377" y="780"/>
                    <a:pt x="377" y="780"/>
                  </a:cubicBezTo>
                  <a:cubicBezTo>
                    <a:pt x="382" y="772"/>
                    <a:pt x="382" y="772"/>
                    <a:pt x="382" y="772"/>
                  </a:cubicBezTo>
                  <a:cubicBezTo>
                    <a:pt x="384" y="768"/>
                    <a:pt x="384" y="768"/>
                    <a:pt x="384" y="768"/>
                  </a:cubicBezTo>
                  <a:cubicBezTo>
                    <a:pt x="384" y="768"/>
                    <a:pt x="384" y="768"/>
                    <a:pt x="384" y="768"/>
                  </a:cubicBezTo>
                  <a:cubicBezTo>
                    <a:pt x="384" y="768"/>
                    <a:pt x="384" y="768"/>
                    <a:pt x="384" y="768"/>
                  </a:cubicBezTo>
                  <a:cubicBezTo>
                    <a:pt x="384" y="768"/>
                    <a:pt x="384" y="768"/>
                    <a:pt x="384" y="768"/>
                  </a:cubicBezTo>
                  <a:cubicBezTo>
                    <a:pt x="385" y="768"/>
                    <a:pt x="385" y="768"/>
                    <a:pt x="385" y="768"/>
                  </a:cubicBezTo>
                  <a:cubicBezTo>
                    <a:pt x="391" y="768"/>
                    <a:pt x="391" y="768"/>
                    <a:pt x="391" y="768"/>
                  </a:cubicBezTo>
                  <a:cubicBezTo>
                    <a:pt x="396" y="768"/>
                    <a:pt x="396" y="768"/>
                    <a:pt x="396" y="768"/>
                  </a:cubicBezTo>
                  <a:cubicBezTo>
                    <a:pt x="396" y="768"/>
                    <a:pt x="396" y="768"/>
                    <a:pt x="396" y="768"/>
                  </a:cubicBezTo>
                  <a:cubicBezTo>
                    <a:pt x="397" y="768"/>
                    <a:pt x="397" y="768"/>
                    <a:pt x="397" y="768"/>
                  </a:cubicBezTo>
                  <a:cubicBezTo>
                    <a:pt x="398" y="768"/>
                    <a:pt x="398" y="768"/>
                    <a:pt x="399" y="768"/>
                  </a:cubicBezTo>
                  <a:cubicBezTo>
                    <a:pt x="400" y="768"/>
                    <a:pt x="401" y="768"/>
                    <a:pt x="402" y="767"/>
                  </a:cubicBezTo>
                  <a:cubicBezTo>
                    <a:pt x="406" y="766"/>
                    <a:pt x="409" y="764"/>
                    <a:pt x="412" y="761"/>
                  </a:cubicBezTo>
                  <a:cubicBezTo>
                    <a:pt x="416" y="756"/>
                    <a:pt x="418" y="749"/>
                    <a:pt x="418" y="744"/>
                  </a:cubicBezTo>
                  <a:cubicBezTo>
                    <a:pt x="417" y="748"/>
                    <a:pt x="416" y="753"/>
                    <a:pt x="414" y="757"/>
                  </a:cubicBezTo>
                  <a:cubicBezTo>
                    <a:pt x="411" y="761"/>
                    <a:pt x="407" y="764"/>
                    <a:pt x="402" y="765"/>
                  </a:cubicBezTo>
                  <a:cubicBezTo>
                    <a:pt x="401" y="766"/>
                    <a:pt x="400" y="766"/>
                    <a:pt x="399" y="766"/>
                  </a:cubicBezTo>
                  <a:cubicBezTo>
                    <a:pt x="398" y="766"/>
                    <a:pt x="397" y="766"/>
                    <a:pt x="397" y="766"/>
                  </a:cubicBezTo>
                  <a:cubicBezTo>
                    <a:pt x="396" y="766"/>
                    <a:pt x="396" y="766"/>
                    <a:pt x="396" y="766"/>
                  </a:cubicBezTo>
                  <a:cubicBezTo>
                    <a:pt x="396" y="766"/>
                    <a:pt x="396" y="766"/>
                    <a:pt x="396" y="766"/>
                  </a:cubicBezTo>
                  <a:cubicBezTo>
                    <a:pt x="395" y="766"/>
                    <a:pt x="395" y="766"/>
                    <a:pt x="395" y="766"/>
                  </a:cubicBezTo>
                  <a:cubicBezTo>
                    <a:pt x="390" y="766"/>
                    <a:pt x="390" y="766"/>
                    <a:pt x="390" y="766"/>
                  </a:cubicBezTo>
                  <a:cubicBezTo>
                    <a:pt x="385" y="766"/>
                    <a:pt x="385" y="766"/>
                    <a:pt x="385" y="766"/>
                  </a:cubicBezTo>
                  <a:cubicBezTo>
                    <a:pt x="384" y="766"/>
                    <a:pt x="384" y="766"/>
                    <a:pt x="384" y="766"/>
                  </a:cubicBezTo>
                  <a:cubicBezTo>
                    <a:pt x="384" y="766"/>
                    <a:pt x="384" y="766"/>
                    <a:pt x="384" y="766"/>
                  </a:cubicBezTo>
                  <a:cubicBezTo>
                    <a:pt x="383" y="766"/>
                    <a:pt x="383" y="766"/>
                    <a:pt x="383" y="766"/>
                  </a:cubicBezTo>
                  <a:cubicBezTo>
                    <a:pt x="383" y="766"/>
                    <a:pt x="383" y="766"/>
                    <a:pt x="383" y="766"/>
                  </a:cubicBezTo>
                  <a:cubicBezTo>
                    <a:pt x="382" y="767"/>
                    <a:pt x="382" y="767"/>
                    <a:pt x="382" y="767"/>
                  </a:cubicBezTo>
                  <a:cubicBezTo>
                    <a:pt x="379" y="771"/>
                    <a:pt x="379" y="771"/>
                    <a:pt x="379" y="771"/>
                  </a:cubicBezTo>
                  <a:cubicBezTo>
                    <a:pt x="375" y="780"/>
                    <a:pt x="375" y="780"/>
                    <a:pt x="375" y="780"/>
                  </a:cubicBezTo>
                  <a:cubicBezTo>
                    <a:pt x="366" y="796"/>
                    <a:pt x="366" y="796"/>
                    <a:pt x="366" y="796"/>
                  </a:cubicBezTo>
                  <a:cubicBezTo>
                    <a:pt x="361" y="805"/>
                    <a:pt x="361" y="805"/>
                    <a:pt x="361" y="805"/>
                  </a:cubicBezTo>
                  <a:cubicBezTo>
                    <a:pt x="359" y="809"/>
                    <a:pt x="359" y="809"/>
                    <a:pt x="359" y="809"/>
                  </a:cubicBezTo>
                  <a:cubicBezTo>
                    <a:pt x="358" y="811"/>
                    <a:pt x="357" y="812"/>
                    <a:pt x="356" y="814"/>
                  </a:cubicBezTo>
                  <a:cubicBezTo>
                    <a:pt x="354" y="816"/>
                    <a:pt x="352" y="819"/>
                    <a:pt x="349" y="822"/>
                  </a:cubicBezTo>
                  <a:cubicBezTo>
                    <a:pt x="346" y="824"/>
                    <a:pt x="343" y="826"/>
                    <a:pt x="339" y="828"/>
                  </a:cubicBezTo>
                  <a:cubicBezTo>
                    <a:pt x="339" y="828"/>
                    <a:pt x="339" y="828"/>
                    <a:pt x="339" y="828"/>
                  </a:cubicBezTo>
                  <a:cubicBezTo>
                    <a:pt x="336" y="829"/>
                    <a:pt x="333" y="830"/>
                    <a:pt x="330" y="830"/>
                  </a:cubicBezTo>
                  <a:cubicBezTo>
                    <a:pt x="327" y="831"/>
                    <a:pt x="324" y="831"/>
                    <a:pt x="321" y="831"/>
                  </a:cubicBezTo>
                  <a:cubicBezTo>
                    <a:pt x="315" y="832"/>
                    <a:pt x="309" y="832"/>
                    <a:pt x="303" y="832"/>
                  </a:cubicBezTo>
                  <a:cubicBezTo>
                    <a:pt x="291" y="832"/>
                    <a:pt x="279" y="831"/>
                    <a:pt x="267" y="830"/>
                  </a:cubicBezTo>
                  <a:cubicBezTo>
                    <a:pt x="261" y="829"/>
                    <a:pt x="255" y="829"/>
                    <a:pt x="249" y="828"/>
                  </a:cubicBezTo>
                  <a:cubicBezTo>
                    <a:pt x="248" y="828"/>
                    <a:pt x="247" y="828"/>
                    <a:pt x="246" y="827"/>
                  </a:cubicBezTo>
                  <a:cubicBezTo>
                    <a:pt x="245" y="827"/>
                    <a:pt x="244" y="826"/>
                    <a:pt x="243" y="826"/>
                  </a:cubicBezTo>
                  <a:cubicBezTo>
                    <a:pt x="241" y="825"/>
                    <a:pt x="240" y="824"/>
                    <a:pt x="239" y="823"/>
                  </a:cubicBezTo>
                  <a:cubicBezTo>
                    <a:pt x="238" y="822"/>
                    <a:pt x="237" y="820"/>
                    <a:pt x="236" y="819"/>
                  </a:cubicBezTo>
                  <a:cubicBezTo>
                    <a:pt x="240" y="823"/>
                    <a:pt x="246" y="827"/>
                    <a:pt x="253" y="828"/>
                  </a:cubicBezTo>
                  <a:cubicBezTo>
                    <a:pt x="263" y="829"/>
                    <a:pt x="273" y="830"/>
                    <a:pt x="283" y="831"/>
                  </a:cubicBezTo>
                  <a:cubicBezTo>
                    <a:pt x="292" y="831"/>
                    <a:pt x="302" y="832"/>
                    <a:pt x="311" y="832"/>
                  </a:cubicBezTo>
                  <a:cubicBezTo>
                    <a:pt x="316" y="832"/>
                    <a:pt x="321" y="831"/>
                    <a:pt x="325" y="831"/>
                  </a:cubicBezTo>
                  <a:cubicBezTo>
                    <a:pt x="330" y="830"/>
                    <a:pt x="335" y="829"/>
                    <a:pt x="339" y="827"/>
                  </a:cubicBezTo>
                  <a:cubicBezTo>
                    <a:pt x="339" y="827"/>
                    <a:pt x="339" y="827"/>
                    <a:pt x="339" y="827"/>
                  </a:cubicBezTo>
                  <a:cubicBezTo>
                    <a:pt x="343" y="826"/>
                    <a:pt x="346" y="824"/>
                    <a:pt x="349" y="821"/>
                  </a:cubicBezTo>
                  <a:cubicBezTo>
                    <a:pt x="352" y="819"/>
                    <a:pt x="354" y="816"/>
                    <a:pt x="356" y="813"/>
                  </a:cubicBezTo>
                  <a:cubicBezTo>
                    <a:pt x="357" y="812"/>
                    <a:pt x="358" y="810"/>
                    <a:pt x="359" y="809"/>
                  </a:cubicBezTo>
                  <a:cubicBezTo>
                    <a:pt x="361" y="804"/>
                    <a:pt x="361" y="804"/>
                    <a:pt x="361" y="804"/>
                  </a:cubicBezTo>
                  <a:cubicBezTo>
                    <a:pt x="366" y="796"/>
                    <a:pt x="366" y="796"/>
                    <a:pt x="366" y="796"/>
                  </a:cubicBezTo>
                  <a:cubicBezTo>
                    <a:pt x="375" y="779"/>
                    <a:pt x="375" y="779"/>
                    <a:pt x="375" y="779"/>
                  </a:cubicBezTo>
                  <a:cubicBezTo>
                    <a:pt x="379" y="771"/>
                    <a:pt x="379" y="771"/>
                    <a:pt x="379" y="771"/>
                  </a:cubicBezTo>
                  <a:cubicBezTo>
                    <a:pt x="381" y="767"/>
                    <a:pt x="381" y="767"/>
                    <a:pt x="381" y="767"/>
                  </a:cubicBezTo>
                  <a:cubicBezTo>
                    <a:pt x="382" y="765"/>
                    <a:pt x="382" y="765"/>
                    <a:pt x="382" y="765"/>
                  </a:cubicBezTo>
                  <a:cubicBezTo>
                    <a:pt x="390" y="766"/>
                    <a:pt x="390" y="766"/>
                    <a:pt x="390" y="766"/>
                  </a:cubicBezTo>
                  <a:cubicBezTo>
                    <a:pt x="395" y="766"/>
                    <a:pt x="395" y="766"/>
                    <a:pt x="395" y="766"/>
                  </a:cubicBezTo>
                  <a:cubicBezTo>
                    <a:pt x="396" y="766"/>
                    <a:pt x="396" y="766"/>
                    <a:pt x="396" y="766"/>
                  </a:cubicBezTo>
                  <a:cubicBezTo>
                    <a:pt x="396" y="766"/>
                    <a:pt x="396" y="766"/>
                    <a:pt x="396" y="766"/>
                  </a:cubicBezTo>
                  <a:cubicBezTo>
                    <a:pt x="397" y="766"/>
                    <a:pt x="397" y="766"/>
                    <a:pt x="397" y="766"/>
                  </a:cubicBezTo>
                  <a:cubicBezTo>
                    <a:pt x="397" y="766"/>
                    <a:pt x="398" y="766"/>
                    <a:pt x="398" y="765"/>
                  </a:cubicBezTo>
                  <a:cubicBezTo>
                    <a:pt x="400" y="765"/>
                    <a:pt x="401" y="765"/>
                    <a:pt x="402" y="765"/>
                  </a:cubicBezTo>
                  <a:cubicBezTo>
                    <a:pt x="407" y="763"/>
                    <a:pt x="410" y="760"/>
                    <a:pt x="413" y="756"/>
                  </a:cubicBezTo>
                  <a:cubicBezTo>
                    <a:pt x="415" y="752"/>
                    <a:pt x="417" y="748"/>
                    <a:pt x="417" y="743"/>
                  </a:cubicBezTo>
                  <a:cubicBezTo>
                    <a:pt x="417" y="740"/>
                    <a:pt x="416" y="737"/>
                    <a:pt x="415" y="734"/>
                  </a:cubicBezTo>
                  <a:cubicBezTo>
                    <a:pt x="413" y="730"/>
                    <a:pt x="410" y="727"/>
                    <a:pt x="407" y="725"/>
                  </a:cubicBezTo>
                  <a:cubicBezTo>
                    <a:pt x="405" y="723"/>
                    <a:pt x="402" y="723"/>
                    <a:pt x="399" y="723"/>
                  </a:cubicBezTo>
                  <a:cubicBezTo>
                    <a:pt x="397" y="723"/>
                    <a:pt x="396" y="723"/>
                    <a:pt x="396" y="724"/>
                  </a:cubicBezTo>
                  <a:cubicBezTo>
                    <a:pt x="396" y="724"/>
                    <a:pt x="397" y="725"/>
                    <a:pt x="400" y="726"/>
                  </a:cubicBezTo>
                  <a:cubicBezTo>
                    <a:pt x="402" y="727"/>
                    <a:pt x="405" y="729"/>
                    <a:pt x="408" y="733"/>
                  </a:cubicBezTo>
                  <a:cubicBezTo>
                    <a:pt x="408" y="734"/>
                    <a:pt x="409" y="735"/>
                    <a:pt x="410" y="737"/>
                  </a:cubicBezTo>
                  <a:cubicBezTo>
                    <a:pt x="410" y="739"/>
                    <a:pt x="410" y="740"/>
                    <a:pt x="411" y="742"/>
                  </a:cubicBezTo>
                  <a:cubicBezTo>
                    <a:pt x="411" y="745"/>
                    <a:pt x="410" y="747"/>
                    <a:pt x="410" y="747"/>
                  </a:cubicBezTo>
                  <a:cubicBezTo>
                    <a:pt x="409" y="749"/>
                    <a:pt x="409" y="748"/>
                    <a:pt x="408" y="747"/>
                  </a:cubicBezTo>
                  <a:cubicBezTo>
                    <a:pt x="408" y="749"/>
                    <a:pt x="406" y="752"/>
                    <a:pt x="405" y="754"/>
                  </a:cubicBezTo>
                  <a:cubicBezTo>
                    <a:pt x="403" y="756"/>
                    <a:pt x="401" y="757"/>
                    <a:pt x="398" y="758"/>
                  </a:cubicBezTo>
                  <a:cubicBezTo>
                    <a:pt x="397" y="758"/>
                    <a:pt x="397" y="758"/>
                    <a:pt x="396" y="758"/>
                  </a:cubicBezTo>
                  <a:cubicBezTo>
                    <a:pt x="394" y="758"/>
                    <a:pt x="394" y="758"/>
                    <a:pt x="394" y="758"/>
                  </a:cubicBezTo>
                  <a:cubicBezTo>
                    <a:pt x="389" y="758"/>
                    <a:pt x="389" y="758"/>
                    <a:pt x="389" y="758"/>
                  </a:cubicBezTo>
                  <a:cubicBezTo>
                    <a:pt x="377" y="758"/>
                    <a:pt x="377" y="758"/>
                    <a:pt x="377" y="758"/>
                  </a:cubicBezTo>
                  <a:cubicBezTo>
                    <a:pt x="362" y="787"/>
                    <a:pt x="362" y="787"/>
                    <a:pt x="362" y="787"/>
                  </a:cubicBezTo>
                  <a:cubicBezTo>
                    <a:pt x="354" y="801"/>
                    <a:pt x="354" y="801"/>
                    <a:pt x="354" y="801"/>
                  </a:cubicBezTo>
                  <a:cubicBezTo>
                    <a:pt x="352" y="804"/>
                    <a:pt x="352" y="804"/>
                    <a:pt x="352" y="804"/>
                  </a:cubicBezTo>
                  <a:cubicBezTo>
                    <a:pt x="352" y="805"/>
                    <a:pt x="351" y="806"/>
                    <a:pt x="350" y="807"/>
                  </a:cubicBezTo>
                  <a:cubicBezTo>
                    <a:pt x="349" y="809"/>
                    <a:pt x="348" y="811"/>
                    <a:pt x="346" y="813"/>
                  </a:cubicBezTo>
                  <a:cubicBezTo>
                    <a:pt x="345" y="815"/>
                    <a:pt x="343" y="816"/>
                    <a:pt x="342" y="817"/>
                  </a:cubicBezTo>
                  <a:cubicBezTo>
                    <a:pt x="341" y="817"/>
                    <a:pt x="341" y="818"/>
                    <a:pt x="341" y="818"/>
                  </a:cubicBezTo>
                  <a:cubicBezTo>
                    <a:pt x="341" y="818"/>
                    <a:pt x="341" y="817"/>
                    <a:pt x="342" y="817"/>
                  </a:cubicBezTo>
                  <a:cubicBezTo>
                    <a:pt x="343" y="816"/>
                    <a:pt x="345" y="815"/>
                    <a:pt x="346" y="813"/>
                  </a:cubicBezTo>
                  <a:cubicBezTo>
                    <a:pt x="348" y="811"/>
                    <a:pt x="349" y="809"/>
                    <a:pt x="350" y="807"/>
                  </a:cubicBezTo>
                  <a:cubicBezTo>
                    <a:pt x="351" y="806"/>
                    <a:pt x="352" y="805"/>
                    <a:pt x="352" y="804"/>
                  </a:cubicBezTo>
                  <a:cubicBezTo>
                    <a:pt x="354" y="801"/>
                    <a:pt x="354" y="801"/>
                    <a:pt x="354" y="801"/>
                  </a:cubicBezTo>
                  <a:cubicBezTo>
                    <a:pt x="361" y="787"/>
                    <a:pt x="361" y="787"/>
                    <a:pt x="361" y="787"/>
                  </a:cubicBezTo>
                  <a:cubicBezTo>
                    <a:pt x="377" y="757"/>
                    <a:pt x="377" y="757"/>
                    <a:pt x="377" y="757"/>
                  </a:cubicBezTo>
                  <a:cubicBezTo>
                    <a:pt x="389" y="757"/>
                    <a:pt x="389" y="757"/>
                    <a:pt x="389" y="757"/>
                  </a:cubicBezTo>
                  <a:cubicBezTo>
                    <a:pt x="394" y="757"/>
                    <a:pt x="394" y="757"/>
                    <a:pt x="394" y="757"/>
                  </a:cubicBezTo>
                  <a:cubicBezTo>
                    <a:pt x="396" y="757"/>
                    <a:pt x="396" y="757"/>
                    <a:pt x="396" y="757"/>
                  </a:cubicBezTo>
                  <a:cubicBezTo>
                    <a:pt x="397" y="757"/>
                    <a:pt x="398" y="757"/>
                    <a:pt x="398" y="757"/>
                  </a:cubicBezTo>
                  <a:cubicBezTo>
                    <a:pt x="401" y="757"/>
                    <a:pt x="403" y="755"/>
                    <a:pt x="405" y="753"/>
                  </a:cubicBezTo>
                  <a:cubicBezTo>
                    <a:pt x="406" y="751"/>
                    <a:pt x="407" y="748"/>
                    <a:pt x="408" y="746"/>
                  </a:cubicBezTo>
                  <a:cubicBezTo>
                    <a:pt x="408" y="745"/>
                    <a:pt x="407" y="745"/>
                    <a:pt x="407" y="746"/>
                  </a:cubicBezTo>
                  <a:cubicBezTo>
                    <a:pt x="406" y="746"/>
                    <a:pt x="406" y="748"/>
                    <a:pt x="405" y="750"/>
                  </a:cubicBezTo>
                  <a:cubicBezTo>
                    <a:pt x="404" y="751"/>
                    <a:pt x="403" y="752"/>
                    <a:pt x="402" y="753"/>
                  </a:cubicBezTo>
                  <a:cubicBezTo>
                    <a:pt x="401" y="754"/>
                    <a:pt x="399" y="755"/>
                    <a:pt x="398" y="755"/>
                  </a:cubicBezTo>
                  <a:cubicBezTo>
                    <a:pt x="397" y="755"/>
                    <a:pt x="397" y="755"/>
                    <a:pt x="397" y="755"/>
                  </a:cubicBezTo>
                  <a:cubicBezTo>
                    <a:pt x="396" y="755"/>
                    <a:pt x="396" y="755"/>
                    <a:pt x="396" y="755"/>
                  </a:cubicBezTo>
                  <a:cubicBezTo>
                    <a:pt x="396" y="755"/>
                    <a:pt x="396" y="755"/>
                    <a:pt x="396" y="755"/>
                  </a:cubicBezTo>
                  <a:cubicBezTo>
                    <a:pt x="394" y="755"/>
                    <a:pt x="394" y="755"/>
                    <a:pt x="394" y="755"/>
                  </a:cubicBezTo>
                  <a:cubicBezTo>
                    <a:pt x="390" y="755"/>
                    <a:pt x="390" y="755"/>
                    <a:pt x="390" y="755"/>
                  </a:cubicBezTo>
                  <a:cubicBezTo>
                    <a:pt x="376" y="755"/>
                    <a:pt x="376" y="755"/>
                    <a:pt x="376" y="755"/>
                  </a:cubicBezTo>
                  <a:cubicBezTo>
                    <a:pt x="366" y="774"/>
                    <a:pt x="366" y="774"/>
                    <a:pt x="366" y="774"/>
                  </a:cubicBezTo>
                  <a:cubicBezTo>
                    <a:pt x="363" y="780"/>
                    <a:pt x="360" y="785"/>
                    <a:pt x="358" y="789"/>
                  </a:cubicBezTo>
                  <a:cubicBezTo>
                    <a:pt x="353" y="798"/>
                    <a:pt x="353" y="798"/>
                    <a:pt x="353" y="798"/>
                  </a:cubicBezTo>
                  <a:cubicBezTo>
                    <a:pt x="351" y="802"/>
                    <a:pt x="351" y="802"/>
                    <a:pt x="351" y="802"/>
                  </a:cubicBezTo>
                  <a:cubicBezTo>
                    <a:pt x="350" y="803"/>
                    <a:pt x="350" y="804"/>
                    <a:pt x="349" y="804"/>
                  </a:cubicBezTo>
                  <a:cubicBezTo>
                    <a:pt x="349" y="805"/>
                    <a:pt x="349" y="806"/>
                    <a:pt x="348" y="806"/>
                  </a:cubicBezTo>
                  <a:cubicBezTo>
                    <a:pt x="347" y="809"/>
                    <a:pt x="345" y="811"/>
                    <a:pt x="342" y="813"/>
                  </a:cubicBezTo>
                  <a:cubicBezTo>
                    <a:pt x="340" y="815"/>
                    <a:pt x="338" y="817"/>
                    <a:pt x="336" y="818"/>
                  </a:cubicBezTo>
                  <a:cubicBezTo>
                    <a:pt x="335" y="818"/>
                    <a:pt x="335" y="818"/>
                    <a:pt x="335" y="818"/>
                  </a:cubicBezTo>
                  <a:cubicBezTo>
                    <a:pt x="331" y="819"/>
                    <a:pt x="326" y="820"/>
                    <a:pt x="320" y="821"/>
                  </a:cubicBezTo>
                  <a:cubicBezTo>
                    <a:pt x="315" y="821"/>
                    <a:pt x="310" y="821"/>
                    <a:pt x="304" y="821"/>
                  </a:cubicBezTo>
                  <a:cubicBezTo>
                    <a:pt x="293" y="821"/>
                    <a:pt x="282" y="821"/>
                    <a:pt x="270" y="820"/>
                  </a:cubicBezTo>
                  <a:cubicBezTo>
                    <a:pt x="265" y="819"/>
                    <a:pt x="259" y="818"/>
                    <a:pt x="254" y="818"/>
                  </a:cubicBezTo>
                  <a:cubicBezTo>
                    <a:pt x="252" y="817"/>
                    <a:pt x="251" y="817"/>
                    <a:pt x="250"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7"/>
                  </a:cubicBezTo>
                  <a:cubicBezTo>
                    <a:pt x="249" y="817"/>
                    <a:pt x="249" y="817"/>
                    <a:pt x="249" y="816"/>
                  </a:cubicBezTo>
                  <a:cubicBezTo>
                    <a:pt x="247" y="815"/>
                    <a:pt x="245" y="814"/>
                    <a:pt x="244" y="812"/>
                  </a:cubicBezTo>
                  <a:cubicBezTo>
                    <a:pt x="242" y="810"/>
                    <a:pt x="240" y="808"/>
                    <a:pt x="239" y="806"/>
                  </a:cubicBezTo>
                  <a:cubicBezTo>
                    <a:pt x="237" y="804"/>
                    <a:pt x="237" y="804"/>
                    <a:pt x="237" y="804"/>
                  </a:cubicBezTo>
                  <a:cubicBezTo>
                    <a:pt x="237" y="803"/>
                    <a:pt x="237" y="803"/>
                    <a:pt x="237" y="803"/>
                  </a:cubicBezTo>
                  <a:cubicBezTo>
                    <a:pt x="237" y="803"/>
                    <a:pt x="237" y="803"/>
                    <a:pt x="237" y="803"/>
                  </a:cubicBezTo>
                  <a:cubicBezTo>
                    <a:pt x="237" y="803"/>
                    <a:pt x="237" y="803"/>
                    <a:pt x="237" y="803"/>
                  </a:cubicBezTo>
                  <a:cubicBezTo>
                    <a:pt x="235" y="800"/>
                    <a:pt x="235" y="800"/>
                    <a:pt x="235" y="800"/>
                  </a:cubicBezTo>
                  <a:cubicBezTo>
                    <a:pt x="228" y="785"/>
                    <a:pt x="228" y="785"/>
                    <a:pt x="228" y="785"/>
                  </a:cubicBezTo>
                  <a:cubicBezTo>
                    <a:pt x="221" y="771"/>
                    <a:pt x="221" y="771"/>
                    <a:pt x="221" y="771"/>
                  </a:cubicBezTo>
                  <a:cubicBezTo>
                    <a:pt x="213" y="753"/>
                    <a:pt x="213" y="753"/>
                    <a:pt x="213" y="753"/>
                  </a:cubicBezTo>
                  <a:cubicBezTo>
                    <a:pt x="185" y="753"/>
                    <a:pt x="185" y="753"/>
                    <a:pt x="185" y="753"/>
                  </a:cubicBezTo>
                  <a:cubicBezTo>
                    <a:pt x="183" y="753"/>
                    <a:pt x="182" y="752"/>
                    <a:pt x="180" y="750"/>
                  </a:cubicBezTo>
                  <a:cubicBezTo>
                    <a:pt x="179" y="749"/>
                    <a:pt x="178" y="746"/>
                    <a:pt x="178" y="744"/>
                  </a:cubicBezTo>
                  <a:cubicBezTo>
                    <a:pt x="178" y="741"/>
                    <a:pt x="178" y="739"/>
                    <a:pt x="179" y="737"/>
                  </a:cubicBezTo>
                  <a:cubicBezTo>
                    <a:pt x="181" y="735"/>
                    <a:pt x="182" y="734"/>
                    <a:pt x="184" y="733"/>
                  </a:cubicBezTo>
                  <a:cubicBezTo>
                    <a:pt x="184" y="733"/>
                    <a:pt x="185" y="733"/>
                    <a:pt x="185" y="733"/>
                  </a:cubicBezTo>
                  <a:cubicBezTo>
                    <a:pt x="188" y="733"/>
                    <a:pt x="188" y="733"/>
                    <a:pt x="188" y="733"/>
                  </a:cubicBezTo>
                  <a:cubicBezTo>
                    <a:pt x="194" y="733"/>
                    <a:pt x="194" y="733"/>
                    <a:pt x="194" y="733"/>
                  </a:cubicBezTo>
                  <a:cubicBezTo>
                    <a:pt x="206" y="733"/>
                    <a:pt x="206" y="733"/>
                    <a:pt x="206" y="733"/>
                  </a:cubicBezTo>
                  <a:cubicBezTo>
                    <a:pt x="263" y="732"/>
                    <a:pt x="326" y="734"/>
                    <a:pt x="373" y="732"/>
                  </a:cubicBezTo>
                  <a:cubicBezTo>
                    <a:pt x="414" y="731"/>
                    <a:pt x="399" y="727"/>
                    <a:pt x="357" y="725"/>
                  </a:cubicBezTo>
                  <a:cubicBezTo>
                    <a:pt x="357" y="724"/>
                    <a:pt x="357" y="724"/>
                    <a:pt x="357" y="724"/>
                  </a:cubicBezTo>
                  <a:cubicBezTo>
                    <a:pt x="399" y="725"/>
                    <a:pt x="378" y="722"/>
                    <a:pt x="383" y="720"/>
                  </a:cubicBezTo>
                  <a:cubicBezTo>
                    <a:pt x="364" y="720"/>
                    <a:pt x="346" y="720"/>
                    <a:pt x="327" y="719"/>
                  </a:cubicBezTo>
                  <a:cubicBezTo>
                    <a:pt x="361" y="719"/>
                    <a:pt x="361" y="719"/>
                    <a:pt x="361" y="719"/>
                  </a:cubicBezTo>
                  <a:cubicBezTo>
                    <a:pt x="380" y="719"/>
                    <a:pt x="380" y="719"/>
                    <a:pt x="380" y="719"/>
                  </a:cubicBezTo>
                  <a:cubicBezTo>
                    <a:pt x="389" y="720"/>
                    <a:pt x="389" y="720"/>
                    <a:pt x="389" y="720"/>
                  </a:cubicBezTo>
                  <a:cubicBezTo>
                    <a:pt x="393" y="720"/>
                    <a:pt x="393" y="720"/>
                    <a:pt x="393" y="720"/>
                  </a:cubicBezTo>
                  <a:cubicBezTo>
                    <a:pt x="396" y="720"/>
                    <a:pt x="396" y="720"/>
                    <a:pt x="396" y="720"/>
                  </a:cubicBezTo>
                  <a:cubicBezTo>
                    <a:pt x="396" y="720"/>
                    <a:pt x="396" y="720"/>
                    <a:pt x="396" y="720"/>
                  </a:cubicBezTo>
                  <a:cubicBezTo>
                    <a:pt x="397" y="720"/>
                    <a:pt x="397" y="720"/>
                    <a:pt x="397" y="720"/>
                  </a:cubicBezTo>
                  <a:cubicBezTo>
                    <a:pt x="398" y="720"/>
                    <a:pt x="398" y="720"/>
                    <a:pt x="399" y="719"/>
                  </a:cubicBezTo>
                  <a:cubicBezTo>
                    <a:pt x="403" y="719"/>
                    <a:pt x="407" y="717"/>
                    <a:pt x="409" y="715"/>
                  </a:cubicBezTo>
                  <a:cubicBezTo>
                    <a:pt x="412" y="713"/>
                    <a:pt x="414" y="710"/>
                    <a:pt x="416" y="707"/>
                  </a:cubicBezTo>
                  <a:cubicBezTo>
                    <a:pt x="418" y="701"/>
                    <a:pt x="418" y="696"/>
                    <a:pt x="417" y="691"/>
                  </a:cubicBezTo>
                  <a:cubicBezTo>
                    <a:pt x="418" y="697"/>
                    <a:pt x="417" y="703"/>
                    <a:pt x="413" y="708"/>
                  </a:cubicBezTo>
                  <a:cubicBezTo>
                    <a:pt x="412" y="711"/>
                    <a:pt x="409" y="713"/>
                    <a:pt x="406" y="715"/>
                  </a:cubicBezTo>
                  <a:cubicBezTo>
                    <a:pt x="404" y="716"/>
                    <a:pt x="400" y="717"/>
                    <a:pt x="397" y="718"/>
                  </a:cubicBezTo>
                  <a:cubicBezTo>
                    <a:pt x="369" y="717"/>
                    <a:pt x="369" y="717"/>
                    <a:pt x="369" y="717"/>
                  </a:cubicBezTo>
                  <a:cubicBezTo>
                    <a:pt x="350" y="717"/>
                    <a:pt x="330" y="717"/>
                    <a:pt x="311" y="716"/>
                  </a:cubicBezTo>
                  <a:cubicBezTo>
                    <a:pt x="195" y="716"/>
                    <a:pt x="195" y="716"/>
                    <a:pt x="195" y="716"/>
                  </a:cubicBezTo>
                  <a:cubicBezTo>
                    <a:pt x="227" y="716"/>
                    <a:pt x="264" y="715"/>
                    <a:pt x="296" y="716"/>
                  </a:cubicBezTo>
                  <a:cubicBezTo>
                    <a:pt x="319" y="716"/>
                    <a:pt x="341" y="717"/>
                    <a:pt x="362" y="717"/>
                  </a:cubicBezTo>
                  <a:cubicBezTo>
                    <a:pt x="394" y="717"/>
                    <a:pt x="394" y="717"/>
                    <a:pt x="394" y="717"/>
                  </a:cubicBezTo>
                  <a:cubicBezTo>
                    <a:pt x="395" y="717"/>
                    <a:pt x="396" y="717"/>
                    <a:pt x="398" y="717"/>
                  </a:cubicBezTo>
                  <a:cubicBezTo>
                    <a:pt x="400" y="717"/>
                    <a:pt x="402" y="716"/>
                    <a:pt x="403" y="716"/>
                  </a:cubicBezTo>
                  <a:cubicBezTo>
                    <a:pt x="406" y="714"/>
                    <a:pt x="409" y="712"/>
                    <a:pt x="411" y="709"/>
                  </a:cubicBezTo>
                  <a:cubicBezTo>
                    <a:pt x="416" y="704"/>
                    <a:pt x="417" y="697"/>
                    <a:pt x="416" y="691"/>
                  </a:cubicBezTo>
                  <a:cubicBezTo>
                    <a:pt x="416" y="688"/>
                    <a:pt x="415" y="685"/>
                    <a:pt x="414" y="683"/>
                  </a:cubicBezTo>
                  <a:cubicBezTo>
                    <a:pt x="412" y="679"/>
                    <a:pt x="409" y="677"/>
                    <a:pt x="406" y="676"/>
                  </a:cubicBezTo>
                  <a:cubicBezTo>
                    <a:pt x="404" y="674"/>
                    <a:pt x="401" y="674"/>
                    <a:pt x="399" y="674"/>
                  </a:cubicBezTo>
                  <a:cubicBezTo>
                    <a:pt x="397" y="674"/>
                    <a:pt x="396" y="675"/>
                    <a:pt x="396" y="675"/>
                  </a:cubicBezTo>
                  <a:cubicBezTo>
                    <a:pt x="396" y="676"/>
                    <a:pt x="397" y="676"/>
                    <a:pt x="399" y="677"/>
                  </a:cubicBezTo>
                  <a:cubicBezTo>
                    <a:pt x="401" y="678"/>
                    <a:pt x="404" y="679"/>
                    <a:pt x="407" y="683"/>
                  </a:cubicBezTo>
                  <a:cubicBezTo>
                    <a:pt x="408" y="685"/>
                    <a:pt x="410" y="688"/>
                    <a:pt x="410" y="690"/>
                  </a:cubicBezTo>
                  <a:cubicBezTo>
                    <a:pt x="411" y="693"/>
                    <a:pt x="411" y="695"/>
                    <a:pt x="411" y="695"/>
                  </a:cubicBezTo>
                  <a:cubicBezTo>
                    <a:pt x="410" y="697"/>
                    <a:pt x="409" y="696"/>
                    <a:pt x="409" y="695"/>
                  </a:cubicBezTo>
                  <a:cubicBezTo>
                    <a:pt x="409" y="698"/>
                    <a:pt x="408" y="701"/>
                    <a:pt x="406" y="704"/>
                  </a:cubicBezTo>
                  <a:cubicBezTo>
                    <a:pt x="404" y="706"/>
                    <a:pt x="401" y="708"/>
                    <a:pt x="398" y="709"/>
                  </a:cubicBezTo>
                  <a:cubicBezTo>
                    <a:pt x="398" y="709"/>
                    <a:pt x="397" y="709"/>
                    <a:pt x="396" y="709"/>
                  </a:cubicBezTo>
                  <a:cubicBezTo>
                    <a:pt x="393" y="709"/>
                    <a:pt x="393" y="709"/>
                    <a:pt x="393" y="709"/>
                  </a:cubicBezTo>
                  <a:cubicBezTo>
                    <a:pt x="388" y="709"/>
                    <a:pt x="388" y="709"/>
                    <a:pt x="388" y="709"/>
                  </a:cubicBezTo>
                  <a:cubicBezTo>
                    <a:pt x="377" y="709"/>
                    <a:pt x="377" y="709"/>
                    <a:pt x="377" y="709"/>
                  </a:cubicBezTo>
                  <a:cubicBezTo>
                    <a:pt x="332" y="708"/>
                    <a:pt x="332" y="708"/>
                    <a:pt x="332" y="708"/>
                  </a:cubicBezTo>
                  <a:cubicBezTo>
                    <a:pt x="295" y="708"/>
                    <a:pt x="259" y="708"/>
                    <a:pt x="223" y="707"/>
                  </a:cubicBezTo>
                  <a:cubicBezTo>
                    <a:pt x="259" y="708"/>
                    <a:pt x="296" y="708"/>
                    <a:pt x="332" y="708"/>
                  </a:cubicBezTo>
                  <a:cubicBezTo>
                    <a:pt x="377" y="709"/>
                    <a:pt x="377" y="709"/>
                    <a:pt x="377" y="709"/>
                  </a:cubicBezTo>
                  <a:cubicBezTo>
                    <a:pt x="388" y="709"/>
                    <a:pt x="388" y="709"/>
                    <a:pt x="388" y="709"/>
                  </a:cubicBezTo>
                  <a:cubicBezTo>
                    <a:pt x="394" y="709"/>
                    <a:pt x="394" y="709"/>
                    <a:pt x="394" y="709"/>
                  </a:cubicBezTo>
                  <a:cubicBezTo>
                    <a:pt x="395" y="709"/>
                    <a:pt x="395" y="709"/>
                    <a:pt x="395" y="709"/>
                  </a:cubicBezTo>
                  <a:cubicBezTo>
                    <a:pt x="396" y="709"/>
                    <a:pt x="396" y="709"/>
                    <a:pt x="396" y="709"/>
                  </a:cubicBezTo>
                  <a:cubicBezTo>
                    <a:pt x="397" y="709"/>
                    <a:pt x="397" y="709"/>
                    <a:pt x="397" y="709"/>
                  </a:cubicBezTo>
                  <a:cubicBezTo>
                    <a:pt x="397" y="709"/>
                    <a:pt x="398" y="708"/>
                    <a:pt x="399" y="708"/>
                  </a:cubicBezTo>
                  <a:cubicBezTo>
                    <a:pt x="401" y="708"/>
                    <a:pt x="404" y="706"/>
                    <a:pt x="406" y="703"/>
                  </a:cubicBezTo>
                  <a:cubicBezTo>
                    <a:pt x="407" y="701"/>
                    <a:pt x="408" y="697"/>
                    <a:pt x="408" y="694"/>
                  </a:cubicBezTo>
                  <a:cubicBezTo>
                    <a:pt x="408" y="694"/>
                    <a:pt x="407" y="694"/>
                    <a:pt x="407" y="694"/>
                  </a:cubicBezTo>
                  <a:cubicBezTo>
                    <a:pt x="407" y="695"/>
                    <a:pt x="407" y="696"/>
                    <a:pt x="406" y="699"/>
                  </a:cubicBezTo>
                  <a:cubicBezTo>
                    <a:pt x="405" y="700"/>
                    <a:pt x="404" y="703"/>
                    <a:pt x="402" y="704"/>
                  </a:cubicBezTo>
                  <a:cubicBezTo>
                    <a:pt x="400" y="705"/>
                    <a:pt x="399" y="706"/>
                    <a:pt x="397" y="706"/>
                  </a:cubicBezTo>
                  <a:cubicBezTo>
                    <a:pt x="397" y="706"/>
                    <a:pt x="397" y="706"/>
                    <a:pt x="396" y="706"/>
                  </a:cubicBezTo>
                  <a:cubicBezTo>
                    <a:pt x="394" y="706"/>
                    <a:pt x="394" y="706"/>
                    <a:pt x="394" y="706"/>
                  </a:cubicBezTo>
                  <a:cubicBezTo>
                    <a:pt x="390" y="706"/>
                    <a:pt x="390" y="706"/>
                    <a:pt x="390" y="706"/>
                  </a:cubicBezTo>
                  <a:cubicBezTo>
                    <a:pt x="379" y="707"/>
                    <a:pt x="366" y="707"/>
                    <a:pt x="357" y="707"/>
                  </a:cubicBezTo>
                  <a:cubicBezTo>
                    <a:pt x="306" y="705"/>
                    <a:pt x="251" y="706"/>
                    <a:pt x="201" y="705"/>
                  </a:cubicBezTo>
                  <a:cubicBezTo>
                    <a:pt x="187" y="705"/>
                    <a:pt x="187" y="705"/>
                    <a:pt x="187" y="705"/>
                  </a:cubicBezTo>
                  <a:cubicBezTo>
                    <a:pt x="185" y="704"/>
                    <a:pt x="185" y="704"/>
                    <a:pt x="185" y="704"/>
                  </a:cubicBezTo>
                  <a:cubicBezTo>
                    <a:pt x="185" y="704"/>
                    <a:pt x="185" y="704"/>
                    <a:pt x="185" y="704"/>
                  </a:cubicBezTo>
                  <a:cubicBezTo>
                    <a:pt x="184" y="704"/>
                    <a:pt x="184" y="704"/>
                    <a:pt x="183" y="704"/>
                  </a:cubicBezTo>
                  <a:cubicBezTo>
                    <a:pt x="182" y="704"/>
                    <a:pt x="181" y="703"/>
                    <a:pt x="180" y="702"/>
                  </a:cubicBezTo>
                  <a:cubicBezTo>
                    <a:pt x="179" y="700"/>
                    <a:pt x="178" y="697"/>
                    <a:pt x="178" y="694"/>
                  </a:cubicBezTo>
                  <a:cubicBezTo>
                    <a:pt x="178" y="692"/>
                    <a:pt x="179" y="689"/>
                    <a:pt x="181" y="687"/>
                  </a:cubicBezTo>
                  <a:cubicBezTo>
                    <a:pt x="181" y="686"/>
                    <a:pt x="182" y="686"/>
                    <a:pt x="183" y="685"/>
                  </a:cubicBezTo>
                  <a:cubicBezTo>
                    <a:pt x="184" y="685"/>
                    <a:pt x="184" y="685"/>
                    <a:pt x="185" y="685"/>
                  </a:cubicBezTo>
                  <a:cubicBezTo>
                    <a:pt x="185" y="685"/>
                    <a:pt x="185" y="685"/>
                    <a:pt x="185" y="685"/>
                  </a:cubicBezTo>
                  <a:cubicBezTo>
                    <a:pt x="185" y="685"/>
                    <a:pt x="185" y="685"/>
                    <a:pt x="185" y="685"/>
                  </a:cubicBezTo>
                  <a:cubicBezTo>
                    <a:pt x="186" y="685"/>
                    <a:pt x="186" y="685"/>
                    <a:pt x="186" y="685"/>
                  </a:cubicBezTo>
                  <a:cubicBezTo>
                    <a:pt x="187" y="685"/>
                    <a:pt x="187" y="685"/>
                    <a:pt x="187" y="685"/>
                  </a:cubicBezTo>
                  <a:cubicBezTo>
                    <a:pt x="201" y="685"/>
                    <a:pt x="201" y="685"/>
                    <a:pt x="201" y="685"/>
                  </a:cubicBezTo>
                  <a:cubicBezTo>
                    <a:pt x="229" y="685"/>
                    <a:pt x="229" y="685"/>
                    <a:pt x="229" y="685"/>
                  </a:cubicBezTo>
                  <a:cubicBezTo>
                    <a:pt x="279" y="684"/>
                    <a:pt x="334" y="685"/>
                    <a:pt x="376" y="684"/>
                  </a:cubicBezTo>
                  <a:cubicBezTo>
                    <a:pt x="412" y="683"/>
                    <a:pt x="398" y="678"/>
                    <a:pt x="362" y="677"/>
                  </a:cubicBezTo>
                  <a:cubicBezTo>
                    <a:pt x="362" y="675"/>
                    <a:pt x="362" y="675"/>
                    <a:pt x="362" y="675"/>
                  </a:cubicBezTo>
                  <a:cubicBezTo>
                    <a:pt x="398" y="676"/>
                    <a:pt x="380" y="673"/>
                    <a:pt x="385" y="671"/>
                  </a:cubicBezTo>
                  <a:cubicBezTo>
                    <a:pt x="369" y="671"/>
                    <a:pt x="353" y="671"/>
                    <a:pt x="337" y="671"/>
                  </a:cubicBezTo>
                  <a:cubicBezTo>
                    <a:pt x="361" y="671"/>
                    <a:pt x="361" y="671"/>
                    <a:pt x="361" y="671"/>
                  </a:cubicBezTo>
                  <a:cubicBezTo>
                    <a:pt x="380" y="671"/>
                    <a:pt x="380" y="671"/>
                    <a:pt x="380" y="671"/>
                  </a:cubicBezTo>
                  <a:cubicBezTo>
                    <a:pt x="389" y="671"/>
                    <a:pt x="389" y="671"/>
                    <a:pt x="389" y="671"/>
                  </a:cubicBezTo>
                  <a:cubicBezTo>
                    <a:pt x="393" y="671"/>
                    <a:pt x="393" y="671"/>
                    <a:pt x="393" y="671"/>
                  </a:cubicBezTo>
                  <a:cubicBezTo>
                    <a:pt x="396" y="671"/>
                    <a:pt x="396" y="671"/>
                    <a:pt x="396" y="671"/>
                  </a:cubicBezTo>
                  <a:cubicBezTo>
                    <a:pt x="396" y="671"/>
                    <a:pt x="396" y="671"/>
                    <a:pt x="396" y="671"/>
                  </a:cubicBezTo>
                  <a:cubicBezTo>
                    <a:pt x="397" y="671"/>
                    <a:pt x="397" y="671"/>
                    <a:pt x="397" y="671"/>
                  </a:cubicBezTo>
                  <a:cubicBezTo>
                    <a:pt x="398" y="671"/>
                    <a:pt x="399" y="671"/>
                    <a:pt x="399" y="671"/>
                  </a:cubicBezTo>
                  <a:cubicBezTo>
                    <a:pt x="403" y="670"/>
                    <a:pt x="407" y="668"/>
                    <a:pt x="409" y="666"/>
                  </a:cubicBezTo>
                  <a:cubicBezTo>
                    <a:pt x="412" y="664"/>
                    <a:pt x="414" y="661"/>
                    <a:pt x="416" y="658"/>
                  </a:cubicBezTo>
                  <a:cubicBezTo>
                    <a:pt x="418" y="653"/>
                    <a:pt x="418" y="647"/>
                    <a:pt x="417" y="642"/>
                  </a:cubicBezTo>
                  <a:cubicBezTo>
                    <a:pt x="418" y="648"/>
                    <a:pt x="417" y="655"/>
                    <a:pt x="413" y="660"/>
                  </a:cubicBezTo>
                  <a:cubicBezTo>
                    <a:pt x="412" y="662"/>
                    <a:pt x="409" y="665"/>
                    <a:pt x="407" y="666"/>
                  </a:cubicBezTo>
                  <a:cubicBezTo>
                    <a:pt x="404" y="668"/>
                    <a:pt x="400" y="669"/>
                    <a:pt x="397" y="669"/>
                  </a:cubicBezTo>
                  <a:cubicBezTo>
                    <a:pt x="369" y="669"/>
                    <a:pt x="369" y="669"/>
                    <a:pt x="369" y="669"/>
                  </a:cubicBezTo>
                  <a:cubicBezTo>
                    <a:pt x="350" y="668"/>
                    <a:pt x="330" y="668"/>
                    <a:pt x="311" y="668"/>
                  </a:cubicBezTo>
                  <a:cubicBezTo>
                    <a:pt x="195" y="667"/>
                    <a:pt x="195" y="667"/>
                    <a:pt x="195" y="667"/>
                  </a:cubicBezTo>
                  <a:cubicBezTo>
                    <a:pt x="227" y="667"/>
                    <a:pt x="264" y="667"/>
                    <a:pt x="296" y="668"/>
                  </a:cubicBezTo>
                  <a:cubicBezTo>
                    <a:pt x="319" y="668"/>
                    <a:pt x="341" y="668"/>
                    <a:pt x="362" y="668"/>
                  </a:cubicBezTo>
                  <a:cubicBezTo>
                    <a:pt x="394" y="668"/>
                    <a:pt x="394" y="668"/>
                    <a:pt x="394" y="668"/>
                  </a:cubicBezTo>
                  <a:cubicBezTo>
                    <a:pt x="396" y="668"/>
                    <a:pt x="396" y="668"/>
                    <a:pt x="396" y="668"/>
                  </a:cubicBezTo>
                  <a:cubicBezTo>
                    <a:pt x="396" y="668"/>
                    <a:pt x="396" y="668"/>
                    <a:pt x="396" y="668"/>
                  </a:cubicBezTo>
                  <a:cubicBezTo>
                    <a:pt x="397" y="668"/>
                    <a:pt x="397" y="668"/>
                    <a:pt x="397" y="668"/>
                  </a:cubicBezTo>
                  <a:cubicBezTo>
                    <a:pt x="397" y="668"/>
                    <a:pt x="398" y="668"/>
                    <a:pt x="398" y="668"/>
                  </a:cubicBezTo>
                  <a:cubicBezTo>
                    <a:pt x="400" y="668"/>
                    <a:pt x="402" y="668"/>
                    <a:pt x="403" y="667"/>
                  </a:cubicBezTo>
                  <a:cubicBezTo>
                    <a:pt x="407" y="666"/>
                    <a:pt x="409" y="663"/>
                    <a:pt x="411" y="661"/>
                  </a:cubicBezTo>
                  <a:cubicBezTo>
                    <a:pt x="416" y="656"/>
                    <a:pt x="417" y="649"/>
                    <a:pt x="416" y="642"/>
                  </a:cubicBezTo>
                  <a:cubicBezTo>
                    <a:pt x="416" y="639"/>
                    <a:pt x="415" y="637"/>
                    <a:pt x="414" y="634"/>
                  </a:cubicBezTo>
                  <a:cubicBezTo>
                    <a:pt x="412" y="631"/>
                    <a:pt x="409" y="629"/>
                    <a:pt x="406" y="627"/>
                  </a:cubicBezTo>
                  <a:cubicBezTo>
                    <a:pt x="404" y="626"/>
                    <a:pt x="401" y="625"/>
                    <a:pt x="399" y="626"/>
                  </a:cubicBezTo>
                  <a:cubicBezTo>
                    <a:pt x="397" y="626"/>
                    <a:pt x="396" y="626"/>
                    <a:pt x="396" y="627"/>
                  </a:cubicBezTo>
                  <a:cubicBezTo>
                    <a:pt x="396" y="627"/>
                    <a:pt x="397" y="628"/>
                    <a:pt x="399" y="628"/>
                  </a:cubicBezTo>
                  <a:cubicBezTo>
                    <a:pt x="401" y="629"/>
                    <a:pt x="404" y="631"/>
                    <a:pt x="407" y="634"/>
                  </a:cubicBezTo>
                  <a:cubicBezTo>
                    <a:pt x="408" y="636"/>
                    <a:pt x="410" y="639"/>
                    <a:pt x="410" y="642"/>
                  </a:cubicBezTo>
                  <a:cubicBezTo>
                    <a:pt x="411" y="645"/>
                    <a:pt x="411" y="647"/>
                    <a:pt x="411" y="647"/>
                  </a:cubicBezTo>
                  <a:cubicBezTo>
                    <a:pt x="410" y="648"/>
                    <a:pt x="409" y="647"/>
                    <a:pt x="409" y="646"/>
                  </a:cubicBezTo>
                  <a:cubicBezTo>
                    <a:pt x="409" y="650"/>
                    <a:pt x="408" y="653"/>
                    <a:pt x="406" y="655"/>
                  </a:cubicBezTo>
                  <a:cubicBezTo>
                    <a:pt x="404" y="658"/>
                    <a:pt x="401" y="660"/>
                    <a:pt x="398" y="660"/>
                  </a:cubicBezTo>
                  <a:cubicBezTo>
                    <a:pt x="398" y="660"/>
                    <a:pt x="397" y="660"/>
                    <a:pt x="396" y="660"/>
                  </a:cubicBezTo>
                  <a:cubicBezTo>
                    <a:pt x="394" y="660"/>
                    <a:pt x="394" y="660"/>
                    <a:pt x="394" y="660"/>
                  </a:cubicBezTo>
                  <a:cubicBezTo>
                    <a:pt x="388" y="660"/>
                    <a:pt x="388" y="660"/>
                    <a:pt x="388" y="660"/>
                  </a:cubicBezTo>
                  <a:cubicBezTo>
                    <a:pt x="377" y="660"/>
                    <a:pt x="377" y="660"/>
                    <a:pt x="377" y="660"/>
                  </a:cubicBezTo>
                  <a:cubicBezTo>
                    <a:pt x="332" y="660"/>
                    <a:pt x="332" y="660"/>
                    <a:pt x="332" y="660"/>
                  </a:cubicBezTo>
                  <a:cubicBezTo>
                    <a:pt x="295" y="660"/>
                    <a:pt x="259" y="659"/>
                    <a:pt x="223" y="658"/>
                  </a:cubicBezTo>
                  <a:cubicBezTo>
                    <a:pt x="259" y="659"/>
                    <a:pt x="296" y="660"/>
                    <a:pt x="332" y="660"/>
                  </a:cubicBezTo>
                  <a:cubicBezTo>
                    <a:pt x="377" y="660"/>
                    <a:pt x="377" y="660"/>
                    <a:pt x="377" y="660"/>
                  </a:cubicBezTo>
                  <a:cubicBezTo>
                    <a:pt x="388" y="660"/>
                    <a:pt x="388" y="660"/>
                    <a:pt x="388" y="660"/>
                  </a:cubicBezTo>
                  <a:cubicBezTo>
                    <a:pt x="394" y="660"/>
                    <a:pt x="394" y="660"/>
                    <a:pt x="394" y="660"/>
                  </a:cubicBezTo>
                  <a:cubicBezTo>
                    <a:pt x="395" y="660"/>
                    <a:pt x="395" y="660"/>
                    <a:pt x="395" y="660"/>
                  </a:cubicBezTo>
                  <a:cubicBezTo>
                    <a:pt x="396" y="660"/>
                    <a:pt x="396" y="660"/>
                    <a:pt x="396" y="660"/>
                  </a:cubicBezTo>
                  <a:cubicBezTo>
                    <a:pt x="397" y="660"/>
                    <a:pt x="397" y="660"/>
                    <a:pt x="397" y="660"/>
                  </a:cubicBezTo>
                  <a:cubicBezTo>
                    <a:pt x="397" y="660"/>
                    <a:pt x="398" y="660"/>
                    <a:pt x="399" y="660"/>
                  </a:cubicBezTo>
                  <a:cubicBezTo>
                    <a:pt x="402" y="659"/>
                    <a:pt x="404" y="657"/>
                    <a:pt x="406" y="654"/>
                  </a:cubicBezTo>
                  <a:cubicBezTo>
                    <a:pt x="407" y="652"/>
                    <a:pt x="408" y="649"/>
                    <a:pt x="408" y="646"/>
                  </a:cubicBezTo>
                  <a:cubicBezTo>
                    <a:pt x="408" y="645"/>
                    <a:pt x="407" y="645"/>
                    <a:pt x="407" y="646"/>
                  </a:cubicBezTo>
                  <a:cubicBezTo>
                    <a:pt x="407" y="646"/>
                    <a:pt x="407" y="648"/>
                    <a:pt x="406" y="650"/>
                  </a:cubicBezTo>
                  <a:cubicBezTo>
                    <a:pt x="405" y="651"/>
                    <a:pt x="404" y="654"/>
                    <a:pt x="402" y="656"/>
                  </a:cubicBezTo>
                  <a:cubicBezTo>
                    <a:pt x="400" y="657"/>
                    <a:pt x="399" y="658"/>
                    <a:pt x="397" y="658"/>
                  </a:cubicBezTo>
                  <a:cubicBezTo>
                    <a:pt x="397" y="658"/>
                    <a:pt x="397" y="658"/>
                    <a:pt x="396" y="658"/>
                  </a:cubicBezTo>
                  <a:cubicBezTo>
                    <a:pt x="394" y="658"/>
                    <a:pt x="394" y="658"/>
                    <a:pt x="394" y="658"/>
                  </a:cubicBezTo>
                  <a:cubicBezTo>
                    <a:pt x="390" y="658"/>
                    <a:pt x="390" y="658"/>
                    <a:pt x="390" y="658"/>
                  </a:cubicBezTo>
                  <a:cubicBezTo>
                    <a:pt x="379" y="658"/>
                    <a:pt x="366" y="658"/>
                    <a:pt x="357" y="658"/>
                  </a:cubicBezTo>
                  <a:cubicBezTo>
                    <a:pt x="306" y="657"/>
                    <a:pt x="251" y="657"/>
                    <a:pt x="201" y="656"/>
                  </a:cubicBezTo>
                  <a:cubicBezTo>
                    <a:pt x="187" y="656"/>
                    <a:pt x="187" y="656"/>
                    <a:pt x="187" y="656"/>
                  </a:cubicBezTo>
                  <a:cubicBezTo>
                    <a:pt x="185" y="656"/>
                    <a:pt x="185" y="656"/>
                    <a:pt x="185" y="656"/>
                  </a:cubicBezTo>
                  <a:cubicBezTo>
                    <a:pt x="185" y="656"/>
                    <a:pt x="185" y="656"/>
                    <a:pt x="185" y="656"/>
                  </a:cubicBezTo>
                  <a:cubicBezTo>
                    <a:pt x="184" y="656"/>
                    <a:pt x="184" y="656"/>
                    <a:pt x="183" y="655"/>
                  </a:cubicBezTo>
                  <a:cubicBezTo>
                    <a:pt x="182" y="655"/>
                    <a:pt x="181" y="654"/>
                    <a:pt x="180" y="653"/>
                  </a:cubicBezTo>
                  <a:cubicBezTo>
                    <a:pt x="179" y="652"/>
                    <a:pt x="178" y="649"/>
                    <a:pt x="178" y="646"/>
                  </a:cubicBezTo>
                  <a:cubicBezTo>
                    <a:pt x="178" y="643"/>
                    <a:pt x="179" y="640"/>
                    <a:pt x="181" y="638"/>
                  </a:cubicBezTo>
                  <a:cubicBezTo>
                    <a:pt x="181" y="638"/>
                    <a:pt x="182" y="637"/>
                    <a:pt x="183" y="637"/>
                  </a:cubicBezTo>
                  <a:cubicBezTo>
                    <a:pt x="184" y="636"/>
                    <a:pt x="184" y="636"/>
                    <a:pt x="185" y="636"/>
                  </a:cubicBezTo>
                  <a:cubicBezTo>
                    <a:pt x="185" y="636"/>
                    <a:pt x="185" y="636"/>
                    <a:pt x="185" y="636"/>
                  </a:cubicBezTo>
                  <a:cubicBezTo>
                    <a:pt x="185" y="636"/>
                    <a:pt x="185" y="636"/>
                    <a:pt x="185" y="636"/>
                  </a:cubicBezTo>
                  <a:cubicBezTo>
                    <a:pt x="186" y="636"/>
                    <a:pt x="186" y="636"/>
                    <a:pt x="186" y="636"/>
                  </a:cubicBezTo>
                  <a:cubicBezTo>
                    <a:pt x="187" y="636"/>
                    <a:pt x="187" y="636"/>
                    <a:pt x="187" y="636"/>
                  </a:cubicBezTo>
                  <a:cubicBezTo>
                    <a:pt x="201" y="636"/>
                    <a:pt x="201" y="636"/>
                    <a:pt x="201" y="636"/>
                  </a:cubicBezTo>
                  <a:cubicBezTo>
                    <a:pt x="229" y="636"/>
                    <a:pt x="229" y="636"/>
                    <a:pt x="229" y="636"/>
                  </a:cubicBezTo>
                  <a:cubicBezTo>
                    <a:pt x="279" y="635"/>
                    <a:pt x="334" y="636"/>
                    <a:pt x="376" y="635"/>
                  </a:cubicBezTo>
                  <a:cubicBezTo>
                    <a:pt x="412" y="634"/>
                    <a:pt x="398" y="630"/>
                    <a:pt x="362" y="628"/>
                  </a:cubicBezTo>
                  <a:cubicBezTo>
                    <a:pt x="362" y="627"/>
                    <a:pt x="362" y="627"/>
                    <a:pt x="362" y="627"/>
                  </a:cubicBezTo>
                  <a:cubicBezTo>
                    <a:pt x="393" y="627"/>
                    <a:pt x="385" y="625"/>
                    <a:pt x="384" y="624"/>
                  </a:cubicBezTo>
                  <a:cubicBezTo>
                    <a:pt x="391" y="624"/>
                    <a:pt x="391" y="624"/>
                    <a:pt x="391" y="624"/>
                  </a:cubicBezTo>
                  <a:cubicBezTo>
                    <a:pt x="392" y="624"/>
                    <a:pt x="392" y="624"/>
                    <a:pt x="392" y="624"/>
                  </a:cubicBezTo>
                  <a:cubicBezTo>
                    <a:pt x="393" y="624"/>
                    <a:pt x="393" y="624"/>
                    <a:pt x="393" y="624"/>
                  </a:cubicBezTo>
                  <a:cubicBezTo>
                    <a:pt x="394" y="624"/>
                    <a:pt x="394" y="624"/>
                    <a:pt x="394" y="624"/>
                  </a:cubicBezTo>
                  <a:cubicBezTo>
                    <a:pt x="395" y="624"/>
                    <a:pt x="397" y="623"/>
                    <a:pt x="398" y="623"/>
                  </a:cubicBezTo>
                  <a:cubicBezTo>
                    <a:pt x="400" y="623"/>
                    <a:pt x="403" y="622"/>
                    <a:pt x="405" y="620"/>
                  </a:cubicBezTo>
                  <a:cubicBezTo>
                    <a:pt x="410" y="617"/>
                    <a:pt x="414" y="613"/>
                    <a:pt x="415" y="608"/>
                  </a:cubicBezTo>
                  <a:cubicBezTo>
                    <a:pt x="416" y="605"/>
                    <a:pt x="417" y="603"/>
                    <a:pt x="417" y="600"/>
                  </a:cubicBezTo>
                  <a:cubicBezTo>
                    <a:pt x="417" y="594"/>
                    <a:pt x="417" y="594"/>
                    <a:pt x="417" y="594"/>
                  </a:cubicBezTo>
                  <a:cubicBezTo>
                    <a:pt x="417" y="571"/>
                    <a:pt x="417" y="571"/>
                    <a:pt x="417" y="571"/>
                  </a:cubicBezTo>
                  <a:cubicBezTo>
                    <a:pt x="417" y="550"/>
                    <a:pt x="417" y="550"/>
                    <a:pt x="417" y="550"/>
                  </a:cubicBezTo>
                  <a:cubicBezTo>
                    <a:pt x="417" y="549"/>
                    <a:pt x="417" y="549"/>
                    <a:pt x="417" y="549"/>
                  </a:cubicBezTo>
                  <a:cubicBezTo>
                    <a:pt x="420" y="548"/>
                    <a:pt x="420" y="548"/>
                    <a:pt x="420" y="548"/>
                  </a:cubicBezTo>
                  <a:cubicBezTo>
                    <a:pt x="423" y="546"/>
                    <a:pt x="427" y="544"/>
                    <a:pt x="430" y="542"/>
                  </a:cubicBezTo>
                  <a:cubicBezTo>
                    <a:pt x="427" y="544"/>
                    <a:pt x="423" y="546"/>
                    <a:pt x="420" y="548"/>
                  </a:cubicBezTo>
                  <a:cubicBezTo>
                    <a:pt x="417" y="549"/>
                    <a:pt x="417" y="549"/>
                    <a:pt x="417" y="549"/>
                  </a:cubicBezTo>
                  <a:cubicBezTo>
                    <a:pt x="417" y="549"/>
                    <a:pt x="417" y="549"/>
                    <a:pt x="417" y="550"/>
                  </a:cubicBezTo>
                  <a:cubicBezTo>
                    <a:pt x="417" y="572"/>
                    <a:pt x="417" y="572"/>
                    <a:pt x="417" y="572"/>
                  </a:cubicBezTo>
                  <a:cubicBezTo>
                    <a:pt x="417" y="595"/>
                    <a:pt x="417" y="595"/>
                    <a:pt x="417" y="595"/>
                  </a:cubicBezTo>
                  <a:cubicBezTo>
                    <a:pt x="417" y="601"/>
                    <a:pt x="417" y="601"/>
                    <a:pt x="417" y="601"/>
                  </a:cubicBezTo>
                  <a:cubicBezTo>
                    <a:pt x="417" y="603"/>
                    <a:pt x="416" y="606"/>
                    <a:pt x="415" y="609"/>
                  </a:cubicBezTo>
                  <a:cubicBezTo>
                    <a:pt x="413" y="614"/>
                    <a:pt x="409" y="618"/>
                    <a:pt x="405" y="621"/>
                  </a:cubicBezTo>
                  <a:cubicBezTo>
                    <a:pt x="402" y="622"/>
                    <a:pt x="400" y="623"/>
                    <a:pt x="397" y="623"/>
                  </a:cubicBezTo>
                  <a:cubicBezTo>
                    <a:pt x="396" y="623"/>
                    <a:pt x="394" y="624"/>
                    <a:pt x="393" y="624"/>
                  </a:cubicBezTo>
                  <a:cubicBezTo>
                    <a:pt x="390" y="624"/>
                    <a:pt x="390" y="624"/>
                    <a:pt x="390" y="624"/>
                  </a:cubicBezTo>
                  <a:cubicBezTo>
                    <a:pt x="384" y="624"/>
                    <a:pt x="384" y="624"/>
                    <a:pt x="384" y="624"/>
                  </a:cubicBezTo>
                  <a:cubicBezTo>
                    <a:pt x="384" y="623"/>
                    <a:pt x="384" y="623"/>
                    <a:pt x="385" y="623"/>
                  </a:cubicBezTo>
                  <a:cubicBezTo>
                    <a:pt x="379" y="623"/>
                    <a:pt x="374" y="623"/>
                    <a:pt x="369" y="623"/>
                  </a:cubicBezTo>
                  <a:cubicBezTo>
                    <a:pt x="390" y="623"/>
                    <a:pt x="390" y="623"/>
                    <a:pt x="390" y="623"/>
                  </a:cubicBezTo>
                  <a:cubicBezTo>
                    <a:pt x="393" y="623"/>
                    <a:pt x="393" y="623"/>
                    <a:pt x="393" y="623"/>
                  </a:cubicBezTo>
                  <a:cubicBezTo>
                    <a:pt x="394" y="623"/>
                    <a:pt x="395" y="623"/>
                    <a:pt x="397" y="622"/>
                  </a:cubicBezTo>
                  <a:cubicBezTo>
                    <a:pt x="399" y="622"/>
                    <a:pt x="402" y="621"/>
                    <a:pt x="404" y="620"/>
                  </a:cubicBezTo>
                  <a:cubicBezTo>
                    <a:pt x="409" y="617"/>
                    <a:pt x="413" y="612"/>
                    <a:pt x="414" y="607"/>
                  </a:cubicBezTo>
                  <a:cubicBezTo>
                    <a:pt x="415" y="606"/>
                    <a:pt x="415" y="605"/>
                    <a:pt x="415" y="603"/>
                  </a:cubicBezTo>
                  <a:cubicBezTo>
                    <a:pt x="416" y="603"/>
                    <a:pt x="416" y="602"/>
                    <a:pt x="416" y="601"/>
                  </a:cubicBezTo>
                  <a:cubicBezTo>
                    <a:pt x="416" y="601"/>
                    <a:pt x="416" y="600"/>
                    <a:pt x="416" y="599"/>
                  </a:cubicBezTo>
                  <a:cubicBezTo>
                    <a:pt x="416" y="593"/>
                    <a:pt x="416" y="593"/>
                    <a:pt x="416" y="593"/>
                  </a:cubicBezTo>
                  <a:cubicBezTo>
                    <a:pt x="416" y="581"/>
                    <a:pt x="416" y="581"/>
                    <a:pt x="416" y="581"/>
                  </a:cubicBezTo>
                  <a:cubicBezTo>
                    <a:pt x="416" y="557"/>
                    <a:pt x="416" y="557"/>
                    <a:pt x="416" y="557"/>
                  </a:cubicBezTo>
                  <a:cubicBezTo>
                    <a:pt x="416" y="549"/>
                    <a:pt x="416" y="549"/>
                    <a:pt x="416" y="549"/>
                  </a:cubicBezTo>
                  <a:cubicBezTo>
                    <a:pt x="416" y="548"/>
                    <a:pt x="416" y="548"/>
                    <a:pt x="416" y="548"/>
                  </a:cubicBezTo>
                  <a:cubicBezTo>
                    <a:pt x="416" y="548"/>
                    <a:pt x="416" y="548"/>
                    <a:pt x="416" y="548"/>
                  </a:cubicBezTo>
                  <a:cubicBezTo>
                    <a:pt x="417" y="548"/>
                    <a:pt x="417" y="548"/>
                    <a:pt x="417" y="548"/>
                  </a:cubicBezTo>
                  <a:cubicBezTo>
                    <a:pt x="419" y="547"/>
                    <a:pt x="421" y="546"/>
                    <a:pt x="423" y="545"/>
                  </a:cubicBezTo>
                  <a:cubicBezTo>
                    <a:pt x="430" y="541"/>
                    <a:pt x="437" y="537"/>
                    <a:pt x="444" y="533"/>
                  </a:cubicBezTo>
                  <a:cubicBezTo>
                    <a:pt x="445" y="534"/>
                    <a:pt x="445" y="534"/>
                    <a:pt x="445" y="534"/>
                  </a:cubicBezTo>
                  <a:cubicBezTo>
                    <a:pt x="476" y="514"/>
                    <a:pt x="504" y="488"/>
                    <a:pt x="526" y="458"/>
                  </a:cubicBezTo>
                  <a:cubicBezTo>
                    <a:pt x="548" y="428"/>
                    <a:pt x="564" y="394"/>
                    <a:pt x="574" y="357"/>
                  </a:cubicBezTo>
                  <a:cubicBezTo>
                    <a:pt x="583" y="321"/>
                    <a:pt x="585" y="283"/>
                    <a:pt x="579" y="245"/>
                  </a:cubicBezTo>
                  <a:cubicBezTo>
                    <a:pt x="574" y="208"/>
                    <a:pt x="561" y="171"/>
                    <a:pt x="542" y="139"/>
                  </a:cubicBezTo>
                  <a:close/>
                  <a:moveTo>
                    <a:pt x="338" y="819"/>
                  </a:moveTo>
                  <a:cubicBezTo>
                    <a:pt x="339" y="819"/>
                    <a:pt x="340" y="819"/>
                    <a:pt x="340" y="818"/>
                  </a:cubicBezTo>
                  <a:cubicBezTo>
                    <a:pt x="340" y="819"/>
                    <a:pt x="339" y="819"/>
                    <a:pt x="338" y="819"/>
                  </a:cubicBezTo>
                  <a:close/>
                  <a:moveTo>
                    <a:pt x="256" y="820"/>
                  </a:moveTo>
                  <a:cubicBezTo>
                    <a:pt x="265" y="821"/>
                    <a:pt x="274" y="822"/>
                    <a:pt x="283" y="823"/>
                  </a:cubicBezTo>
                  <a:cubicBezTo>
                    <a:pt x="292" y="823"/>
                    <a:pt x="301" y="824"/>
                    <a:pt x="310" y="824"/>
                  </a:cubicBezTo>
                  <a:cubicBezTo>
                    <a:pt x="315" y="824"/>
                    <a:pt x="319" y="823"/>
                    <a:pt x="324" y="823"/>
                  </a:cubicBezTo>
                  <a:cubicBezTo>
                    <a:pt x="328" y="822"/>
                    <a:pt x="333" y="822"/>
                    <a:pt x="336" y="820"/>
                  </a:cubicBezTo>
                  <a:cubicBezTo>
                    <a:pt x="337" y="820"/>
                    <a:pt x="337" y="820"/>
                    <a:pt x="337" y="820"/>
                  </a:cubicBezTo>
                  <a:cubicBezTo>
                    <a:pt x="337" y="820"/>
                    <a:pt x="337" y="820"/>
                    <a:pt x="338" y="819"/>
                  </a:cubicBezTo>
                  <a:cubicBezTo>
                    <a:pt x="337" y="820"/>
                    <a:pt x="337" y="820"/>
                    <a:pt x="337" y="820"/>
                  </a:cubicBezTo>
                  <a:cubicBezTo>
                    <a:pt x="336" y="820"/>
                    <a:pt x="336" y="820"/>
                    <a:pt x="336" y="820"/>
                  </a:cubicBezTo>
                  <a:cubicBezTo>
                    <a:pt x="332" y="822"/>
                    <a:pt x="328" y="822"/>
                    <a:pt x="324" y="823"/>
                  </a:cubicBezTo>
                  <a:cubicBezTo>
                    <a:pt x="319" y="823"/>
                    <a:pt x="315" y="824"/>
                    <a:pt x="310" y="824"/>
                  </a:cubicBezTo>
                  <a:cubicBezTo>
                    <a:pt x="301" y="824"/>
                    <a:pt x="292" y="824"/>
                    <a:pt x="283" y="823"/>
                  </a:cubicBezTo>
                  <a:cubicBezTo>
                    <a:pt x="274" y="822"/>
                    <a:pt x="264" y="821"/>
                    <a:pt x="256" y="820"/>
                  </a:cubicBezTo>
                  <a:cubicBezTo>
                    <a:pt x="253" y="820"/>
                    <a:pt x="251" y="820"/>
                    <a:pt x="249" y="819"/>
                  </a:cubicBezTo>
                  <a:cubicBezTo>
                    <a:pt x="249" y="819"/>
                    <a:pt x="249" y="819"/>
                    <a:pt x="248" y="819"/>
                  </a:cubicBezTo>
                  <a:cubicBezTo>
                    <a:pt x="248" y="819"/>
                    <a:pt x="248" y="819"/>
                    <a:pt x="248" y="819"/>
                  </a:cubicBezTo>
                  <a:cubicBezTo>
                    <a:pt x="249" y="819"/>
                    <a:pt x="249" y="819"/>
                    <a:pt x="249" y="819"/>
                  </a:cubicBezTo>
                  <a:cubicBezTo>
                    <a:pt x="249" y="819"/>
                    <a:pt x="249" y="819"/>
                    <a:pt x="249" y="819"/>
                  </a:cubicBezTo>
                  <a:cubicBezTo>
                    <a:pt x="249" y="819"/>
                    <a:pt x="249" y="819"/>
                    <a:pt x="249" y="819"/>
                  </a:cubicBezTo>
                  <a:cubicBezTo>
                    <a:pt x="251" y="820"/>
                    <a:pt x="254" y="820"/>
                    <a:pt x="256" y="820"/>
                  </a:cubicBezTo>
                  <a:close/>
                  <a:moveTo>
                    <a:pt x="249" y="817"/>
                  </a:moveTo>
                  <a:cubicBezTo>
                    <a:pt x="249" y="817"/>
                    <a:pt x="249" y="817"/>
                    <a:pt x="249" y="817"/>
                  </a:cubicBezTo>
                  <a:cubicBezTo>
                    <a:pt x="249" y="817"/>
                    <a:pt x="249" y="817"/>
                    <a:pt x="249" y="817"/>
                  </a:cubicBezTo>
                  <a:cubicBezTo>
                    <a:pt x="249" y="817"/>
                    <a:pt x="249" y="817"/>
                    <a:pt x="249" y="817"/>
                  </a:cubicBezTo>
                  <a:close/>
                  <a:moveTo>
                    <a:pt x="249" y="819"/>
                  </a:moveTo>
                  <a:cubicBezTo>
                    <a:pt x="249" y="819"/>
                    <a:pt x="249" y="819"/>
                    <a:pt x="249" y="819"/>
                  </a:cubicBezTo>
                  <a:cubicBezTo>
                    <a:pt x="248" y="819"/>
                    <a:pt x="248" y="819"/>
                    <a:pt x="248" y="819"/>
                  </a:cubicBezTo>
                  <a:cubicBezTo>
                    <a:pt x="248" y="819"/>
                    <a:pt x="248" y="819"/>
                    <a:pt x="248" y="819"/>
                  </a:cubicBezTo>
                  <a:cubicBezTo>
                    <a:pt x="249" y="819"/>
                    <a:pt x="249" y="819"/>
                    <a:pt x="249" y="819"/>
                  </a:cubicBezTo>
                  <a:close/>
                  <a:moveTo>
                    <a:pt x="246" y="817"/>
                  </a:moveTo>
                  <a:cubicBezTo>
                    <a:pt x="246" y="818"/>
                    <a:pt x="247" y="818"/>
                    <a:pt x="248" y="818"/>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9"/>
                  </a:cubicBezTo>
                  <a:cubicBezTo>
                    <a:pt x="248" y="819"/>
                    <a:pt x="248" y="819"/>
                    <a:pt x="248" y="818"/>
                  </a:cubicBezTo>
                  <a:cubicBezTo>
                    <a:pt x="247" y="818"/>
                    <a:pt x="246" y="817"/>
                    <a:pt x="245" y="817"/>
                  </a:cubicBezTo>
                  <a:cubicBezTo>
                    <a:pt x="243" y="814"/>
                    <a:pt x="240" y="811"/>
                    <a:pt x="237" y="807"/>
                  </a:cubicBezTo>
                  <a:cubicBezTo>
                    <a:pt x="240" y="811"/>
                    <a:pt x="243" y="814"/>
                    <a:pt x="246" y="817"/>
                  </a:cubicBezTo>
                  <a:close/>
                  <a:moveTo>
                    <a:pt x="230" y="813"/>
                  </a:moveTo>
                  <a:cubicBezTo>
                    <a:pt x="230" y="812"/>
                    <a:pt x="230" y="812"/>
                    <a:pt x="230" y="812"/>
                  </a:cubicBezTo>
                  <a:cubicBezTo>
                    <a:pt x="228" y="811"/>
                    <a:pt x="228" y="811"/>
                    <a:pt x="228" y="811"/>
                  </a:cubicBezTo>
                  <a:cubicBezTo>
                    <a:pt x="228" y="810"/>
                    <a:pt x="228" y="810"/>
                    <a:pt x="228" y="810"/>
                  </a:cubicBezTo>
                  <a:cubicBezTo>
                    <a:pt x="227" y="809"/>
                    <a:pt x="227" y="809"/>
                    <a:pt x="227" y="809"/>
                  </a:cubicBezTo>
                  <a:cubicBezTo>
                    <a:pt x="227" y="808"/>
                    <a:pt x="227" y="808"/>
                    <a:pt x="227" y="808"/>
                  </a:cubicBezTo>
                  <a:cubicBezTo>
                    <a:pt x="223" y="800"/>
                    <a:pt x="223" y="800"/>
                    <a:pt x="223" y="800"/>
                  </a:cubicBezTo>
                  <a:cubicBezTo>
                    <a:pt x="215" y="784"/>
                    <a:pt x="215" y="784"/>
                    <a:pt x="215" y="784"/>
                  </a:cubicBezTo>
                  <a:cubicBezTo>
                    <a:pt x="220" y="793"/>
                    <a:pt x="224" y="804"/>
                    <a:pt x="230" y="813"/>
                  </a:cubicBezTo>
                  <a:close/>
                  <a:moveTo>
                    <a:pt x="190" y="672"/>
                  </a:moveTo>
                  <a:cubicBezTo>
                    <a:pt x="187" y="672"/>
                    <a:pt x="187" y="672"/>
                    <a:pt x="187" y="672"/>
                  </a:cubicBezTo>
                  <a:cubicBezTo>
                    <a:pt x="185" y="672"/>
                    <a:pt x="185" y="672"/>
                    <a:pt x="185" y="672"/>
                  </a:cubicBezTo>
                  <a:cubicBezTo>
                    <a:pt x="185" y="672"/>
                    <a:pt x="184" y="672"/>
                    <a:pt x="183" y="672"/>
                  </a:cubicBezTo>
                  <a:cubicBezTo>
                    <a:pt x="180" y="672"/>
                    <a:pt x="177" y="673"/>
                    <a:pt x="175" y="675"/>
                  </a:cubicBezTo>
                  <a:cubicBezTo>
                    <a:pt x="172" y="677"/>
                    <a:pt x="170" y="679"/>
                    <a:pt x="169" y="681"/>
                  </a:cubicBezTo>
                  <a:cubicBezTo>
                    <a:pt x="166" y="686"/>
                    <a:pt x="165" y="691"/>
                    <a:pt x="165" y="696"/>
                  </a:cubicBezTo>
                  <a:cubicBezTo>
                    <a:pt x="165" y="702"/>
                    <a:pt x="167" y="707"/>
                    <a:pt x="171" y="711"/>
                  </a:cubicBezTo>
                  <a:cubicBezTo>
                    <a:pt x="173" y="713"/>
                    <a:pt x="175" y="715"/>
                    <a:pt x="178" y="716"/>
                  </a:cubicBezTo>
                  <a:cubicBezTo>
                    <a:pt x="179" y="716"/>
                    <a:pt x="181" y="717"/>
                    <a:pt x="182" y="717"/>
                  </a:cubicBezTo>
                  <a:cubicBezTo>
                    <a:pt x="183" y="717"/>
                    <a:pt x="184" y="717"/>
                    <a:pt x="184" y="717"/>
                  </a:cubicBezTo>
                  <a:cubicBezTo>
                    <a:pt x="185" y="717"/>
                    <a:pt x="185" y="717"/>
                    <a:pt x="185" y="717"/>
                  </a:cubicBezTo>
                  <a:cubicBezTo>
                    <a:pt x="186" y="717"/>
                    <a:pt x="186" y="717"/>
                    <a:pt x="186" y="717"/>
                  </a:cubicBezTo>
                  <a:cubicBezTo>
                    <a:pt x="199" y="717"/>
                    <a:pt x="199" y="717"/>
                    <a:pt x="199" y="717"/>
                  </a:cubicBezTo>
                  <a:cubicBezTo>
                    <a:pt x="224" y="718"/>
                    <a:pt x="224" y="718"/>
                    <a:pt x="224" y="718"/>
                  </a:cubicBezTo>
                  <a:cubicBezTo>
                    <a:pt x="257" y="718"/>
                    <a:pt x="290" y="718"/>
                    <a:pt x="325" y="718"/>
                  </a:cubicBezTo>
                  <a:cubicBezTo>
                    <a:pt x="325" y="719"/>
                    <a:pt x="325" y="719"/>
                    <a:pt x="325" y="719"/>
                  </a:cubicBezTo>
                  <a:cubicBezTo>
                    <a:pt x="323" y="719"/>
                    <a:pt x="322" y="719"/>
                    <a:pt x="321" y="719"/>
                  </a:cubicBezTo>
                  <a:cubicBezTo>
                    <a:pt x="300" y="719"/>
                    <a:pt x="300" y="719"/>
                    <a:pt x="300" y="719"/>
                  </a:cubicBezTo>
                  <a:cubicBezTo>
                    <a:pt x="297" y="719"/>
                    <a:pt x="297" y="719"/>
                    <a:pt x="297" y="719"/>
                  </a:cubicBezTo>
                  <a:cubicBezTo>
                    <a:pt x="272" y="719"/>
                    <a:pt x="247" y="718"/>
                    <a:pt x="223" y="718"/>
                  </a:cubicBezTo>
                  <a:cubicBezTo>
                    <a:pt x="198" y="718"/>
                    <a:pt x="198" y="718"/>
                    <a:pt x="198" y="718"/>
                  </a:cubicBezTo>
                  <a:cubicBezTo>
                    <a:pt x="186" y="718"/>
                    <a:pt x="186" y="718"/>
                    <a:pt x="186" y="718"/>
                  </a:cubicBezTo>
                  <a:cubicBezTo>
                    <a:pt x="185" y="718"/>
                    <a:pt x="185" y="718"/>
                    <a:pt x="185" y="718"/>
                  </a:cubicBezTo>
                  <a:cubicBezTo>
                    <a:pt x="184" y="718"/>
                    <a:pt x="184" y="718"/>
                    <a:pt x="184" y="718"/>
                  </a:cubicBezTo>
                  <a:cubicBezTo>
                    <a:pt x="183" y="718"/>
                    <a:pt x="182" y="718"/>
                    <a:pt x="181" y="718"/>
                  </a:cubicBezTo>
                  <a:cubicBezTo>
                    <a:pt x="180" y="718"/>
                    <a:pt x="178" y="717"/>
                    <a:pt x="177" y="716"/>
                  </a:cubicBezTo>
                  <a:cubicBezTo>
                    <a:pt x="174" y="715"/>
                    <a:pt x="172" y="713"/>
                    <a:pt x="170" y="711"/>
                  </a:cubicBezTo>
                  <a:cubicBezTo>
                    <a:pt x="166" y="707"/>
                    <a:pt x="164" y="702"/>
                    <a:pt x="164" y="696"/>
                  </a:cubicBezTo>
                  <a:cubicBezTo>
                    <a:pt x="164" y="691"/>
                    <a:pt x="165" y="685"/>
                    <a:pt x="168" y="680"/>
                  </a:cubicBezTo>
                  <a:cubicBezTo>
                    <a:pt x="170" y="678"/>
                    <a:pt x="172" y="676"/>
                    <a:pt x="174" y="674"/>
                  </a:cubicBezTo>
                  <a:cubicBezTo>
                    <a:pt x="177" y="673"/>
                    <a:pt x="180" y="671"/>
                    <a:pt x="183" y="671"/>
                  </a:cubicBezTo>
                  <a:cubicBezTo>
                    <a:pt x="183" y="671"/>
                    <a:pt x="184" y="671"/>
                    <a:pt x="185" y="671"/>
                  </a:cubicBezTo>
                  <a:cubicBezTo>
                    <a:pt x="187" y="671"/>
                    <a:pt x="187" y="671"/>
                    <a:pt x="187" y="671"/>
                  </a:cubicBezTo>
                  <a:cubicBezTo>
                    <a:pt x="190" y="671"/>
                    <a:pt x="190" y="671"/>
                    <a:pt x="190" y="671"/>
                  </a:cubicBezTo>
                  <a:cubicBezTo>
                    <a:pt x="196" y="671"/>
                    <a:pt x="196" y="671"/>
                    <a:pt x="196" y="671"/>
                  </a:cubicBezTo>
                  <a:cubicBezTo>
                    <a:pt x="196" y="671"/>
                    <a:pt x="194" y="671"/>
                    <a:pt x="197" y="671"/>
                  </a:cubicBezTo>
                  <a:lnTo>
                    <a:pt x="190" y="672"/>
                  </a:lnTo>
                  <a:close/>
                  <a:moveTo>
                    <a:pt x="136" y="380"/>
                  </a:moveTo>
                  <a:cubicBezTo>
                    <a:pt x="135" y="376"/>
                    <a:pt x="135" y="371"/>
                    <a:pt x="136" y="368"/>
                  </a:cubicBezTo>
                  <a:cubicBezTo>
                    <a:pt x="137" y="364"/>
                    <a:pt x="139" y="361"/>
                    <a:pt x="143" y="359"/>
                  </a:cubicBezTo>
                  <a:cubicBezTo>
                    <a:pt x="146" y="356"/>
                    <a:pt x="150" y="355"/>
                    <a:pt x="154" y="354"/>
                  </a:cubicBezTo>
                  <a:cubicBezTo>
                    <a:pt x="158" y="354"/>
                    <a:pt x="162" y="355"/>
                    <a:pt x="166" y="357"/>
                  </a:cubicBezTo>
                  <a:cubicBezTo>
                    <a:pt x="170" y="359"/>
                    <a:pt x="174" y="362"/>
                    <a:pt x="177" y="366"/>
                  </a:cubicBezTo>
                  <a:cubicBezTo>
                    <a:pt x="180" y="369"/>
                    <a:pt x="183" y="373"/>
                    <a:pt x="185" y="377"/>
                  </a:cubicBezTo>
                  <a:cubicBezTo>
                    <a:pt x="188" y="384"/>
                    <a:pt x="188" y="384"/>
                    <a:pt x="188" y="384"/>
                  </a:cubicBezTo>
                  <a:cubicBezTo>
                    <a:pt x="194" y="396"/>
                    <a:pt x="194" y="396"/>
                    <a:pt x="194" y="396"/>
                  </a:cubicBezTo>
                  <a:cubicBezTo>
                    <a:pt x="196" y="395"/>
                    <a:pt x="198" y="394"/>
                    <a:pt x="200" y="393"/>
                  </a:cubicBezTo>
                  <a:cubicBezTo>
                    <a:pt x="201" y="393"/>
                    <a:pt x="201" y="392"/>
                    <a:pt x="202" y="392"/>
                  </a:cubicBezTo>
                  <a:cubicBezTo>
                    <a:pt x="203" y="391"/>
                    <a:pt x="204" y="391"/>
                    <a:pt x="205" y="390"/>
                  </a:cubicBezTo>
                  <a:cubicBezTo>
                    <a:pt x="207" y="389"/>
                    <a:pt x="207" y="389"/>
                    <a:pt x="207" y="389"/>
                  </a:cubicBezTo>
                  <a:cubicBezTo>
                    <a:pt x="209" y="388"/>
                    <a:pt x="209" y="388"/>
                    <a:pt x="209" y="388"/>
                  </a:cubicBezTo>
                  <a:cubicBezTo>
                    <a:pt x="210" y="387"/>
                    <a:pt x="211" y="386"/>
                    <a:pt x="213" y="386"/>
                  </a:cubicBezTo>
                  <a:cubicBezTo>
                    <a:pt x="217" y="383"/>
                    <a:pt x="221" y="380"/>
                    <a:pt x="225" y="376"/>
                  </a:cubicBezTo>
                  <a:cubicBezTo>
                    <a:pt x="229" y="373"/>
                    <a:pt x="233" y="369"/>
                    <a:pt x="237" y="366"/>
                  </a:cubicBezTo>
                  <a:cubicBezTo>
                    <a:pt x="239" y="364"/>
                    <a:pt x="240" y="362"/>
                    <a:pt x="242" y="360"/>
                  </a:cubicBezTo>
                  <a:cubicBezTo>
                    <a:pt x="244" y="358"/>
                    <a:pt x="244" y="358"/>
                    <a:pt x="244" y="358"/>
                  </a:cubicBezTo>
                  <a:cubicBezTo>
                    <a:pt x="246" y="356"/>
                    <a:pt x="246" y="356"/>
                    <a:pt x="246" y="356"/>
                  </a:cubicBezTo>
                  <a:cubicBezTo>
                    <a:pt x="247" y="354"/>
                    <a:pt x="249" y="353"/>
                    <a:pt x="250" y="351"/>
                  </a:cubicBezTo>
                  <a:cubicBezTo>
                    <a:pt x="249" y="349"/>
                    <a:pt x="247" y="348"/>
                    <a:pt x="246" y="346"/>
                  </a:cubicBezTo>
                  <a:cubicBezTo>
                    <a:pt x="245" y="345"/>
                    <a:pt x="245" y="345"/>
                    <a:pt x="245" y="345"/>
                  </a:cubicBezTo>
                  <a:cubicBezTo>
                    <a:pt x="245" y="344"/>
                    <a:pt x="245" y="344"/>
                    <a:pt x="245" y="344"/>
                  </a:cubicBezTo>
                  <a:cubicBezTo>
                    <a:pt x="245" y="343"/>
                    <a:pt x="244" y="343"/>
                    <a:pt x="244" y="342"/>
                  </a:cubicBezTo>
                  <a:cubicBezTo>
                    <a:pt x="243" y="340"/>
                    <a:pt x="242" y="338"/>
                    <a:pt x="242" y="336"/>
                  </a:cubicBezTo>
                  <a:cubicBezTo>
                    <a:pt x="242" y="335"/>
                    <a:pt x="241" y="334"/>
                    <a:pt x="241" y="333"/>
                  </a:cubicBezTo>
                  <a:cubicBezTo>
                    <a:pt x="241" y="332"/>
                    <a:pt x="241" y="332"/>
                    <a:pt x="241" y="331"/>
                  </a:cubicBezTo>
                  <a:cubicBezTo>
                    <a:pt x="241" y="331"/>
                    <a:pt x="241" y="330"/>
                    <a:pt x="241" y="330"/>
                  </a:cubicBezTo>
                  <a:cubicBezTo>
                    <a:pt x="241" y="328"/>
                    <a:pt x="241" y="325"/>
                    <a:pt x="241" y="323"/>
                  </a:cubicBezTo>
                  <a:cubicBezTo>
                    <a:pt x="242" y="314"/>
                    <a:pt x="246" y="306"/>
                    <a:pt x="251" y="298"/>
                  </a:cubicBezTo>
                  <a:cubicBezTo>
                    <a:pt x="253" y="295"/>
                    <a:pt x="256" y="291"/>
                    <a:pt x="260" y="289"/>
                  </a:cubicBezTo>
                  <a:cubicBezTo>
                    <a:pt x="263" y="287"/>
                    <a:pt x="267" y="286"/>
                    <a:pt x="271" y="286"/>
                  </a:cubicBezTo>
                  <a:cubicBezTo>
                    <a:pt x="274" y="287"/>
                    <a:pt x="278" y="288"/>
                    <a:pt x="281" y="291"/>
                  </a:cubicBezTo>
                  <a:cubicBezTo>
                    <a:pt x="285" y="293"/>
                    <a:pt x="287" y="297"/>
                    <a:pt x="288" y="300"/>
                  </a:cubicBezTo>
                  <a:cubicBezTo>
                    <a:pt x="291" y="307"/>
                    <a:pt x="288" y="316"/>
                    <a:pt x="284" y="324"/>
                  </a:cubicBezTo>
                  <a:cubicBezTo>
                    <a:pt x="282" y="328"/>
                    <a:pt x="279" y="332"/>
                    <a:pt x="276" y="335"/>
                  </a:cubicBezTo>
                  <a:cubicBezTo>
                    <a:pt x="275" y="337"/>
                    <a:pt x="275" y="337"/>
                    <a:pt x="275" y="337"/>
                  </a:cubicBezTo>
                  <a:cubicBezTo>
                    <a:pt x="273" y="339"/>
                    <a:pt x="273" y="339"/>
                    <a:pt x="273" y="339"/>
                  </a:cubicBezTo>
                  <a:cubicBezTo>
                    <a:pt x="269" y="344"/>
                    <a:pt x="269" y="344"/>
                    <a:pt x="269" y="344"/>
                  </a:cubicBezTo>
                  <a:cubicBezTo>
                    <a:pt x="268" y="346"/>
                    <a:pt x="267" y="347"/>
                    <a:pt x="267" y="349"/>
                  </a:cubicBezTo>
                  <a:cubicBezTo>
                    <a:pt x="267" y="349"/>
                    <a:pt x="267" y="350"/>
                    <a:pt x="267" y="350"/>
                  </a:cubicBezTo>
                  <a:cubicBezTo>
                    <a:pt x="267" y="351"/>
                    <a:pt x="267" y="351"/>
                    <a:pt x="267" y="351"/>
                  </a:cubicBezTo>
                  <a:cubicBezTo>
                    <a:pt x="267" y="351"/>
                    <a:pt x="267" y="351"/>
                    <a:pt x="268" y="351"/>
                  </a:cubicBezTo>
                  <a:cubicBezTo>
                    <a:pt x="268" y="352"/>
                    <a:pt x="268" y="352"/>
                    <a:pt x="268" y="352"/>
                  </a:cubicBezTo>
                  <a:cubicBezTo>
                    <a:pt x="268" y="352"/>
                    <a:pt x="269" y="353"/>
                    <a:pt x="270" y="353"/>
                  </a:cubicBezTo>
                  <a:cubicBezTo>
                    <a:pt x="270" y="354"/>
                    <a:pt x="271" y="354"/>
                    <a:pt x="272" y="354"/>
                  </a:cubicBezTo>
                  <a:cubicBezTo>
                    <a:pt x="274" y="355"/>
                    <a:pt x="276" y="356"/>
                    <a:pt x="277" y="356"/>
                  </a:cubicBezTo>
                  <a:cubicBezTo>
                    <a:pt x="278" y="356"/>
                    <a:pt x="279" y="357"/>
                    <a:pt x="280" y="357"/>
                  </a:cubicBezTo>
                  <a:cubicBezTo>
                    <a:pt x="283" y="357"/>
                    <a:pt x="283" y="357"/>
                    <a:pt x="283" y="357"/>
                  </a:cubicBezTo>
                  <a:cubicBezTo>
                    <a:pt x="285" y="358"/>
                    <a:pt x="286" y="358"/>
                    <a:pt x="287" y="358"/>
                  </a:cubicBezTo>
                  <a:cubicBezTo>
                    <a:pt x="292" y="359"/>
                    <a:pt x="297" y="359"/>
                    <a:pt x="303" y="359"/>
                  </a:cubicBezTo>
                  <a:cubicBezTo>
                    <a:pt x="308" y="359"/>
                    <a:pt x="313" y="359"/>
                    <a:pt x="318" y="358"/>
                  </a:cubicBezTo>
                  <a:cubicBezTo>
                    <a:pt x="321" y="357"/>
                    <a:pt x="323" y="356"/>
                    <a:pt x="326" y="355"/>
                  </a:cubicBezTo>
                  <a:cubicBezTo>
                    <a:pt x="327" y="355"/>
                    <a:pt x="327" y="355"/>
                    <a:pt x="327" y="355"/>
                  </a:cubicBezTo>
                  <a:cubicBezTo>
                    <a:pt x="328" y="355"/>
                    <a:pt x="328" y="355"/>
                    <a:pt x="328" y="355"/>
                  </a:cubicBezTo>
                  <a:cubicBezTo>
                    <a:pt x="331" y="353"/>
                    <a:pt x="331" y="353"/>
                    <a:pt x="331" y="353"/>
                  </a:cubicBezTo>
                  <a:cubicBezTo>
                    <a:pt x="333" y="353"/>
                    <a:pt x="335" y="352"/>
                    <a:pt x="337" y="351"/>
                  </a:cubicBezTo>
                  <a:cubicBezTo>
                    <a:pt x="336" y="348"/>
                    <a:pt x="336" y="345"/>
                    <a:pt x="335" y="342"/>
                  </a:cubicBezTo>
                  <a:cubicBezTo>
                    <a:pt x="335" y="340"/>
                    <a:pt x="335" y="340"/>
                    <a:pt x="335" y="340"/>
                  </a:cubicBezTo>
                  <a:cubicBezTo>
                    <a:pt x="335" y="339"/>
                    <a:pt x="335" y="339"/>
                    <a:pt x="335" y="339"/>
                  </a:cubicBezTo>
                  <a:cubicBezTo>
                    <a:pt x="334" y="337"/>
                    <a:pt x="334" y="337"/>
                    <a:pt x="334" y="337"/>
                  </a:cubicBezTo>
                  <a:cubicBezTo>
                    <a:pt x="334" y="333"/>
                    <a:pt x="334" y="330"/>
                    <a:pt x="334" y="327"/>
                  </a:cubicBezTo>
                  <a:cubicBezTo>
                    <a:pt x="334" y="320"/>
                    <a:pt x="336" y="314"/>
                    <a:pt x="339" y="309"/>
                  </a:cubicBezTo>
                  <a:cubicBezTo>
                    <a:pt x="340" y="307"/>
                    <a:pt x="342" y="304"/>
                    <a:pt x="345" y="302"/>
                  </a:cubicBezTo>
                  <a:cubicBezTo>
                    <a:pt x="346" y="301"/>
                    <a:pt x="347" y="300"/>
                    <a:pt x="348" y="299"/>
                  </a:cubicBezTo>
                  <a:cubicBezTo>
                    <a:pt x="349" y="298"/>
                    <a:pt x="350" y="297"/>
                    <a:pt x="352" y="297"/>
                  </a:cubicBezTo>
                  <a:cubicBezTo>
                    <a:pt x="357" y="294"/>
                    <a:pt x="363" y="294"/>
                    <a:pt x="367" y="296"/>
                  </a:cubicBezTo>
                  <a:cubicBezTo>
                    <a:pt x="369" y="296"/>
                    <a:pt x="370" y="297"/>
                    <a:pt x="371" y="297"/>
                  </a:cubicBezTo>
                  <a:cubicBezTo>
                    <a:pt x="371" y="298"/>
                    <a:pt x="372" y="298"/>
                    <a:pt x="372" y="299"/>
                  </a:cubicBezTo>
                  <a:cubicBezTo>
                    <a:pt x="373" y="299"/>
                    <a:pt x="373" y="300"/>
                    <a:pt x="374" y="300"/>
                  </a:cubicBezTo>
                  <a:cubicBezTo>
                    <a:pt x="375" y="303"/>
                    <a:pt x="377" y="305"/>
                    <a:pt x="378" y="308"/>
                  </a:cubicBezTo>
                  <a:cubicBezTo>
                    <a:pt x="380" y="313"/>
                    <a:pt x="380" y="319"/>
                    <a:pt x="378" y="325"/>
                  </a:cubicBezTo>
                  <a:cubicBezTo>
                    <a:pt x="376" y="330"/>
                    <a:pt x="372" y="336"/>
                    <a:pt x="367" y="340"/>
                  </a:cubicBezTo>
                  <a:cubicBezTo>
                    <a:pt x="365" y="343"/>
                    <a:pt x="363" y="345"/>
                    <a:pt x="360" y="347"/>
                  </a:cubicBezTo>
                  <a:cubicBezTo>
                    <a:pt x="359" y="347"/>
                    <a:pt x="359" y="348"/>
                    <a:pt x="358" y="348"/>
                  </a:cubicBezTo>
                  <a:cubicBezTo>
                    <a:pt x="357" y="349"/>
                    <a:pt x="357" y="349"/>
                    <a:pt x="357" y="349"/>
                  </a:cubicBezTo>
                  <a:cubicBezTo>
                    <a:pt x="356" y="350"/>
                    <a:pt x="356" y="350"/>
                    <a:pt x="356" y="350"/>
                  </a:cubicBezTo>
                  <a:cubicBezTo>
                    <a:pt x="353" y="352"/>
                    <a:pt x="351" y="353"/>
                    <a:pt x="348" y="355"/>
                  </a:cubicBezTo>
                  <a:cubicBezTo>
                    <a:pt x="349" y="357"/>
                    <a:pt x="349" y="359"/>
                    <a:pt x="350" y="361"/>
                  </a:cubicBezTo>
                  <a:cubicBezTo>
                    <a:pt x="350" y="362"/>
                    <a:pt x="351" y="363"/>
                    <a:pt x="351" y="364"/>
                  </a:cubicBezTo>
                  <a:cubicBezTo>
                    <a:pt x="352" y="366"/>
                    <a:pt x="352" y="366"/>
                    <a:pt x="352" y="366"/>
                  </a:cubicBezTo>
                  <a:cubicBezTo>
                    <a:pt x="353" y="369"/>
                    <a:pt x="354" y="371"/>
                    <a:pt x="356" y="373"/>
                  </a:cubicBezTo>
                  <a:cubicBezTo>
                    <a:pt x="358" y="378"/>
                    <a:pt x="361" y="382"/>
                    <a:pt x="364" y="387"/>
                  </a:cubicBezTo>
                  <a:cubicBezTo>
                    <a:pt x="367" y="391"/>
                    <a:pt x="371" y="395"/>
                    <a:pt x="375" y="398"/>
                  </a:cubicBezTo>
                  <a:cubicBezTo>
                    <a:pt x="376" y="399"/>
                    <a:pt x="377" y="400"/>
                    <a:pt x="378" y="400"/>
                  </a:cubicBezTo>
                  <a:cubicBezTo>
                    <a:pt x="379" y="401"/>
                    <a:pt x="379" y="401"/>
                    <a:pt x="380" y="402"/>
                  </a:cubicBezTo>
                  <a:cubicBezTo>
                    <a:pt x="381" y="402"/>
                    <a:pt x="381" y="402"/>
                    <a:pt x="381" y="402"/>
                  </a:cubicBezTo>
                  <a:cubicBezTo>
                    <a:pt x="381" y="402"/>
                    <a:pt x="381" y="402"/>
                    <a:pt x="381" y="402"/>
                  </a:cubicBezTo>
                  <a:cubicBezTo>
                    <a:pt x="383" y="403"/>
                    <a:pt x="383" y="403"/>
                    <a:pt x="383" y="403"/>
                  </a:cubicBezTo>
                  <a:cubicBezTo>
                    <a:pt x="384" y="404"/>
                    <a:pt x="386" y="405"/>
                    <a:pt x="388" y="406"/>
                  </a:cubicBezTo>
                  <a:cubicBezTo>
                    <a:pt x="391" y="407"/>
                    <a:pt x="391" y="407"/>
                    <a:pt x="391" y="407"/>
                  </a:cubicBezTo>
                  <a:cubicBezTo>
                    <a:pt x="392" y="408"/>
                    <a:pt x="392" y="408"/>
                    <a:pt x="392" y="408"/>
                  </a:cubicBezTo>
                  <a:cubicBezTo>
                    <a:pt x="393" y="408"/>
                    <a:pt x="393" y="408"/>
                    <a:pt x="394" y="408"/>
                  </a:cubicBezTo>
                  <a:cubicBezTo>
                    <a:pt x="401" y="393"/>
                    <a:pt x="401" y="393"/>
                    <a:pt x="401" y="393"/>
                  </a:cubicBezTo>
                  <a:cubicBezTo>
                    <a:pt x="406" y="383"/>
                    <a:pt x="406" y="383"/>
                    <a:pt x="406" y="383"/>
                  </a:cubicBezTo>
                  <a:cubicBezTo>
                    <a:pt x="408" y="379"/>
                    <a:pt x="408" y="379"/>
                    <a:pt x="408" y="379"/>
                  </a:cubicBezTo>
                  <a:cubicBezTo>
                    <a:pt x="409" y="378"/>
                    <a:pt x="409" y="378"/>
                    <a:pt x="409" y="378"/>
                  </a:cubicBezTo>
                  <a:cubicBezTo>
                    <a:pt x="409" y="377"/>
                    <a:pt x="409" y="377"/>
                    <a:pt x="409" y="377"/>
                  </a:cubicBezTo>
                  <a:cubicBezTo>
                    <a:pt x="410" y="376"/>
                    <a:pt x="410" y="375"/>
                    <a:pt x="411" y="375"/>
                  </a:cubicBezTo>
                  <a:cubicBezTo>
                    <a:pt x="413" y="372"/>
                    <a:pt x="415" y="370"/>
                    <a:pt x="417" y="367"/>
                  </a:cubicBezTo>
                  <a:cubicBezTo>
                    <a:pt x="420" y="365"/>
                    <a:pt x="422" y="363"/>
                    <a:pt x="425" y="362"/>
                  </a:cubicBezTo>
                  <a:cubicBezTo>
                    <a:pt x="426" y="361"/>
                    <a:pt x="427" y="361"/>
                    <a:pt x="429" y="361"/>
                  </a:cubicBezTo>
                  <a:cubicBezTo>
                    <a:pt x="430" y="361"/>
                    <a:pt x="431" y="361"/>
                    <a:pt x="432" y="361"/>
                  </a:cubicBezTo>
                  <a:cubicBezTo>
                    <a:pt x="437" y="362"/>
                    <a:pt x="441" y="366"/>
                    <a:pt x="444" y="372"/>
                  </a:cubicBezTo>
                  <a:cubicBezTo>
                    <a:pt x="446" y="377"/>
                    <a:pt x="447" y="384"/>
                    <a:pt x="446" y="390"/>
                  </a:cubicBezTo>
                  <a:cubicBezTo>
                    <a:pt x="445" y="393"/>
                    <a:pt x="445" y="396"/>
                    <a:pt x="443" y="399"/>
                  </a:cubicBezTo>
                  <a:cubicBezTo>
                    <a:pt x="442" y="402"/>
                    <a:pt x="440" y="405"/>
                    <a:pt x="438" y="407"/>
                  </a:cubicBezTo>
                  <a:cubicBezTo>
                    <a:pt x="434" y="411"/>
                    <a:pt x="429" y="415"/>
                    <a:pt x="423" y="417"/>
                  </a:cubicBezTo>
                  <a:cubicBezTo>
                    <a:pt x="420" y="418"/>
                    <a:pt x="416" y="418"/>
                    <a:pt x="413" y="418"/>
                  </a:cubicBezTo>
                  <a:cubicBezTo>
                    <a:pt x="411" y="418"/>
                    <a:pt x="410" y="419"/>
                    <a:pt x="408" y="419"/>
                  </a:cubicBezTo>
                  <a:cubicBezTo>
                    <a:pt x="407" y="418"/>
                    <a:pt x="407" y="418"/>
                    <a:pt x="407" y="418"/>
                  </a:cubicBezTo>
                  <a:cubicBezTo>
                    <a:pt x="407" y="418"/>
                    <a:pt x="406" y="418"/>
                    <a:pt x="406" y="418"/>
                  </a:cubicBezTo>
                  <a:cubicBezTo>
                    <a:pt x="405" y="418"/>
                    <a:pt x="404" y="418"/>
                    <a:pt x="404" y="418"/>
                  </a:cubicBezTo>
                  <a:cubicBezTo>
                    <a:pt x="399" y="418"/>
                    <a:pt x="399" y="418"/>
                    <a:pt x="399" y="418"/>
                  </a:cubicBezTo>
                  <a:cubicBezTo>
                    <a:pt x="398" y="419"/>
                    <a:pt x="397" y="421"/>
                    <a:pt x="397" y="423"/>
                  </a:cubicBezTo>
                  <a:cubicBezTo>
                    <a:pt x="395" y="427"/>
                    <a:pt x="395" y="427"/>
                    <a:pt x="395" y="427"/>
                  </a:cubicBezTo>
                  <a:cubicBezTo>
                    <a:pt x="392" y="432"/>
                    <a:pt x="392" y="432"/>
                    <a:pt x="392" y="432"/>
                  </a:cubicBezTo>
                  <a:cubicBezTo>
                    <a:pt x="387" y="443"/>
                    <a:pt x="387" y="443"/>
                    <a:pt x="387" y="443"/>
                  </a:cubicBezTo>
                  <a:cubicBezTo>
                    <a:pt x="384" y="451"/>
                    <a:pt x="381" y="458"/>
                    <a:pt x="378" y="465"/>
                  </a:cubicBezTo>
                  <a:cubicBezTo>
                    <a:pt x="372" y="480"/>
                    <a:pt x="367" y="495"/>
                    <a:pt x="361" y="510"/>
                  </a:cubicBezTo>
                  <a:cubicBezTo>
                    <a:pt x="351" y="539"/>
                    <a:pt x="341" y="570"/>
                    <a:pt x="332" y="600"/>
                  </a:cubicBezTo>
                  <a:cubicBezTo>
                    <a:pt x="327" y="617"/>
                    <a:pt x="327" y="617"/>
                    <a:pt x="327" y="617"/>
                  </a:cubicBezTo>
                  <a:cubicBezTo>
                    <a:pt x="326" y="622"/>
                    <a:pt x="326" y="622"/>
                    <a:pt x="326" y="622"/>
                  </a:cubicBezTo>
                  <a:cubicBezTo>
                    <a:pt x="325" y="622"/>
                    <a:pt x="325" y="622"/>
                    <a:pt x="325" y="622"/>
                  </a:cubicBezTo>
                  <a:cubicBezTo>
                    <a:pt x="330" y="603"/>
                    <a:pt x="330" y="603"/>
                    <a:pt x="330" y="603"/>
                  </a:cubicBezTo>
                  <a:cubicBezTo>
                    <a:pt x="334" y="592"/>
                    <a:pt x="334" y="592"/>
                    <a:pt x="334" y="592"/>
                  </a:cubicBezTo>
                  <a:cubicBezTo>
                    <a:pt x="342" y="563"/>
                    <a:pt x="352" y="534"/>
                    <a:pt x="362" y="506"/>
                  </a:cubicBezTo>
                  <a:cubicBezTo>
                    <a:pt x="367" y="491"/>
                    <a:pt x="373" y="477"/>
                    <a:pt x="378" y="463"/>
                  </a:cubicBezTo>
                  <a:cubicBezTo>
                    <a:pt x="381" y="456"/>
                    <a:pt x="384" y="449"/>
                    <a:pt x="387" y="442"/>
                  </a:cubicBezTo>
                  <a:cubicBezTo>
                    <a:pt x="392" y="432"/>
                    <a:pt x="392" y="432"/>
                    <a:pt x="392" y="432"/>
                  </a:cubicBezTo>
                  <a:cubicBezTo>
                    <a:pt x="394" y="426"/>
                    <a:pt x="394" y="426"/>
                    <a:pt x="394" y="426"/>
                  </a:cubicBezTo>
                  <a:cubicBezTo>
                    <a:pt x="398" y="417"/>
                    <a:pt x="398" y="417"/>
                    <a:pt x="398" y="417"/>
                  </a:cubicBezTo>
                  <a:cubicBezTo>
                    <a:pt x="403" y="418"/>
                    <a:pt x="403" y="418"/>
                    <a:pt x="403" y="418"/>
                  </a:cubicBezTo>
                  <a:cubicBezTo>
                    <a:pt x="404" y="418"/>
                    <a:pt x="405" y="418"/>
                    <a:pt x="406" y="418"/>
                  </a:cubicBezTo>
                  <a:cubicBezTo>
                    <a:pt x="406" y="418"/>
                    <a:pt x="407" y="418"/>
                    <a:pt x="407" y="418"/>
                  </a:cubicBezTo>
                  <a:cubicBezTo>
                    <a:pt x="408" y="418"/>
                    <a:pt x="408" y="418"/>
                    <a:pt x="408" y="418"/>
                  </a:cubicBezTo>
                  <a:cubicBezTo>
                    <a:pt x="410" y="418"/>
                    <a:pt x="411" y="418"/>
                    <a:pt x="413" y="418"/>
                  </a:cubicBezTo>
                  <a:cubicBezTo>
                    <a:pt x="416" y="417"/>
                    <a:pt x="419" y="417"/>
                    <a:pt x="422" y="416"/>
                  </a:cubicBezTo>
                  <a:cubicBezTo>
                    <a:pt x="428" y="414"/>
                    <a:pt x="434" y="411"/>
                    <a:pt x="438" y="406"/>
                  </a:cubicBezTo>
                  <a:cubicBezTo>
                    <a:pt x="440" y="404"/>
                    <a:pt x="442" y="402"/>
                    <a:pt x="443" y="399"/>
                  </a:cubicBezTo>
                  <a:cubicBezTo>
                    <a:pt x="444" y="396"/>
                    <a:pt x="445" y="393"/>
                    <a:pt x="445" y="390"/>
                  </a:cubicBezTo>
                  <a:cubicBezTo>
                    <a:pt x="446" y="384"/>
                    <a:pt x="446" y="377"/>
                    <a:pt x="443" y="372"/>
                  </a:cubicBezTo>
                  <a:cubicBezTo>
                    <a:pt x="441" y="367"/>
                    <a:pt x="436" y="362"/>
                    <a:pt x="432" y="362"/>
                  </a:cubicBezTo>
                  <a:cubicBezTo>
                    <a:pt x="431" y="362"/>
                    <a:pt x="431" y="362"/>
                    <a:pt x="430" y="361"/>
                  </a:cubicBezTo>
                  <a:cubicBezTo>
                    <a:pt x="430" y="361"/>
                    <a:pt x="429" y="362"/>
                    <a:pt x="429" y="362"/>
                  </a:cubicBezTo>
                  <a:cubicBezTo>
                    <a:pt x="428" y="362"/>
                    <a:pt x="426" y="362"/>
                    <a:pt x="425" y="363"/>
                  </a:cubicBezTo>
                  <a:cubicBezTo>
                    <a:pt x="423" y="364"/>
                    <a:pt x="420" y="366"/>
                    <a:pt x="418" y="368"/>
                  </a:cubicBezTo>
                  <a:cubicBezTo>
                    <a:pt x="415" y="370"/>
                    <a:pt x="413" y="373"/>
                    <a:pt x="411" y="375"/>
                  </a:cubicBezTo>
                  <a:cubicBezTo>
                    <a:pt x="411" y="376"/>
                    <a:pt x="410" y="377"/>
                    <a:pt x="410" y="377"/>
                  </a:cubicBezTo>
                  <a:cubicBezTo>
                    <a:pt x="409" y="378"/>
                    <a:pt x="409" y="378"/>
                    <a:pt x="409" y="378"/>
                  </a:cubicBezTo>
                  <a:cubicBezTo>
                    <a:pt x="409" y="379"/>
                    <a:pt x="409" y="379"/>
                    <a:pt x="409" y="379"/>
                  </a:cubicBezTo>
                  <a:cubicBezTo>
                    <a:pt x="406" y="384"/>
                    <a:pt x="406" y="384"/>
                    <a:pt x="406" y="384"/>
                  </a:cubicBezTo>
                  <a:cubicBezTo>
                    <a:pt x="402" y="394"/>
                    <a:pt x="402" y="394"/>
                    <a:pt x="402" y="394"/>
                  </a:cubicBezTo>
                  <a:cubicBezTo>
                    <a:pt x="394" y="409"/>
                    <a:pt x="394" y="409"/>
                    <a:pt x="394" y="409"/>
                  </a:cubicBezTo>
                  <a:cubicBezTo>
                    <a:pt x="394" y="409"/>
                    <a:pt x="393" y="409"/>
                    <a:pt x="393" y="409"/>
                  </a:cubicBezTo>
                  <a:cubicBezTo>
                    <a:pt x="391" y="408"/>
                    <a:pt x="391" y="408"/>
                    <a:pt x="391" y="408"/>
                  </a:cubicBezTo>
                  <a:cubicBezTo>
                    <a:pt x="388" y="407"/>
                    <a:pt x="388" y="407"/>
                    <a:pt x="388" y="407"/>
                  </a:cubicBezTo>
                  <a:cubicBezTo>
                    <a:pt x="386" y="406"/>
                    <a:pt x="384" y="405"/>
                    <a:pt x="382" y="404"/>
                  </a:cubicBezTo>
                  <a:cubicBezTo>
                    <a:pt x="381" y="403"/>
                    <a:pt x="381" y="403"/>
                    <a:pt x="381" y="403"/>
                  </a:cubicBezTo>
                  <a:cubicBezTo>
                    <a:pt x="380" y="403"/>
                    <a:pt x="380" y="403"/>
                    <a:pt x="380" y="403"/>
                  </a:cubicBezTo>
                  <a:cubicBezTo>
                    <a:pt x="380" y="402"/>
                    <a:pt x="380" y="402"/>
                    <a:pt x="380" y="402"/>
                  </a:cubicBezTo>
                  <a:cubicBezTo>
                    <a:pt x="379" y="402"/>
                    <a:pt x="378" y="402"/>
                    <a:pt x="378" y="401"/>
                  </a:cubicBezTo>
                  <a:cubicBezTo>
                    <a:pt x="377" y="400"/>
                    <a:pt x="376" y="400"/>
                    <a:pt x="375" y="399"/>
                  </a:cubicBezTo>
                  <a:cubicBezTo>
                    <a:pt x="370" y="395"/>
                    <a:pt x="367" y="391"/>
                    <a:pt x="363" y="387"/>
                  </a:cubicBezTo>
                  <a:cubicBezTo>
                    <a:pt x="360" y="383"/>
                    <a:pt x="357" y="378"/>
                    <a:pt x="355" y="374"/>
                  </a:cubicBezTo>
                  <a:cubicBezTo>
                    <a:pt x="354" y="371"/>
                    <a:pt x="352" y="369"/>
                    <a:pt x="351" y="367"/>
                  </a:cubicBezTo>
                  <a:cubicBezTo>
                    <a:pt x="351" y="366"/>
                    <a:pt x="351" y="366"/>
                    <a:pt x="351" y="366"/>
                  </a:cubicBezTo>
                  <a:cubicBezTo>
                    <a:pt x="350" y="364"/>
                    <a:pt x="350" y="364"/>
                    <a:pt x="350" y="364"/>
                  </a:cubicBezTo>
                  <a:cubicBezTo>
                    <a:pt x="350" y="363"/>
                    <a:pt x="350" y="362"/>
                    <a:pt x="349" y="361"/>
                  </a:cubicBezTo>
                  <a:cubicBezTo>
                    <a:pt x="348" y="359"/>
                    <a:pt x="348" y="357"/>
                    <a:pt x="347" y="355"/>
                  </a:cubicBezTo>
                  <a:cubicBezTo>
                    <a:pt x="350" y="353"/>
                    <a:pt x="352" y="351"/>
                    <a:pt x="355" y="349"/>
                  </a:cubicBezTo>
                  <a:cubicBezTo>
                    <a:pt x="357" y="348"/>
                    <a:pt x="357" y="348"/>
                    <a:pt x="357" y="348"/>
                  </a:cubicBezTo>
                  <a:cubicBezTo>
                    <a:pt x="358" y="348"/>
                    <a:pt x="358" y="348"/>
                    <a:pt x="358" y="348"/>
                  </a:cubicBezTo>
                  <a:cubicBezTo>
                    <a:pt x="358" y="347"/>
                    <a:pt x="359" y="347"/>
                    <a:pt x="359" y="346"/>
                  </a:cubicBezTo>
                  <a:cubicBezTo>
                    <a:pt x="362" y="344"/>
                    <a:pt x="364" y="342"/>
                    <a:pt x="367" y="340"/>
                  </a:cubicBezTo>
                  <a:cubicBezTo>
                    <a:pt x="371" y="335"/>
                    <a:pt x="375" y="330"/>
                    <a:pt x="377" y="325"/>
                  </a:cubicBezTo>
                  <a:cubicBezTo>
                    <a:pt x="379" y="319"/>
                    <a:pt x="379" y="313"/>
                    <a:pt x="377" y="308"/>
                  </a:cubicBezTo>
                  <a:cubicBezTo>
                    <a:pt x="376" y="306"/>
                    <a:pt x="375" y="303"/>
                    <a:pt x="373" y="301"/>
                  </a:cubicBezTo>
                  <a:cubicBezTo>
                    <a:pt x="372" y="301"/>
                    <a:pt x="372" y="300"/>
                    <a:pt x="371" y="299"/>
                  </a:cubicBezTo>
                  <a:cubicBezTo>
                    <a:pt x="371" y="299"/>
                    <a:pt x="371" y="299"/>
                    <a:pt x="370" y="298"/>
                  </a:cubicBezTo>
                  <a:cubicBezTo>
                    <a:pt x="369" y="297"/>
                    <a:pt x="368" y="297"/>
                    <a:pt x="367" y="296"/>
                  </a:cubicBezTo>
                  <a:cubicBezTo>
                    <a:pt x="363" y="295"/>
                    <a:pt x="357" y="295"/>
                    <a:pt x="352" y="298"/>
                  </a:cubicBezTo>
                  <a:cubicBezTo>
                    <a:pt x="351" y="298"/>
                    <a:pt x="350" y="299"/>
                    <a:pt x="349" y="300"/>
                  </a:cubicBezTo>
                  <a:cubicBezTo>
                    <a:pt x="347" y="301"/>
                    <a:pt x="346" y="302"/>
                    <a:pt x="345" y="303"/>
                  </a:cubicBezTo>
                  <a:cubicBezTo>
                    <a:pt x="343" y="305"/>
                    <a:pt x="341" y="307"/>
                    <a:pt x="340" y="310"/>
                  </a:cubicBezTo>
                  <a:cubicBezTo>
                    <a:pt x="337" y="315"/>
                    <a:pt x="335" y="321"/>
                    <a:pt x="335" y="327"/>
                  </a:cubicBezTo>
                  <a:cubicBezTo>
                    <a:pt x="335" y="330"/>
                    <a:pt x="335" y="333"/>
                    <a:pt x="335" y="337"/>
                  </a:cubicBezTo>
                  <a:cubicBezTo>
                    <a:pt x="336" y="339"/>
                    <a:pt x="336" y="339"/>
                    <a:pt x="336" y="339"/>
                  </a:cubicBezTo>
                  <a:cubicBezTo>
                    <a:pt x="336" y="340"/>
                    <a:pt x="336" y="340"/>
                    <a:pt x="336" y="340"/>
                  </a:cubicBezTo>
                  <a:cubicBezTo>
                    <a:pt x="336" y="342"/>
                    <a:pt x="336" y="342"/>
                    <a:pt x="336" y="342"/>
                  </a:cubicBezTo>
                  <a:cubicBezTo>
                    <a:pt x="336" y="343"/>
                    <a:pt x="336" y="343"/>
                    <a:pt x="336" y="343"/>
                  </a:cubicBezTo>
                  <a:cubicBezTo>
                    <a:pt x="337" y="344"/>
                    <a:pt x="337" y="344"/>
                    <a:pt x="337" y="344"/>
                  </a:cubicBezTo>
                  <a:cubicBezTo>
                    <a:pt x="337" y="347"/>
                    <a:pt x="337" y="347"/>
                    <a:pt x="337" y="347"/>
                  </a:cubicBezTo>
                  <a:cubicBezTo>
                    <a:pt x="338" y="351"/>
                    <a:pt x="338" y="351"/>
                    <a:pt x="338" y="351"/>
                  </a:cubicBezTo>
                  <a:cubicBezTo>
                    <a:pt x="336" y="352"/>
                    <a:pt x="334" y="353"/>
                    <a:pt x="332" y="354"/>
                  </a:cubicBezTo>
                  <a:cubicBezTo>
                    <a:pt x="331" y="355"/>
                    <a:pt x="330" y="355"/>
                    <a:pt x="329" y="355"/>
                  </a:cubicBezTo>
                  <a:cubicBezTo>
                    <a:pt x="328" y="356"/>
                    <a:pt x="328" y="356"/>
                    <a:pt x="328" y="356"/>
                  </a:cubicBezTo>
                  <a:cubicBezTo>
                    <a:pt x="326" y="356"/>
                    <a:pt x="326" y="356"/>
                    <a:pt x="326" y="356"/>
                  </a:cubicBezTo>
                  <a:cubicBezTo>
                    <a:pt x="324" y="357"/>
                    <a:pt x="321" y="358"/>
                    <a:pt x="318" y="359"/>
                  </a:cubicBezTo>
                  <a:cubicBezTo>
                    <a:pt x="313" y="360"/>
                    <a:pt x="308" y="360"/>
                    <a:pt x="303" y="360"/>
                  </a:cubicBezTo>
                  <a:cubicBezTo>
                    <a:pt x="297" y="360"/>
                    <a:pt x="292" y="360"/>
                    <a:pt x="287" y="359"/>
                  </a:cubicBezTo>
                  <a:cubicBezTo>
                    <a:pt x="286" y="359"/>
                    <a:pt x="284" y="359"/>
                    <a:pt x="283" y="358"/>
                  </a:cubicBezTo>
                  <a:cubicBezTo>
                    <a:pt x="282" y="358"/>
                    <a:pt x="281" y="358"/>
                    <a:pt x="280" y="358"/>
                  </a:cubicBezTo>
                  <a:cubicBezTo>
                    <a:pt x="279" y="358"/>
                    <a:pt x="278" y="357"/>
                    <a:pt x="277" y="357"/>
                  </a:cubicBezTo>
                  <a:cubicBezTo>
                    <a:pt x="275" y="357"/>
                    <a:pt x="273" y="356"/>
                    <a:pt x="271" y="355"/>
                  </a:cubicBezTo>
                  <a:cubicBezTo>
                    <a:pt x="270" y="355"/>
                    <a:pt x="269" y="354"/>
                    <a:pt x="268" y="354"/>
                  </a:cubicBezTo>
                  <a:cubicBezTo>
                    <a:pt x="268" y="353"/>
                    <a:pt x="267" y="353"/>
                    <a:pt x="267" y="352"/>
                  </a:cubicBezTo>
                  <a:cubicBezTo>
                    <a:pt x="266" y="352"/>
                    <a:pt x="266" y="351"/>
                    <a:pt x="266" y="351"/>
                  </a:cubicBezTo>
                  <a:cubicBezTo>
                    <a:pt x="266" y="350"/>
                    <a:pt x="266" y="350"/>
                    <a:pt x="266" y="350"/>
                  </a:cubicBezTo>
                  <a:cubicBezTo>
                    <a:pt x="266" y="350"/>
                    <a:pt x="266" y="349"/>
                    <a:pt x="265" y="349"/>
                  </a:cubicBezTo>
                  <a:cubicBezTo>
                    <a:pt x="265" y="348"/>
                    <a:pt x="266" y="346"/>
                    <a:pt x="268" y="344"/>
                  </a:cubicBezTo>
                  <a:cubicBezTo>
                    <a:pt x="272" y="339"/>
                    <a:pt x="272" y="339"/>
                    <a:pt x="272" y="339"/>
                  </a:cubicBezTo>
                  <a:cubicBezTo>
                    <a:pt x="274" y="336"/>
                    <a:pt x="274" y="336"/>
                    <a:pt x="274" y="336"/>
                  </a:cubicBezTo>
                  <a:cubicBezTo>
                    <a:pt x="275" y="335"/>
                    <a:pt x="275" y="335"/>
                    <a:pt x="275" y="335"/>
                  </a:cubicBezTo>
                  <a:cubicBezTo>
                    <a:pt x="278" y="331"/>
                    <a:pt x="281" y="327"/>
                    <a:pt x="283" y="323"/>
                  </a:cubicBezTo>
                  <a:cubicBezTo>
                    <a:pt x="285" y="319"/>
                    <a:pt x="287" y="315"/>
                    <a:pt x="288" y="311"/>
                  </a:cubicBezTo>
                  <a:cubicBezTo>
                    <a:pt x="289" y="307"/>
                    <a:pt x="289" y="304"/>
                    <a:pt x="288" y="300"/>
                  </a:cubicBezTo>
                  <a:cubicBezTo>
                    <a:pt x="286" y="297"/>
                    <a:pt x="284" y="294"/>
                    <a:pt x="281" y="292"/>
                  </a:cubicBezTo>
                  <a:cubicBezTo>
                    <a:pt x="277" y="289"/>
                    <a:pt x="274" y="288"/>
                    <a:pt x="270" y="287"/>
                  </a:cubicBezTo>
                  <a:cubicBezTo>
                    <a:pt x="267" y="287"/>
                    <a:pt x="264" y="288"/>
                    <a:pt x="260" y="290"/>
                  </a:cubicBezTo>
                  <a:cubicBezTo>
                    <a:pt x="257" y="292"/>
                    <a:pt x="254" y="295"/>
                    <a:pt x="252" y="299"/>
                  </a:cubicBezTo>
                  <a:cubicBezTo>
                    <a:pt x="247" y="306"/>
                    <a:pt x="243" y="315"/>
                    <a:pt x="242" y="323"/>
                  </a:cubicBezTo>
                  <a:cubicBezTo>
                    <a:pt x="242" y="326"/>
                    <a:pt x="242" y="328"/>
                    <a:pt x="242" y="330"/>
                  </a:cubicBezTo>
                  <a:cubicBezTo>
                    <a:pt x="242" y="330"/>
                    <a:pt x="242" y="331"/>
                    <a:pt x="242" y="331"/>
                  </a:cubicBezTo>
                  <a:cubicBezTo>
                    <a:pt x="242" y="332"/>
                    <a:pt x="242" y="332"/>
                    <a:pt x="242" y="333"/>
                  </a:cubicBezTo>
                  <a:cubicBezTo>
                    <a:pt x="242" y="334"/>
                    <a:pt x="243" y="335"/>
                    <a:pt x="243" y="336"/>
                  </a:cubicBezTo>
                  <a:cubicBezTo>
                    <a:pt x="243" y="338"/>
                    <a:pt x="244" y="340"/>
                    <a:pt x="245" y="342"/>
                  </a:cubicBezTo>
                  <a:cubicBezTo>
                    <a:pt x="245" y="342"/>
                    <a:pt x="245" y="343"/>
                    <a:pt x="246" y="343"/>
                  </a:cubicBezTo>
                  <a:cubicBezTo>
                    <a:pt x="246" y="343"/>
                    <a:pt x="246" y="343"/>
                    <a:pt x="246" y="344"/>
                  </a:cubicBezTo>
                  <a:cubicBezTo>
                    <a:pt x="247" y="346"/>
                    <a:pt x="247" y="346"/>
                    <a:pt x="247" y="346"/>
                  </a:cubicBezTo>
                  <a:cubicBezTo>
                    <a:pt x="248" y="347"/>
                    <a:pt x="250" y="349"/>
                    <a:pt x="251" y="351"/>
                  </a:cubicBezTo>
                  <a:cubicBezTo>
                    <a:pt x="250" y="353"/>
                    <a:pt x="248" y="355"/>
                    <a:pt x="247" y="356"/>
                  </a:cubicBezTo>
                  <a:cubicBezTo>
                    <a:pt x="246" y="357"/>
                    <a:pt x="245" y="358"/>
                    <a:pt x="244" y="359"/>
                  </a:cubicBezTo>
                  <a:cubicBezTo>
                    <a:pt x="243" y="361"/>
                    <a:pt x="243" y="361"/>
                    <a:pt x="243" y="361"/>
                  </a:cubicBezTo>
                  <a:cubicBezTo>
                    <a:pt x="241" y="363"/>
                    <a:pt x="239" y="365"/>
                    <a:pt x="237" y="366"/>
                  </a:cubicBezTo>
                  <a:cubicBezTo>
                    <a:pt x="234" y="370"/>
                    <a:pt x="230" y="374"/>
                    <a:pt x="226" y="377"/>
                  </a:cubicBezTo>
                  <a:cubicBezTo>
                    <a:pt x="222" y="380"/>
                    <a:pt x="217" y="384"/>
                    <a:pt x="213" y="387"/>
                  </a:cubicBezTo>
                  <a:cubicBezTo>
                    <a:pt x="212" y="387"/>
                    <a:pt x="211" y="388"/>
                    <a:pt x="210" y="389"/>
                  </a:cubicBezTo>
                  <a:cubicBezTo>
                    <a:pt x="208" y="390"/>
                    <a:pt x="208" y="390"/>
                    <a:pt x="208" y="390"/>
                  </a:cubicBezTo>
                  <a:cubicBezTo>
                    <a:pt x="207" y="390"/>
                    <a:pt x="207" y="390"/>
                    <a:pt x="207" y="390"/>
                  </a:cubicBezTo>
                  <a:cubicBezTo>
                    <a:pt x="206" y="391"/>
                    <a:pt x="206" y="391"/>
                    <a:pt x="206" y="391"/>
                  </a:cubicBezTo>
                  <a:cubicBezTo>
                    <a:pt x="205" y="392"/>
                    <a:pt x="204" y="392"/>
                    <a:pt x="203" y="393"/>
                  </a:cubicBezTo>
                  <a:cubicBezTo>
                    <a:pt x="202" y="393"/>
                    <a:pt x="201" y="394"/>
                    <a:pt x="200" y="394"/>
                  </a:cubicBezTo>
                  <a:cubicBezTo>
                    <a:pt x="198" y="395"/>
                    <a:pt x="196" y="396"/>
                    <a:pt x="194" y="397"/>
                  </a:cubicBezTo>
                  <a:cubicBezTo>
                    <a:pt x="187" y="385"/>
                    <a:pt x="187" y="385"/>
                    <a:pt x="187" y="385"/>
                  </a:cubicBezTo>
                  <a:cubicBezTo>
                    <a:pt x="184" y="378"/>
                    <a:pt x="184" y="378"/>
                    <a:pt x="184" y="378"/>
                  </a:cubicBezTo>
                  <a:cubicBezTo>
                    <a:pt x="182" y="374"/>
                    <a:pt x="179" y="370"/>
                    <a:pt x="177" y="367"/>
                  </a:cubicBezTo>
                  <a:cubicBezTo>
                    <a:pt x="174" y="363"/>
                    <a:pt x="170" y="360"/>
                    <a:pt x="167" y="358"/>
                  </a:cubicBezTo>
                  <a:cubicBezTo>
                    <a:pt x="163" y="356"/>
                    <a:pt x="159" y="355"/>
                    <a:pt x="155" y="355"/>
                  </a:cubicBezTo>
                  <a:cubicBezTo>
                    <a:pt x="152" y="355"/>
                    <a:pt x="148" y="356"/>
                    <a:pt x="144" y="358"/>
                  </a:cubicBezTo>
                  <a:cubicBezTo>
                    <a:pt x="141" y="361"/>
                    <a:pt x="138" y="363"/>
                    <a:pt x="137" y="367"/>
                  </a:cubicBezTo>
                  <a:cubicBezTo>
                    <a:pt x="136" y="370"/>
                    <a:pt x="135" y="374"/>
                    <a:pt x="136" y="378"/>
                  </a:cubicBezTo>
                  <a:cubicBezTo>
                    <a:pt x="137" y="382"/>
                    <a:pt x="139" y="386"/>
                    <a:pt x="141" y="389"/>
                  </a:cubicBezTo>
                  <a:cubicBezTo>
                    <a:pt x="141" y="388"/>
                    <a:pt x="139" y="386"/>
                    <a:pt x="139" y="386"/>
                  </a:cubicBezTo>
                  <a:cubicBezTo>
                    <a:pt x="139" y="385"/>
                    <a:pt x="139" y="386"/>
                    <a:pt x="139" y="387"/>
                  </a:cubicBezTo>
                  <a:cubicBezTo>
                    <a:pt x="140" y="388"/>
                    <a:pt x="141" y="389"/>
                    <a:pt x="142" y="392"/>
                  </a:cubicBezTo>
                  <a:cubicBezTo>
                    <a:pt x="140" y="388"/>
                    <a:pt x="137" y="384"/>
                    <a:pt x="136" y="380"/>
                  </a:cubicBezTo>
                  <a:close/>
                  <a:moveTo>
                    <a:pt x="183" y="623"/>
                  </a:moveTo>
                  <a:cubicBezTo>
                    <a:pt x="180" y="624"/>
                    <a:pt x="177" y="625"/>
                    <a:pt x="175" y="626"/>
                  </a:cubicBezTo>
                  <a:cubicBezTo>
                    <a:pt x="172" y="628"/>
                    <a:pt x="170" y="630"/>
                    <a:pt x="169" y="632"/>
                  </a:cubicBezTo>
                  <a:cubicBezTo>
                    <a:pt x="166" y="637"/>
                    <a:pt x="165" y="642"/>
                    <a:pt x="165" y="648"/>
                  </a:cubicBezTo>
                  <a:cubicBezTo>
                    <a:pt x="165" y="653"/>
                    <a:pt x="167" y="658"/>
                    <a:pt x="171" y="662"/>
                  </a:cubicBezTo>
                  <a:cubicBezTo>
                    <a:pt x="173" y="664"/>
                    <a:pt x="175" y="666"/>
                    <a:pt x="178" y="667"/>
                  </a:cubicBezTo>
                  <a:cubicBezTo>
                    <a:pt x="179" y="668"/>
                    <a:pt x="181" y="668"/>
                    <a:pt x="182" y="668"/>
                  </a:cubicBezTo>
                  <a:cubicBezTo>
                    <a:pt x="183" y="669"/>
                    <a:pt x="184" y="669"/>
                    <a:pt x="184" y="669"/>
                  </a:cubicBezTo>
                  <a:cubicBezTo>
                    <a:pt x="185" y="669"/>
                    <a:pt x="185" y="669"/>
                    <a:pt x="185" y="669"/>
                  </a:cubicBezTo>
                  <a:cubicBezTo>
                    <a:pt x="186" y="669"/>
                    <a:pt x="186" y="669"/>
                    <a:pt x="186" y="669"/>
                  </a:cubicBezTo>
                  <a:cubicBezTo>
                    <a:pt x="199" y="669"/>
                    <a:pt x="199" y="669"/>
                    <a:pt x="199" y="669"/>
                  </a:cubicBezTo>
                  <a:cubicBezTo>
                    <a:pt x="224" y="669"/>
                    <a:pt x="224" y="669"/>
                    <a:pt x="224" y="669"/>
                  </a:cubicBezTo>
                  <a:cubicBezTo>
                    <a:pt x="257" y="669"/>
                    <a:pt x="290" y="670"/>
                    <a:pt x="325" y="669"/>
                  </a:cubicBezTo>
                  <a:cubicBezTo>
                    <a:pt x="325" y="670"/>
                    <a:pt x="325" y="670"/>
                    <a:pt x="325" y="670"/>
                  </a:cubicBezTo>
                  <a:cubicBezTo>
                    <a:pt x="311" y="670"/>
                    <a:pt x="311" y="670"/>
                    <a:pt x="311" y="670"/>
                  </a:cubicBezTo>
                  <a:cubicBezTo>
                    <a:pt x="298" y="670"/>
                    <a:pt x="298" y="670"/>
                    <a:pt x="298" y="670"/>
                  </a:cubicBezTo>
                  <a:cubicBezTo>
                    <a:pt x="273" y="670"/>
                    <a:pt x="248" y="670"/>
                    <a:pt x="223" y="670"/>
                  </a:cubicBezTo>
                  <a:cubicBezTo>
                    <a:pt x="198" y="670"/>
                    <a:pt x="198" y="670"/>
                    <a:pt x="198" y="670"/>
                  </a:cubicBezTo>
                  <a:cubicBezTo>
                    <a:pt x="186" y="670"/>
                    <a:pt x="186" y="670"/>
                    <a:pt x="186" y="670"/>
                  </a:cubicBezTo>
                  <a:cubicBezTo>
                    <a:pt x="185" y="670"/>
                    <a:pt x="185" y="670"/>
                    <a:pt x="185" y="670"/>
                  </a:cubicBezTo>
                  <a:cubicBezTo>
                    <a:pt x="184" y="670"/>
                    <a:pt x="184" y="670"/>
                    <a:pt x="184" y="670"/>
                  </a:cubicBezTo>
                  <a:cubicBezTo>
                    <a:pt x="183" y="670"/>
                    <a:pt x="182" y="669"/>
                    <a:pt x="181" y="669"/>
                  </a:cubicBezTo>
                  <a:cubicBezTo>
                    <a:pt x="180" y="669"/>
                    <a:pt x="178" y="669"/>
                    <a:pt x="177" y="668"/>
                  </a:cubicBezTo>
                  <a:cubicBezTo>
                    <a:pt x="174" y="667"/>
                    <a:pt x="172" y="665"/>
                    <a:pt x="170" y="663"/>
                  </a:cubicBezTo>
                  <a:cubicBezTo>
                    <a:pt x="166" y="658"/>
                    <a:pt x="164" y="653"/>
                    <a:pt x="164" y="648"/>
                  </a:cubicBezTo>
                  <a:cubicBezTo>
                    <a:pt x="164" y="642"/>
                    <a:pt x="165" y="637"/>
                    <a:pt x="168" y="632"/>
                  </a:cubicBezTo>
                  <a:cubicBezTo>
                    <a:pt x="170" y="630"/>
                    <a:pt x="172" y="627"/>
                    <a:pt x="174" y="626"/>
                  </a:cubicBezTo>
                  <a:cubicBezTo>
                    <a:pt x="176" y="624"/>
                    <a:pt x="179" y="623"/>
                    <a:pt x="182" y="623"/>
                  </a:cubicBezTo>
                  <a:cubicBezTo>
                    <a:pt x="182" y="623"/>
                    <a:pt x="183" y="623"/>
                    <a:pt x="183" y="623"/>
                  </a:cubicBezTo>
                  <a:cubicBezTo>
                    <a:pt x="183" y="623"/>
                    <a:pt x="183" y="623"/>
                    <a:pt x="183" y="623"/>
                  </a:cubicBezTo>
                  <a:close/>
                  <a:moveTo>
                    <a:pt x="248" y="379"/>
                  </a:moveTo>
                  <a:cubicBezTo>
                    <a:pt x="251" y="377"/>
                    <a:pt x="253" y="375"/>
                    <a:pt x="255" y="372"/>
                  </a:cubicBezTo>
                  <a:cubicBezTo>
                    <a:pt x="259" y="368"/>
                    <a:pt x="259" y="368"/>
                    <a:pt x="259" y="368"/>
                  </a:cubicBezTo>
                  <a:cubicBezTo>
                    <a:pt x="260" y="368"/>
                    <a:pt x="261" y="369"/>
                    <a:pt x="262" y="369"/>
                  </a:cubicBezTo>
                  <a:cubicBezTo>
                    <a:pt x="262" y="369"/>
                    <a:pt x="262" y="369"/>
                    <a:pt x="262" y="369"/>
                  </a:cubicBezTo>
                  <a:cubicBezTo>
                    <a:pt x="263" y="370"/>
                    <a:pt x="263" y="370"/>
                    <a:pt x="263" y="370"/>
                  </a:cubicBezTo>
                  <a:cubicBezTo>
                    <a:pt x="264" y="370"/>
                    <a:pt x="264" y="370"/>
                    <a:pt x="264" y="370"/>
                  </a:cubicBezTo>
                  <a:cubicBezTo>
                    <a:pt x="266" y="371"/>
                    <a:pt x="266" y="371"/>
                    <a:pt x="266" y="371"/>
                  </a:cubicBezTo>
                  <a:cubicBezTo>
                    <a:pt x="270" y="372"/>
                    <a:pt x="273" y="373"/>
                    <a:pt x="276" y="374"/>
                  </a:cubicBezTo>
                  <a:cubicBezTo>
                    <a:pt x="283" y="376"/>
                    <a:pt x="290" y="377"/>
                    <a:pt x="297" y="377"/>
                  </a:cubicBezTo>
                  <a:cubicBezTo>
                    <a:pt x="304" y="377"/>
                    <a:pt x="311" y="377"/>
                    <a:pt x="318" y="376"/>
                  </a:cubicBezTo>
                  <a:cubicBezTo>
                    <a:pt x="321" y="375"/>
                    <a:pt x="324" y="375"/>
                    <a:pt x="328" y="374"/>
                  </a:cubicBezTo>
                  <a:cubicBezTo>
                    <a:pt x="330" y="373"/>
                    <a:pt x="330" y="373"/>
                    <a:pt x="330" y="373"/>
                  </a:cubicBezTo>
                  <a:cubicBezTo>
                    <a:pt x="332" y="372"/>
                    <a:pt x="332" y="372"/>
                    <a:pt x="332" y="372"/>
                  </a:cubicBezTo>
                  <a:cubicBezTo>
                    <a:pt x="333" y="372"/>
                    <a:pt x="334" y="372"/>
                    <a:pt x="334" y="371"/>
                  </a:cubicBezTo>
                  <a:cubicBezTo>
                    <a:pt x="334" y="372"/>
                    <a:pt x="334" y="372"/>
                    <a:pt x="335" y="372"/>
                  </a:cubicBezTo>
                  <a:cubicBezTo>
                    <a:pt x="335" y="373"/>
                    <a:pt x="335" y="373"/>
                    <a:pt x="335" y="374"/>
                  </a:cubicBezTo>
                  <a:cubicBezTo>
                    <a:pt x="336" y="375"/>
                    <a:pt x="336" y="375"/>
                    <a:pt x="336" y="375"/>
                  </a:cubicBezTo>
                  <a:cubicBezTo>
                    <a:pt x="336" y="376"/>
                    <a:pt x="336" y="376"/>
                    <a:pt x="336" y="376"/>
                  </a:cubicBezTo>
                  <a:cubicBezTo>
                    <a:pt x="336" y="376"/>
                    <a:pt x="337" y="377"/>
                    <a:pt x="337" y="378"/>
                  </a:cubicBezTo>
                  <a:cubicBezTo>
                    <a:pt x="338" y="380"/>
                    <a:pt x="340" y="383"/>
                    <a:pt x="341" y="386"/>
                  </a:cubicBezTo>
                  <a:cubicBezTo>
                    <a:pt x="345" y="391"/>
                    <a:pt x="348" y="396"/>
                    <a:pt x="352" y="400"/>
                  </a:cubicBezTo>
                  <a:cubicBezTo>
                    <a:pt x="356" y="405"/>
                    <a:pt x="361" y="409"/>
                    <a:pt x="365" y="413"/>
                  </a:cubicBezTo>
                  <a:cubicBezTo>
                    <a:pt x="368" y="415"/>
                    <a:pt x="370" y="416"/>
                    <a:pt x="373" y="418"/>
                  </a:cubicBezTo>
                  <a:cubicBezTo>
                    <a:pt x="375" y="419"/>
                    <a:pt x="375" y="419"/>
                    <a:pt x="375" y="419"/>
                  </a:cubicBezTo>
                  <a:cubicBezTo>
                    <a:pt x="376" y="420"/>
                    <a:pt x="376" y="420"/>
                    <a:pt x="376" y="420"/>
                  </a:cubicBezTo>
                  <a:cubicBezTo>
                    <a:pt x="376" y="420"/>
                    <a:pt x="377" y="420"/>
                    <a:pt x="378" y="421"/>
                  </a:cubicBezTo>
                  <a:cubicBezTo>
                    <a:pt x="372" y="434"/>
                    <a:pt x="372" y="434"/>
                    <a:pt x="372" y="434"/>
                  </a:cubicBezTo>
                  <a:cubicBezTo>
                    <a:pt x="369" y="440"/>
                    <a:pt x="367" y="445"/>
                    <a:pt x="364" y="451"/>
                  </a:cubicBezTo>
                  <a:cubicBezTo>
                    <a:pt x="359" y="462"/>
                    <a:pt x="355" y="473"/>
                    <a:pt x="350" y="484"/>
                  </a:cubicBezTo>
                  <a:cubicBezTo>
                    <a:pt x="355" y="473"/>
                    <a:pt x="359" y="462"/>
                    <a:pt x="364" y="451"/>
                  </a:cubicBezTo>
                  <a:cubicBezTo>
                    <a:pt x="367" y="445"/>
                    <a:pt x="369" y="439"/>
                    <a:pt x="371" y="434"/>
                  </a:cubicBezTo>
                  <a:cubicBezTo>
                    <a:pt x="377" y="421"/>
                    <a:pt x="377" y="421"/>
                    <a:pt x="377" y="421"/>
                  </a:cubicBezTo>
                  <a:cubicBezTo>
                    <a:pt x="377" y="420"/>
                    <a:pt x="376" y="420"/>
                    <a:pt x="376" y="420"/>
                  </a:cubicBezTo>
                  <a:cubicBezTo>
                    <a:pt x="375" y="419"/>
                    <a:pt x="375" y="419"/>
                    <a:pt x="375" y="419"/>
                  </a:cubicBezTo>
                  <a:cubicBezTo>
                    <a:pt x="373" y="418"/>
                    <a:pt x="373" y="418"/>
                    <a:pt x="373" y="418"/>
                  </a:cubicBezTo>
                  <a:cubicBezTo>
                    <a:pt x="370" y="417"/>
                    <a:pt x="368" y="415"/>
                    <a:pt x="365" y="413"/>
                  </a:cubicBezTo>
                  <a:cubicBezTo>
                    <a:pt x="360" y="409"/>
                    <a:pt x="356" y="405"/>
                    <a:pt x="352" y="400"/>
                  </a:cubicBezTo>
                  <a:cubicBezTo>
                    <a:pt x="348" y="396"/>
                    <a:pt x="344" y="391"/>
                    <a:pt x="341" y="386"/>
                  </a:cubicBezTo>
                  <a:cubicBezTo>
                    <a:pt x="340" y="383"/>
                    <a:pt x="338" y="380"/>
                    <a:pt x="337" y="378"/>
                  </a:cubicBezTo>
                  <a:cubicBezTo>
                    <a:pt x="336" y="376"/>
                    <a:pt x="336" y="376"/>
                    <a:pt x="336" y="376"/>
                  </a:cubicBezTo>
                  <a:cubicBezTo>
                    <a:pt x="336" y="375"/>
                    <a:pt x="336" y="375"/>
                    <a:pt x="336" y="375"/>
                  </a:cubicBezTo>
                  <a:cubicBezTo>
                    <a:pt x="335" y="374"/>
                    <a:pt x="335" y="374"/>
                    <a:pt x="335" y="374"/>
                  </a:cubicBezTo>
                  <a:cubicBezTo>
                    <a:pt x="335" y="373"/>
                    <a:pt x="335" y="373"/>
                    <a:pt x="335" y="372"/>
                  </a:cubicBezTo>
                  <a:cubicBezTo>
                    <a:pt x="334" y="372"/>
                    <a:pt x="334" y="372"/>
                    <a:pt x="334" y="371"/>
                  </a:cubicBezTo>
                  <a:cubicBezTo>
                    <a:pt x="334" y="372"/>
                    <a:pt x="333" y="372"/>
                    <a:pt x="332" y="372"/>
                  </a:cubicBezTo>
                  <a:cubicBezTo>
                    <a:pt x="330" y="373"/>
                    <a:pt x="330" y="373"/>
                    <a:pt x="330" y="373"/>
                  </a:cubicBezTo>
                  <a:cubicBezTo>
                    <a:pt x="328" y="374"/>
                    <a:pt x="328" y="374"/>
                    <a:pt x="328" y="374"/>
                  </a:cubicBezTo>
                  <a:cubicBezTo>
                    <a:pt x="324" y="375"/>
                    <a:pt x="321" y="375"/>
                    <a:pt x="318" y="376"/>
                  </a:cubicBezTo>
                  <a:cubicBezTo>
                    <a:pt x="311" y="377"/>
                    <a:pt x="304" y="378"/>
                    <a:pt x="297" y="377"/>
                  </a:cubicBezTo>
                  <a:cubicBezTo>
                    <a:pt x="290" y="377"/>
                    <a:pt x="283" y="376"/>
                    <a:pt x="276" y="374"/>
                  </a:cubicBezTo>
                  <a:cubicBezTo>
                    <a:pt x="273" y="374"/>
                    <a:pt x="270" y="373"/>
                    <a:pt x="266" y="371"/>
                  </a:cubicBezTo>
                  <a:cubicBezTo>
                    <a:pt x="265" y="371"/>
                    <a:pt x="265" y="371"/>
                    <a:pt x="264" y="370"/>
                  </a:cubicBezTo>
                  <a:cubicBezTo>
                    <a:pt x="263" y="370"/>
                    <a:pt x="263" y="370"/>
                    <a:pt x="263" y="370"/>
                  </a:cubicBezTo>
                  <a:cubicBezTo>
                    <a:pt x="262" y="370"/>
                    <a:pt x="262" y="370"/>
                    <a:pt x="262" y="370"/>
                  </a:cubicBezTo>
                  <a:cubicBezTo>
                    <a:pt x="262" y="369"/>
                    <a:pt x="262" y="369"/>
                    <a:pt x="262" y="369"/>
                  </a:cubicBezTo>
                  <a:cubicBezTo>
                    <a:pt x="261" y="369"/>
                    <a:pt x="260" y="369"/>
                    <a:pt x="259" y="368"/>
                  </a:cubicBezTo>
                  <a:cubicBezTo>
                    <a:pt x="258" y="369"/>
                    <a:pt x="257" y="370"/>
                    <a:pt x="255" y="373"/>
                  </a:cubicBezTo>
                  <a:cubicBezTo>
                    <a:pt x="253" y="375"/>
                    <a:pt x="250" y="377"/>
                    <a:pt x="248" y="379"/>
                  </a:cubicBezTo>
                  <a:cubicBezTo>
                    <a:pt x="244" y="384"/>
                    <a:pt x="239" y="388"/>
                    <a:pt x="235" y="392"/>
                  </a:cubicBezTo>
                  <a:cubicBezTo>
                    <a:pt x="234" y="393"/>
                    <a:pt x="235" y="393"/>
                    <a:pt x="236" y="393"/>
                  </a:cubicBezTo>
                  <a:cubicBezTo>
                    <a:pt x="236" y="392"/>
                    <a:pt x="238" y="391"/>
                    <a:pt x="242" y="388"/>
                  </a:cubicBezTo>
                  <a:cubicBezTo>
                    <a:pt x="244" y="386"/>
                    <a:pt x="247" y="384"/>
                    <a:pt x="251" y="380"/>
                  </a:cubicBezTo>
                  <a:cubicBezTo>
                    <a:pt x="252" y="378"/>
                    <a:pt x="254" y="377"/>
                    <a:pt x="256" y="374"/>
                  </a:cubicBezTo>
                  <a:cubicBezTo>
                    <a:pt x="259" y="372"/>
                    <a:pt x="259" y="372"/>
                    <a:pt x="259" y="372"/>
                  </a:cubicBezTo>
                  <a:cubicBezTo>
                    <a:pt x="259" y="371"/>
                    <a:pt x="259" y="371"/>
                    <a:pt x="260" y="371"/>
                  </a:cubicBezTo>
                  <a:cubicBezTo>
                    <a:pt x="260" y="371"/>
                    <a:pt x="260" y="371"/>
                    <a:pt x="260" y="371"/>
                  </a:cubicBezTo>
                  <a:cubicBezTo>
                    <a:pt x="261" y="371"/>
                    <a:pt x="261" y="371"/>
                    <a:pt x="261" y="371"/>
                  </a:cubicBezTo>
                  <a:cubicBezTo>
                    <a:pt x="262" y="372"/>
                    <a:pt x="262" y="372"/>
                    <a:pt x="262" y="372"/>
                  </a:cubicBezTo>
                  <a:cubicBezTo>
                    <a:pt x="264" y="373"/>
                    <a:pt x="266" y="374"/>
                    <a:pt x="268" y="374"/>
                  </a:cubicBezTo>
                  <a:cubicBezTo>
                    <a:pt x="273" y="376"/>
                    <a:pt x="277" y="377"/>
                    <a:pt x="282" y="378"/>
                  </a:cubicBezTo>
                  <a:cubicBezTo>
                    <a:pt x="291" y="379"/>
                    <a:pt x="299" y="379"/>
                    <a:pt x="307" y="379"/>
                  </a:cubicBezTo>
                  <a:cubicBezTo>
                    <a:pt x="312" y="379"/>
                    <a:pt x="317" y="378"/>
                    <a:pt x="323" y="377"/>
                  </a:cubicBezTo>
                  <a:cubicBezTo>
                    <a:pt x="325" y="377"/>
                    <a:pt x="328" y="376"/>
                    <a:pt x="331" y="375"/>
                  </a:cubicBezTo>
                  <a:cubicBezTo>
                    <a:pt x="332" y="375"/>
                    <a:pt x="332" y="375"/>
                    <a:pt x="332" y="375"/>
                  </a:cubicBezTo>
                  <a:cubicBezTo>
                    <a:pt x="333" y="374"/>
                    <a:pt x="333" y="374"/>
                    <a:pt x="333" y="374"/>
                  </a:cubicBezTo>
                  <a:cubicBezTo>
                    <a:pt x="333" y="375"/>
                    <a:pt x="333" y="375"/>
                    <a:pt x="333" y="375"/>
                  </a:cubicBezTo>
                  <a:cubicBezTo>
                    <a:pt x="334" y="376"/>
                    <a:pt x="334" y="376"/>
                    <a:pt x="334" y="376"/>
                  </a:cubicBezTo>
                  <a:cubicBezTo>
                    <a:pt x="334" y="376"/>
                    <a:pt x="334" y="376"/>
                    <a:pt x="334" y="376"/>
                  </a:cubicBezTo>
                  <a:cubicBezTo>
                    <a:pt x="334" y="377"/>
                    <a:pt x="334" y="377"/>
                    <a:pt x="334" y="377"/>
                  </a:cubicBezTo>
                  <a:cubicBezTo>
                    <a:pt x="334" y="378"/>
                    <a:pt x="334" y="378"/>
                    <a:pt x="334" y="378"/>
                  </a:cubicBezTo>
                  <a:cubicBezTo>
                    <a:pt x="336" y="380"/>
                    <a:pt x="337" y="383"/>
                    <a:pt x="339" y="386"/>
                  </a:cubicBezTo>
                  <a:cubicBezTo>
                    <a:pt x="342" y="391"/>
                    <a:pt x="345" y="397"/>
                    <a:pt x="350" y="401"/>
                  </a:cubicBezTo>
                  <a:cubicBezTo>
                    <a:pt x="354" y="406"/>
                    <a:pt x="358" y="411"/>
                    <a:pt x="363" y="415"/>
                  </a:cubicBezTo>
                  <a:cubicBezTo>
                    <a:pt x="366" y="417"/>
                    <a:pt x="369" y="418"/>
                    <a:pt x="371" y="420"/>
                  </a:cubicBezTo>
                  <a:cubicBezTo>
                    <a:pt x="374" y="421"/>
                    <a:pt x="374" y="421"/>
                    <a:pt x="374" y="421"/>
                  </a:cubicBezTo>
                  <a:cubicBezTo>
                    <a:pt x="374" y="422"/>
                    <a:pt x="374" y="422"/>
                    <a:pt x="374" y="422"/>
                  </a:cubicBezTo>
                  <a:cubicBezTo>
                    <a:pt x="374" y="422"/>
                    <a:pt x="374" y="422"/>
                    <a:pt x="374" y="423"/>
                  </a:cubicBezTo>
                  <a:cubicBezTo>
                    <a:pt x="372" y="428"/>
                    <a:pt x="372" y="428"/>
                    <a:pt x="372" y="428"/>
                  </a:cubicBezTo>
                  <a:cubicBezTo>
                    <a:pt x="366" y="440"/>
                    <a:pt x="366" y="440"/>
                    <a:pt x="366" y="440"/>
                  </a:cubicBezTo>
                  <a:cubicBezTo>
                    <a:pt x="363" y="448"/>
                    <a:pt x="360" y="456"/>
                    <a:pt x="356" y="464"/>
                  </a:cubicBezTo>
                  <a:cubicBezTo>
                    <a:pt x="350" y="480"/>
                    <a:pt x="344" y="495"/>
                    <a:pt x="338" y="511"/>
                  </a:cubicBezTo>
                  <a:cubicBezTo>
                    <a:pt x="330" y="534"/>
                    <a:pt x="322" y="557"/>
                    <a:pt x="315" y="580"/>
                  </a:cubicBezTo>
                  <a:cubicBezTo>
                    <a:pt x="314" y="585"/>
                    <a:pt x="312" y="591"/>
                    <a:pt x="310" y="597"/>
                  </a:cubicBezTo>
                  <a:cubicBezTo>
                    <a:pt x="308" y="606"/>
                    <a:pt x="308" y="606"/>
                    <a:pt x="308" y="606"/>
                  </a:cubicBezTo>
                  <a:cubicBezTo>
                    <a:pt x="307" y="608"/>
                    <a:pt x="307" y="608"/>
                    <a:pt x="307" y="608"/>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7" y="609"/>
                    <a:pt x="307" y="609"/>
                    <a:pt x="307" y="609"/>
                  </a:cubicBezTo>
                  <a:cubicBezTo>
                    <a:pt x="306" y="609"/>
                    <a:pt x="306" y="609"/>
                    <a:pt x="306" y="609"/>
                  </a:cubicBezTo>
                  <a:cubicBezTo>
                    <a:pt x="304" y="609"/>
                    <a:pt x="304" y="609"/>
                    <a:pt x="304" y="609"/>
                  </a:cubicBezTo>
                  <a:cubicBezTo>
                    <a:pt x="295" y="609"/>
                    <a:pt x="295" y="609"/>
                    <a:pt x="295" y="609"/>
                  </a:cubicBezTo>
                  <a:cubicBezTo>
                    <a:pt x="286" y="609"/>
                    <a:pt x="286" y="609"/>
                    <a:pt x="286" y="609"/>
                  </a:cubicBezTo>
                  <a:cubicBezTo>
                    <a:pt x="286" y="609"/>
                    <a:pt x="286" y="609"/>
                    <a:pt x="286" y="609"/>
                  </a:cubicBezTo>
                  <a:cubicBezTo>
                    <a:pt x="286" y="609"/>
                    <a:pt x="286" y="609"/>
                    <a:pt x="286" y="609"/>
                  </a:cubicBezTo>
                  <a:cubicBezTo>
                    <a:pt x="280" y="587"/>
                    <a:pt x="280" y="587"/>
                    <a:pt x="280" y="587"/>
                  </a:cubicBezTo>
                  <a:cubicBezTo>
                    <a:pt x="277" y="579"/>
                    <a:pt x="275" y="571"/>
                    <a:pt x="272" y="563"/>
                  </a:cubicBezTo>
                  <a:cubicBezTo>
                    <a:pt x="267" y="547"/>
                    <a:pt x="262" y="531"/>
                    <a:pt x="256" y="515"/>
                  </a:cubicBezTo>
                  <a:cubicBezTo>
                    <a:pt x="246" y="484"/>
                    <a:pt x="234" y="454"/>
                    <a:pt x="222" y="429"/>
                  </a:cubicBezTo>
                  <a:cubicBezTo>
                    <a:pt x="217" y="418"/>
                    <a:pt x="214" y="411"/>
                    <a:pt x="211" y="408"/>
                  </a:cubicBezTo>
                  <a:cubicBezTo>
                    <a:pt x="210" y="406"/>
                    <a:pt x="210" y="405"/>
                    <a:pt x="209" y="405"/>
                  </a:cubicBezTo>
                  <a:cubicBezTo>
                    <a:pt x="212" y="404"/>
                    <a:pt x="215" y="402"/>
                    <a:pt x="220" y="400"/>
                  </a:cubicBezTo>
                  <a:cubicBezTo>
                    <a:pt x="223" y="398"/>
                    <a:pt x="226" y="395"/>
                    <a:pt x="229" y="393"/>
                  </a:cubicBezTo>
                  <a:cubicBezTo>
                    <a:pt x="232" y="391"/>
                    <a:pt x="234" y="389"/>
                    <a:pt x="234" y="389"/>
                  </a:cubicBezTo>
                  <a:cubicBezTo>
                    <a:pt x="237" y="388"/>
                    <a:pt x="236" y="389"/>
                    <a:pt x="235" y="391"/>
                  </a:cubicBezTo>
                  <a:cubicBezTo>
                    <a:pt x="240" y="387"/>
                    <a:pt x="244" y="383"/>
                    <a:pt x="248" y="379"/>
                  </a:cubicBezTo>
                  <a:close/>
                  <a:moveTo>
                    <a:pt x="318" y="622"/>
                  </a:moveTo>
                  <a:cubicBezTo>
                    <a:pt x="319" y="621"/>
                    <a:pt x="319" y="621"/>
                    <a:pt x="319" y="621"/>
                  </a:cubicBezTo>
                  <a:cubicBezTo>
                    <a:pt x="323" y="606"/>
                    <a:pt x="323" y="606"/>
                    <a:pt x="323" y="606"/>
                  </a:cubicBezTo>
                  <a:cubicBezTo>
                    <a:pt x="325" y="599"/>
                    <a:pt x="327" y="592"/>
                    <a:pt x="329" y="585"/>
                  </a:cubicBezTo>
                  <a:cubicBezTo>
                    <a:pt x="337" y="557"/>
                    <a:pt x="346" y="530"/>
                    <a:pt x="356" y="502"/>
                  </a:cubicBezTo>
                  <a:cubicBezTo>
                    <a:pt x="361" y="489"/>
                    <a:pt x="366" y="475"/>
                    <a:pt x="372" y="462"/>
                  </a:cubicBezTo>
                  <a:cubicBezTo>
                    <a:pt x="374" y="455"/>
                    <a:pt x="377" y="448"/>
                    <a:pt x="380" y="442"/>
                  </a:cubicBezTo>
                  <a:cubicBezTo>
                    <a:pt x="385" y="432"/>
                    <a:pt x="385" y="432"/>
                    <a:pt x="385" y="432"/>
                  </a:cubicBezTo>
                  <a:cubicBezTo>
                    <a:pt x="392" y="416"/>
                    <a:pt x="392" y="416"/>
                    <a:pt x="392" y="416"/>
                  </a:cubicBezTo>
                  <a:cubicBezTo>
                    <a:pt x="386" y="413"/>
                    <a:pt x="386" y="413"/>
                    <a:pt x="386" y="413"/>
                  </a:cubicBezTo>
                  <a:cubicBezTo>
                    <a:pt x="385" y="412"/>
                    <a:pt x="384" y="412"/>
                    <a:pt x="383" y="411"/>
                  </a:cubicBezTo>
                  <a:cubicBezTo>
                    <a:pt x="381" y="410"/>
                    <a:pt x="381" y="410"/>
                    <a:pt x="381" y="410"/>
                  </a:cubicBezTo>
                  <a:cubicBezTo>
                    <a:pt x="381" y="410"/>
                    <a:pt x="381" y="410"/>
                    <a:pt x="380" y="410"/>
                  </a:cubicBezTo>
                  <a:cubicBezTo>
                    <a:pt x="380" y="410"/>
                    <a:pt x="380" y="410"/>
                    <a:pt x="380" y="410"/>
                  </a:cubicBezTo>
                  <a:cubicBezTo>
                    <a:pt x="378" y="409"/>
                    <a:pt x="376" y="407"/>
                    <a:pt x="374" y="406"/>
                  </a:cubicBezTo>
                  <a:cubicBezTo>
                    <a:pt x="371" y="404"/>
                    <a:pt x="367" y="401"/>
                    <a:pt x="364" y="398"/>
                  </a:cubicBezTo>
                  <a:cubicBezTo>
                    <a:pt x="358" y="392"/>
                    <a:pt x="353" y="385"/>
                    <a:pt x="349" y="377"/>
                  </a:cubicBezTo>
                  <a:cubicBezTo>
                    <a:pt x="353" y="385"/>
                    <a:pt x="358" y="392"/>
                    <a:pt x="364" y="398"/>
                  </a:cubicBezTo>
                  <a:cubicBezTo>
                    <a:pt x="367" y="401"/>
                    <a:pt x="371" y="404"/>
                    <a:pt x="374" y="406"/>
                  </a:cubicBezTo>
                  <a:cubicBezTo>
                    <a:pt x="376" y="407"/>
                    <a:pt x="378" y="409"/>
                    <a:pt x="380" y="410"/>
                  </a:cubicBezTo>
                  <a:cubicBezTo>
                    <a:pt x="383" y="412"/>
                    <a:pt x="388" y="414"/>
                    <a:pt x="391" y="416"/>
                  </a:cubicBezTo>
                  <a:cubicBezTo>
                    <a:pt x="384" y="433"/>
                    <a:pt x="384" y="433"/>
                    <a:pt x="384" y="433"/>
                  </a:cubicBezTo>
                  <a:cubicBezTo>
                    <a:pt x="379" y="445"/>
                    <a:pt x="379" y="445"/>
                    <a:pt x="379" y="445"/>
                  </a:cubicBezTo>
                  <a:cubicBezTo>
                    <a:pt x="375" y="452"/>
                    <a:pt x="372" y="460"/>
                    <a:pt x="369" y="468"/>
                  </a:cubicBezTo>
                  <a:cubicBezTo>
                    <a:pt x="363" y="483"/>
                    <a:pt x="357" y="499"/>
                    <a:pt x="351" y="515"/>
                  </a:cubicBezTo>
                  <a:cubicBezTo>
                    <a:pt x="340" y="546"/>
                    <a:pt x="330" y="578"/>
                    <a:pt x="321" y="612"/>
                  </a:cubicBezTo>
                  <a:cubicBezTo>
                    <a:pt x="321" y="611"/>
                    <a:pt x="321" y="609"/>
                    <a:pt x="320" y="612"/>
                  </a:cubicBezTo>
                  <a:cubicBezTo>
                    <a:pt x="329" y="579"/>
                    <a:pt x="339" y="546"/>
                    <a:pt x="350" y="515"/>
                  </a:cubicBezTo>
                  <a:cubicBezTo>
                    <a:pt x="356" y="499"/>
                    <a:pt x="362" y="483"/>
                    <a:pt x="368" y="468"/>
                  </a:cubicBezTo>
                  <a:cubicBezTo>
                    <a:pt x="371" y="460"/>
                    <a:pt x="375" y="452"/>
                    <a:pt x="378" y="444"/>
                  </a:cubicBezTo>
                  <a:cubicBezTo>
                    <a:pt x="383" y="433"/>
                    <a:pt x="383" y="433"/>
                    <a:pt x="383" y="433"/>
                  </a:cubicBezTo>
                  <a:cubicBezTo>
                    <a:pt x="391" y="416"/>
                    <a:pt x="391" y="416"/>
                    <a:pt x="391" y="416"/>
                  </a:cubicBezTo>
                  <a:cubicBezTo>
                    <a:pt x="384" y="413"/>
                    <a:pt x="384" y="413"/>
                    <a:pt x="384" y="413"/>
                  </a:cubicBezTo>
                  <a:cubicBezTo>
                    <a:pt x="383" y="413"/>
                    <a:pt x="383" y="412"/>
                    <a:pt x="382" y="412"/>
                  </a:cubicBezTo>
                  <a:cubicBezTo>
                    <a:pt x="380" y="411"/>
                    <a:pt x="380" y="411"/>
                    <a:pt x="380" y="411"/>
                  </a:cubicBezTo>
                  <a:cubicBezTo>
                    <a:pt x="379" y="410"/>
                    <a:pt x="379" y="410"/>
                    <a:pt x="379" y="410"/>
                  </a:cubicBezTo>
                  <a:cubicBezTo>
                    <a:pt x="377" y="409"/>
                    <a:pt x="375" y="408"/>
                    <a:pt x="373" y="406"/>
                  </a:cubicBezTo>
                  <a:cubicBezTo>
                    <a:pt x="369" y="404"/>
                    <a:pt x="366" y="401"/>
                    <a:pt x="363" y="397"/>
                  </a:cubicBezTo>
                  <a:cubicBezTo>
                    <a:pt x="356" y="391"/>
                    <a:pt x="350" y="383"/>
                    <a:pt x="346" y="374"/>
                  </a:cubicBezTo>
                  <a:cubicBezTo>
                    <a:pt x="347" y="374"/>
                    <a:pt x="347" y="374"/>
                    <a:pt x="347" y="374"/>
                  </a:cubicBezTo>
                  <a:cubicBezTo>
                    <a:pt x="347" y="373"/>
                    <a:pt x="346" y="372"/>
                    <a:pt x="346" y="372"/>
                  </a:cubicBezTo>
                  <a:cubicBezTo>
                    <a:pt x="346" y="371"/>
                    <a:pt x="346" y="371"/>
                    <a:pt x="346" y="371"/>
                  </a:cubicBezTo>
                  <a:cubicBezTo>
                    <a:pt x="345" y="371"/>
                    <a:pt x="345" y="371"/>
                    <a:pt x="345" y="371"/>
                  </a:cubicBezTo>
                  <a:cubicBezTo>
                    <a:pt x="345" y="370"/>
                    <a:pt x="345" y="370"/>
                    <a:pt x="345" y="370"/>
                  </a:cubicBezTo>
                  <a:cubicBezTo>
                    <a:pt x="344" y="368"/>
                    <a:pt x="344" y="368"/>
                    <a:pt x="344" y="368"/>
                  </a:cubicBezTo>
                  <a:cubicBezTo>
                    <a:pt x="343" y="364"/>
                    <a:pt x="342" y="361"/>
                    <a:pt x="340" y="358"/>
                  </a:cubicBezTo>
                  <a:cubicBezTo>
                    <a:pt x="337" y="359"/>
                    <a:pt x="334" y="360"/>
                    <a:pt x="331" y="361"/>
                  </a:cubicBezTo>
                  <a:cubicBezTo>
                    <a:pt x="330" y="362"/>
                    <a:pt x="330" y="362"/>
                    <a:pt x="329" y="362"/>
                  </a:cubicBezTo>
                  <a:cubicBezTo>
                    <a:pt x="327" y="363"/>
                    <a:pt x="327" y="363"/>
                    <a:pt x="327" y="363"/>
                  </a:cubicBezTo>
                  <a:cubicBezTo>
                    <a:pt x="325" y="363"/>
                    <a:pt x="325" y="363"/>
                    <a:pt x="325" y="363"/>
                  </a:cubicBezTo>
                  <a:cubicBezTo>
                    <a:pt x="322" y="364"/>
                    <a:pt x="319" y="365"/>
                    <a:pt x="316" y="365"/>
                  </a:cubicBezTo>
                  <a:cubicBezTo>
                    <a:pt x="310" y="366"/>
                    <a:pt x="304" y="367"/>
                    <a:pt x="297" y="367"/>
                  </a:cubicBezTo>
                  <a:cubicBezTo>
                    <a:pt x="291" y="366"/>
                    <a:pt x="285" y="365"/>
                    <a:pt x="279" y="364"/>
                  </a:cubicBezTo>
                  <a:cubicBezTo>
                    <a:pt x="276" y="363"/>
                    <a:pt x="273" y="362"/>
                    <a:pt x="270" y="361"/>
                  </a:cubicBezTo>
                  <a:cubicBezTo>
                    <a:pt x="269" y="361"/>
                    <a:pt x="269" y="361"/>
                    <a:pt x="268" y="360"/>
                  </a:cubicBezTo>
                  <a:cubicBezTo>
                    <a:pt x="267" y="360"/>
                    <a:pt x="267" y="360"/>
                    <a:pt x="267" y="360"/>
                  </a:cubicBezTo>
                  <a:cubicBezTo>
                    <a:pt x="266" y="360"/>
                    <a:pt x="266" y="360"/>
                    <a:pt x="266" y="360"/>
                  </a:cubicBezTo>
                  <a:cubicBezTo>
                    <a:pt x="265" y="359"/>
                    <a:pt x="265" y="359"/>
                    <a:pt x="265" y="359"/>
                  </a:cubicBezTo>
                  <a:cubicBezTo>
                    <a:pt x="263" y="358"/>
                    <a:pt x="263" y="358"/>
                    <a:pt x="263" y="358"/>
                  </a:cubicBezTo>
                  <a:cubicBezTo>
                    <a:pt x="261" y="357"/>
                    <a:pt x="261" y="357"/>
                    <a:pt x="261" y="357"/>
                  </a:cubicBezTo>
                  <a:cubicBezTo>
                    <a:pt x="256" y="354"/>
                    <a:pt x="256" y="354"/>
                    <a:pt x="256" y="354"/>
                  </a:cubicBezTo>
                  <a:cubicBezTo>
                    <a:pt x="251" y="361"/>
                    <a:pt x="251" y="361"/>
                    <a:pt x="251" y="361"/>
                  </a:cubicBezTo>
                  <a:cubicBezTo>
                    <a:pt x="248" y="364"/>
                    <a:pt x="248" y="364"/>
                    <a:pt x="248" y="364"/>
                  </a:cubicBezTo>
                  <a:cubicBezTo>
                    <a:pt x="246" y="366"/>
                    <a:pt x="246" y="366"/>
                    <a:pt x="246" y="366"/>
                  </a:cubicBezTo>
                  <a:cubicBezTo>
                    <a:pt x="243" y="369"/>
                    <a:pt x="243" y="369"/>
                    <a:pt x="243" y="369"/>
                  </a:cubicBezTo>
                  <a:cubicBezTo>
                    <a:pt x="241" y="371"/>
                    <a:pt x="239" y="373"/>
                    <a:pt x="237" y="375"/>
                  </a:cubicBezTo>
                  <a:cubicBezTo>
                    <a:pt x="233" y="379"/>
                    <a:pt x="230" y="383"/>
                    <a:pt x="226" y="386"/>
                  </a:cubicBezTo>
                  <a:cubicBezTo>
                    <a:pt x="231" y="383"/>
                    <a:pt x="236" y="378"/>
                    <a:pt x="241" y="374"/>
                  </a:cubicBezTo>
                  <a:cubicBezTo>
                    <a:pt x="243" y="372"/>
                    <a:pt x="245" y="370"/>
                    <a:pt x="247" y="367"/>
                  </a:cubicBezTo>
                  <a:cubicBezTo>
                    <a:pt x="249" y="366"/>
                    <a:pt x="249" y="366"/>
                    <a:pt x="249" y="366"/>
                  </a:cubicBezTo>
                  <a:cubicBezTo>
                    <a:pt x="250" y="365"/>
                    <a:pt x="250" y="365"/>
                    <a:pt x="250" y="365"/>
                  </a:cubicBezTo>
                  <a:cubicBezTo>
                    <a:pt x="251" y="363"/>
                    <a:pt x="251" y="363"/>
                    <a:pt x="251" y="363"/>
                  </a:cubicBezTo>
                  <a:cubicBezTo>
                    <a:pt x="257" y="357"/>
                    <a:pt x="257" y="357"/>
                    <a:pt x="257" y="357"/>
                  </a:cubicBezTo>
                  <a:cubicBezTo>
                    <a:pt x="261" y="359"/>
                    <a:pt x="261" y="359"/>
                    <a:pt x="261" y="359"/>
                  </a:cubicBezTo>
                  <a:cubicBezTo>
                    <a:pt x="263" y="360"/>
                    <a:pt x="263" y="360"/>
                    <a:pt x="263" y="360"/>
                  </a:cubicBezTo>
                  <a:cubicBezTo>
                    <a:pt x="264" y="361"/>
                    <a:pt x="264" y="361"/>
                    <a:pt x="264" y="361"/>
                  </a:cubicBezTo>
                  <a:cubicBezTo>
                    <a:pt x="266" y="362"/>
                    <a:pt x="266" y="362"/>
                    <a:pt x="267" y="362"/>
                  </a:cubicBezTo>
                  <a:cubicBezTo>
                    <a:pt x="269" y="363"/>
                    <a:pt x="269" y="363"/>
                    <a:pt x="269" y="363"/>
                  </a:cubicBezTo>
                  <a:cubicBezTo>
                    <a:pt x="272" y="364"/>
                    <a:pt x="275" y="365"/>
                    <a:pt x="278" y="366"/>
                  </a:cubicBezTo>
                  <a:cubicBezTo>
                    <a:pt x="284" y="367"/>
                    <a:pt x="291" y="368"/>
                    <a:pt x="297" y="369"/>
                  </a:cubicBezTo>
                  <a:cubicBezTo>
                    <a:pt x="303" y="369"/>
                    <a:pt x="310" y="369"/>
                    <a:pt x="316" y="368"/>
                  </a:cubicBezTo>
                  <a:cubicBezTo>
                    <a:pt x="319" y="367"/>
                    <a:pt x="322" y="367"/>
                    <a:pt x="325" y="366"/>
                  </a:cubicBezTo>
                  <a:cubicBezTo>
                    <a:pt x="328" y="365"/>
                    <a:pt x="328" y="365"/>
                    <a:pt x="328" y="365"/>
                  </a:cubicBezTo>
                  <a:cubicBezTo>
                    <a:pt x="329" y="365"/>
                    <a:pt x="329" y="365"/>
                    <a:pt x="329" y="365"/>
                  </a:cubicBezTo>
                  <a:cubicBezTo>
                    <a:pt x="330" y="364"/>
                    <a:pt x="331" y="364"/>
                    <a:pt x="331" y="364"/>
                  </a:cubicBezTo>
                  <a:cubicBezTo>
                    <a:pt x="334" y="363"/>
                    <a:pt x="336" y="362"/>
                    <a:pt x="339" y="361"/>
                  </a:cubicBezTo>
                  <a:cubicBezTo>
                    <a:pt x="342" y="368"/>
                    <a:pt x="342" y="368"/>
                    <a:pt x="342" y="368"/>
                  </a:cubicBezTo>
                  <a:cubicBezTo>
                    <a:pt x="342" y="369"/>
                    <a:pt x="342" y="370"/>
                    <a:pt x="343" y="371"/>
                  </a:cubicBezTo>
                  <a:cubicBezTo>
                    <a:pt x="343" y="372"/>
                    <a:pt x="343" y="372"/>
                    <a:pt x="343" y="372"/>
                  </a:cubicBezTo>
                  <a:cubicBezTo>
                    <a:pt x="343" y="372"/>
                    <a:pt x="343" y="372"/>
                    <a:pt x="343" y="372"/>
                  </a:cubicBezTo>
                  <a:cubicBezTo>
                    <a:pt x="344" y="373"/>
                    <a:pt x="344" y="373"/>
                    <a:pt x="344" y="373"/>
                  </a:cubicBezTo>
                  <a:cubicBezTo>
                    <a:pt x="345" y="376"/>
                    <a:pt x="346" y="378"/>
                    <a:pt x="348" y="381"/>
                  </a:cubicBezTo>
                  <a:cubicBezTo>
                    <a:pt x="351" y="386"/>
                    <a:pt x="354" y="390"/>
                    <a:pt x="358" y="394"/>
                  </a:cubicBezTo>
                  <a:cubicBezTo>
                    <a:pt x="361" y="399"/>
                    <a:pt x="366" y="403"/>
                    <a:pt x="370" y="406"/>
                  </a:cubicBezTo>
                  <a:cubicBezTo>
                    <a:pt x="372" y="408"/>
                    <a:pt x="375" y="409"/>
                    <a:pt x="377" y="411"/>
                  </a:cubicBezTo>
                  <a:cubicBezTo>
                    <a:pt x="378" y="411"/>
                    <a:pt x="378" y="411"/>
                    <a:pt x="378" y="411"/>
                  </a:cubicBezTo>
                  <a:cubicBezTo>
                    <a:pt x="379" y="412"/>
                    <a:pt x="379" y="412"/>
                    <a:pt x="379" y="412"/>
                  </a:cubicBezTo>
                  <a:cubicBezTo>
                    <a:pt x="380" y="413"/>
                    <a:pt x="381" y="413"/>
                    <a:pt x="382" y="414"/>
                  </a:cubicBezTo>
                  <a:cubicBezTo>
                    <a:pt x="384" y="415"/>
                    <a:pt x="386" y="416"/>
                    <a:pt x="388" y="417"/>
                  </a:cubicBezTo>
                  <a:cubicBezTo>
                    <a:pt x="381" y="433"/>
                    <a:pt x="381" y="433"/>
                    <a:pt x="381" y="433"/>
                  </a:cubicBezTo>
                  <a:cubicBezTo>
                    <a:pt x="376" y="445"/>
                    <a:pt x="376" y="445"/>
                    <a:pt x="376" y="445"/>
                  </a:cubicBezTo>
                  <a:cubicBezTo>
                    <a:pt x="372" y="454"/>
                    <a:pt x="369" y="462"/>
                    <a:pt x="365" y="471"/>
                  </a:cubicBezTo>
                  <a:cubicBezTo>
                    <a:pt x="359" y="488"/>
                    <a:pt x="352" y="504"/>
                    <a:pt x="346" y="521"/>
                  </a:cubicBezTo>
                  <a:cubicBezTo>
                    <a:pt x="352" y="505"/>
                    <a:pt x="358" y="488"/>
                    <a:pt x="365" y="471"/>
                  </a:cubicBezTo>
                  <a:cubicBezTo>
                    <a:pt x="368" y="462"/>
                    <a:pt x="372" y="454"/>
                    <a:pt x="375" y="445"/>
                  </a:cubicBezTo>
                  <a:cubicBezTo>
                    <a:pt x="377" y="441"/>
                    <a:pt x="379" y="437"/>
                    <a:pt x="381" y="433"/>
                  </a:cubicBezTo>
                  <a:cubicBezTo>
                    <a:pt x="388" y="417"/>
                    <a:pt x="388" y="417"/>
                    <a:pt x="388" y="417"/>
                  </a:cubicBezTo>
                  <a:cubicBezTo>
                    <a:pt x="385" y="416"/>
                    <a:pt x="382" y="414"/>
                    <a:pt x="380" y="413"/>
                  </a:cubicBezTo>
                  <a:cubicBezTo>
                    <a:pt x="380" y="413"/>
                    <a:pt x="379" y="413"/>
                    <a:pt x="379" y="412"/>
                  </a:cubicBezTo>
                  <a:cubicBezTo>
                    <a:pt x="378" y="412"/>
                    <a:pt x="378" y="412"/>
                    <a:pt x="378" y="412"/>
                  </a:cubicBezTo>
                  <a:cubicBezTo>
                    <a:pt x="377" y="411"/>
                    <a:pt x="377" y="411"/>
                    <a:pt x="377" y="411"/>
                  </a:cubicBezTo>
                  <a:cubicBezTo>
                    <a:pt x="376" y="411"/>
                    <a:pt x="375" y="410"/>
                    <a:pt x="375" y="410"/>
                  </a:cubicBezTo>
                  <a:cubicBezTo>
                    <a:pt x="372" y="408"/>
                    <a:pt x="369" y="406"/>
                    <a:pt x="366" y="403"/>
                  </a:cubicBezTo>
                  <a:cubicBezTo>
                    <a:pt x="360" y="398"/>
                    <a:pt x="355" y="392"/>
                    <a:pt x="351" y="386"/>
                  </a:cubicBezTo>
                  <a:cubicBezTo>
                    <a:pt x="349" y="382"/>
                    <a:pt x="347" y="379"/>
                    <a:pt x="345" y="376"/>
                  </a:cubicBezTo>
                  <a:cubicBezTo>
                    <a:pt x="345" y="375"/>
                    <a:pt x="344" y="374"/>
                    <a:pt x="344" y="373"/>
                  </a:cubicBezTo>
                  <a:cubicBezTo>
                    <a:pt x="343" y="372"/>
                    <a:pt x="343" y="372"/>
                    <a:pt x="343" y="372"/>
                  </a:cubicBezTo>
                  <a:cubicBezTo>
                    <a:pt x="342" y="370"/>
                    <a:pt x="342" y="370"/>
                    <a:pt x="342" y="370"/>
                  </a:cubicBezTo>
                  <a:cubicBezTo>
                    <a:pt x="341" y="367"/>
                    <a:pt x="340" y="364"/>
                    <a:pt x="339" y="361"/>
                  </a:cubicBezTo>
                  <a:cubicBezTo>
                    <a:pt x="336" y="362"/>
                    <a:pt x="334" y="363"/>
                    <a:pt x="331" y="364"/>
                  </a:cubicBezTo>
                  <a:cubicBezTo>
                    <a:pt x="330" y="364"/>
                    <a:pt x="330" y="365"/>
                    <a:pt x="329" y="365"/>
                  </a:cubicBezTo>
                  <a:cubicBezTo>
                    <a:pt x="328" y="365"/>
                    <a:pt x="328" y="365"/>
                    <a:pt x="328" y="365"/>
                  </a:cubicBezTo>
                  <a:cubicBezTo>
                    <a:pt x="325" y="366"/>
                    <a:pt x="325" y="366"/>
                    <a:pt x="325" y="366"/>
                  </a:cubicBezTo>
                  <a:cubicBezTo>
                    <a:pt x="322" y="367"/>
                    <a:pt x="319" y="368"/>
                    <a:pt x="316" y="368"/>
                  </a:cubicBezTo>
                  <a:cubicBezTo>
                    <a:pt x="309" y="369"/>
                    <a:pt x="303" y="369"/>
                    <a:pt x="297" y="369"/>
                  </a:cubicBezTo>
                  <a:cubicBezTo>
                    <a:pt x="290" y="369"/>
                    <a:pt x="284" y="368"/>
                    <a:pt x="278" y="366"/>
                  </a:cubicBezTo>
                  <a:cubicBezTo>
                    <a:pt x="275" y="366"/>
                    <a:pt x="272" y="365"/>
                    <a:pt x="269" y="364"/>
                  </a:cubicBezTo>
                  <a:cubicBezTo>
                    <a:pt x="268" y="363"/>
                    <a:pt x="267" y="363"/>
                    <a:pt x="267" y="363"/>
                  </a:cubicBezTo>
                  <a:cubicBezTo>
                    <a:pt x="266" y="362"/>
                    <a:pt x="266" y="362"/>
                    <a:pt x="264" y="362"/>
                  </a:cubicBezTo>
                  <a:cubicBezTo>
                    <a:pt x="262" y="361"/>
                    <a:pt x="262" y="361"/>
                    <a:pt x="262" y="361"/>
                  </a:cubicBezTo>
                  <a:cubicBezTo>
                    <a:pt x="261" y="360"/>
                    <a:pt x="261" y="360"/>
                    <a:pt x="261" y="360"/>
                  </a:cubicBezTo>
                  <a:cubicBezTo>
                    <a:pt x="257" y="358"/>
                    <a:pt x="257" y="358"/>
                    <a:pt x="257" y="358"/>
                  </a:cubicBezTo>
                  <a:cubicBezTo>
                    <a:pt x="252" y="364"/>
                    <a:pt x="252" y="364"/>
                    <a:pt x="252" y="364"/>
                  </a:cubicBezTo>
                  <a:cubicBezTo>
                    <a:pt x="250" y="366"/>
                    <a:pt x="250" y="366"/>
                    <a:pt x="250" y="366"/>
                  </a:cubicBezTo>
                  <a:cubicBezTo>
                    <a:pt x="248" y="368"/>
                    <a:pt x="248" y="368"/>
                    <a:pt x="248" y="368"/>
                  </a:cubicBezTo>
                  <a:cubicBezTo>
                    <a:pt x="246" y="370"/>
                    <a:pt x="244" y="372"/>
                    <a:pt x="241" y="375"/>
                  </a:cubicBezTo>
                  <a:cubicBezTo>
                    <a:pt x="237" y="379"/>
                    <a:pt x="232" y="383"/>
                    <a:pt x="227" y="387"/>
                  </a:cubicBezTo>
                  <a:cubicBezTo>
                    <a:pt x="225" y="389"/>
                    <a:pt x="222" y="391"/>
                    <a:pt x="220" y="392"/>
                  </a:cubicBezTo>
                  <a:cubicBezTo>
                    <a:pt x="217" y="395"/>
                    <a:pt x="215" y="397"/>
                    <a:pt x="212" y="398"/>
                  </a:cubicBezTo>
                  <a:cubicBezTo>
                    <a:pt x="208" y="402"/>
                    <a:pt x="204" y="405"/>
                    <a:pt x="204" y="406"/>
                  </a:cubicBezTo>
                  <a:cubicBezTo>
                    <a:pt x="205" y="406"/>
                    <a:pt x="206" y="406"/>
                    <a:pt x="208" y="405"/>
                  </a:cubicBezTo>
                  <a:cubicBezTo>
                    <a:pt x="208" y="405"/>
                    <a:pt x="208" y="406"/>
                    <a:pt x="208" y="406"/>
                  </a:cubicBezTo>
                  <a:cubicBezTo>
                    <a:pt x="209" y="411"/>
                    <a:pt x="214" y="426"/>
                    <a:pt x="223" y="449"/>
                  </a:cubicBezTo>
                  <a:cubicBezTo>
                    <a:pt x="222" y="449"/>
                    <a:pt x="222" y="449"/>
                    <a:pt x="222" y="449"/>
                  </a:cubicBezTo>
                  <a:cubicBezTo>
                    <a:pt x="217" y="438"/>
                    <a:pt x="214" y="431"/>
                    <a:pt x="212" y="427"/>
                  </a:cubicBezTo>
                  <a:cubicBezTo>
                    <a:pt x="210" y="423"/>
                    <a:pt x="209" y="422"/>
                    <a:pt x="209" y="422"/>
                  </a:cubicBezTo>
                  <a:cubicBezTo>
                    <a:pt x="207" y="421"/>
                    <a:pt x="208" y="426"/>
                    <a:pt x="206" y="423"/>
                  </a:cubicBezTo>
                  <a:cubicBezTo>
                    <a:pt x="216" y="445"/>
                    <a:pt x="225" y="467"/>
                    <a:pt x="232" y="490"/>
                  </a:cubicBezTo>
                  <a:cubicBezTo>
                    <a:pt x="234" y="496"/>
                    <a:pt x="238" y="507"/>
                    <a:pt x="240" y="513"/>
                  </a:cubicBezTo>
                  <a:cubicBezTo>
                    <a:pt x="251" y="541"/>
                    <a:pt x="260" y="569"/>
                    <a:pt x="268" y="598"/>
                  </a:cubicBezTo>
                  <a:cubicBezTo>
                    <a:pt x="271" y="608"/>
                    <a:pt x="271" y="608"/>
                    <a:pt x="271" y="608"/>
                  </a:cubicBezTo>
                  <a:cubicBezTo>
                    <a:pt x="273" y="614"/>
                    <a:pt x="273" y="614"/>
                    <a:pt x="273" y="614"/>
                  </a:cubicBezTo>
                  <a:cubicBezTo>
                    <a:pt x="274" y="619"/>
                    <a:pt x="274" y="619"/>
                    <a:pt x="274" y="619"/>
                  </a:cubicBezTo>
                  <a:cubicBezTo>
                    <a:pt x="275" y="622"/>
                    <a:pt x="275" y="622"/>
                    <a:pt x="275" y="622"/>
                  </a:cubicBezTo>
                  <a:cubicBezTo>
                    <a:pt x="268" y="622"/>
                    <a:pt x="268" y="622"/>
                    <a:pt x="268" y="622"/>
                  </a:cubicBezTo>
                  <a:cubicBezTo>
                    <a:pt x="268" y="621"/>
                    <a:pt x="268" y="621"/>
                    <a:pt x="268" y="621"/>
                  </a:cubicBezTo>
                  <a:cubicBezTo>
                    <a:pt x="263" y="604"/>
                    <a:pt x="263" y="604"/>
                    <a:pt x="263" y="604"/>
                  </a:cubicBezTo>
                  <a:cubicBezTo>
                    <a:pt x="261" y="595"/>
                    <a:pt x="261" y="595"/>
                    <a:pt x="261" y="595"/>
                  </a:cubicBezTo>
                  <a:cubicBezTo>
                    <a:pt x="257" y="582"/>
                    <a:pt x="253" y="570"/>
                    <a:pt x="249" y="557"/>
                  </a:cubicBezTo>
                  <a:cubicBezTo>
                    <a:pt x="241" y="532"/>
                    <a:pt x="232" y="507"/>
                    <a:pt x="223" y="483"/>
                  </a:cubicBezTo>
                  <a:cubicBezTo>
                    <a:pt x="218" y="471"/>
                    <a:pt x="213" y="459"/>
                    <a:pt x="208" y="447"/>
                  </a:cubicBezTo>
                  <a:cubicBezTo>
                    <a:pt x="206" y="441"/>
                    <a:pt x="203" y="435"/>
                    <a:pt x="201" y="429"/>
                  </a:cubicBezTo>
                  <a:cubicBezTo>
                    <a:pt x="196" y="420"/>
                    <a:pt x="196" y="420"/>
                    <a:pt x="196" y="420"/>
                  </a:cubicBezTo>
                  <a:cubicBezTo>
                    <a:pt x="190" y="406"/>
                    <a:pt x="190" y="406"/>
                    <a:pt x="190" y="406"/>
                  </a:cubicBezTo>
                  <a:cubicBezTo>
                    <a:pt x="185" y="407"/>
                    <a:pt x="185" y="407"/>
                    <a:pt x="185" y="407"/>
                  </a:cubicBezTo>
                  <a:cubicBezTo>
                    <a:pt x="182" y="407"/>
                    <a:pt x="182" y="407"/>
                    <a:pt x="182" y="407"/>
                  </a:cubicBezTo>
                  <a:cubicBezTo>
                    <a:pt x="182" y="407"/>
                    <a:pt x="181" y="408"/>
                    <a:pt x="181" y="408"/>
                  </a:cubicBezTo>
                  <a:cubicBezTo>
                    <a:pt x="180" y="408"/>
                    <a:pt x="180" y="408"/>
                    <a:pt x="180" y="408"/>
                  </a:cubicBezTo>
                  <a:cubicBezTo>
                    <a:pt x="178" y="408"/>
                    <a:pt x="177" y="408"/>
                    <a:pt x="175" y="408"/>
                  </a:cubicBezTo>
                  <a:cubicBezTo>
                    <a:pt x="172" y="408"/>
                    <a:pt x="169" y="407"/>
                    <a:pt x="166" y="407"/>
                  </a:cubicBezTo>
                  <a:cubicBezTo>
                    <a:pt x="159" y="405"/>
                    <a:pt x="154" y="402"/>
                    <a:pt x="149" y="397"/>
                  </a:cubicBezTo>
                  <a:cubicBezTo>
                    <a:pt x="144" y="393"/>
                    <a:pt x="140" y="388"/>
                    <a:pt x="138" y="382"/>
                  </a:cubicBezTo>
                  <a:cubicBezTo>
                    <a:pt x="136" y="376"/>
                    <a:pt x="136" y="370"/>
                    <a:pt x="138" y="366"/>
                  </a:cubicBezTo>
                  <a:cubicBezTo>
                    <a:pt x="139" y="364"/>
                    <a:pt x="141" y="362"/>
                    <a:pt x="143" y="360"/>
                  </a:cubicBezTo>
                  <a:cubicBezTo>
                    <a:pt x="145" y="358"/>
                    <a:pt x="148" y="357"/>
                    <a:pt x="151" y="356"/>
                  </a:cubicBezTo>
                  <a:cubicBezTo>
                    <a:pt x="156" y="355"/>
                    <a:pt x="162" y="356"/>
                    <a:pt x="167" y="359"/>
                  </a:cubicBezTo>
                  <a:cubicBezTo>
                    <a:pt x="172" y="362"/>
                    <a:pt x="177" y="367"/>
                    <a:pt x="180" y="373"/>
                  </a:cubicBezTo>
                  <a:cubicBezTo>
                    <a:pt x="181" y="374"/>
                    <a:pt x="182" y="375"/>
                    <a:pt x="183" y="377"/>
                  </a:cubicBezTo>
                  <a:cubicBezTo>
                    <a:pt x="185" y="382"/>
                    <a:pt x="185" y="382"/>
                    <a:pt x="185" y="382"/>
                  </a:cubicBezTo>
                  <a:cubicBezTo>
                    <a:pt x="193" y="398"/>
                    <a:pt x="193" y="398"/>
                    <a:pt x="193" y="398"/>
                  </a:cubicBezTo>
                  <a:cubicBezTo>
                    <a:pt x="195" y="397"/>
                    <a:pt x="197" y="396"/>
                    <a:pt x="200" y="395"/>
                  </a:cubicBezTo>
                  <a:cubicBezTo>
                    <a:pt x="201" y="394"/>
                    <a:pt x="202" y="394"/>
                    <a:pt x="203" y="393"/>
                  </a:cubicBezTo>
                  <a:cubicBezTo>
                    <a:pt x="204" y="393"/>
                    <a:pt x="205" y="392"/>
                    <a:pt x="206" y="392"/>
                  </a:cubicBezTo>
                  <a:cubicBezTo>
                    <a:pt x="207" y="391"/>
                    <a:pt x="207" y="391"/>
                    <a:pt x="207" y="391"/>
                  </a:cubicBezTo>
                  <a:cubicBezTo>
                    <a:pt x="208" y="390"/>
                    <a:pt x="208" y="390"/>
                    <a:pt x="208" y="390"/>
                  </a:cubicBezTo>
                  <a:cubicBezTo>
                    <a:pt x="210" y="389"/>
                    <a:pt x="210" y="389"/>
                    <a:pt x="210" y="389"/>
                  </a:cubicBezTo>
                  <a:cubicBezTo>
                    <a:pt x="211" y="388"/>
                    <a:pt x="212" y="388"/>
                    <a:pt x="213" y="387"/>
                  </a:cubicBezTo>
                  <a:cubicBezTo>
                    <a:pt x="218" y="384"/>
                    <a:pt x="222" y="381"/>
                    <a:pt x="226" y="378"/>
                  </a:cubicBezTo>
                  <a:cubicBezTo>
                    <a:pt x="230" y="374"/>
                    <a:pt x="234" y="371"/>
                    <a:pt x="238" y="367"/>
                  </a:cubicBezTo>
                  <a:cubicBezTo>
                    <a:pt x="240" y="365"/>
                    <a:pt x="242" y="363"/>
                    <a:pt x="243" y="361"/>
                  </a:cubicBezTo>
                  <a:cubicBezTo>
                    <a:pt x="244" y="360"/>
                    <a:pt x="244" y="360"/>
                    <a:pt x="244" y="360"/>
                  </a:cubicBezTo>
                  <a:cubicBezTo>
                    <a:pt x="245" y="359"/>
                    <a:pt x="245" y="359"/>
                    <a:pt x="245" y="359"/>
                  </a:cubicBezTo>
                  <a:cubicBezTo>
                    <a:pt x="246" y="358"/>
                    <a:pt x="246" y="358"/>
                    <a:pt x="247" y="357"/>
                  </a:cubicBezTo>
                  <a:cubicBezTo>
                    <a:pt x="249" y="355"/>
                    <a:pt x="250" y="353"/>
                    <a:pt x="252" y="351"/>
                  </a:cubicBezTo>
                  <a:cubicBezTo>
                    <a:pt x="250" y="349"/>
                    <a:pt x="249" y="347"/>
                    <a:pt x="248" y="345"/>
                  </a:cubicBezTo>
                  <a:cubicBezTo>
                    <a:pt x="247" y="344"/>
                    <a:pt x="247" y="344"/>
                    <a:pt x="247" y="344"/>
                  </a:cubicBezTo>
                  <a:cubicBezTo>
                    <a:pt x="247" y="344"/>
                    <a:pt x="246" y="343"/>
                    <a:pt x="246" y="343"/>
                  </a:cubicBezTo>
                  <a:cubicBezTo>
                    <a:pt x="246" y="343"/>
                    <a:pt x="246" y="343"/>
                    <a:pt x="246" y="343"/>
                  </a:cubicBezTo>
                  <a:cubicBezTo>
                    <a:pt x="246" y="342"/>
                    <a:pt x="246" y="342"/>
                    <a:pt x="245" y="341"/>
                  </a:cubicBezTo>
                  <a:cubicBezTo>
                    <a:pt x="245" y="340"/>
                    <a:pt x="244" y="338"/>
                    <a:pt x="243" y="336"/>
                  </a:cubicBezTo>
                  <a:cubicBezTo>
                    <a:pt x="243" y="335"/>
                    <a:pt x="243" y="334"/>
                    <a:pt x="243" y="333"/>
                  </a:cubicBezTo>
                  <a:cubicBezTo>
                    <a:pt x="243" y="332"/>
                    <a:pt x="243" y="332"/>
                    <a:pt x="242" y="331"/>
                  </a:cubicBezTo>
                  <a:cubicBezTo>
                    <a:pt x="242" y="331"/>
                    <a:pt x="242" y="330"/>
                    <a:pt x="242" y="330"/>
                  </a:cubicBezTo>
                  <a:cubicBezTo>
                    <a:pt x="242" y="328"/>
                    <a:pt x="242" y="326"/>
                    <a:pt x="243" y="324"/>
                  </a:cubicBezTo>
                  <a:cubicBezTo>
                    <a:pt x="244" y="315"/>
                    <a:pt x="247" y="306"/>
                    <a:pt x="252" y="299"/>
                  </a:cubicBezTo>
                  <a:cubicBezTo>
                    <a:pt x="254" y="296"/>
                    <a:pt x="257" y="293"/>
                    <a:pt x="260" y="291"/>
                  </a:cubicBezTo>
                  <a:cubicBezTo>
                    <a:pt x="263" y="289"/>
                    <a:pt x="267" y="288"/>
                    <a:pt x="270" y="288"/>
                  </a:cubicBezTo>
                  <a:cubicBezTo>
                    <a:pt x="274" y="288"/>
                    <a:pt x="277" y="290"/>
                    <a:pt x="280" y="292"/>
                  </a:cubicBezTo>
                  <a:cubicBezTo>
                    <a:pt x="283" y="294"/>
                    <a:pt x="286" y="297"/>
                    <a:pt x="287" y="300"/>
                  </a:cubicBezTo>
                  <a:cubicBezTo>
                    <a:pt x="288" y="304"/>
                    <a:pt x="288" y="307"/>
                    <a:pt x="287" y="311"/>
                  </a:cubicBezTo>
                  <a:cubicBezTo>
                    <a:pt x="287" y="315"/>
                    <a:pt x="285" y="319"/>
                    <a:pt x="283" y="323"/>
                  </a:cubicBezTo>
                  <a:cubicBezTo>
                    <a:pt x="280" y="327"/>
                    <a:pt x="278" y="330"/>
                    <a:pt x="275" y="334"/>
                  </a:cubicBezTo>
                  <a:cubicBezTo>
                    <a:pt x="274" y="336"/>
                    <a:pt x="274" y="336"/>
                    <a:pt x="274" y="336"/>
                  </a:cubicBezTo>
                  <a:cubicBezTo>
                    <a:pt x="272" y="338"/>
                    <a:pt x="272" y="338"/>
                    <a:pt x="272" y="338"/>
                  </a:cubicBezTo>
                  <a:cubicBezTo>
                    <a:pt x="267" y="344"/>
                    <a:pt x="267" y="344"/>
                    <a:pt x="267" y="344"/>
                  </a:cubicBezTo>
                  <a:cubicBezTo>
                    <a:pt x="266" y="346"/>
                    <a:pt x="265" y="347"/>
                    <a:pt x="265" y="349"/>
                  </a:cubicBezTo>
                  <a:cubicBezTo>
                    <a:pt x="265" y="349"/>
                    <a:pt x="265" y="350"/>
                    <a:pt x="265" y="350"/>
                  </a:cubicBezTo>
                  <a:cubicBezTo>
                    <a:pt x="265" y="351"/>
                    <a:pt x="266" y="351"/>
                    <a:pt x="266" y="351"/>
                  </a:cubicBezTo>
                  <a:cubicBezTo>
                    <a:pt x="266" y="351"/>
                    <a:pt x="266" y="351"/>
                    <a:pt x="266" y="351"/>
                  </a:cubicBezTo>
                  <a:cubicBezTo>
                    <a:pt x="266" y="352"/>
                    <a:pt x="266" y="352"/>
                    <a:pt x="266" y="352"/>
                  </a:cubicBezTo>
                  <a:cubicBezTo>
                    <a:pt x="267" y="354"/>
                    <a:pt x="268" y="354"/>
                    <a:pt x="270" y="355"/>
                  </a:cubicBezTo>
                  <a:cubicBezTo>
                    <a:pt x="272" y="356"/>
                    <a:pt x="274" y="357"/>
                    <a:pt x="276" y="357"/>
                  </a:cubicBezTo>
                  <a:cubicBezTo>
                    <a:pt x="277" y="358"/>
                    <a:pt x="278" y="358"/>
                    <a:pt x="280" y="358"/>
                  </a:cubicBezTo>
                  <a:cubicBezTo>
                    <a:pt x="281" y="358"/>
                    <a:pt x="282" y="359"/>
                    <a:pt x="283" y="359"/>
                  </a:cubicBezTo>
                  <a:cubicBezTo>
                    <a:pt x="285" y="359"/>
                    <a:pt x="285" y="359"/>
                    <a:pt x="285" y="359"/>
                  </a:cubicBezTo>
                  <a:cubicBezTo>
                    <a:pt x="287" y="360"/>
                    <a:pt x="287" y="360"/>
                    <a:pt x="287" y="360"/>
                  </a:cubicBezTo>
                  <a:cubicBezTo>
                    <a:pt x="292" y="360"/>
                    <a:pt x="297" y="361"/>
                    <a:pt x="302" y="361"/>
                  </a:cubicBezTo>
                  <a:cubicBezTo>
                    <a:pt x="308" y="361"/>
                    <a:pt x="313" y="360"/>
                    <a:pt x="318" y="359"/>
                  </a:cubicBezTo>
                  <a:cubicBezTo>
                    <a:pt x="321" y="359"/>
                    <a:pt x="324" y="358"/>
                    <a:pt x="327" y="357"/>
                  </a:cubicBezTo>
                  <a:cubicBezTo>
                    <a:pt x="327" y="357"/>
                    <a:pt x="328" y="356"/>
                    <a:pt x="329" y="356"/>
                  </a:cubicBezTo>
                  <a:cubicBezTo>
                    <a:pt x="330" y="355"/>
                    <a:pt x="331" y="355"/>
                    <a:pt x="332" y="355"/>
                  </a:cubicBezTo>
                  <a:cubicBezTo>
                    <a:pt x="338" y="352"/>
                    <a:pt x="338" y="352"/>
                    <a:pt x="338" y="352"/>
                  </a:cubicBezTo>
                  <a:cubicBezTo>
                    <a:pt x="338" y="347"/>
                    <a:pt x="338" y="347"/>
                    <a:pt x="338" y="347"/>
                  </a:cubicBezTo>
                  <a:cubicBezTo>
                    <a:pt x="337" y="344"/>
                    <a:pt x="337" y="344"/>
                    <a:pt x="337" y="344"/>
                  </a:cubicBezTo>
                  <a:cubicBezTo>
                    <a:pt x="337" y="343"/>
                    <a:pt x="337" y="343"/>
                    <a:pt x="337" y="343"/>
                  </a:cubicBezTo>
                  <a:cubicBezTo>
                    <a:pt x="337" y="342"/>
                    <a:pt x="337" y="342"/>
                    <a:pt x="337" y="342"/>
                  </a:cubicBezTo>
                  <a:cubicBezTo>
                    <a:pt x="336" y="340"/>
                    <a:pt x="336" y="340"/>
                    <a:pt x="336" y="340"/>
                  </a:cubicBezTo>
                  <a:cubicBezTo>
                    <a:pt x="336" y="339"/>
                    <a:pt x="336" y="339"/>
                    <a:pt x="336" y="339"/>
                  </a:cubicBezTo>
                  <a:cubicBezTo>
                    <a:pt x="336" y="336"/>
                    <a:pt x="336" y="336"/>
                    <a:pt x="336" y="336"/>
                  </a:cubicBezTo>
                  <a:cubicBezTo>
                    <a:pt x="336" y="333"/>
                    <a:pt x="335" y="330"/>
                    <a:pt x="335" y="327"/>
                  </a:cubicBezTo>
                  <a:cubicBezTo>
                    <a:pt x="336" y="321"/>
                    <a:pt x="337" y="315"/>
                    <a:pt x="340" y="310"/>
                  </a:cubicBezTo>
                  <a:cubicBezTo>
                    <a:pt x="342" y="307"/>
                    <a:pt x="343" y="305"/>
                    <a:pt x="345" y="303"/>
                  </a:cubicBezTo>
                  <a:cubicBezTo>
                    <a:pt x="347" y="302"/>
                    <a:pt x="348" y="301"/>
                    <a:pt x="349" y="300"/>
                  </a:cubicBezTo>
                  <a:cubicBezTo>
                    <a:pt x="350" y="299"/>
                    <a:pt x="351" y="299"/>
                    <a:pt x="352" y="298"/>
                  </a:cubicBezTo>
                  <a:cubicBezTo>
                    <a:pt x="357" y="296"/>
                    <a:pt x="363" y="295"/>
                    <a:pt x="367" y="297"/>
                  </a:cubicBezTo>
                  <a:cubicBezTo>
                    <a:pt x="368" y="297"/>
                    <a:pt x="369" y="298"/>
                    <a:pt x="370" y="299"/>
                  </a:cubicBezTo>
                  <a:cubicBezTo>
                    <a:pt x="370" y="299"/>
                    <a:pt x="371" y="299"/>
                    <a:pt x="371" y="300"/>
                  </a:cubicBezTo>
                  <a:cubicBezTo>
                    <a:pt x="372" y="300"/>
                    <a:pt x="372" y="301"/>
                    <a:pt x="373" y="301"/>
                  </a:cubicBezTo>
                  <a:cubicBezTo>
                    <a:pt x="374" y="304"/>
                    <a:pt x="376" y="306"/>
                    <a:pt x="377" y="308"/>
                  </a:cubicBezTo>
                  <a:cubicBezTo>
                    <a:pt x="378" y="311"/>
                    <a:pt x="378" y="313"/>
                    <a:pt x="378" y="316"/>
                  </a:cubicBezTo>
                  <a:cubicBezTo>
                    <a:pt x="378" y="319"/>
                    <a:pt x="377" y="322"/>
                    <a:pt x="376" y="324"/>
                  </a:cubicBezTo>
                  <a:cubicBezTo>
                    <a:pt x="374" y="330"/>
                    <a:pt x="371" y="335"/>
                    <a:pt x="366" y="339"/>
                  </a:cubicBezTo>
                  <a:cubicBezTo>
                    <a:pt x="364" y="342"/>
                    <a:pt x="362" y="344"/>
                    <a:pt x="359" y="346"/>
                  </a:cubicBezTo>
                  <a:cubicBezTo>
                    <a:pt x="359" y="346"/>
                    <a:pt x="358" y="347"/>
                    <a:pt x="357" y="347"/>
                  </a:cubicBezTo>
                  <a:cubicBezTo>
                    <a:pt x="356" y="348"/>
                    <a:pt x="356" y="348"/>
                    <a:pt x="356" y="348"/>
                  </a:cubicBezTo>
                  <a:cubicBezTo>
                    <a:pt x="355" y="349"/>
                    <a:pt x="355" y="349"/>
                    <a:pt x="355" y="349"/>
                  </a:cubicBezTo>
                  <a:cubicBezTo>
                    <a:pt x="352" y="351"/>
                    <a:pt x="349" y="353"/>
                    <a:pt x="346" y="355"/>
                  </a:cubicBezTo>
                  <a:cubicBezTo>
                    <a:pt x="347" y="357"/>
                    <a:pt x="348" y="359"/>
                    <a:pt x="349" y="361"/>
                  </a:cubicBezTo>
                  <a:cubicBezTo>
                    <a:pt x="349" y="362"/>
                    <a:pt x="350" y="363"/>
                    <a:pt x="350" y="364"/>
                  </a:cubicBezTo>
                  <a:cubicBezTo>
                    <a:pt x="351" y="366"/>
                    <a:pt x="351" y="366"/>
                    <a:pt x="351" y="366"/>
                  </a:cubicBezTo>
                  <a:cubicBezTo>
                    <a:pt x="351" y="367"/>
                    <a:pt x="351" y="367"/>
                    <a:pt x="351" y="367"/>
                  </a:cubicBezTo>
                  <a:cubicBezTo>
                    <a:pt x="352" y="369"/>
                    <a:pt x="353" y="372"/>
                    <a:pt x="354" y="374"/>
                  </a:cubicBezTo>
                  <a:cubicBezTo>
                    <a:pt x="357" y="378"/>
                    <a:pt x="360" y="383"/>
                    <a:pt x="363" y="387"/>
                  </a:cubicBezTo>
                  <a:cubicBezTo>
                    <a:pt x="366" y="392"/>
                    <a:pt x="370" y="396"/>
                    <a:pt x="374" y="399"/>
                  </a:cubicBezTo>
                  <a:cubicBezTo>
                    <a:pt x="375" y="400"/>
                    <a:pt x="377" y="401"/>
                    <a:pt x="378" y="401"/>
                  </a:cubicBezTo>
                  <a:cubicBezTo>
                    <a:pt x="378" y="402"/>
                    <a:pt x="379" y="402"/>
                    <a:pt x="379" y="403"/>
                  </a:cubicBezTo>
                  <a:cubicBezTo>
                    <a:pt x="380" y="403"/>
                    <a:pt x="380" y="403"/>
                    <a:pt x="380" y="403"/>
                  </a:cubicBezTo>
                  <a:cubicBezTo>
                    <a:pt x="381" y="403"/>
                    <a:pt x="381" y="403"/>
                    <a:pt x="381" y="403"/>
                  </a:cubicBezTo>
                  <a:cubicBezTo>
                    <a:pt x="382" y="404"/>
                    <a:pt x="382" y="404"/>
                    <a:pt x="382" y="404"/>
                  </a:cubicBezTo>
                  <a:cubicBezTo>
                    <a:pt x="384" y="405"/>
                    <a:pt x="386" y="406"/>
                    <a:pt x="388" y="407"/>
                  </a:cubicBezTo>
                  <a:cubicBezTo>
                    <a:pt x="390" y="408"/>
                    <a:pt x="392" y="409"/>
                    <a:pt x="394" y="410"/>
                  </a:cubicBezTo>
                  <a:cubicBezTo>
                    <a:pt x="402" y="394"/>
                    <a:pt x="402" y="394"/>
                    <a:pt x="402" y="394"/>
                  </a:cubicBezTo>
                  <a:cubicBezTo>
                    <a:pt x="407" y="384"/>
                    <a:pt x="407" y="384"/>
                    <a:pt x="407" y="384"/>
                  </a:cubicBezTo>
                  <a:cubicBezTo>
                    <a:pt x="409" y="379"/>
                    <a:pt x="409" y="379"/>
                    <a:pt x="409" y="379"/>
                  </a:cubicBezTo>
                  <a:cubicBezTo>
                    <a:pt x="410" y="378"/>
                    <a:pt x="410" y="378"/>
                    <a:pt x="410" y="378"/>
                  </a:cubicBezTo>
                  <a:cubicBezTo>
                    <a:pt x="410" y="377"/>
                    <a:pt x="410" y="377"/>
                    <a:pt x="410" y="377"/>
                  </a:cubicBezTo>
                  <a:cubicBezTo>
                    <a:pt x="411" y="377"/>
                    <a:pt x="411" y="376"/>
                    <a:pt x="412" y="375"/>
                  </a:cubicBezTo>
                  <a:cubicBezTo>
                    <a:pt x="414" y="373"/>
                    <a:pt x="416" y="370"/>
                    <a:pt x="418" y="368"/>
                  </a:cubicBezTo>
                  <a:cubicBezTo>
                    <a:pt x="420" y="366"/>
                    <a:pt x="423" y="364"/>
                    <a:pt x="425" y="363"/>
                  </a:cubicBezTo>
                  <a:cubicBezTo>
                    <a:pt x="426" y="362"/>
                    <a:pt x="428" y="362"/>
                    <a:pt x="429" y="362"/>
                  </a:cubicBezTo>
                  <a:cubicBezTo>
                    <a:pt x="429" y="362"/>
                    <a:pt x="430" y="362"/>
                    <a:pt x="430" y="362"/>
                  </a:cubicBezTo>
                  <a:cubicBezTo>
                    <a:pt x="431" y="362"/>
                    <a:pt x="431" y="362"/>
                    <a:pt x="432" y="362"/>
                  </a:cubicBezTo>
                  <a:cubicBezTo>
                    <a:pt x="436" y="363"/>
                    <a:pt x="441" y="367"/>
                    <a:pt x="443" y="372"/>
                  </a:cubicBezTo>
                  <a:cubicBezTo>
                    <a:pt x="445" y="377"/>
                    <a:pt x="446" y="384"/>
                    <a:pt x="445" y="390"/>
                  </a:cubicBezTo>
                  <a:cubicBezTo>
                    <a:pt x="445" y="393"/>
                    <a:pt x="444" y="396"/>
                    <a:pt x="442" y="399"/>
                  </a:cubicBezTo>
                  <a:cubicBezTo>
                    <a:pt x="441" y="402"/>
                    <a:pt x="440" y="404"/>
                    <a:pt x="438" y="406"/>
                  </a:cubicBezTo>
                  <a:cubicBezTo>
                    <a:pt x="434" y="411"/>
                    <a:pt x="428" y="414"/>
                    <a:pt x="422" y="416"/>
                  </a:cubicBezTo>
                  <a:cubicBezTo>
                    <a:pt x="419" y="417"/>
                    <a:pt x="416" y="417"/>
                    <a:pt x="413" y="417"/>
                  </a:cubicBezTo>
                  <a:cubicBezTo>
                    <a:pt x="411" y="418"/>
                    <a:pt x="410" y="418"/>
                    <a:pt x="408" y="418"/>
                  </a:cubicBezTo>
                  <a:cubicBezTo>
                    <a:pt x="407" y="418"/>
                    <a:pt x="407" y="418"/>
                    <a:pt x="407" y="418"/>
                  </a:cubicBezTo>
                  <a:cubicBezTo>
                    <a:pt x="407" y="418"/>
                    <a:pt x="406" y="418"/>
                    <a:pt x="406" y="418"/>
                  </a:cubicBezTo>
                  <a:cubicBezTo>
                    <a:pt x="405" y="417"/>
                    <a:pt x="404" y="417"/>
                    <a:pt x="403" y="417"/>
                  </a:cubicBezTo>
                  <a:cubicBezTo>
                    <a:pt x="398" y="417"/>
                    <a:pt x="398" y="417"/>
                    <a:pt x="398" y="417"/>
                  </a:cubicBezTo>
                  <a:cubicBezTo>
                    <a:pt x="394" y="426"/>
                    <a:pt x="394" y="426"/>
                    <a:pt x="394" y="426"/>
                  </a:cubicBezTo>
                  <a:cubicBezTo>
                    <a:pt x="392" y="432"/>
                    <a:pt x="392" y="432"/>
                    <a:pt x="392" y="432"/>
                  </a:cubicBezTo>
                  <a:cubicBezTo>
                    <a:pt x="387" y="442"/>
                    <a:pt x="387" y="442"/>
                    <a:pt x="387" y="442"/>
                  </a:cubicBezTo>
                  <a:cubicBezTo>
                    <a:pt x="384" y="449"/>
                    <a:pt x="381" y="456"/>
                    <a:pt x="378" y="463"/>
                  </a:cubicBezTo>
                  <a:cubicBezTo>
                    <a:pt x="372" y="477"/>
                    <a:pt x="367" y="492"/>
                    <a:pt x="362" y="506"/>
                  </a:cubicBezTo>
                  <a:cubicBezTo>
                    <a:pt x="351" y="535"/>
                    <a:pt x="342" y="564"/>
                    <a:pt x="333" y="593"/>
                  </a:cubicBezTo>
                  <a:cubicBezTo>
                    <a:pt x="330" y="604"/>
                    <a:pt x="330" y="604"/>
                    <a:pt x="330" y="604"/>
                  </a:cubicBezTo>
                  <a:cubicBezTo>
                    <a:pt x="327" y="613"/>
                    <a:pt x="327" y="613"/>
                    <a:pt x="327" y="613"/>
                  </a:cubicBezTo>
                  <a:cubicBezTo>
                    <a:pt x="326" y="619"/>
                    <a:pt x="326" y="619"/>
                    <a:pt x="326" y="619"/>
                  </a:cubicBezTo>
                  <a:cubicBezTo>
                    <a:pt x="325" y="621"/>
                    <a:pt x="325" y="621"/>
                    <a:pt x="325" y="621"/>
                  </a:cubicBezTo>
                  <a:cubicBezTo>
                    <a:pt x="325" y="622"/>
                    <a:pt x="325" y="622"/>
                    <a:pt x="325" y="622"/>
                  </a:cubicBezTo>
                  <a:lnTo>
                    <a:pt x="318" y="62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grpSp>
      <p:sp>
        <p:nvSpPr>
          <p:cNvPr id="234" name="TextBox 233">
            <a:extLst>
              <a:ext uri="{FF2B5EF4-FFF2-40B4-BE49-F238E27FC236}">
                <a16:creationId xmlns:a16="http://schemas.microsoft.com/office/drawing/2014/main" xmlns="" id="{BBE72E53-9686-4F93-A5FE-C2ED56B0EFB0}"/>
              </a:ext>
            </a:extLst>
          </p:cNvPr>
          <p:cNvSpPr txBox="1"/>
          <p:nvPr/>
        </p:nvSpPr>
        <p:spPr>
          <a:xfrm>
            <a:off x="4990809" y="203655"/>
            <a:ext cx="4560573"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000" b="1" i="0" u="none" strike="noStrike" kern="1200" cap="none" spc="0" normalizeH="0" baseline="0" noProof="0" dirty="0">
              <a:ln>
                <a:noFill/>
              </a:ln>
              <a:solidFill>
                <a:srgbClr val="000000"/>
              </a:solidFill>
              <a:effectLst/>
              <a:uLnTx/>
              <a:uFillTx/>
              <a:latin typeface="Calibri"/>
            </a:endParaRPr>
          </a:p>
        </p:txBody>
      </p:sp>
      <p:sp>
        <p:nvSpPr>
          <p:cNvPr id="237" name="Rectangle 236"/>
          <p:cNvSpPr/>
          <p:nvPr/>
        </p:nvSpPr>
        <p:spPr>
          <a:xfrm>
            <a:off x="604129" y="1343162"/>
            <a:ext cx="5080606" cy="2246769"/>
          </a:xfrm>
          <a:prstGeom prst="rect">
            <a:avLst/>
          </a:prstGeom>
        </p:spPr>
        <p:txBody>
          <a:bodyPr wrap="square">
            <a:spAutoFit/>
          </a:bodyPr>
          <a:lstStyle/>
          <a:p>
            <a:pPr algn="just"/>
            <a:r>
              <a:rPr lang="en-US" sz="2800" b="1"/>
              <a:t>Nhóm 1,2: </a:t>
            </a:r>
            <a:r>
              <a:rPr lang="en-US" sz="2800"/>
              <a:t>Em hãy viết một đoạn văn về tầm quan trọng của việc phòng ngừa tai nạn vũ khí, cháy, nổ và các chất độ hại và chia sẻ với các bạn trong lớp.</a:t>
            </a:r>
          </a:p>
        </p:txBody>
      </p:sp>
      <p:sp>
        <p:nvSpPr>
          <p:cNvPr id="238" name="Rectangle 237"/>
          <p:cNvSpPr/>
          <p:nvPr/>
        </p:nvSpPr>
        <p:spPr>
          <a:xfrm>
            <a:off x="6712881" y="3371235"/>
            <a:ext cx="4979554" cy="2246769"/>
          </a:xfrm>
          <a:prstGeom prst="rect">
            <a:avLst/>
          </a:prstGeom>
        </p:spPr>
        <p:txBody>
          <a:bodyPr wrap="square">
            <a:spAutoFit/>
          </a:bodyPr>
          <a:lstStyle/>
          <a:p>
            <a:pPr algn="just"/>
            <a:r>
              <a:rPr lang="en-US" sz="2800" b="1"/>
              <a:t>Nhóm 3,4: </a:t>
            </a:r>
            <a:r>
              <a:rPr lang="en-US" sz="2800"/>
              <a:t>Em hãy cùng các bạn thiết kế một sản phẩm (tiểu phẩm, clip, tranh vẽ…) tuyên truyền về phòng ngừa tai nạn vũ khí/cháy/nổ và các chất độc hại.</a:t>
            </a:r>
          </a:p>
        </p:txBody>
      </p:sp>
    </p:spTree>
    <p:extLst>
      <p:ext uri="{BB962C8B-B14F-4D97-AF65-F5344CB8AC3E}">
        <p14:creationId xmlns:p14="http://schemas.microsoft.com/office/powerpoint/2010/main" val="2767025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1+#ppt_w/2"/>
                                          </p:val>
                                        </p:tav>
                                        <p:tav tm="100000">
                                          <p:val>
                                            <p:strVal val="#ppt_x"/>
                                          </p:val>
                                        </p:tav>
                                      </p:tavLst>
                                    </p:anim>
                                    <p:anim calcmode="lin" valueType="num">
                                      <p:cBhvr additive="base">
                                        <p:cTn id="12" dur="12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500" fill="hold"/>
                                        <p:tgtEl>
                                          <p:spTgt spid="3"/>
                                        </p:tgtEl>
                                        <p:attrNameLst>
                                          <p:attrName>ppt_x</p:attrName>
                                        </p:attrNameLst>
                                      </p:cBhvr>
                                      <p:tavLst>
                                        <p:tav tm="0">
                                          <p:val>
                                            <p:strVal val="1+#ppt_w/2"/>
                                          </p:val>
                                        </p:tav>
                                        <p:tav tm="100000">
                                          <p:val>
                                            <p:strVal val="#ppt_x"/>
                                          </p:val>
                                        </p:tav>
                                      </p:tavLst>
                                    </p:anim>
                                    <p:anim calcmode="lin" valueType="num">
                                      <p:cBhvr additive="base">
                                        <p:cTn id="16" dur="1500" fill="hold"/>
                                        <p:tgtEl>
                                          <p:spTgt spid="3"/>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190"/>
                                        </p:tgtEl>
                                        <p:attrNameLst>
                                          <p:attrName>style.visibility</p:attrName>
                                        </p:attrNameLst>
                                      </p:cBhvr>
                                      <p:to>
                                        <p:strVal val="visible"/>
                                      </p:to>
                                    </p:set>
                                    <p:animEffect transition="in" filter="randombar(horizontal)">
                                      <p:cBhvr>
                                        <p:cTn id="25" dur="75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25B97239-2685-48C8-8104-1D4E4E383D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itle 1">
            <a:extLst>
              <a:ext uri="{FF2B5EF4-FFF2-40B4-BE49-F238E27FC236}">
                <a16:creationId xmlns:a16="http://schemas.microsoft.com/office/drawing/2014/main" xmlns="" id="{11F6B31D-A414-8927-D2D8-9110E5F7C448}"/>
              </a:ext>
            </a:extLst>
          </p:cNvPr>
          <p:cNvSpPr txBox="1">
            <a:spLocks/>
          </p:cNvSpPr>
          <p:nvPr>
            <p:custDataLst>
              <p:tags r:id="rId1"/>
            </p:custDataLst>
          </p:nvPr>
        </p:nvSpPr>
        <p:spPr>
          <a:xfrm>
            <a:off x="0" y="0"/>
            <a:ext cx="5021943" cy="914399"/>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fontScale="77500" lnSpcReduction="20000"/>
          </a:bodyPr>
          <a:lstStyle/>
          <a:p>
            <a:pPr algn="ctr">
              <a:spcBef>
                <a:spcPct val="0"/>
              </a:spcBef>
              <a:defRPr/>
            </a:pPr>
            <a:r>
              <a:rPr lang="en-US" altLang="en-US" sz="4000" b="1" dirty="0">
                <a:solidFill>
                  <a:srgbClr val="FFFFFF"/>
                </a:solidFill>
                <a:latin typeface="SVN-Vanilla Daisy Pro" panose="00000500000000000000" pitchFamily="2" charset="0"/>
              </a:rPr>
              <a:t>TRÒ CHƠI</a:t>
            </a:r>
            <a:r>
              <a:rPr lang="en-US" altLang="en-US" sz="4000" b="1">
                <a:solidFill>
                  <a:srgbClr val="FFFFFF"/>
                </a:solidFill>
                <a:latin typeface="SVN-Vanilla Daisy Pro" panose="00000500000000000000" pitchFamily="2" charset="0"/>
              </a:rPr>
              <a:t>: </a:t>
            </a:r>
            <a:r>
              <a:rPr lang="en-US" altLang="en-US" sz="4000" b="1" smtClean="0">
                <a:solidFill>
                  <a:srgbClr val="FFFFFF"/>
                </a:solidFill>
                <a:latin typeface="SVN-Vanilla Daisy Pro" panose="00000500000000000000" pitchFamily="2" charset="0"/>
              </a:rPr>
              <a:t>THỬ TÀI  </a:t>
            </a:r>
            <a:r>
              <a:rPr lang="en-US" altLang="en-US" sz="4000" b="1" dirty="0">
                <a:solidFill>
                  <a:srgbClr val="FFFFFF"/>
                </a:solidFill>
                <a:latin typeface="SVN-Vanilla Daisy Pro" panose="00000500000000000000" pitchFamily="2" charset="0"/>
              </a:rPr>
              <a:t>HIỂU BIẾT</a:t>
            </a:r>
            <a:endParaRPr lang="en-US" sz="4000" b="1" kern="0" dirty="0">
              <a:solidFill>
                <a:srgbClr val="FFFFFF"/>
              </a:solidFill>
              <a:latin typeface="SVN-Vanilla Daisy Pro" panose="00000500000000000000" pitchFamily="2" charset="0"/>
            </a:endParaRPr>
          </a:p>
        </p:txBody>
      </p:sp>
      <p:sp>
        <p:nvSpPr>
          <p:cNvPr id="10" name="Rectangle 9">
            <a:extLst>
              <a:ext uri="{FF2B5EF4-FFF2-40B4-BE49-F238E27FC236}">
                <a16:creationId xmlns:a16="http://schemas.microsoft.com/office/drawing/2014/main" xmlns="" id="{99EF85CA-2875-121C-B87E-5383C3E91DE9}"/>
              </a:ext>
            </a:extLst>
          </p:cNvPr>
          <p:cNvSpPr/>
          <p:nvPr/>
        </p:nvSpPr>
        <p:spPr>
          <a:xfrm>
            <a:off x="352695" y="973589"/>
            <a:ext cx="11469408" cy="2123658"/>
          </a:xfrm>
          <a:prstGeom prst="rect">
            <a:avLst/>
          </a:prstGeom>
        </p:spPr>
        <p:txBody>
          <a:bodyPr wrap="square">
            <a:spAutoFit/>
          </a:bodyPr>
          <a:lstStyle/>
          <a:p>
            <a:pPr lvl="0" indent="279400" algn="just">
              <a:defRPr/>
            </a:pPr>
            <a:r>
              <a:rPr lang="en-US" sz="4400"/>
              <a:t>K</a:t>
            </a:r>
            <a:r>
              <a:rPr lang="en-US" sz="4400" smtClean="0"/>
              <a:t>ể </a:t>
            </a:r>
            <a:r>
              <a:rPr lang="en-US" sz="4400"/>
              <a:t>về một vụ tai nạn vũ khí, cháy, nổ và các chất độc hại mà em biết và nêu những việc nên làm để phòng, tránh tai nạn đó.</a:t>
            </a:r>
            <a:endParaRPr kumimoji="0" lang="en-US" sz="4400" b="0" i="0" u="none" strike="noStrike" kern="1200" cap="none" spc="0" normalizeH="0" baseline="0" noProof="0" dirty="0">
              <a:ln>
                <a:noFill/>
              </a:ln>
              <a:solidFill>
                <a:srgbClr val="353635"/>
              </a:solidFill>
              <a:effectLst/>
              <a:uLnTx/>
              <a:uFillTx/>
              <a:latin typeface="#9Slide05 Israquella" pitchFamily="2" charset="0"/>
              <a:ea typeface="Times New Roman" panose="02020603050405020304" pitchFamily="18" charset="0"/>
              <a:cs typeface="+mn-cs"/>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9" y="3190330"/>
            <a:ext cx="4186067" cy="3119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537" y="3330620"/>
            <a:ext cx="6048791" cy="2861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877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a:extLst>
              <a:ext uri="{FF2B5EF4-FFF2-40B4-BE49-F238E27FC236}">
                <a16:creationId xmlns:a16="http://schemas.microsoft.com/office/drawing/2014/main" xmlns="" id="{40B24A12-4D58-4BDE-B624-843B9BDA08F3}"/>
              </a:ext>
            </a:extLst>
          </p:cNvPr>
          <p:cNvPicPr>
            <a:picLocks noChangeAspect="1"/>
          </p:cNvPicPr>
          <p:nvPr/>
        </p:nvPicPr>
        <p:blipFill rotWithShape="1">
          <a:blip r:embed="rId3"/>
          <a:srcRect l="871" r="1" b="1"/>
          <a:stretch/>
        </p:blipFill>
        <p:spPr>
          <a:xfrm>
            <a:off x="49951" y="1282"/>
            <a:ext cx="12191980" cy="6856718"/>
          </a:xfrm>
          <a:prstGeom prst="rect">
            <a:avLst/>
          </a:prstGeom>
        </p:spPr>
      </p:pic>
      <p:sp>
        <p:nvSpPr>
          <p:cNvPr id="7" name="Text Box 11">
            <a:extLst>
              <a:ext uri="{FF2B5EF4-FFF2-40B4-BE49-F238E27FC236}">
                <a16:creationId xmlns:a16="http://schemas.microsoft.com/office/drawing/2014/main" xmlns="" id="{A8569C82-E069-48BA-BA18-8C8223936CC0}"/>
              </a:ext>
            </a:extLst>
          </p:cNvPr>
          <p:cNvSpPr txBox="1">
            <a:spLocks noChangeArrowheads="1"/>
          </p:cNvSpPr>
          <p:nvPr/>
        </p:nvSpPr>
        <p:spPr bwMode="auto">
          <a:xfrm>
            <a:off x="6025072" y="2538654"/>
            <a:ext cx="38817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Xin </a:t>
            </a:r>
            <a:r>
              <a:rPr kumimoji="0" lang="vi-VN" sz="4800" b="1" i="0" u="none" strike="noStrike" kern="1200" cap="none" spc="0" normalizeH="0" baseline="0" noProof="0">
                <a:ln>
                  <a:noFill/>
                </a:ln>
                <a:solidFill>
                  <a:srgbClr val="0000FF"/>
                </a:solidFill>
                <a:effectLst/>
                <a:uLnTx/>
                <a:uFillTx/>
                <a:latin typeface="#9Slide05 Brannboll Ny" panose="02000000000000000000" pitchFamily="2" charset="0"/>
                <a:ea typeface="+mn-ea"/>
                <a:cs typeface="Times New Roman" panose="02020603050405020304" pitchFamily="18" charset="0"/>
              </a:rPr>
              <a:t>chào </a:t>
            </a:r>
            <a:endParaRPr kumimoji="0" lang="en-US"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endParaRPr>
          </a:p>
          <a:p>
            <a:pPr marL="342900" marR="0" lvl="0" indent="-342900" algn="ctr" defTabSz="457200" rtl="0" eaLnBrk="0" fontAlgn="auto" latinLnBrk="0" hangingPunct="0">
              <a:lnSpc>
                <a:spcPct val="100000"/>
              </a:lnSpc>
              <a:spcBef>
                <a:spcPts val="0"/>
              </a:spcBef>
              <a:spcAft>
                <a:spcPts val="0"/>
              </a:spcAft>
              <a:buClrTx/>
              <a:buSzTx/>
              <a:buFontTx/>
              <a:buNone/>
              <a:tabLst/>
              <a:defRPr/>
            </a:pPr>
            <a:r>
              <a:rPr kumimoji="0" lang="vi-VN" sz="4800" b="1" i="0" u="none" strike="noStrike" kern="1200" cap="none" spc="0" normalizeH="0" baseline="0" noProof="0" smtClean="0">
                <a:ln>
                  <a:noFill/>
                </a:ln>
                <a:solidFill>
                  <a:srgbClr val="0000FF"/>
                </a:solidFill>
                <a:effectLst/>
                <a:uLnTx/>
                <a:uFillTx/>
                <a:latin typeface="#9Slide05 Brannboll Ny" panose="02000000000000000000" pitchFamily="2" charset="0"/>
                <a:ea typeface="+mn-ea"/>
                <a:cs typeface="Times New Roman" panose="02020603050405020304" pitchFamily="18" charset="0"/>
              </a:rPr>
              <a:t>và </a:t>
            </a:r>
            <a:r>
              <a:rPr kumimoji="0" lang="vi-VN" sz="4800" b="1" i="0" u="none" strike="noStrike" kern="1200" cap="none" spc="0" normalizeH="0" baseline="0" noProof="0" dirty="0">
                <a:ln>
                  <a:noFill/>
                </a:ln>
                <a:solidFill>
                  <a:srgbClr val="0000FF"/>
                </a:solidFill>
                <a:effectLst/>
                <a:uLnTx/>
                <a:uFillTx/>
                <a:latin typeface="#9Slide05 Brannboll Ny" panose="02000000000000000000" pitchFamily="2" charset="0"/>
                <a:ea typeface="+mn-ea"/>
                <a:cs typeface="Times New Roman" panose="02020603050405020304" pitchFamily="18" charset="0"/>
              </a:rPr>
              <a:t>hẹn gặp lại </a:t>
            </a:r>
            <a:endParaRPr kumimoji="0" lang="ru-RU"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descr="22858PICdbgea5Gz679dY_PIC2018.png">
            <a:extLst>
              <a:ext uri="{FF2B5EF4-FFF2-40B4-BE49-F238E27FC236}">
                <a16:creationId xmlns:a16="http://schemas.microsoft.com/office/drawing/2014/main" xmlns="" id="{711C018D-157D-4FBA-AD5A-BAEF1790529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31624" y="2896653"/>
            <a:ext cx="2738106"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
            <a:extLst>
              <a:ext uri="{FF2B5EF4-FFF2-40B4-BE49-F238E27FC236}">
                <a16:creationId xmlns:a16="http://schemas.microsoft.com/office/drawing/2014/main" xmlns="" id="{2176EC08-F0EF-41C2-9A1D-B35CE7A7DE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0501" y="4885168"/>
            <a:ext cx="2687293" cy="1988514"/>
          </a:xfrm>
          <a:prstGeom prst="rect">
            <a:avLst/>
          </a:prstGeom>
        </p:spPr>
      </p:pic>
      <p:grpSp>
        <p:nvGrpSpPr>
          <p:cNvPr id="13" name="组合 2">
            <a:extLst>
              <a:ext uri="{FF2B5EF4-FFF2-40B4-BE49-F238E27FC236}">
                <a16:creationId xmlns:a16="http://schemas.microsoft.com/office/drawing/2014/main" xmlns="" id="{A83F8DA1-F2A1-4B4E-A71A-A565D60BD2CC}"/>
              </a:ext>
            </a:extLst>
          </p:cNvPr>
          <p:cNvGrpSpPr/>
          <p:nvPr/>
        </p:nvGrpSpPr>
        <p:grpSpPr>
          <a:xfrm>
            <a:off x="5518845" y="2060346"/>
            <a:ext cx="5250829" cy="2742465"/>
            <a:chOff x="1949253" y="1617623"/>
            <a:chExt cx="3271491" cy="2319693"/>
          </a:xfrm>
        </p:grpSpPr>
        <p:grpSp>
          <p:nvGrpSpPr>
            <p:cNvPr id="14" name="组合 135">
              <a:extLst>
                <a:ext uri="{FF2B5EF4-FFF2-40B4-BE49-F238E27FC236}">
                  <a16:creationId xmlns:a16="http://schemas.microsoft.com/office/drawing/2014/main" xmlns="" id="{82BB745A-ECC9-43EF-846A-F4E291A48393}"/>
                </a:ext>
              </a:extLst>
            </p:cNvPr>
            <p:cNvGrpSpPr/>
            <p:nvPr/>
          </p:nvGrpSpPr>
          <p:grpSpPr>
            <a:xfrm>
              <a:off x="1949253" y="1617623"/>
              <a:ext cx="3271491" cy="2319693"/>
              <a:chOff x="3246438" y="1047943"/>
              <a:chExt cx="5711825" cy="4698808"/>
            </a:xfrm>
            <a:solidFill>
              <a:schemeClr val="tx1"/>
            </a:solidFill>
          </p:grpSpPr>
          <p:sp>
            <p:nvSpPr>
              <p:cNvPr id="16" name="Freeform 5">
                <a:extLst>
                  <a:ext uri="{FF2B5EF4-FFF2-40B4-BE49-F238E27FC236}">
                    <a16:creationId xmlns:a16="http://schemas.microsoft.com/office/drawing/2014/main" xmlns="" id="{80B6CDA6-C6DD-40ED-949C-D4BEBA0DEEE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6">
                <a:extLst>
                  <a:ext uri="{FF2B5EF4-FFF2-40B4-BE49-F238E27FC236}">
                    <a16:creationId xmlns:a16="http://schemas.microsoft.com/office/drawing/2014/main" xmlns="" id="{7B1F8391-3DEC-4017-A2F1-7F6D482254D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7">
                <a:extLst>
                  <a:ext uri="{FF2B5EF4-FFF2-40B4-BE49-F238E27FC236}">
                    <a16:creationId xmlns:a16="http://schemas.microsoft.com/office/drawing/2014/main" xmlns="" id="{4998E217-E070-42CE-9127-C9DB2F6D5417}"/>
                  </a:ext>
                </a:extLst>
              </p:cNvPr>
              <p:cNvSpPr/>
              <p:nvPr/>
            </p:nvSpPr>
            <p:spPr bwMode="auto">
              <a:xfrm>
                <a:off x="5124265" y="1047943"/>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8">
                <a:extLst>
                  <a:ext uri="{FF2B5EF4-FFF2-40B4-BE49-F238E27FC236}">
                    <a16:creationId xmlns:a16="http://schemas.microsoft.com/office/drawing/2014/main" xmlns="" id="{945F6A03-672D-43A2-A619-81FA07E3A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9">
                <a:extLst>
                  <a:ext uri="{FF2B5EF4-FFF2-40B4-BE49-F238E27FC236}">
                    <a16:creationId xmlns:a16="http://schemas.microsoft.com/office/drawing/2014/main" xmlns="" id="{ED1EFA8A-E55D-4C79-AFC1-EFBDB4BC2DA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0">
                <a:extLst>
                  <a:ext uri="{FF2B5EF4-FFF2-40B4-BE49-F238E27FC236}">
                    <a16:creationId xmlns:a16="http://schemas.microsoft.com/office/drawing/2014/main" xmlns="" id="{7DE8DF48-4413-46E3-A285-84EDF14E5F8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1">
                <a:extLst>
                  <a:ext uri="{FF2B5EF4-FFF2-40B4-BE49-F238E27FC236}">
                    <a16:creationId xmlns:a16="http://schemas.microsoft.com/office/drawing/2014/main" xmlns="" id="{866C9446-BF40-4596-8B4A-DEC15D12D71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3" name="组合 143">
                <a:extLst>
                  <a:ext uri="{FF2B5EF4-FFF2-40B4-BE49-F238E27FC236}">
                    <a16:creationId xmlns:a16="http://schemas.microsoft.com/office/drawing/2014/main" xmlns="" id="{3F3896C8-BFC2-4805-8C3A-DE12FC0A6014}"/>
                  </a:ext>
                </a:extLst>
              </p:cNvPr>
              <p:cNvGrpSpPr/>
              <p:nvPr/>
            </p:nvGrpSpPr>
            <p:grpSpPr>
              <a:xfrm>
                <a:off x="3517901" y="1225551"/>
                <a:ext cx="5260975" cy="4090987"/>
                <a:chOff x="3517901" y="1225551"/>
                <a:chExt cx="5260975" cy="4090987"/>
              </a:xfrm>
              <a:grpFill/>
            </p:grpSpPr>
            <p:sp>
              <p:nvSpPr>
                <p:cNvPr id="24" name="Freeform 12">
                  <a:extLst>
                    <a:ext uri="{FF2B5EF4-FFF2-40B4-BE49-F238E27FC236}">
                      <a16:creationId xmlns:a16="http://schemas.microsoft.com/office/drawing/2014/main" xmlns="" id="{8DE3AFCB-E9EA-4940-8BC8-5E9F5B1DED6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3">
                  <a:extLst>
                    <a:ext uri="{FF2B5EF4-FFF2-40B4-BE49-F238E27FC236}">
                      <a16:creationId xmlns:a16="http://schemas.microsoft.com/office/drawing/2014/main" xmlns="" id="{37B0873E-8E74-4372-810E-C4A941105CB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4">
                  <a:extLst>
                    <a:ext uri="{FF2B5EF4-FFF2-40B4-BE49-F238E27FC236}">
                      <a16:creationId xmlns:a16="http://schemas.microsoft.com/office/drawing/2014/main" xmlns="" id="{B587A5D3-357A-4A50-B2CE-02E8AEC5BA34}"/>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5">
                  <a:extLst>
                    <a:ext uri="{FF2B5EF4-FFF2-40B4-BE49-F238E27FC236}">
                      <a16:creationId xmlns:a16="http://schemas.microsoft.com/office/drawing/2014/main" xmlns="" id="{28A9E012-E8B2-47FD-B68E-1F07892EFBD6}"/>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6">
                  <a:extLst>
                    <a:ext uri="{FF2B5EF4-FFF2-40B4-BE49-F238E27FC236}">
                      <a16:creationId xmlns:a16="http://schemas.microsoft.com/office/drawing/2014/main" xmlns="" id="{8B9E3E01-D630-4D8D-89E2-881EE1C6775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7">
                  <a:extLst>
                    <a:ext uri="{FF2B5EF4-FFF2-40B4-BE49-F238E27FC236}">
                      <a16:creationId xmlns:a16="http://schemas.microsoft.com/office/drawing/2014/main" xmlns="" id="{E2AF9949-2C87-44D7-883E-7479E135DFF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8">
                  <a:extLst>
                    <a:ext uri="{FF2B5EF4-FFF2-40B4-BE49-F238E27FC236}">
                      <a16:creationId xmlns:a16="http://schemas.microsoft.com/office/drawing/2014/main" xmlns="" id="{2D2EC26F-1997-40C7-82A1-61A7CCC966C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9">
                  <a:extLst>
                    <a:ext uri="{FF2B5EF4-FFF2-40B4-BE49-F238E27FC236}">
                      <a16:creationId xmlns:a16="http://schemas.microsoft.com/office/drawing/2014/main" xmlns="" id="{A13D16B6-952C-45C1-AC55-2DB6C8C91CAA}"/>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0">
                  <a:extLst>
                    <a:ext uri="{FF2B5EF4-FFF2-40B4-BE49-F238E27FC236}">
                      <a16:creationId xmlns:a16="http://schemas.microsoft.com/office/drawing/2014/main" xmlns="" id="{F06965AA-4620-483A-9400-2ED904574F99}"/>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1">
                  <a:extLst>
                    <a:ext uri="{FF2B5EF4-FFF2-40B4-BE49-F238E27FC236}">
                      <a16:creationId xmlns:a16="http://schemas.microsoft.com/office/drawing/2014/main" xmlns="" id="{F24483B1-A3D6-410A-9D55-A3EA4AFB910A}"/>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2">
                  <a:extLst>
                    <a:ext uri="{FF2B5EF4-FFF2-40B4-BE49-F238E27FC236}">
                      <a16:creationId xmlns:a16="http://schemas.microsoft.com/office/drawing/2014/main" xmlns="" id="{81640741-A68E-4F2A-831E-3B3BBF183AB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3">
                  <a:extLst>
                    <a:ext uri="{FF2B5EF4-FFF2-40B4-BE49-F238E27FC236}">
                      <a16:creationId xmlns:a16="http://schemas.microsoft.com/office/drawing/2014/main" xmlns="" id="{1D1C32CC-78EB-4327-A0B9-8F770BF9CA5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4">
                  <a:extLst>
                    <a:ext uri="{FF2B5EF4-FFF2-40B4-BE49-F238E27FC236}">
                      <a16:creationId xmlns:a16="http://schemas.microsoft.com/office/drawing/2014/main" xmlns="" id="{E80D35CE-8223-4973-987D-D2A6F3E125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5">
                  <a:extLst>
                    <a:ext uri="{FF2B5EF4-FFF2-40B4-BE49-F238E27FC236}">
                      <a16:creationId xmlns:a16="http://schemas.microsoft.com/office/drawing/2014/main" xmlns="" id="{A8721213-A1C3-4AC5-B6FD-55B3D3DD2A57}"/>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6">
                  <a:extLst>
                    <a:ext uri="{FF2B5EF4-FFF2-40B4-BE49-F238E27FC236}">
                      <a16:creationId xmlns:a16="http://schemas.microsoft.com/office/drawing/2014/main" xmlns="" id="{196BA70D-587E-4651-846A-66890AE6168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7">
                  <a:extLst>
                    <a:ext uri="{FF2B5EF4-FFF2-40B4-BE49-F238E27FC236}">
                      <a16:creationId xmlns:a16="http://schemas.microsoft.com/office/drawing/2014/main" xmlns="" id="{31D330D3-78EC-4288-B7E5-433089A4D8C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8">
                  <a:extLst>
                    <a:ext uri="{FF2B5EF4-FFF2-40B4-BE49-F238E27FC236}">
                      <a16:creationId xmlns:a16="http://schemas.microsoft.com/office/drawing/2014/main" xmlns="" id="{90300FEF-37C0-426F-8266-72D66D6C5DE9}"/>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9">
                  <a:extLst>
                    <a:ext uri="{FF2B5EF4-FFF2-40B4-BE49-F238E27FC236}">
                      <a16:creationId xmlns:a16="http://schemas.microsoft.com/office/drawing/2014/main" xmlns="" id="{70B0614C-3D85-4C24-8918-088B58A17DD7}"/>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0">
                  <a:extLst>
                    <a:ext uri="{FF2B5EF4-FFF2-40B4-BE49-F238E27FC236}">
                      <a16:creationId xmlns:a16="http://schemas.microsoft.com/office/drawing/2014/main" xmlns="" id="{E4076D13-4BB0-4048-BE4D-A66004F8E0C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1">
                  <a:extLst>
                    <a:ext uri="{FF2B5EF4-FFF2-40B4-BE49-F238E27FC236}">
                      <a16:creationId xmlns:a16="http://schemas.microsoft.com/office/drawing/2014/main" xmlns="" id="{AF37FA04-E5AC-4DE6-AF99-672E8082EEA1}"/>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2">
                  <a:extLst>
                    <a:ext uri="{FF2B5EF4-FFF2-40B4-BE49-F238E27FC236}">
                      <a16:creationId xmlns:a16="http://schemas.microsoft.com/office/drawing/2014/main" xmlns="" id="{8EC074BC-94DD-47E3-9F3A-0DDAF35589C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3">
                  <a:extLst>
                    <a:ext uri="{FF2B5EF4-FFF2-40B4-BE49-F238E27FC236}">
                      <a16:creationId xmlns:a16="http://schemas.microsoft.com/office/drawing/2014/main" xmlns="" id="{1D36E8CF-A427-4770-8AF1-60826ABE50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4">
                  <a:extLst>
                    <a:ext uri="{FF2B5EF4-FFF2-40B4-BE49-F238E27FC236}">
                      <a16:creationId xmlns:a16="http://schemas.microsoft.com/office/drawing/2014/main" xmlns="" id="{115D45BA-3EFD-48C0-B244-EA786179FFD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5">
                  <a:extLst>
                    <a:ext uri="{FF2B5EF4-FFF2-40B4-BE49-F238E27FC236}">
                      <a16:creationId xmlns:a16="http://schemas.microsoft.com/office/drawing/2014/main" xmlns="" id="{C49831DE-E8CF-45DD-9C1D-039A10335B65}"/>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6">
                  <a:extLst>
                    <a:ext uri="{FF2B5EF4-FFF2-40B4-BE49-F238E27FC236}">
                      <a16:creationId xmlns:a16="http://schemas.microsoft.com/office/drawing/2014/main" xmlns="" id="{970A8388-9C7F-452E-9C46-6446A61B31A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7">
                  <a:extLst>
                    <a:ext uri="{FF2B5EF4-FFF2-40B4-BE49-F238E27FC236}">
                      <a16:creationId xmlns:a16="http://schemas.microsoft.com/office/drawing/2014/main" xmlns="" id="{960D613A-09EE-4D54-844C-D0C140647C98}"/>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8">
                  <a:extLst>
                    <a:ext uri="{FF2B5EF4-FFF2-40B4-BE49-F238E27FC236}">
                      <a16:creationId xmlns:a16="http://schemas.microsoft.com/office/drawing/2014/main" xmlns="" id="{7382F0DB-8678-4F32-9191-3CC1E5EFEB29}"/>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9">
                  <a:extLst>
                    <a:ext uri="{FF2B5EF4-FFF2-40B4-BE49-F238E27FC236}">
                      <a16:creationId xmlns:a16="http://schemas.microsoft.com/office/drawing/2014/main" xmlns="" id="{62ECFFF0-F9F2-43EC-8DBF-F860EA5139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0">
                  <a:extLst>
                    <a:ext uri="{FF2B5EF4-FFF2-40B4-BE49-F238E27FC236}">
                      <a16:creationId xmlns:a16="http://schemas.microsoft.com/office/drawing/2014/main" xmlns="" id="{AF0A5322-543C-47FC-91E8-40255E2C1F2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1">
                  <a:extLst>
                    <a:ext uri="{FF2B5EF4-FFF2-40B4-BE49-F238E27FC236}">
                      <a16:creationId xmlns:a16="http://schemas.microsoft.com/office/drawing/2014/main" xmlns="" id="{9385A3B2-1E35-4423-98DB-651A7A7DE6F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2">
                  <a:extLst>
                    <a:ext uri="{FF2B5EF4-FFF2-40B4-BE49-F238E27FC236}">
                      <a16:creationId xmlns:a16="http://schemas.microsoft.com/office/drawing/2014/main" xmlns="" id="{2AEF9CFD-B661-46A4-A15B-07F03963C59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3">
                  <a:extLst>
                    <a:ext uri="{FF2B5EF4-FFF2-40B4-BE49-F238E27FC236}">
                      <a16:creationId xmlns:a16="http://schemas.microsoft.com/office/drawing/2014/main" xmlns="" id="{86C85FF0-7173-4CBE-88E7-41A6ADF92CC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4">
                  <a:extLst>
                    <a:ext uri="{FF2B5EF4-FFF2-40B4-BE49-F238E27FC236}">
                      <a16:creationId xmlns:a16="http://schemas.microsoft.com/office/drawing/2014/main" xmlns="" id="{FA45B30B-C4A8-4316-90BF-7AD107E1889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5">
                  <a:extLst>
                    <a:ext uri="{FF2B5EF4-FFF2-40B4-BE49-F238E27FC236}">
                      <a16:creationId xmlns:a16="http://schemas.microsoft.com/office/drawing/2014/main" xmlns="" id="{B8DC8B4D-4367-4F76-AEFD-64AF3B898ED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6">
                  <a:extLst>
                    <a:ext uri="{FF2B5EF4-FFF2-40B4-BE49-F238E27FC236}">
                      <a16:creationId xmlns:a16="http://schemas.microsoft.com/office/drawing/2014/main" xmlns="" id="{7A5A3754-0245-4D85-AB19-3225E18D0C4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7">
                  <a:extLst>
                    <a:ext uri="{FF2B5EF4-FFF2-40B4-BE49-F238E27FC236}">
                      <a16:creationId xmlns:a16="http://schemas.microsoft.com/office/drawing/2014/main" xmlns="" id="{8D09F59A-D93A-4C65-A064-F3E844398328}"/>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8">
                  <a:extLst>
                    <a:ext uri="{FF2B5EF4-FFF2-40B4-BE49-F238E27FC236}">
                      <a16:creationId xmlns:a16="http://schemas.microsoft.com/office/drawing/2014/main" xmlns="" id="{4269B545-1A75-4E7E-9A65-9DF1A12F94B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9">
                  <a:extLst>
                    <a:ext uri="{FF2B5EF4-FFF2-40B4-BE49-F238E27FC236}">
                      <a16:creationId xmlns:a16="http://schemas.microsoft.com/office/drawing/2014/main" xmlns="" id="{D7B5E889-EA92-426C-A2CA-89BFCBC5F9F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0">
                  <a:extLst>
                    <a:ext uri="{FF2B5EF4-FFF2-40B4-BE49-F238E27FC236}">
                      <a16:creationId xmlns:a16="http://schemas.microsoft.com/office/drawing/2014/main" xmlns="" id="{58733A19-0FA0-4473-B39F-8CF1A8B8E42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1">
                  <a:extLst>
                    <a:ext uri="{FF2B5EF4-FFF2-40B4-BE49-F238E27FC236}">
                      <a16:creationId xmlns:a16="http://schemas.microsoft.com/office/drawing/2014/main" xmlns="" id="{2C0824BB-90C2-498F-B559-AE75B1665EC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2">
                  <a:extLst>
                    <a:ext uri="{FF2B5EF4-FFF2-40B4-BE49-F238E27FC236}">
                      <a16:creationId xmlns:a16="http://schemas.microsoft.com/office/drawing/2014/main" xmlns="" id="{627D4A9D-35E6-4B69-BE7E-BF1C85386B5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3">
                  <a:extLst>
                    <a:ext uri="{FF2B5EF4-FFF2-40B4-BE49-F238E27FC236}">
                      <a16:creationId xmlns:a16="http://schemas.microsoft.com/office/drawing/2014/main" xmlns="" id="{9DF924BE-103C-495F-899B-937F192B316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4">
                  <a:extLst>
                    <a:ext uri="{FF2B5EF4-FFF2-40B4-BE49-F238E27FC236}">
                      <a16:creationId xmlns:a16="http://schemas.microsoft.com/office/drawing/2014/main" xmlns="" id="{F6CEB51D-C9FB-4421-BAF4-4F5E1329B58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5">
                  <a:extLst>
                    <a:ext uri="{FF2B5EF4-FFF2-40B4-BE49-F238E27FC236}">
                      <a16:creationId xmlns:a16="http://schemas.microsoft.com/office/drawing/2014/main" xmlns="" id="{A549066E-D4A1-4536-92D1-8A2665256A6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6">
                  <a:extLst>
                    <a:ext uri="{FF2B5EF4-FFF2-40B4-BE49-F238E27FC236}">
                      <a16:creationId xmlns:a16="http://schemas.microsoft.com/office/drawing/2014/main" xmlns="" id="{1F75ABAC-6736-4300-830D-9A6492923113}"/>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7">
                  <a:extLst>
                    <a:ext uri="{FF2B5EF4-FFF2-40B4-BE49-F238E27FC236}">
                      <a16:creationId xmlns:a16="http://schemas.microsoft.com/office/drawing/2014/main" xmlns="" id="{6605C066-31B0-40B2-AD47-924A36CAD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8">
                  <a:extLst>
                    <a:ext uri="{FF2B5EF4-FFF2-40B4-BE49-F238E27FC236}">
                      <a16:creationId xmlns:a16="http://schemas.microsoft.com/office/drawing/2014/main" xmlns="" id="{6702A30A-4579-48A0-9425-B6FF939AE47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9">
                  <a:extLst>
                    <a:ext uri="{FF2B5EF4-FFF2-40B4-BE49-F238E27FC236}">
                      <a16:creationId xmlns:a16="http://schemas.microsoft.com/office/drawing/2014/main" xmlns="" id="{0379C1B2-20AB-4860-9D1A-F142C12B8F38}"/>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0">
                  <a:extLst>
                    <a:ext uri="{FF2B5EF4-FFF2-40B4-BE49-F238E27FC236}">
                      <a16:creationId xmlns:a16="http://schemas.microsoft.com/office/drawing/2014/main" xmlns="" id="{F75B9D9E-08FB-45C9-A5B1-EAD9873DB81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1">
                  <a:extLst>
                    <a:ext uri="{FF2B5EF4-FFF2-40B4-BE49-F238E27FC236}">
                      <a16:creationId xmlns:a16="http://schemas.microsoft.com/office/drawing/2014/main" xmlns="" id="{DC766D6D-7731-4C1F-A04A-266596492E9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2">
                  <a:extLst>
                    <a:ext uri="{FF2B5EF4-FFF2-40B4-BE49-F238E27FC236}">
                      <a16:creationId xmlns:a16="http://schemas.microsoft.com/office/drawing/2014/main" xmlns="" id="{1489C3A4-9C92-43AC-9B5F-F67E2C50A45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3">
                  <a:extLst>
                    <a:ext uri="{FF2B5EF4-FFF2-40B4-BE49-F238E27FC236}">
                      <a16:creationId xmlns:a16="http://schemas.microsoft.com/office/drawing/2014/main" xmlns="" id="{0E38EDCB-AF28-4AA1-9F5E-A05AC274C3A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4">
                  <a:extLst>
                    <a:ext uri="{FF2B5EF4-FFF2-40B4-BE49-F238E27FC236}">
                      <a16:creationId xmlns:a16="http://schemas.microsoft.com/office/drawing/2014/main" xmlns="" id="{EAC983FC-EE0F-474C-973A-9A0DBA6AC859}"/>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5">
                  <a:extLst>
                    <a:ext uri="{FF2B5EF4-FFF2-40B4-BE49-F238E27FC236}">
                      <a16:creationId xmlns:a16="http://schemas.microsoft.com/office/drawing/2014/main" xmlns="" id="{2AC5DFB9-CBCC-447D-8C95-AB1A7A264EF0}"/>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6">
                  <a:extLst>
                    <a:ext uri="{FF2B5EF4-FFF2-40B4-BE49-F238E27FC236}">
                      <a16:creationId xmlns:a16="http://schemas.microsoft.com/office/drawing/2014/main" xmlns="" id="{27E214A9-6946-42E5-8856-CB33BBB87B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7">
                  <a:extLst>
                    <a:ext uri="{FF2B5EF4-FFF2-40B4-BE49-F238E27FC236}">
                      <a16:creationId xmlns:a16="http://schemas.microsoft.com/office/drawing/2014/main" xmlns="" id="{5B0DDBA6-5F02-4C16-8F0B-25297EBA5808}"/>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8">
                  <a:extLst>
                    <a:ext uri="{FF2B5EF4-FFF2-40B4-BE49-F238E27FC236}">
                      <a16:creationId xmlns:a16="http://schemas.microsoft.com/office/drawing/2014/main" xmlns="" id="{FB61DFE5-E625-45CE-A6AF-1AC492D32DC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9">
                  <a:extLst>
                    <a:ext uri="{FF2B5EF4-FFF2-40B4-BE49-F238E27FC236}">
                      <a16:creationId xmlns:a16="http://schemas.microsoft.com/office/drawing/2014/main" xmlns="" id="{52CE5B56-E107-4F34-AF5C-78CB307609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0">
                  <a:extLst>
                    <a:ext uri="{FF2B5EF4-FFF2-40B4-BE49-F238E27FC236}">
                      <a16:creationId xmlns:a16="http://schemas.microsoft.com/office/drawing/2014/main" xmlns="" id="{950C3C2C-AA36-4090-AB6D-F0F6CA06BE9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1">
                  <a:extLst>
                    <a:ext uri="{FF2B5EF4-FFF2-40B4-BE49-F238E27FC236}">
                      <a16:creationId xmlns:a16="http://schemas.microsoft.com/office/drawing/2014/main" xmlns="" id="{740BFDBC-ADE0-4903-984E-DA994B8F8B92}"/>
                    </a:ext>
                  </a:extLst>
                </p:cNvPr>
                <p:cNvSpPr/>
                <p:nvPr/>
              </p:nvSpPr>
              <p:spPr bwMode="auto">
                <a:xfrm>
                  <a:off x="4145361" y="1703388"/>
                  <a:ext cx="109538" cy="19051"/>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2">
                  <a:extLst>
                    <a:ext uri="{FF2B5EF4-FFF2-40B4-BE49-F238E27FC236}">
                      <a16:creationId xmlns:a16="http://schemas.microsoft.com/office/drawing/2014/main" xmlns="" id="{38BFCEE0-09C1-48D6-BA65-0CC51429C68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3">
                  <a:extLst>
                    <a:ext uri="{FF2B5EF4-FFF2-40B4-BE49-F238E27FC236}">
                      <a16:creationId xmlns:a16="http://schemas.microsoft.com/office/drawing/2014/main" xmlns="" id="{1BEFD8FE-2424-48D2-AFE7-CDC3661DF956}"/>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4">
                  <a:extLst>
                    <a:ext uri="{FF2B5EF4-FFF2-40B4-BE49-F238E27FC236}">
                      <a16:creationId xmlns:a16="http://schemas.microsoft.com/office/drawing/2014/main" xmlns="" id="{39E11DB6-9C7C-4F45-B41B-4B6CD872A9D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5">
                  <a:extLst>
                    <a:ext uri="{FF2B5EF4-FFF2-40B4-BE49-F238E27FC236}">
                      <a16:creationId xmlns:a16="http://schemas.microsoft.com/office/drawing/2014/main" xmlns="" id="{885116C3-E1B5-4275-A7E8-0552A3826A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6">
                  <a:extLst>
                    <a:ext uri="{FF2B5EF4-FFF2-40B4-BE49-F238E27FC236}">
                      <a16:creationId xmlns:a16="http://schemas.microsoft.com/office/drawing/2014/main" xmlns="" id="{A0509A08-C3F9-44EA-A5CD-23F2B18F1DC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7">
                  <a:extLst>
                    <a:ext uri="{FF2B5EF4-FFF2-40B4-BE49-F238E27FC236}">
                      <a16:creationId xmlns:a16="http://schemas.microsoft.com/office/drawing/2014/main" xmlns="" id="{A59201E9-B97E-4C45-93E7-14EB41DB7D5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8">
                  <a:extLst>
                    <a:ext uri="{FF2B5EF4-FFF2-40B4-BE49-F238E27FC236}">
                      <a16:creationId xmlns:a16="http://schemas.microsoft.com/office/drawing/2014/main" xmlns="" id="{F422E267-39EF-4076-8740-631B5557124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9">
                  <a:extLst>
                    <a:ext uri="{FF2B5EF4-FFF2-40B4-BE49-F238E27FC236}">
                      <a16:creationId xmlns:a16="http://schemas.microsoft.com/office/drawing/2014/main" xmlns="" id="{0C799271-6826-4F2C-A9FB-DD6CC392EDD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0">
                  <a:extLst>
                    <a:ext uri="{FF2B5EF4-FFF2-40B4-BE49-F238E27FC236}">
                      <a16:creationId xmlns:a16="http://schemas.microsoft.com/office/drawing/2014/main" xmlns="" id="{F168B025-9279-44B0-B3D4-F0AA140B534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1">
                  <a:extLst>
                    <a:ext uri="{FF2B5EF4-FFF2-40B4-BE49-F238E27FC236}">
                      <a16:creationId xmlns:a16="http://schemas.microsoft.com/office/drawing/2014/main" xmlns="" id="{4EE751E0-308A-410E-93E3-A878B98A86F1}"/>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2">
                  <a:extLst>
                    <a:ext uri="{FF2B5EF4-FFF2-40B4-BE49-F238E27FC236}">
                      <a16:creationId xmlns:a16="http://schemas.microsoft.com/office/drawing/2014/main" xmlns="" id="{858ED0C2-ED86-43FE-99E7-88D705829A7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3">
                  <a:extLst>
                    <a:ext uri="{FF2B5EF4-FFF2-40B4-BE49-F238E27FC236}">
                      <a16:creationId xmlns:a16="http://schemas.microsoft.com/office/drawing/2014/main" xmlns="" id="{4A159939-A435-4C50-9A31-C25D1F084D9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4">
                  <a:extLst>
                    <a:ext uri="{FF2B5EF4-FFF2-40B4-BE49-F238E27FC236}">
                      <a16:creationId xmlns:a16="http://schemas.microsoft.com/office/drawing/2014/main" xmlns="" id="{2ACD8E5E-E45C-4612-AB7C-FB422AAD4E5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5">
                  <a:extLst>
                    <a:ext uri="{FF2B5EF4-FFF2-40B4-BE49-F238E27FC236}">
                      <a16:creationId xmlns:a16="http://schemas.microsoft.com/office/drawing/2014/main" xmlns="" id="{FB2003C4-1627-4D4A-AE32-99FF94D9EB4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6">
                  <a:extLst>
                    <a:ext uri="{FF2B5EF4-FFF2-40B4-BE49-F238E27FC236}">
                      <a16:creationId xmlns:a16="http://schemas.microsoft.com/office/drawing/2014/main" xmlns="" id="{55936854-475E-44F8-89B5-C1679A876D2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7">
                  <a:extLst>
                    <a:ext uri="{FF2B5EF4-FFF2-40B4-BE49-F238E27FC236}">
                      <a16:creationId xmlns:a16="http://schemas.microsoft.com/office/drawing/2014/main" xmlns="" id="{10C3A086-4E2E-47F5-90E7-144B1DE56AA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8">
                  <a:extLst>
                    <a:ext uri="{FF2B5EF4-FFF2-40B4-BE49-F238E27FC236}">
                      <a16:creationId xmlns:a16="http://schemas.microsoft.com/office/drawing/2014/main" xmlns="" id="{B51076D3-62B1-4B15-8AD2-5929078D11A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9">
                  <a:extLst>
                    <a:ext uri="{FF2B5EF4-FFF2-40B4-BE49-F238E27FC236}">
                      <a16:creationId xmlns:a16="http://schemas.microsoft.com/office/drawing/2014/main" xmlns="" id="{A3A54C95-E20E-4A0F-A5DD-601E346E56E8}"/>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0">
                  <a:extLst>
                    <a:ext uri="{FF2B5EF4-FFF2-40B4-BE49-F238E27FC236}">
                      <a16:creationId xmlns:a16="http://schemas.microsoft.com/office/drawing/2014/main" xmlns="" id="{0838C221-D24D-4F91-883C-BE4518A5551A}"/>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1">
                  <a:extLst>
                    <a:ext uri="{FF2B5EF4-FFF2-40B4-BE49-F238E27FC236}">
                      <a16:creationId xmlns:a16="http://schemas.microsoft.com/office/drawing/2014/main" xmlns="" id="{340713F0-C4D0-414E-9DCA-0065B7B1E39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2">
                  <a:extLst>
                    <a:ext uri="{FF2B5EF4-FFF2-40B4-BE49-F238E27FC236}">
                      <a16:creationId xmlns:a16="http://schemas.microsoft.com/office/drawing/2014/main" xmlns="" id="{DD17C8D4-5E6F-4B85-805E-1F8A3EDE03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5" name="文本框 49">
              <a:extLst>
                <a:ext uri="{FF2B5EF4-FFF2-40B4-BE49-F238E27FC236}">
                  <a16:creationId xmlns:a16="http://schemas.microsoft.com/office/drawing/2014/main" xmlns="" id="{A24E153B-3B76-47C4-97F5-6C9C19FA3A43}"/>
                </a:ext>
              </a:extLst>
            </p:cNvPr>
            <p:cNvSpPr txBox="1">
              <a:spLocks noChangeArrowheads="1"/>
            </p:cNvSpPr>
            <p:nvPr/>
          </p:nvSpPr>
          <p:spPr bwMode="auto">
            <a:xfrm>
              <a:off x="2025013" y="2028013"/>
              <a:ext cx="2909328" cy="312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SimSun" panose="02010600030101010101" pitchFamily="2" charset="-122"/>
                <a:cs typeface="+mn-cs"/>
              </a:endParaRPr>
            </a:p>
          </p:txBody>
        </p:sp>
      </p:grpSp>
      <p:pic>
        <p:nvPicPr>
          <p:cNvPr id="108" name="PA_库_图片 27"/>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a:stretch>
            <a:fillRect/>
          </a:stretch>
        </p:blipFill>
        <p:spPr>
          <a:xfrm rot="5174318">
            <a:off x="1391835" y="-916176"/>
            <a:ext cx="2319308" cy="5687700"/>
          </a:xfrm>
          <a:prstGeom prst="rect">
            <a:avLst/>
          </a:prstGeom>
        </p:spPr>
      </p:pic>
    </p:spTree>
    <p:extLst>
      <p:ext uri="{BB962C8B-B14F-4D97-AF65-F5344CB8AC3E}">
        <p14:creationId xmlns:p14="http://schemas.microsoft.com/office/powerpoint/2010/main" val="78140859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8546" y="1645285"/>
            <a:ext cx="3996147" cy="823595"/>
          </a:xfrm>
        </p:spPr>
        <p:txBody>
          <a:bodyPr>
            <a:noAutofit/>
          </a:bodyPr>
          <a:lstStyle/>
          <a:p>
            <a:pPr algn="ctr"/>
            <a:r>
              <a:rPr lang="en-US" sz="3200" i="1"/>
              <a:t>Vụ cháy khu nhà </a:t>
            </a:r>
            <a:r>
              <a:rPr lang="en-US" sz="3200" i="1" smtClean="0"/>
              <a:t>kho hóa </a:t>
            </a:r>
            <a:r>
              <a:rPr lang="en-US" sz="3200" i="1"/>
              <a:t>chất ở</a:t>
            </a:r>
            <a:r>
              <a:rPr lang="en-US" sz="3200"/>
              <a:t/>
            </a:r>
            <a:br>
              <a:rPr lang="en-US" sz="3200"/>
            </a:br>
            <a:r>
              <a:rPr lang="en-US" sz="3200" i="1"/>
              <a:t> thành phố Thiên Tân (Trung Quốc)</a:t>
            </a:r>
            <a:r>
              <a:rPr lang="en-US" sz="3200"/>
              <a:t/>
            </a:r>
            <a:br>
              <a:rPr lang="en-US" sz="3200"/>
            </a:br>
            <a:endParaRPr lang="en-US" sz="3200"/>
          </a:p>
        </p:txBody>
      </p:sp>
      <p:sp>
        <p:nvSpPr>
          <p:cNvPr id="3" name="Content Placeholder 2"/>
          <p:cNvSpPr>
            <a:spLocks noGrp="1"/>
          </p:cNvSpPr>
          <p:nvPr>
            <p:ph idx="1"/>
          </p:nvPr>
        </p:nvSpPr>
        <p:spPr>
          <a:xfrm>
            <a:off x="838200" y="4467497"/>
            <a:ext cx="5013960" cy="1709466"/>
          </a:xfrm>
        </p:spPr>
        <p:txBody>
          <a:bodyPr>
            <a:normAutofit/>
          </a:bodyPr>
          <a:lstStyle/>
          <a:p>
            <a:pPr marL="0" indent="0" algn="ctr">
              <a:buNone/>
            </a:pPr>
            <a:r>
              <a:rPr lang="en-US" sz="3200" i="1"/>
              <a:t>Cháy kho than củi 200 tấn </a:t>
            </a:r>
            <a:r>
              <a:rPr lang="en-US" sz="3200"/>
              <a:t> </a:t>
            </a:r>
            <a:r>
              <a:rPr lang="en-US" sz="3200" i="1" smtClean="0"/>
              <a:t>tại </a:t>
            </a:r>
            <a:r>
              <a:rPr lang="en-US" sz="3200" i="1"/>
              <a:t>Quảng Ngãi (Việt </a:t>
            </a:r>
            <a:r>
              <a:rPr lang="en-US" sz="3200" i="1" smtClean="0"/>
              <a:t>Nam</a:t>
            </a:r>
            <a:r>
              <a:rPr lang="en-US" sz="3200" i="1"/>
              <a:t>)</a:t>
            </a:r>
            <a:endParaRPr lang="en-US" sz="3200"/>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p:nvPr/>
        </p:nvPicPr>
        <p:blipFill>
          <a:blip r:embed="rId2"/>
          <a:stretch>
            <a:fillRect/>
          </a:stretch>
        </p:blipFill>
        <p:spPr>
          <a:xfrm>
            <a:off x="-1" y="0"/>
            <a:ext cx="6283235" cy="3958046"/>
          </a:xfrm>
          <a:prstGeom prst="rect">
            <a:avLst/>
          </a:prstGeom>
        </p:spPr>
      </p:pic>
      <p:pic>
        <p:nvPicPr>
          <p:cNvPr id="6" name="Picture 5"/>
          <p:cNvPicPr/>
          <p:nvPr/>
        </p:nvPicPr>
        <p:blipFill>
          <a:blip r:embed="rId3"/>
          <a:stretch>
            <a:fillRect/>
          </a:stretch>
        </p:blipFill>
        <p:spPr>
          <a:xfrm>
            <a:off x="6283234" y="2934517"/>
            <a:ext cx="5908766" cy="3936546"/>
          </a:xfrm>
          <a:prstGeom prst="rect">
            <a:avLst/>
          </a:prstGeom>
        </p:spPr>
      </p:pic>
    </p:spTree>
    <p:extLst>
      <p:ext uri="{BB962C8B-B14F-4D97-AF65-F5344CB8AC3E}">
        <p14:creationId xmlns:p14="http://schemas.microsoft.com/office/powerpoint/2010/main" val="72977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4253AB-DF5B-4EF0-ACAF-FA435AF2C772}"/>
              </a:ext>
            </a:extLst>
          </p:cNvPr>
          <p:cNvPicPr>
            <a:picLocks noChangeAspect="1"/>
          </p:cNvPicPr>
          <p:nvPr/>
        </p:nvPicPr>
        <p:blipFill>
          <a:blip r:embed="rId2"/>
          <a:stretch>
            <a:fillRect/>
          </a:stretch>
        </p:blipFill>
        <p:spPr>
          <a:xfrm>
            <a:off x="0" y="32269"/>
            <a:ext cx="12192000" cy="6793462"/>
          </a:xfrm>
          <a:prstGeom prst="rect">
            <a:avLst/>
          </a:prstGeom>
        </p:spPr>
      </p:pic>
      <p:pic>
        <p:nvPicPr>
          <p:cNvPr id="6" name="Picture 5"/>
          <p:cNvPicPr>
            <a:picLocks noChangeAspect="1"/>
          </p:cNvPicPr>
          <p:nvPr/>
        </p:nvPicPr>
        <p:blipFill>
          <a:blip r:embed="rId3"/>
          <a:stretch>
            <a:fillRect/>
          </a:stretch>
        </p:blipFill>
        <p:spPr>
          <a:xfrm>
            <a:off x="848853" y="647109"/>
            <a:ext cx="4058985" cy="6037449"/>
          </a:xfrm>
          <a:prstGeom prst="rect">
            <a:avLst/>
          </a:prstGeom>
        </p:spPr>
      </p:pic>
      <p:sp>
        <p:nvSpPr>
          <p:cNvPr id="7" name="Rectangle 6"/>
          <p:cNvSpPr>
            <a:spLocks noChangeArrowheads="1"/>
          </p:cNvSpPr>
          <p:nvPr/>
        </p:nvSpPr>
        <p:spPr bwMode="auto">
          <a:xfrm rot="21274563">
            <a:off x="1416543" y="1226876"/>
            <a:ext cx="2923605"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9Slide05 Fourth" panose="00000500000000000000" pitchFamily="2" charset="0"/>
                <a:ea typeface="Helvetica Neue"/>
                <a:cs typeface="Helvetica Neue"/>
              </a:rPr>
              <a:t>Bài</a:t>
            </a:r>
            <a:r>
              <a:rPr kumimoji="0" lang="en-US" altLang="en-US" sz="4400" b="1" i="0" u="none" strike="noStrike" kern="1200" cap="none" spc="0" normalizeH="0" baseline="0" noProof="0" dirty="0">
                <a:ln>
                  <a:noFill/>
                </a:ln>
                <a:solidFill>
                  <a:srgbClr val="0000FF"/>
                </a:solidFill>
                <a:effectLst/>
                <a:uLnTx/>
                <a:uFillTx/>
                <a:latin typeface="#9Slide05 Fourth" panose="00000500000000000000" pitchFamily="2" charset="0"/>
                <a:ea typeface="Helvetica Neue"/>
                <a:cs typeface="Helvetica Neue"/>
              </a:rPr>
              <a:t> 9:</a:t>
            </a:r>
            <a:r>
              <a:rPr kumimoji="0" lang="en-US" altLang="en-US" sz="4400" b="1" i="0" u="none" strike="noStrike" kern="1200" cap="none" spc="0" normalizeH="0" baseline="0" noProof="0" dirty="0">
                <a:ln>
                  <a:noFill/>
                </a:ln>
                <a:solidFill>
                  <a:srgbClr val="FF0000"/>
                </a:solidFill>
                <a:effectLst/>
                <a:uLnTx/>
                <a:uFillTx/>
                <a:latin typeface="#9Slide05 Fourth" panose="00000500000000000000" pitchFamily="2" charset="0"/>
                <a:ea typeface="Helvetica Neue"/>
                <a:cs typeface="Helvetica Neue"/>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err="1">
                <a:ln>
                  <a:noFill/>
                </a:ln>
                <a:solidFill>
                  <a:srgbClr val="FF0000"/>
                </a:solidFill>
                <a:effectLst/>
                <a:uLnTx/>
                <a:uFillTx/>
                <a:latin typeface="#9Slide05 Fourth" panose="00000500000000000000" pitchFamily="2" charset="0"/>
                <a:ea typeface="Helvetica Neue"/>
                <a:cs typeface="Helvetica Neue"/>
              </a:rPr>
              <a:t>Phòng</a:t>
            </a:r>
            <a:r>
              <a:rPr kumimoji="0" lang="en-US" altLang="en-US" sz="4000" b="1" i="0" u="none" strike="noStrike" kern="1200" cap="none" spc="0" normalizeH="0" baseline="0" noProof="0">
                <a:ln>
                  <a:noFill/>
                </a:ln>
                <a:solidFill>
                  <a:srgbClr val="FF0000"/>
                </a:solidFill>
                <a:effectLst/>
                <a:uLnTx/>
                <a:uFillTx/>
                <a:latin typeface="#9Slide05 Fourth" panose="00000500000000000000" pitchFamily="2" charset="0"/>
                <a:ea typeface="Helvetica Neue"/>
                <a:cs typeface="Helvetica Neue"/>
              </a:rPr>
              <a:t> </a:t>
            </a:r>
            <a:r>
              <a:rPr kumimoji="0" lang="en-US" altLang="en-US" sz="4000" b="1" i="0" u="none" strike="noStrike" kern="1200" cap="none" spc="0" normalizeH="0" baseline="0" noProof="0" smtClean="0">
                <a:ln>
                  <a:noFill/>
                </a:ln>
                <a:solidFill>
                  <a:srgbClr val="FF0000"/>
                </a:solidFill>
                <a:effectLst/>
                <a:uLnTx/>
                <a:uFillTx/>
                <a:latin typeface="#9Slide05 Fourth" panose="00000500000000000000" pitchFamily="2" charset="0"/>
                <a:ea typeface="Helvetica Neue"/>
                <a:cs typeface="Helvetica Neue"/>
              </a:rPr>
              <a:t>ngừa</a:t>
            </a:r>
            <a:r>
              <a:rPr kumimoji="0" lang="en-US" altLang="en-US" sz="4000" b="1" i="0" u="none" strike="noStrike" kern="1200" cap="none" spc="0" normalizeH="0" noProof="0" smtClean="0">
                <a:ln>
                  <a:noFill/>
                </a:ln>
                <a:solidFill>
                  <a:srgbClr val="FF0000"/>
                </a:solidFill>
                <a:effectLst/>
                <a:uLnTx/>
                <a:uFillTx/>
                <a:latin typeface="#9Slide05 Fourth" panose="00000500000000000000" pitchFamily="2" charset="0"/>
                <a:ea typeface="Helvetica Neue"/>
                <a:cs typeface="Helvetica Neue"/>
              </a:rPr>
              <a:t> tai nạn vũ khí, cháy, nổ và các chất độc hại</a:t>
            </a:r>
            <a:endParaRPr kumimoji="0" lang="en-SG" altLang="en-US" sz="4000" b="1" i="0" u="none" strike="noStrike" kern="1200" cap="none" spc="0" normalizeH="0" baseline="0" noProof="0" dirty="0">
              <a:ln>
                <a:noFill/>
              </a:ln>
              <a:solidFill>
                <a:srgbClr val="0000FF"/>
              </a:solidFill>
              <a:effectLst/>
              <a:uLnTx/>
              <a:uFillTx/>
              <a:latin typeface="#9Slide05 Fourth" panose="00000500000000000000" pitchFamily="2" charset="0"/>
              <a:ea typeface="微软雅黑" panose="020B0503020204020204" pitchFamily="34" charset="-122"/>
              <a:cs typeface="+mn-cs"/>
            </a:endParaRPr>
          </a:p>
        </p:txBody>
      </p:sp>
      <p:pic>
        <p:nvPicPr>
          <p:cNvPr id="8" name="Picture 7"/>
          <p:cNvPicPr>
            <a:picLocks noChangeAspect="1"/>
          </p:cNvPicPr>
          <p:nvPr/>
        </p:nvPicPr>
        <p:blipFill>
          <a:blip r:embed="rId4"/>
          <a:stretch>
            <a:fillRect/>
          </a:stretch>
        </p:blipFill>
        <p:spPr>
          <a:xfrm>
            <a:off x="6595461" y="2802404"/>
            <a:ext cx="5038519" cy="3882155"/>
          </a:xfrm>
          <a:prstGeom prst="rect">
            <a:avLst/>
          </a:prstGeom>
        </p:spPr>
      </p:pic>
      <p:sp>
        <p:nvSpPr>
          <p:cNvPr id="9" name="文本框 6"/>
          <p:cNvSpPr txBox="1"/>
          <p:nvPr/>
        </p:nvSpPr>
        <p:spPr>
          <a:xfrm>
            <a:off x="7245240" y="4743481"/>
            <a:ext cx="394866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II. KHÁM</a:t>
            </a:r>
            <a:r>
              <a:rPr kumimoji="0" lang="en-US" altLang="zh-CN" sz="3200" b="1" i="0" u="none" strike="noStrike" kern="1200" cap="none" spc="0" normalizeH="0" noProof="0" smtClean="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rPr>
              <a:t> PHÁ</a:t>
            </a:r>
            <a:endParaRPr kumimoji="0" lang="zh-CN" altLang="en-US" sz="3200" b="1" i="0" u="none" strike="noStrike" kern="1200" cap="none" spc="0" normalizeH="0" baseline="0" noProof="0" dirty="0">
              <a:ln>
                <a:noFill/>
              </a:ln>
              <a:solidFill>
                <a:prstClr val="black"/>
              </a:solidFill>
              <a:effectLst>
                <a:glow rad="101600">
                  <a:srgbClr val="E6B91E">
                    <a:satMod val="175000"/>
                    <a:alpha val="40000"/>
                  </a:srgbClr>
                </a:glow>
              </a:effectLst>
              <a:uLnTx/>
              <a:uFillTx/>
              <a:latin typeface="SVN-Vanilla Daisy Pro" panose="00000500000000000000" pitchFamily="2" charset="0"/>
              <a:ea typeface="微软雅黑" panose="020B0503020204020204" charset="-122"/>
              <a:cs typeface="Times New Roman" pitchFamily="18" charset="0"/>
            </a:endParaRPr>
          </a:p>
        </p:txBody>
      </p:sp>
    </p:spTree>
    <p:extLst>
      <p:ext uri="{BB962C8B-B14F-4D97-AF65-F5344CB8AC3E}">
        <p14:creationId xmlns:p14="http://schemas.microsoft.com/office/powerpoint/2010/main" val="2200300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984"/>
        <p:cNvGrpSpPr/>
        <p:nvPr/>
      </p:nvGrpSpPr>
      <p:grpSpPr>
        <a:xfrm>
          <a:off x="0" y="0"/>
          <a:ext cx="0" cy="0"/>
          <a:chOff x="0" y="0"/>
          <a:chExt cx="0" cy="0"/>
        </a:xfrm>
      </p:grpSpPr>
      <p:sp>
        <p:nvSpPr>
          <p:cNvPr id="985" name="Google Shape;985;p38"/>
          <p:cNvSpPr/>
          <p:nvPr/>
        </p:nvSpPr>
        <p:spPr>
          <a:xfrm>
            <a:off x="547877" y="2765294"/>
            <a:ext cx="10981379" cy="2812000"/>
          </a:xfrm>
          <a:prstGeom prst="roundRect">
            <a:avLst>
              <a:gd name="adj" fmla="val 50000"/>
            </a:avLst>
          </a:prstGeom>
          <a:solidFill>
            <a:schemeClr val="accent5"/>
          </a:solidFill>
          <a:ln w="76200" cap="flat" cmpd="sng">
            <a:solidFill>
              <a:schemeClr val="lt1"/>
            </a:solidFill>
            <a:prstDash val="solid"/>
            <a:round/>
            <a:headEnd type="none" w="sm" len="sm"/>
            <a:tailEnd type="none" w="sm" len="sm"/>
          </a:ln>
          <a:effectLst>
            <a:outerShdw blurRad="57150" dist="19050" dir="324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88" name="Google Shape;988;p38"/>
          <p:cNvGrpSpPr/>
          <p:nvPr/>
        </p:nvGrpSpPr>
        <p:grpSpPr>
          <a:xfrm>
            <a:off x="3081774" y="2248614"/>
            <a:ext cx="6028471" cy="385561"/>
            <a:chOff x="2721830" y="1314985"/>
            <a:chExt cx="4521353" cy="289171"/>
          </a:xfrm>
        </p:grpSpPr>
        <p:sp>
          <p:nvSpPr>
            <p:cNvPr id="989" name="Google Shape;989;p38"/>
            <p:cNvSpPr/>
            <p:nvPr/>
          </p:nvSpPr>
          <p:spPr>
            <a:xfrm>
              <a:off x="2721830"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38"/>
            <p:cNvSpPr/>
            <p:nvPr/>
          </p:nvSpPr>
          <p:spPr>
            <a:xfrm>
              <a:off x="6954105" y="1314985"/>
              <a:ext cx="289078" cy="289171"/>
            </a:xfrm>
            <a:custGeom>
              <a:avLst/>
              <a:gdLst/>
              <a:ahLst/>
              <a:cxnLst/>
              <a:rect l="l" t="t" r="r" b="b"/>
              <a:pathLst>
                <a:path w="3441" h="3442" extrusionOk="0">
                  <a:moveTo>
                    <a:pt x="1720" y="1"/>
                  </a:moveTo>
                  <a:lnTo>
                    <a:pt x="1304" y="1305"/>
                  </a:lnTo>
                  <a:lnTo>
                    <a:pt x="0" y="1721"/>
                  </a:lnTo>
                  <a:lnTo>
                    <a:pt x="1304" y="2137"/>
                  </a:lnTo>
                  <a:lnTo>
                    <a:pt x="1720" y="3441"/>
                  </a:lnTo>
                  <a:lnTo>
                    <a:pt x="2138" y="2137"/>
                  </a:lnTo>
                  <a:lnTo>
                    <a:pt x="3440" y="1721"/>
                  </a:lnTo>
                  <a:lnTo>
                    <a:pt x="2138" y="1305"/>
                  </a:lnTo>
                  <a:lnTo>
                    <a:pt x="1720"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Title 1">
            <a:extLst>
              <a:ext uri="{FF2B5EF4-FFF2-40B4-BE49-F238E27FC236}">
                <a16:creationId xmlns:a16="http://schemas.microsoft.com/office/drawing/2014/main" xmlns="" id="{9E248B6E-2F6B-4709-DFFA-3B2DB362CF11}"/>
              </a:ext>
            </a:extLst>
          </p:cNvPr>
          <p:cNvSpPr>
            <a:spLocks noGrp="1"/>
          </p:cNvSpPr>
          <p:nvPr>
            <p:ph type="title"/>
          </p:nvPr>
        </p:nvSpPr>
        <p:spPr>
          <a:xfrm>
            <a:off x="780311" y="3505755"/>
            <a:ext cx="10812237" cy="1206405"/>
          </a:xfrm>
        </p:spPr>
        <p:txBody>
          <a:bodyPr/>
          <a:lstStyle/>
          <a:p>
            <a:r>
              <a:rPr lang="en-US" sz="4000" b="1" smtClean="0"/>
              <a:t>CÁC LOẠI, NGUY CƠ VÀ HẬU QUẢ </a:t>
            </a:r>
            <a:br>
              <a:rPr lang="en-US" sz="4000" b="1" smtClean="0"/>
            </a:br>
            <a:r>
              <a:rPr lang="en-US" sz="4000" b="1" smtClean="0"/>
              <a:t>CỦA TAI NẠN VŨ KHÍ, CHÁY, NỔ </a:t>
            </a:r>
            <a:br>
              <a:rPr lang="en-US" sz="4000" b="1" smtClean="0"/>
            </a:br>
            <a:r>
              <a:rPr lang="en-US" sz="4000" b="1" smtClean="0"/>
              <a:t>VÀ CÁC CHẤT ĐỘC HẠI.</a:t>
            </a:r>
            <a:endParaRPr lang="en-US" sz="4000" b="1" dirty="0">
              <a:solidFill>
                <a:schemeClr val="bg1"/>
              </a:solidFill>
              <a:latin typeface="+mj-lt"/>
              <a:cs typeface="Arial" panose="020B0604020202020204" pitchFamily="34" charset="0"/>
            </a:endParaRPr>
          </a:p>
        </p:txBody>
      </p:sp>
      <p:pic>
        <p:nvPicPr>
          <p:cNvPr id="67" name="PA_库_图片 27"/>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a:stretch>
            <a:fillRect/>
          </a:stretch>
        </p:blipFill>
        <p:spPr>
          <a:xfrm rot="5174318">
            <a:off x="1622722" y="-1101843"/>
            <a:ext cx="2319307" cy="5687700"/>
          </a:xfrm>
          <a:prstGeom prst="rect">
            <a:avLst/>
          </a:prstGeom>
        </p:spPr>
      </p:pic>
    </p:spTree>
    <p:extLst>
      <p:ext uri="{BB962C8B-B14F-4D97-AF65-F5344CB8AC3E}">
        <p14:creationId xmlns:p14="http://schemas.microsoft.com/office/powerpoint/2010/main" val="27663001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02E22F7E-30FC-D99A-5CD2-857F5935CEED}"/>
              </a:ext>
            </a:extLst>
          </p:cNvPr>
          <p:cNvSpPr/>
          <p:nvPr/>
        </p:nvSpPr>
        <p:spPr>
          <a:xfrm>
            <a:off x="2092390" y="3648172"/>
            <a:ext cx="8252600" cy="744568"/>
          </a:xfrm>
          <a:prstGeom prst="roundRect">
            <a:avLst/>
          </a:prstGeom>
          <a:solidFill>
            <a:schemeClr val="accent5">
              <a:lumMod val="20000"/>
              <a:lumOff val="80000"/>
            </a:schemeClr>
          </a:solidFill>
          <a:ln w="12700" cap="flat" cmpd="sng" algn="ctr">
            <a:solidFill>
              <a:srgbClr val="4472C4">
                <a:shade val="50000"/>
              </a:srgbClr>
            </a:solidFill>
            <a:prstDash val="solid"/>
            <a:miter lim="800000"/>
          </a:ln>
          <a:effectLst>
            <a:glow rad="139700">
              <a:srgbClr val="ED7D31">
                <a:satMod val="175000"/>
                <a:alpha val="40000"/>
              </a:srgbClr>
            </a:glow>
          </a:effectLst>
        </p:spPr>
        <p:txBody>
          <a:bodyPr rtlCol="0" anchor="ctr"/>
          <a:lstStyle/>
          <a:p>
            <a:pPr lvl="0" algn="ctr">
              <a:defRPr/>
            </a:pPr>
            <a:r>
              <a:rPr lang="en-US" sz="3200"/>
              <a:t>HS đọc thông tin 1, 2, 3 SHS tr.52,53.</a:t>
            </a:r>
            <a:endParaRPr kumimoji="0" lang="en-US" sz="18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8" name="PA_库_图片 27"/>
          <p:cNvPicPr>
            <a:picLocks noChangeAspect="1"/>
          </p:cNvPicPr>
          <p:nvPr>
            <p:custDataLst>
              <p:tags r:id="rId1"/>
            </p:custDataLst>
          </p:nvPr>
        </p:nvPicPr>
        <p:blipFill rotWithShape="1">
          <a:blip r:embed="rId3" cstate="print">
            <a:extLst>
              <a:ext uri="{28A0092B-C50C-407E-A947-70E740481C1C}">
                <a14:useLocalDpi xmlns:a14="http://schemas.microsoft.com/office/drawing/2010/main" val="0"/>
              </a:ext>
            </a:extLst>
          </a:blip>
          <a:srcRect/>
          <a:stretch>
            <a:fillRect/>
          </a:stretch>
        </p:blipFill>
        <p:spPr>
          <a:xfrm rot="5174318">
            <a:off x="1622722" y="-1075963"/>
            <a:ext cx="2319307" cy="5687700"/>
          </a:xfrm>
          <a:prstGeom prst="rect">
            <a:avLst/>
          </a:prstGeom>
        </p:spPr>
      </p:pic>
    </p:spTree>
    <p:extLst>
      <p:ext uri="{BB962C8B-B14F-4D97-AF65-F5344CB8AC3E}">
        <p14:creationId xmlns:p14="http://schemas.microsoft.com/office/powerpoint/2010/main" val="30149455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326097" y="1301476"/>
            <a:ext cx="8941631" cy="5262979"/>
          </a:xfrm>
          <a:prstGeom prst="rect">
            <a:avLst/>
          </a:prstGeom>
          <a:ln w="57150">
            <a:solidFill>
              <a:schemeClr val="tx1"/>
            </a:solidFill>
          </a:ln>
        </p:spPr>
        <p:txBody>
          <a:bodyPr wrap="square">
            <a:spAutoFit/>
          </a:bodyPr>
          <a:lstStyle/>
          <a:p>
            <a:pPr lvl="0" algn="just" defTabSz="457200">
              <a:defRPr/>
            </a:pPr>
            <a:r>
              <a:rPr kumimoji="0" lang="vi-VN"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2800" noProof="0">
                <a:solidFill>
                  <a:prstClr val="black"/>
                </a:solidFill>
                <a:latin typeface="#9Slide05 Atlantika" pitchFamily="2" charset="0"/>
                <a:cs typeface="Times New Roman" panose="02020603050405020304" pitchFamily="18" charset="0"/>
              </a:rPr>
              <a:t> </a:t>
            </a:r>
            <a:r>
              <a:rPr lang="en-US" sz="2800" noProof="0" smtClean="0">
                <a:solidFill>
                  <a:prstClr val="black"/>
                </a:solidFill>
                <a:latin typeface="#9Slide05 Atlantika" pitchFamily="2" charset="0"/>
                <a:cs typeface="Times New Roman" panose="02020603050405020304" pitchFamily="18" charset="0"/>
              </a:rPr>
              <a:t> </a:t>
            </a:r>
            <a:r>
              <a:rPr lang="en-US" sz="2800" i="1" smtClean="0">
                <a:solidFill>
                  <a:schemeClr val="accent4">
                    <a:lumMod val="75000"/>
                  </a:schemeClr>
                </a:solidFill>
              </a:rPr>
              <a:t>Câu a) </a:t>
            </a:r>
            <a:r>
              <a:rPr lang="en-US" sz="2800" i="1" smtClean="0"/>
              <a:t>Các </a:t>
            </a:r>
            <a:r>
              <a:rPr lang="en-US" sz="2800" i="1"/>
              <a:t>thông tin, trường hợp trên đề cập đến những loại tai nạn nào? Theo em, còn có những loại tai nạn vũ khí, cháy, nổ và các chất độc hại nào khác</a:t>
            </a:r>
            <a:r>
              <a:rPr lang="en-US" sz="2800" i="1" smtClean="0"/>
              <a:t>?</a:t>
            </a:r>
          </a:p>
          <a:p>
            <a:pPr lvl="0" algn="just" defTabSz="457200">
              <a:defRPr/>
            </a:pPr>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2800" i="1" noProof="0" smtClean="0">
                <a:solidFill>
                  <a:schemeClr val="accent4">
                    <a:lumMod val="75000"/>
                  </a:schemeClr>
                </a:solidFill>
              </a:rPr>
              <a:t>Câu b)</a:t>
            </a:r>
            <a:r>
              <a:rPr lang="en-US" sz="2800" i="1" noProof="0" smtClean="0"/>
              <a:t> H</a:t>
            </a:r>
            <a:r>
              <a:rPr lang="en-US" sz="2800" i="1" smtClean="0"/>
              <a:t>ành </a:t>
            </a:r>
            <a:r>
              <a:rPr lang="en-US" sz="2800" i="1"/>
              <a:t>vi của một số nhân vật trong các bức tranh trên có nguy cơ dẫn đến những tai nạn gì? Hãy kể thêm một số nguy cơ khác mà em biết</a:t>
            </a:r>
            <a:r>
              <a:rPr lang="en-US" sz="2800" i="1" smtClean="0"/>
              <a:t>.</a:t>
            </a:r>
          </a:p>
          <a:p>
            <a:pPr algn="just"/>
            <a:r>
              <a:rPr kumimoji="0" lang="vi-VN" sz="28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28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28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2800" b="0" i="0" u="none" strike="noStrike" kern="1200" cap="none" spc="0" normalizeH="0" baseline="0" noProof="0">
                <a:ln>
                  <a:noFill/>
                </a:ln>
                <a:solidFill>
                  <a:srgbClr val="000000"/>
                </a:solidFill>
                <a:effectLst/>
                <a:uLnTx/>
                <a:uFillTx/>
                <a:latin typeface="#9Slide05 Brannboll Ny" panose="02000000000000000000" pitchFamily="2" charset="0"/>
                <a:ea typeface="Calibri" panose="020F0502020204030204" pitchFamily="34" charset="0"/>
                <a:cs typeface="Arial" panose="020B0604020202020204" pitchFamily="34" charset="0"/>
              </a:rPr>
              <a:t> </a:t>
            </a:r>
            <a:r>
              <a:rPr lang="en-US" sz="2800" i="1" noProof="0" smtClean="0">
                <a:solidFill>
                  <a:schemeClr val="accent4">
                    <a:lumMod val="75000"/>
                  </a:schemeClr>
                </a:solidFill>
              </a:rPr>
              <a:t>Câu c) </a:t>
            </a:r>
            <a:r>
              <a:rPr lang="en-US" sz="2800" i="1" noProof="0" smtClean="0"/>
              <a:t>Đ</a:t>
            </a:r>
            <a:r>
              <a:rPr lang="en-US" sz="2800" i="1" smtClean="0"/>
              <a:t>ọc </a:t>
            </a:r>
            <a:r>
              <a:rPr lang="en-US" sz="2800" i="1"/>
              <a:t>thông tin và trả lời câu hỏi c: Trong các thông tin, trường hợp trên, tai nạn vũ khí, cháy, nổ và các chất độc hại đã gây ra những hậu quả gì? Hãy kể thêm một số hậu quả khác do tai nạn vũ khí, cháy, nổ và các chất độc hại gây ra?</a:t>
            </a:r>
            <a:endParaRPr lang="en-US" sz="2800"/>
          </a:p>
        </p:txBody>
      </p:sp>
      <p:pic>
        <p:nvPicPr>
          <p:cNvPr id="45" name="Chỗ dành sẵn cho Nội dung 4" descr="Ảnh có chứa trong nhà&#10;&#10;Mô tả được tạo tự động">
            <a:extLst>
              <a:ext uri="{FF2B5EF4-FFF2-40B4-BE49-F238E27FC236}">
                <a16:creationId xmlns:a16="http://schemas.microsoft.com/office/drawing/2014/main" xmlns="" id="{5C765E9B-D54F-4F2F-A2FC-1DE3E27B8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
        <p:nvSpPr>
          <p:cNvPr id="46" name="Oval 3"/>
          <p:cNvSpPr>
            <a:spLocks noChangeArrowheads="1"/>
          </p:cNvSpPr>
          <p:nvPr/>
        </p:nvSpPr>
        <p:spPr bwMode="auto">
          <a:xfrm>
            <a:off x="11373668" y="153855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1" name="Oval 9"/>
          <p:cNvSpPr>
            <a:spLocks noChangeArrowheads="1"/>
          </p:cNvSpPr>
          <p:nvPr/>
        </p:nvSpPr>
        <p:spPr bwMode="auto">
          <a:xfrm>
            <a:off x="11370048" y="3202075"/>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52" name="Oval 5"/>
          <p:cNvSpPr>
            <a:spLocks noChangeArrowheads="1"/>
          </p:cNvSpPr>
          <p:nvPr/>
        </p:nvSpPr>
        <p:spPr bwMode="auto">
          <a:xfrm>
            <a:off x="11354481" y="479010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16277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fade">
                                      <p:cBhvr>
                                        <p:cTn id="20" dur="1000"/>
                                        <p:tgtEl>
                                          <p:spTgt spid="46"/>
                                        </p:tgtEl>
                                      </p:cBhvr>
                                    </p:animEffect>
                                    <p:anim calcmode="lin" valueType="num">
                                      <p:cBhvr>
                                        <p:cTn id="21" dur="1000" fill="hold"/>
                                        <p:tgtEl>
                                          <p:spTgt spid="46"/>
                                        </p:tgtEl>
                                        <p:attrNameLst>
                                          <p:attrName>ppt_x</p:attrName>
                                        </p:attrNameLst>
                                      </p:cBhvr>
                                      <p:tavLst>
                                        <p:tav tm="0">
                                          <p:val>
                                            <p:strVal val="#ppt_x"/>
                                          </p:val>
                                        </p:tav>
                                        <p:tav tm="100000">
                                          <p:val>
                                            <p:strVal val="#ppt_x"/>
                                          </p:val>
                                        </p:tav>
                                      </p:tavLst>
                                    </p:anim>
                                    <p:anim calcmode="lin" valueType="num">
                                      <p:cBhvr>
                                        <p:cTn id="22" dur="1000" fill="hold"/>
                                        <p:tgtEl>
                                          <p:spTgt spid="4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1000"/>
                                        <p:tgtEl>
                                          <p:spTgt spid="51"/>
                                        </p:tgtEl>
                                      </p:cBhvr>
                                    </p:animEffect>
                                    <p:anim calcmode="lin" valueType="num">
                                      <p:cBhvr>
                                        <p:cTn id="26" dur="1000" fill="hold"/>
                                        <p:tgtEl>
                                          <p:spTgt spid="51"/>
                                        </p:tgtEl>
                                        <p:attrNameLst>
                                          <p:attrName>ppt_x</p:attrName>
                                        </p:attrNameLst>
                                      </p:cBhvr>
                                      <p:tavLst>
                                        <p:tav tm="0">
                                          <p:val>
                                            <p:strVal val="#ppt_x"/>
                                          </p:val>
                                        </p:tav>
                                        <p:tav tm="100000">
                                          <p:val>
                                            <p:strVal val="#ppt_x"/>
                                          </p:val>
                                        </p:tav>
                                      </p:tavLst>
                                    </p:anim>
                                    <p:anim calcmode="lin" valueType="num">
                                      <p:cBhvr>
                                        <p:cTn id="27" dur="1000" fill="hold"/>
                                        <p:tgtEl>
                                          <p:spTgt spid="5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anim calcmode="lin" valueType="num">
                                      <p:cBhvr>
                                        <p:cTn id="31" dur="1000" fill="hold"/>
                                        <p:tgtEl>
                                          <p:spTgt spid="52"/>
                                        </p:tgtEl>
                                        <p:attrNameLst>
                                          <p:attrName>ppt_x</p:attrName>
                                        </p:attrNameLst>
                                      </p:cBhvr>
                                      <p:tavLst>
                                        <p:tav tm="0">
                                          <p:val>
                                            <p:strVal val="#ppt_x"/>
                                          </p:val>
                                        </p:tav>
                                        <p:tav tm="100000">
                                          <p:val>
                                            <p:strVal val="#ppt_x"/>
                                          </p:val>
                                        </p:tav>
                                      </p:tavLst>
                                    </p:anim>
                                    <p:anim calcmode="lin" valueType="num">
                                      <p:cBhvr>
                                        <p:cTn id="3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animBg="1"/>
      <p:bldP spid="46"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Hình ảnh 4">
            <a:extLst>
              <a:ext uri="{FF2B5EF4-FFF2-40B4-BE49-F238E27FC236}">
                <a16:creationId xmlns:a16="http://schemas.microsoft.com/office/drawing/2014/main" xmlns="" id="{6BB1020D-DD39-47FE-B1F9-DA3D6E7EF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82" y="4224689"/>
            <a:ext cx="3336971" cy="1551894"/>
          </a:xfrm>
          <a:prstGeom prst="rect">
            <a:avLst/>
          </a:prstGeom>
        </p:spPr>
      </p:pic>
      <p:sp>
        <p:nvSpPr>
          <p:cNvPr id="4" name="Oval 2"/>
          <p:cNvSpPr>
            <a:spLocks noChangeArrowheads="1"/>
          </p:cNvSpPr>
          <p:nvPr/>
        </p:nvSpPr>
        <p:spPr bwMode="auto">
          <a:xfrm>
            <a:off x="4923324" y="3308324"/>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5" name="Oval 3"/>
          <p:cNvSpPr>
            <a:spLocks noChangeArrowheads="1"/>
          </p:cNvSpPr>
          <p:nvPr/>
        </p:nvSpPr>
        <p:spPr bwMode="auto">
          <a:xfrm>
            <a:off x="4047024" y="3326170"/>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6" name="Oval 4"/>
          <p:cNvSpPr>
            <a:spLocks noChangeArrowheads="1"/>
          </p:cNvSpPr>
          <p:nvPr/>
        </p:nvSpPr>
        <p:spPr bwMode="auto">
          <a:xfrm>
            <a:off x="5799624" y="334088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7" name="Oval 5"/>
          <p:cNvSpPr>
            <a:spLocks noChangeArrowheads="1"/>
          </p:cNvSpPr>
          <p:nvPr/>
        </p:nvSpPr>
        <p:spPr bwMode="auto">
          <a:xfrm>
            <a:off x="9775266" y="328695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8" name="Oval 6"/>
          <p:cNvSpPr>
            <a:spLocks noChangeArrowheads="1"/>
          </p:cNvSpPr>
          <p:nvPr/>
        </p:nvSpPr>
        <p:spPr bwMode="auto">
          <a:xfrm>
            <a:off x="11504841"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9" name="Oval 7"/>
          <p:cNvSpPr>
            <a:spLocks noChangeArrowheads="1"/>
          </p:cNvSpPr>
          <p:nvPr/>
        </p:nvSpPr>
        <p:spPr bwMode="auto">
          <a:xfrm>
            <a:off x="10659338" y="3306225"/>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10" name="Oval 8"/>
          <p:cNvSpPr>
            <a:spLocks noChangeArrowheads="1"/>
          </p:cNvSpPr>
          <p:nvPr/>
        </p:nvSpPr>
        <p:spPr bwMode="auto">
          <a:xfrm>
            <a:off x="8792438" y="3392482"/>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1" name="Oval 9"/>
          <p:cNvSpPr>
            <a:spLocks noChangeArrowheads="1"/>
          </p:cNvSpPr>
          <p:nvPr/>
        </p:nvSpPr>
        <p:spPr bwMode="auto">
          <a:xfrm>
            <a:off x="7061052" y="33408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2" name="Oval 10"/>
          <p:cNvSpPr>
            <a:spLocks noChangeArrowheads="1"/>
          </p:cNvSpPr>
          <p:nvPr/>
        </p:nvSpPr>
        <p:spPr bwMode="auto">
          <a:xfrm>
            <a:off x="7928753" y="330278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3" name="Oval 11"/>
          <p:cNvSpPr>
            <a:spLocks noChangeArrowheads="1"/>
          </p:cNvSpPr>
          <p:nvPr/>
        </p:nvSpPr>
        <p:spPr bwMode="auto">
          <a:xfrm>
            <a:off x="10006075" y="48647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4" name="Oval 12"/>
          <p:cNvSpPr>
            <a:spLocks noChangeArrowheads="1"/>
          </p:cNvSpPr>
          <p:nvPr/>
        </p:nvSpPr>
        <p:spPr bwMode="auto">
          <a:xfrm>
            <a:off x="7262875" y="494093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5" name="Oval 13"/>
          <p:cNvSpPr>
            <a:spLocks noChangeArrowheads="1"/>
          </p:cNvSpPr>
          <p:nvPr/>
        </p:nvSpPr>
        <p:spPr bwMode="auto">
          <a:xfrm>
            <a:off x="4201575" y="490341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16" name="Oval 14"/>
          <p:cNvSpPr>
            <a:spLocks noChangeArrowheads="1"/>
          </p:cNvSpPr>
          <p:nvPr/>
        </p:nvSpPr>
        <p:spPr bwMode="auto">
          <a:xfrm>
            <a:off x="10768075" y="48647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7" name="Oval 15"/>
          <p:cNvSpPr>
            <a:spLocks noChangeArrowheads="1"/>
          </p:cNvSpPr>
          <p:nvPr/>
        </p:nvSpPr>
        <p:spPr bwMode="auto">
          <a:xfrm>
            <a:off x="8024875"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8" name="Oval 16"/>
          <p:cNvSpPr>
            <a:spLocks noChangeArrowheads="1"/>
          </p:cNvSpPr>
          <p:nvPr/>
        </p:nvSpPr>
        <p:spPr bwMode="auto">
          <a:xfrm>
            <a:off x="5116466" y="4940938"/>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19" name="Oval 17"/>
          <p:cNvSpPr>
            <a:spLocks noChangeArrowheads="1"/>
          </p:cNvSpPr>
          <p:nvPr/>
        </p:nvSpPr>
        <p:spPr bwMode="auto">
          <a:xfrm>
            <a:off x="11481002" y="4765882"/>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0" name="Oval 18"/>
          <p:cNvSpPr>
            <a:spLocks noChangeArrowheads="1"/>
          </p:cNvSpPr>
          <p:nvPr/>
        </p:nvSpPr>
        <p:spPr bwMode="auto">
          <a:xfrm>
            <a:off x="8786875"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1" name="Oval 19"/>
          <p:cNvSpPr>
            <a:spLocks noChangeArrowheads="1"/>
          </p:cNvSpPr>
          <p:nvPr/>
        </p:nvSpPr>
        <p:spPr bwMode="auto">
          <a:xfrm>
            <a:off x="5878466" y="4940938"/>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sp>
        <p:nvSpPr>
          <p:cNvPr id="22" name="Line 20"/>
          <p:cNvSpPr>
            <a:spLocks noChangeShapeType="1"/>
          </p:cNvSpPr>
          <p:nvPr/>
        </p:nvSpPr>
        <p:spPr bwMode="auto">
          <a:xfrm flipH="1">
            <a:off x="4633255" y="4131500"/>
            <a:ext cx="18977" cy="90397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3" name="Line 21"/>
          <p:cNvSpPr>
            <a:spLocks noChangeShapeType="1"/>
          </p:cNvSpPr>
          <p:nvPr/>
        </p:nvSpPr>
        <p:spPr bwMode="auto">
          <a:xfrm>
            <a:off x="5251237" y="4046133"/>
            <a:ext cx="2154944" cy="10200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4" name="Line 22"/>
          <p:cNvSpPr>
            <a:spLocks noChangeShapeType="1"/>
          </p:cNvSpPr>
          <p:nvPr/>
        </p:nvSpPr>
        <p:spPr bwMode="auto">
          <a:xfrm flipH="1">
            <a:off x="6574698" y="4009486"/>
            <a:ext cx="3350531" cy="123054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5" name="Line 23"/>
          <p:cNvSpPr>
            <a:spLocks noChangeShapeType="1"/>
          </p:cNvSpPr>
          <p:nvPr/>
        </p:nvSpPr>
        <p:spPr bwMode="auto">
          <a:xfrm flipH="1">
            <a:off x="5436881" y="3975652"/>
            <a:ext cx="1644093" cy="1059818"/>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6" name="Line 24"/>
          <p:cNvSpPr>
            <a:spLocks noChangeShapeType="1"/>
          </p:cNvSpPr>
          <p:nvPr/>
        </p:nvSpPr>
        <p:spPr bwMode="auto">
          <a:xfrm>
            <a:off x="9321961" y="4077186"/>
            <a:ext cx="1680277" cy="87226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7" name="Line 25"/>
          <p:cNvSpPr>
            <a:spLocks noChangeShapeType="1"/>
          </p:cNvSpPr>
          <p:nvPr/>
        </p:nvSpPr>
        <p:spPr bwMode="auto">
          <a:xfrm>
            <a:off x="6230793" y="4090678"/>
            <a:ext cx="3860127" cy="99454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8" name="Line 26"/>
          <p:cNvSpPr>
            <a:spLocks noChangeShapeType="1"/>
          </p:cNvSpPr>
          <p:nvPr/>
        </p:nvSpPr>
        <p:spPr bwMode="auto">
          <a:xfrm flipH="1">
            <a:off x="8260893" y="4088169"/>
            <a:ext cx="53798" cy="91246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29" name="Line 28"/>
          <p:cNvSpPr>
            <a:spLocks noChangeShapeType="1"/>
          </p:cNvSpPr>
          <p:nvPr/>
        </p:nvSpPr>
        <p:spPr bwMode="auto">
          <a:xfrm>
            <a:off x="11811345" y="4102889"/>
            <a:ext cx="59951" cy="83805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sp>
        <p:nvSpPr>
          <p:cNvPr id="30" name="Rectangle 29"/>
          <p:cNvSpPr>
            <a:spLocks noChangeArrowheads="1"/>
          </p:cNvSpPr>
          <p:nvPr/>
        </p:nvSpPr>
        <p:spPr bwMode="auto">
          <a:xfrm>
            <a:off x="8810" y="-27418"/>
            <a:ext cx="5046223" cy="683418"/>
          </a:xfrm>
          <a:prstGeom prst="rect">
            <a:avLst/>
          </a:prstGeom>
          <a:ln>
            <a:noFill/>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Kĩ</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thuật</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Các</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mảnh</a:t>
            </a:r>
            <a:r>
              <a:rPr kumimoji="0" lang="en-US" altLang="en-US" sz="3600" b="1"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 </a:t>
            </a:r>
            <a:r>
              <a:rPr kumimoji="0" lang="en-US" altLang="en-US" sz="3600" b="1" i="0" u="none" strike="noStrike" kern="0" cap="none" spc="0" normalizeH="0" baseline="0" noProof="0" dirty="0" err="1">
                <a:ln>
                  <a:noFill/>
                </a:ln>
                <a:solidFill>
                  <a:srgbClr val="0000FF"/>
                </a:solidFill>
                <a:effectLst/>
                <a:uLnTx/>
                <a:uFillTx/>
                <a:latin typeface="#9Slide05 Brannboll Ny" panose="02000000000000000000" pitchFamily="2" charset="0"/>
                <a:ea typeface="+mn-ea"/>
                <a:cs typeface="+mn-cs"/>
              </a:rPr>
              <a:t>ghép</a:t>
            </a:r>
            <a:r>
              <a:rPr kumimoji="0" lang="en-US" altLang="en-US" sz="3600" b="0" i="0" u="none" strike="noStrike" kern="0" cap="none" spc="0" normalizeH="0" baseline="0" noProof="0" dirty="0">
                <a:ln>
                  <a:noFill/>
                </a:ln>
                <a:solidFill>
                  <a:srgbClr val="0000FF"/>
                </a:solidFill>
                <a:effectLst/>
                <a:uLnTx/>
                <a:uFillTx/>
                <a:latin typeface="#9Slide05 Brannboll Ny" panose="02000000000000000000" pitchFamily="2" charset="0"/>
                <a:ea typeface="+mn-ea"/>
                <a:cs typeface="+mn-cs"/>
              </a:rPr>
              <a:t>”</a:t>
            </a:r>
          </a:p>
        </p:txBody>
      </p:sp>
      <p:sp>
        <p:nvSpPr>
          <p:cNvPr id="32" name="Oval 31"/>
          <p:cNvSpPr/>
          <p:nvPr/>
        </p:nvSpPr>
        <p:spPr bwMode="auto">
          <a:xfrm>
            <a:off x="83367" y="889263"/>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sp>
        <p:nvSpPr>
          <p:cNvPr id="34" name="Rectangle 33"/>
          <p:cNvSpPr/>
          <p:nvPr/>
        </p:nvSpPr>
        <p:spPr>
          <a:xfrm>
            <a:off x="2260783" y="693475"/>
            <a:ext cx="3881741" cy="2123658"/>
          </a:xfrm>
          <a:prstGeom prst="rect">
            <a:avLst/>
          </a:prstGeom>
          <a:ln w="57150">
            <a:solidFill>
              <a:schemeClr val="tx1"/>
            </a:solidFill>
          </a:ln>
        </p:spPr>
        <p:txBody>
          <a:bodyPr wrap="square">
            <a:spAutoFit/>
          </a:bodyPr>
          <a:lstStyle/>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I </a:t>
            </a:r>
            <a:r>
              <a:rPr kumimoji="0" lang="vi-VN"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noProof="0" smtClean="0">
                <a:solidFill>
                  <a:prstClr val="black"/>
                </a:solidFill>
                <a:latin typeface="#9Slide05 Atlantika" pitchFamily="2" charset="0"/>
                <a:cs typeface="Times New Roman" panose="02020603050405020304" pitchFamily="18" charset="0"/>
              </a:rPr>
              <a:t>Câu a</a:t>
            </a:r>
          </a:p>
          <a:p>
            <a:pPr lvl="0" defTabSz="457200">
              <a:defRPr/>
            </a:pP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2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kumimoji="0" lang="en-US"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b</a:t>
            </a:r>
            <a:endParaRPr lang="en-US" sz="4400" dirty="0">
              <a:solidFill>
                <a:prstClr val="black"/>
              </a:solidFill>
              <a:latin typeface="#9Slide05 Atlantika" pitchFamily="2" charset="0"/>
              <a:cs typeface="Times New Roman" panose="02020603050405020304" pitchFamily="18" charset="0"/>
            </a:endParaRPr>
          </a:p>
          <a:p>
            <a:pPr lvl="0" defTabSz="457200">
              <a:defRPr/>
            </a:pPr>
            <a:r>
              <a:rPr kumimoji="0" lang="vi-VN" sz="3200" b="0" i="0" u="none" strike="noStrike" kern="1200" cap="none" spc="0" normalizeH="0" baseline="0" noProof="0" dirty="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Nhóm </a:t>
            </a:r>
            <a:r>
              <a:rPr kumimoji="0" lang="en-US" sz="3200" b="0" i="0" u="none" strike="noStrike" kern="1200" cap="none" spc="0" normalizeH="0" baseline="0" noProof="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3 </a:t>
            </a:r>
            <a:r>
              <a:rPr kumimoji="0" lang="vi-VN" sz="3200" b="0" i="0" u="none" strike="noStrike" kern="1200" cap="none" spc="0" normalizeH="0" baseline="0" noProof="0" smtClean="0">
                <a:ln>
                  <a:noFill/>
                </a:ln>
                <a:solidFill>
                  <a:srgbClr val="C00000"/>
                </a:solidFill>
                <a:effectLst/>
                <a:uLnTx/>
                <a:uFillTx/>
                <a:latin typeface="#9Slide05 Brannboll Ny" panose="02000000000000000000" pitchFamily="2" charset="0"/>
                <a:ea typeface="Times New Roman" panose="02020603050405020304" pitchFamily="18" charset="0"/>
                <a:cs typeface="#9Slide05 Pattaya" panose="00000500000000000000" pitchFamily="2" charset="-34"/>
              </a:rPr>
              <a:t>:</a:t>
            </a:r>
            <a:r>
              <a:rPr lang="en-US" sz="3200">
                <a:solidFill>
                  <a:prstClr val="black"/>
                </a:solidFill>
                <a:latin typeface="#9Slide05 Atlantika" pitchFamily="2" charset="0"/>
                <a:cs typeface="Times New Roman" panose="02020603050405020304" pitchFamily="18" charset="0"/>
              </a:rPr>
              <a:t> </a:t>
            </a:r>
            <a:r>
              <a:rPr lang="en-US" sz="4400">
                <a:solidFill>
                  <a:prstClr val="black"/>
                </a:solidFill>
                <a:latin typeface="#9Slide05 Atlantika" pitchFamily="2" charset="0"/>
                <a:cs typeface="Times New Roman" panose="02020603050405020304" pitchFamily="18" charset="0"/>
              </a:rPr>
              <a:t>Câu </a:t>
            </a:r>
            <a:r>
              <a:rPr lang="en-US" sz="4400" smtClean="0">
                <a:solidFill>
                  <a:prstClr val="black"/>
                </a:solidFill>
                <a:latin typeface="#9Slide05 Atlantika" pitchFamily="2" charset="0"/>
                <a:cs typeface="Times New Roman" panose="02020603050405020304" pitchFamily="18" charset="0"/>
              </a:rPr>
              <a:t>c</a:t>
            </a: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
        <p:nvSpPr>
          <p:cNvPr id="35" name="Line 22"/>
          <p:cNvSpPr>
            <a:spLocks noChangeShapeType="1"/>
          </p:cNvSpPr>
          <p:nvPr/>
        </p:nvSpPr>
        <p:spPr bwMode="auto">
          <a:xfrm flipH="1">
            <a:off x="9103664" y="4074844"/>
            <a:ext cx="1698102" cy="868023"/>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a typeface="+mn-ea"/>
              <a:cs typeface="Arial" panose="020B0604020202020204" pitchFamily="34" charset="0"/>
            </a:endParaRPr>
          </a:p>
        </p:txBody>
      </p:sp>
      <p:grpSp>
        <p:nvGrpSpPr>
          <p:cNvPr id="38" name="Group 37"/>
          <p:cNvGrpSpPr/>
          <p:nvPr/>
        </p:nvGrpSpPr>
        <p:grpSpPr>
          <a:xfrm>
            <a:off x="140958" y="3448580"/>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p:cNvSpPr/>
            <p:nvPr/>
          </p:nvSpPr>
          <p:spPr>
            <a:xfrm>
              <a:off x="343246" y="3500686"/>
              <a:ext cx="1978612"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Nhóm</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mảnh</a:t>
              </a:r>
              <a:r>
                <a:rPr kumimoji="1" lang="en-US"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rPr>
                <a:t> </a:t>
              </a:r>
              <a:r>
                <a:rPr kumimoji="1" lang="en-US" sz="1800" b="1" i="0" u="none" strike="noStrike" kern="0" cap="none" spc="0" normalizeH="0" baseline="0" noProof="0" dirty="0" err="1">
                  <a:ln>
                    <a:noFill/>
                  </a:ln>
                  <a:solidFill>
                    <a:srgbClr val="95032D"/>
                  </a:solidFill>
                  <a:effectLst/>
                  <a:uLnTx/>
                  <a:uFillTx/>
                  <a:latin typeface="Times New Roman" panose="02020603050405020304" pitchFamily="18" charset="0"/>
                  <a:ea typeface="+mn-ea"/>
                  <a:cs typeface="Arial" panose="020B0604020202020204" pitchFamily="34" charset="0"/>
                </a:rPr>
                <a:t>ghép</a:t>
              </a:r>
              <a:endParaRPr kumimoji="1" lang="vi-VN" sz="1800" b="1" i="0" u="none" strike="noStrike" kern="0" cap="none" spc="0" normalizeH="0" baseline="0" noProof="0" dirty="0">
                <a:ln>
                  <a:noFill/>
                </a:ln>
                <a:solidFill>
                  <a:srgbClr val="95032D"/>
                </a:solidFill>
                <a:effectLst/>
                <a:uLnTx/>
                <a:uFillTx/>
                <a:latin typeface="Times New Roman" panose="02020603050405020304" pitchFamily="18" charset="0"/>
                <a:ea typeface="+mn-ea"/>
                <a:cs typeface="Arial" panose="020B0604020202020204" pitchFamily="34" charset="0"/>
              </a:endParaRPr>
            </a:p>
          </p:txBody>
        </p:sp>
      </p:grpSp>
      <p:sp>
        <p:nvSpPr>
          <p:cNvPr id="40" name="Rectangle 39"/>
          <p:cNvSpPr/>
          <p:nvPr/>
        </p:nvSpPr>
        <p:spPr>
          <a:xfrm>
            <a:off x="151782" y="5553557"/>
            <a:ext cx="11827744" cy="1366528"/>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1D02DA"/>
              </a:buClr>
              <a:buSzPts val="1000"/>
              <a:buFontTx/>
              <a:buNone/>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1. Chia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sẻ</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kiến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thức</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vòng</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chuyên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sâu</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a:t>
            </a:r>
          </a:p>
          <a:p>
            <a:pPr lvl="0" algn="just">
              <a:lnSpc>
                <a:spcPct val="115000"/>
              </a:lnSpc>
              <a:buClr>
                <a:srgbClr val="1D02DA"/>
              </a:buClr>
              <a:buSzPts val="1000"/>
              <a:tabLst>
                <a:tab pos="227965" algn="l"/>
              </a:tabLst>
              <a:defRPr/>
            </a:pP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2.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Từ</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trao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đổi</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trên</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em</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hãy</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dirty="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cho</a:t>
            </a:r>
            <a:r>
              <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kumimoji="0" lang="en-US" sz="2400" b="0" i="0" u="none" strike="noStrike" kern="1200" cap="none" spc="0" normalizeH="0" baseline="0" noProof="0" err="1">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biết</a:t>
            </a:r>
            <a:r>
              <a:rPr kumimoji="0" lang="en-US" sz="2400" b="0" i="0" u="none" strike="noStrike" kern="1200" cap="none" spc="0" normalizeH="0" noProof="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rPr>
              <a:t> </a:t>
            </a:r>
            <a:r>
              <a:rPr lang="en-US" sz="2400" i="1"/>
              <a:t>Các nguy cơ dẫn đến tai nạn vũ khí, cháy, nổ và các chất độc </a:t>
            </a:r>
            <a:r>
              <a:rPr lang="en-US" sz="2400" i="1" smtClean="0"/>
              <a:t>hại.</a:t>
            </a:r>
            <a:endParaRPr kumimoji="0" lang="en-US" sz="2400" b="0" i="0" u="none" strike="noStrike" kern="1200" cap="none" spc="0" normalizeH="0" baseline="0" noProof="0" dirty="0">
              <a:ln>
                <a:noFill/>
              </a:ln>
              <a:solidFill>
                <a:srgbClr val="1D02DA"/>
              </a:solidFill>
              <a:effectLst/>
              <a:uLnTx/>
              <a:uFillTx/>
              <a:latin typeface="#9Slide05 Brannboll Ny" panose="02000000000000000000" pitchFamily="2" charset="0"/>
              <a:ea typeface="Arial" panose="020B0604020202020204" pitchFamily="34" charset="0"/>
              <a:cs typeface="Times" panose="02020603050405020304" pitchFamily="18" charset="0"/>
            </a:endParaRPr>
          </a:p>
        </p:txBody>
      </p:sp>
      <p:pic>
        <p:nvPicPr>
          <p:cNvPr id="42"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6307" y="2648040"/>
            <a:ext cx="728607" cy="797460"/>
          </a:xfrm>
          <a:prstGeom prst="rect">
            <a:avLst/>
          </a:prstGeom>
        </p:spPr>
      </p:pic>
      <p:pic>
        <p:nvPicPr>
          <p:cNvPr id="4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4486" y="2688265"/>
            <a:ext cx="897692" cy="797460"/>
          </a:xfrm>
          <a:prstGeom prst="rect">
            <a:avLst/>
          </a:prstGeom>
        </p:spPr>
      </p:pic>
      <p:pic>
        <p:nvPicPr>
          <p:cNvPr id="44"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0112" y="4131500"/>
            <a:ext cx="1036645" cy="956389"/>
          </a:xfrm>
          <a:prstGeom prst="rect">
            <a:avLst/>
          </a:prstGeom>
        </p:spPr>
      </p:pic>
      <p:sp>
        <p:nvSpPr>
          <p:cNvPr id="47" name="Oval 3"/>
          <p:cNvSpPr>
            <a:spLocks noChangeArrowheads="1"/>
          </p:cNvSpPr>
          <p:nvPr/>
        </p:nvSpPr>
        <p:spPr bwMode="auto">
          <a:xfrm>
            <a:off x="5203413" y="575358"/>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1</a:t>
            </a:r>
          </a:p>
        </p:txBody>
      </p:sp>
      <p:sp>
        <p:nvSpPr>
          <p:cNvPr id="48" name="Oval 9"/>
          <p:cNvSpPr>
            <a:spLocks noChangeArrowheads="1"/>
          </p:cNvSpPr>
          <p:nvPr/>
        </p:nvSpPr>
        <p:spPr bwMode="auto">
          <a:xfrm>
            <a:off x="5203413" y="1399870"/>
            <a:ext cx="685800" cy="713244"/>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ea typeface="+mn-ea"/>
                <a:cs typeface="Arial" panose="020B0604020202020204" pitchFamily="34" charset="0"/>
              </a:rPr>
              <a:t>2</a:t>
            </a:r>
          </a:p>
        </p:txBody>
      </p:sp>
      <p:sp>
        <p:nvSpPr>
          <p:cNvPr id="49" name="Oval 5"/>
          <p:cNvSpPr>
            <a:spLocks noChangeArrowheads="1"/>
          </p:cNvSpPr>
          <p:nvPr/>
        </p:nvSpPr>
        <p:spPr bwMode="auto">
          <a:xfrm>
            <a:off x="5200909" y="219106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ea typeface="+mn-ea"/>
                <a:cs typeface="Arial" panose="020B0604020202020204" pitchFamily="34" charset="0"/>
              </a:rPr>
              <a:t>3</a:t>
            </a:r>
          </a:p>
        </p:txBody>
      </p:sp>
      <p:pic>
        <p:nvPicPr>
          <p:cNvPr id="45" name="Chỗ dành sẵn cho Nội dung 4" descr="Ảnh có chứa trong nhà&#10;&#10;Mô tả được tạo tự động">
            <a:extLst>
              <a:ext uri="{FF2B5EF4-FFF2-40B4-BE49-F238E27FC236}">
                <a16:creationId xmlns:a16="http://schemas.microsoft.com/office/drawing/2014/main" xmlns="" id="{5C765E9B-D54F-4F2F-A2FC-1DE3E27B88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9" y="1569674"/>
            <a:ext cx="2050683" cy="1501517"/>
          </a:xfrm>
          <a:prstGeom prst="rect">
            <a:avLst/>
          </a:prstGeom>
        </p:spPr>
      </p:pic>
    </p:spTree>
    <p:extLst>
      <p:ext uri="{BB962C8B-B14F-4D97-AF65-F5344CB8AC3E}">
        <p14:creationId xmlns:p14="http://schemas.microsoft.com/office/powerpoint/2010/main" val="350814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arn(inVertical)">
                                      <p:cBhvr>
                                        <p:cTn id="12" dur="500"/>
                                        <p:tgtEl>
                                          <p:spTgt spid="45"/>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anim calcmode="lin" valueType="num">
                                      <p:cBhvr>
                                        <p:cTn id="16" dur="1000" fill="hold"/>
                                        <p:tgtEl>
                                          <p:spTgt spid="34"/>
                                        </p:tgtEl>
                                        <p:attrNameLst>
                                          <p:attrName>ppt_x</p:attrName>
                                        </p:attrNameLst>
                                      </p:cBhvr>
                                      <p:tavLst>
                                        <p:tav tm="0">
                                          <p:val>
                                            <p:strVal val="#ppt_x"/>
                                          </p:val>
                                        </p:tav>
                                        <p:tav tm="100000">
                                          <p:val>
                                            <p:strVal val="#ppt_x"/>
                                          </p:val>
                                        </p:tav>
                                      </p:tavLst>
                                    </p:anim>
                                    <p:anim calcmode="lin" valueType="num">
                                      <p:cBhvr>
                                        <p:cTn id="17" dur="1000" fill="hold"/>
                                        <p:tgtEl>
                                          <p:spTgt spid="3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1000"/>
                                        <p:tgtEl>
                                          <p:spTgt spid="48"/>
                                        </p:tgtEl>
                                      </p:cBhvr>
                                    </p:animEffect>
                                    <p:anim calcmode="lin" valueType="num">
                                      <p:cBhvr>
                                        <p:cTn id="26" dur="1000" fill="hold"/>
                                        <p:tgtEl>
                                          <p:spTgt spid="48"/>
                                        </p:tgtEl>
                                        <p:attrNameLst>
                                          <p:attrName>ppt_x</p:attrName>
                                        </p:attrNameLst>
                                      </p:cBhvr>
                                      <p:tavLst>
                                        <p:tav tm="0">
                                          <p:val>
                                            <p:strVal val="#ppt_x"/>
                                          </p:val>
                                        </p:tav>
                                        <p:tav tm="100000">
                                          <p:val>
                                            <p:strVal val="#ppt_x"/>
                                          </p:val>
                                        </p:tav>
                                      </p:tavLst>
                                    </p:anim>
                                    <p:anim calcmode="lin" valueType="num">
                                      <p:cBhvr>
                                        <p:cTn id="27" dur="1000" fill="hold"/>
                                        <p:tgtEl>
                                          <p:spTgt spid="4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1000"/>
                                        <p:tgtEl>
                                          <p:spTgt spid="49"/>
                                        </p:tgtEl>
                                      </p:cBhvr>
                                    </p:animEffect>
                                    <p:anim calcmode="lin" valueType="num">
                                      <p:cBhvr>
                                        <p:cTn id="31" dur="1000" fill="hold"/>
                                        <p:tgtEl>
                                          <p:spTgt spid="49"/>
                                        </p:tgtEl>
                                        <p:attrNameLst>
                                          <p:attrName>ppt_x</p:attrName>
                                        </p:attrNameLst>
                                      </p:cBhvr>
                                      <p:tavLst>
                                        <p:tav tm="0">
                                          <p:val>
                                            <p:strVal val="#ppt_x"/>
                                          </p:val>
                                        </p:tav>
                                        <p:tav tm="100000">
                                          <p:val>
                                            <p:strVal val="#ppt_x"/>
                                          </p:val>
                                        </p:tav>
                                      </p:tavLst>
                                    </p:anim>
                                    <p:anim calcmode="lin" valueType="num">
                                      <p:cBhvr>
                                        <p:cTn id="32"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circle(in)">
                                      <p:cBhvr>
                                        <p:cTn id="37" dur="2000"/>
                                        <p:tgtEl>
                                          <p:spTgt spid="38"/>
                                        </p:tgtEl>
                                      </p:cBhvr>
                                    </p:animEffect>
                                  </p:childTnLst>
                                </p:cTn>
                              </p:par>
                              <p:par>
                                <p:cTn id="38" presetID="16" presetClass="entr" presetSubtype="21" fill="hold"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barn(inVertical)">
                                      <p:cBhvr>
                                        <p:cTn id="40" dur="500"/>
                                        <p:tgtEl>
                                          <p:spTgt spid="5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circle(in)">
                                      <p:cBhvr>
                                        <p:cTn id="43" dur="2000"/>
                                        <p:tgtEl>
                                          <p:spTgt spid="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circle(in)">
                                      <p:cBhvr>
                                        <p:cTn id="46" dur="2000"/>
                                        <p:tgtEl>
                                          <p:spTgt spid="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circle(in)">
                                      <p:cBhvr>
                                        <p:cTn id="49" dur="2000"/>
                                        <p:tgtEl>
                                          <p:spTgt spid="6"/>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circle(in)">
                                      <p:cBhvr>
                                        <p:cTn id="52" dur="2000"/>
                                        <p:tgtEl>
                                          <p:spTgt spid="11"/>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2000"/>
                                        <p:tgtEl>
                                          <p:spTgt spid="12"/>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ircle(in)">
                                      <p:cBhvr>
                                        <p:cTn id="58" dur="2000"/>
                                        <p:tgtEl>
                                          <p:spTgt spid="1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circle(in)">
                                      <p:cBhvr>
                                        <p:cTn id="61" dur="2000"/>
                                        <p:tgtEl>
                                          <p:spTgt spid="7"/>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ircle(in)">
                                      <p:cBhvr>
                                        <p:cTn id="64" dur="2000"/>
                                        <p:tgtEl>
                                          <p:spTgt spid="9"/>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circle(in)">
                                      <p:cBhvr>
                                        <p:cTn id="67" dur="2000"/>
                                        <p:tgtEl>
                                          <p:spTgt spid="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circle(in)">
                                      <p:cBhvr>
                                        <p:cTn id="70" dur="2000"/>
                                        <p:tgtEl>
                                          <p:spTgt spid="2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circle(in)">
                                      <p:cBhvr>
                                        <p:cTn id="76" dur="2000"/>
                                        <p:tgtEl>
                                          <p:spTgt spid="27"/>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circle(in)">
                                      <p:cBhvr>
                                        <p:cTn id="79" dur="2000"/>
                                        <p:tgtEl>
                                          <p:spTgt spid="28"/>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circle(in)">
                                      <p:cBhvr>
                                        <p:cTn id="82" dur="2000"/>
                                        <p:tgtEl>
                                          <p:spTgt spid="24"/>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circle(in)">
                                      <p:cBhvr>
                                        <p:cTn id="85" dur="2000"/>
                                        <p:tgtEl>
                                          <p:spTgt spid="25"/>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200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Effect transition="in" filter="circle(in)">
                                      <p:cBhvr>
                                        <p:cTn id="91" dur="2000"/>
                                        <p:tgtEl>
                                          <p:spTgt spid="2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circle(in)">
                                      <p:cBhvr>
                                        <p:cTn id="94" dur="2000"/>
                                        <p:tgtEl>
                                          <p:spTgt spid="29"/>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Effect transition="in" filter="circle(in)">
                                      <p:cBhvr>
                                        <p:cTn id="97" dur="2000"/>
                                        <p:tgtEl>
                                          <p:spTgt spid="15"/>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18"/>
                                        </p:tgtEl>
                                        <p:attrNameLst>
                                          <p:attrName>style.visibility</p:attrName>
                                        </p:attrNameLst>
                                      </p:cBhvr>
                                      <p:to>
                                        <p:strVal val="visible"/>
                                      </p:to>
                                    </p:set>
                                    <p:animEffect transition="in" filter="circle(in)">
                                      <p:cBhvr>
                                        <p:cTn id="100" dur="2000"/>
                                        <p:tgtEl>
                                          <p:spTgt spid="18"/>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circle(in)">
                                      <p:cBhvr>
                                        <p:cTn id="103" dur="2000"/>
                                        <p:tgtEl>
                                          <p:spTgt spid="21"/>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circle(in)">
                                      <p:cBhvr>
                                        <p:cTn id="106" dur="2000"/>
                                        <p:tgtEl>
                                          <p:spTgt spid="14"/>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circle(in)">
                                      <p:cBhvr>
                                        <p:cTn id="109" dur="2000"/>
                                        <p:tgtEl>
                                          <p:spTgt spid="17"/>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circle(in)">
                                      <p:cBhvr>
                                        <p:cTn id="112" dur="2000"/>
                                        <p:tgtEl>
                                          <p:spTgt spid="20"/>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circle(in)">
                                      <p:cBhvr>
                                        <p:cTn id="115" dur="2000"/>
                                        <p:tgtEl>
                                          <p:spTgt spid="13"/>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circle(in)">
                                      <p:cBhvr>
                                        <p:cTn id="118" dur="2000"/>
                                        <p:tgtEl>
                                          <p:spTgt spid="16"/>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circle(in)">
                                      <p:cBhvr>
                                        <p:cTn id="121" dur="2000"/>
                                        <p:tgtEl>
                                          <p:spTgt spid="19"/>
                                        </p:tgtEl>
                                      </p:cBhvr>
                                    </p:animEffect>
                                  </p:childTnLst>
                                </p:cTn>
                              </p:par>
                              <p:par>
                                <p:cTn id="122" presetID="6" presetClass="entr" presetSubtype="16" fill="hold" nodeType="with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circle(in)">
                                      <p:cBhvr>
                                        <p:cTn id="124" dur="2000"/>
                                        <p:tgtEl>
                                          <p:spTgt spid="42"/>
                                        </p:tgtEl>
                                      </p:cBhvr>
                                    </p:animEffect>
                                  </p:childTnLst>
                                </p:cTn>
                              </p:par>
                              <p:par>
                                <p:cTn id="125" presetID="6" presetClass="entr" presetSubtype="16" fill="hold" nodeType="with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circle(in)">
                                      <p:cBhvr>
                                        <p:cTn id="127" dur="2000"/>
                                        <p:tgtEl>
                                          <p:spTgt spid="44"/>
                                        </p:tgtEl>
                                      </p:cBhvr>
                                    </p:animEffect>
                                  </p:childTnLst>
                                </p:cTn>
                              </p:par>
                              <p:par>
                                <p:cTn id="128" presetID="6" presetClass="entr" presetSubtype="16" fill="hold" nodeType="withEffect">
                                  <p:stCondLst>
                                    <p:cond delay="0"/>
                                  </p:stCondLst>
                                  <p:childTnLst>
                                    <p:set>
                                      <p:cBhvr>
                                        <p:cTn id="129" dur="1" fill="hold">
                                          <p:stCondLst>
                                            <p:cond delay="0"/>
                                          </p:stCondLst>
                                        </p:cTn>
                                        <p:tgtEl>
                                          <p:spTgt spid="43"/>
                                        </p:tgtEl>
                                        <p:attrNameLst>
                                          <p:attrName>style.visibility</p:attrName>
                                        </p:attrNameLst>
                                      </p:cBhvr>
                                      <p:to>
                                        <p:strVal val="visible"/>
                                      </p:to>
                                    </p:set>
                                    <p:animEffect transition="in" filter="circle(in)">
                                      <p:cBhvr>
                                        <p:cTn id="130" dur="2000"/>
                                        <p:tgtEl>
                                          <p:spTgt spid="43"/>
                                        </p:tgtEl>
                                      </p:cBhvr>
                                    </p:animEffect>
                                  </p:childTnLst>
                                </p:cTn>
                              </p:par>
                              <p:par>
                                <p:cTn id="131" presetID="6" presetClass="entr" presetSubtype="16" fill="hold" grpId="0" nodeType="with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circle(in)">
                                      <p:cBhvr>
                                        <p:cTn id="133"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2" grpId="0" animBg="1"/>
      <p:bldP spid="34" grpId="0" animBg="1"/>
      <p:bldP spid="35" grpId="0" animBg="1"/>
      <p:bldP spid="40" grpId="0"/>
      <p:bldP spid="47" grpId="0" animBg="1"/>
      <p:bldP spid="48"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ental Health Awareness Training Workshop by Slidesgo">
  <a:themeElements>
    <a:clrScheme name="Simple Light">
      <a:dk1>
        <a:srgbClr val="000000"/>
      </a:dk1>
      <a:lt1>
        <a:srgbClr val="FFFFFF"/>
      </a:lt1>
      <a:dk2>
        <a:srgbClr val="FEE9D2"/>
      </a:dk2>
      <a:lt2>
        <a:srgbClr val="FEA324"/>
      </a:lt2>
      <a:accent1>
        <a:srgbClr val="B2B577"/>
      </a:accent1>
      <a:accent2>
        <a:srgbClr val="ADD2E0"/>
      </a:accent2>
      <a:accent3>
        <a:srgbClr val="C6C3FA"/>
      </a:accent3>
      <a:accent4>
        <a:srgbClr val="FFB5BA"/>
      </a:accent4>
      <a:accent5>
        <a:srgbClr val="FF8A7A"/>
      </a:accent5>
      <a:accent6>
        <a:srgbClr val="E3672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7144</TotalTime>
  <Words>2164</Words>
  <Application>Microsoft Office PowerPoint</Application>
  <PresentationFormat>Widescreen</PresentationFormat>
  <Paragraphs>156</Paragraphs>
  <Slides>30</Slides>
  <Notes>5</Notes>
  <HiddenSlides>0</HiddenSlides>
  <MMClips>0</MMClips>
  <ScaleCrop>false</ScaleCrop>
  <HeadingPairs>
    <vt:vector size="6" baseType="variant">
      <vt:variant>
        <vt:lpstr>Fonts Used</vt:lpstr>
      </vt:variant>
      <vt:variant>
        <vt:i4>24</vt:i4>
      </vt:variant>
      <vt:variant>
        <vt:lpstr>Theme</vt:lpstr>
      </vt:variant>
      <vt:variant>
        <vt:i4>9</vt:i4>
      </vt:variant>
      <vt:variant>
        <vt:lpstr>Slide Titles</vt:lpstr>
      </vt:variant>
      <vt:variant>
        <vt:i4>30</vt:i4>
      </vt:variant>
    </vt:vector>
  </HeadingPairs>
  <TitlesOfParts>
    <vt:vector size="63" baseType="lpstr">
      <vt:lpstr>맑은 고딕</vt:lpstr>
      <vt:lpstr>微软雅黑</vt:lpstr>
      <vt:lpstr>宋体</vt:lpstr>
      <vt:lpstr>宋体</vt:lpstr>
      <vt:lpstr>#9Slide05 Atlantika</vt:lpstr>
      <vt:lpstr>#9Slide05 Brannboll Ny</vt:lpstr>
      <vt:lpstr>#9Slide05 Fourth</vt:lpstr>
      <vt:lpstr>#9Slide05 Israquella</vt:lpstr>
      <vt:lpstr>#9Slide05 Pattaya</vt:lpstr>
      <vt:lpstr>【苹果】迟暮朝朝醉晚灯</vt:lpstr>
      <vt:lpstr>Arial</vt:lpstr>
      <vt:lpstr>Baloo 2</vt:lpstr>
      <vt:lpstr>Calibri</vt:lpstr>
      <vt:lpstr>Calibri Light</vt:lpstr>
      <vt:lpstr>Helvetica Neue</vt:lpstr>
      <vt:lpstr>ITC Avant Garde Std Bk</vt:lpstr>
      <vt:lpstr>Sniglet</vt:lpstr>
      <vt:lpstr>SVN-Vanilla Daisy Pro</vt:lpstr>
      <vt:lpstr>Times</vt:lpstr>
      <vt:lpstr>Times New Roman</vt:lpstr>
      <vt:lpstr>Trebuchet MS</vt:lpstr>
      <vt:lpstr>Wingdings 3</vt:lpstr>
      <vt:lpstr>方正静蕾简体</vt:lpstr>
      <vt:lpstr>等线</vt:lpstr>
      <vt:lpstr>Office Theme</vt:lpstr>
      <vt:lpstr>1_Office Theme</vt:lpstr>
      <vt:lpstr>1_Thiết kế: Thạch Trương Thảo (0987 039 863)</vt:lpstr>
      <vt:lpstr>2_Office Theme</vt:lpstr>
      <vt:lpstr>Mental Health Awareness Training Workshop by Slidesgo</vt:lpstr>
      <vt:lpstr>3_Office Theme</vt:lpstr>
      <vt:lpstr>30_Office Theme</vt:lpstr>
      <vt:lpstr>27_Office Theme</vt:lpstr>
      <vt:lpstr>3_Thiết kế: Thạch Trương Thảo (0987 039 863)</vt:lpstr>
      <vt:lpstr>PowerPoint Presentation</vt:lpstr>
      <vt:lpstr>PowerPoint Presentation</vt:lpstr>
      <vt:lpstr>PowerPoint Presentation</vt:lpstr>
      <vt:lpstr>Vụ cháy khu nhà kho hóa chất ở  thành phố Thiên Tân (Trung Quốc) </vt:lpstr>
      <vt:lpstr>PowerPoint Presentation</vt:lpstr>
      <vt:lpstr>CÁC LOẠI, NGUY CƠ VÀ HẬU QUẢ  CỦA TAI NẠN VŨ KHÍ, CHÁY, NỔ  VÀ CÁC CHẤT ĐỘC HẠI.</vt:lpstr>
      <vt:lpstr>PowerPoint Presentation</vt:lpstr>
      <vt:lpstr>PowerPoint Presentation</vt:lpstr>
      <vt:lpstr>PowerPoint Presentation</vt:lpstr>
      <vt:lpstr>PowerPoint Presentation</vt:lpstr>
      <vt:lpstr>PowerPoint Presentation</vt:lpstr>
      <vt:lpstr>PowerPoint Presentation</vt:lpstr>
      <vt:lpstr>MỘT SỐ QUY ĐỊNH CƠ BẢN  CỦA PHÁP LUẬT VỀ PHÒNG NGỪA  TAI NẠN VỤ KHÍ, CHÁY, NỔ  VÀ CÁC CHẤT ĐỘC HẠI</vt:lpstr>
      <vt:lpstr>PowerPoint Presentation</vt:lpstr>
      <vt:lpstr>PowerPoint Presentation</vt:lpstr>
      <vt:lpstr>PowerPoint Presentation</vt:lpstr>
      <vt:lpstr>PowerPoint Presentation</vt:lpstr>
      <vt:lpstr>PowerPoint Presentation</vt:lpstr>
      <vt:lpstr>TRÁCH NHIỆM CỦA CÔNG DÂN TRONG VIỆC  PHÒNG NGỪA TAI NẠN VŨ KHÍ, CHÁY, NỔ VÀ CÁC CHẤT ĐỘC HẠI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196</cp:revision>
  <dcterms:created xsi:type="dcterms:W3CDTF">2021-07-15T15:36:06Z</dcterms:created>
  <dcterms:modified xsi:type="dcterms:W3CDTF">2024-03-17T15:31:37Z</dcterms:modified>
</cp:coreProperties>
</file>