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9" r:id="rId3"/>
    <p:sldId id="260" r:id="rId4"/>
    <p:sldId id="263" r:id="rId5"/>
    <p:sldId id="258" r:id="rId6"/>
    <p:sldId id="261" r:id="rId7"/>
    <p:sldId id="266" r:id="rId8"/>
    <p:sldId id="256" r:id="rId9"/>
    <p:sldId id="267" r:id="rId10"/>
    <p:sldId id="268" r:id="rId11"/>
    <p:sldId id="269" r:id="rId12"/>
    <p:sldId id="270" r:id="rId13"/>
    <p:sldId id="262" r:id="rId14"/>
    <p:sldId id="271" r:id="rId15"/>
    <p:sldId id="265" r:id="rId16"/>
    <p:sldId id="272" r:id="rId17"/>
    <p:sldId id="273" r:id="rId18"/>
    <p:sldId id="274" r:id="rId19"/>
  </p:sldIdLst>
  <p:sldSz cx="18288000" cy="10287000"/>
  <p:notesSz cx="6858000" cy="9144000"/>
  <p:embeddedFontLs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C1"/>
    <a:srgbClr val="FFD961"/>
    <a:srgbClr val="EDF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39" d="100"/>
          <a:sy n="39" d="100"/>
        </p:scale>
        <p:origin x="94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7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svg"/><Relationship Id="rId7"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2" name="Freeform 12"/>
          <p:cNvSpPr/>
          <p:nvPr/>
        </p:nvSpPr>
        <p:spPr>
          <a:xfrm rot="8846498">
            <a:off x="165792" y="8693337"/>
            <a:ext cx="2106818" cy="1797766"/>
          </a:xfrm>
          <a:custGeom>
            <a:avLst/>
            <a:gdLst/>
            <a:ahLst/>
            <a:cxnLst/>
            <a:rect l="l" t="t" r="r" b="b"/>
            <a:pathLst>
              <a:path w="3114262" h="2661279">
                <a:moveTo>
                  <a:pt x="0" y="0"/>
                </a:moveTo>
                <a:lnTo>
                  <a:pt x="3114262" y="0"/>
                </a:lnTo>
                <a:lnTo>
                  <a:pt x="3114262" y="2661279"/>
                </a:lnTo>
                <a:lnTo>
                  <a:pt x="0" y="2661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6087804">
            <a:off x="16430422" y="-713940"/>
            <a:ext cx="1405794" cy="2645625"/>
          </a:xfrm>
          <a:custGeom>
            <a:avLst/>
            <a:gdLst/>
            <a:ahLst/>
            <a:cxnLst/>
            <a:rect l="l" t="t" r="r" b="b"/>
            <a:pathLst>
              <a:path w="1405794" h="2645625">
                <a:moveTo>
                  <a:pt x="0" y="0"/>
                </a:moveTo>
                <a:lnTo>
                  <a:pt x="1405794" y="0"/>
                </a:lnTo>
                <a:lnTo>
                  <a:pt x="1405794" y="2645626"/>
                </a:lnTo>
                <a:lnTo>
                  <a:pt x="0" y="2645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CA57C909-6F92-2E23-0069-132E55E1D04B}"/>
              </a:ext>
            </a:extLst>
          </p:cNvPr>
          <p:cNvSpPr txBox="1"/>
          <p:nvPr/>
        </p:nvSpPr>
        <p:spPr>
          <a:xfrm>
            <a:off x="990600" y="3454223"/>
            <a:ext cx="16306800" cy="3378554"/>
          </a:xfrm>
          <a:prstGeom prst="rect">
            <a:avLst/>
          </a:prstGeom>
        </p:spPr>
        <p:txBody>
          <a:bodyPr wrap="square" lIns="0" tIns="0" rIns="0" bIns="0" rtlCol="0" anchor="t">
            <a:spAutoFit/>
          </a:bodyPr>
          <a:lstStyle/>
          <a:p>
            <a:pPr algn="ctr">
              <a:lnSpc>
                <a:spcPct val="150000"/>
              </a:lnSpc>
            </a:pPr>
            <a:r>
              <a:rPr lang="en-US" sz="7800" b="1">
                <a:solidFill>
                  <a:schemeClr val="accent6">
                    <a:lumMod val="50000"/>
                  </a:schemeClr>
                </a:solidFill>
                <a:latin typeface="Arial" panose="020B0604020202020204" pitchFamily="34" charset="0"/>
                <a:cs typeface="Arial" panose="020B0604020202020204" pitchFamily="34" charset="0"/>
              </a:rPr>
              <a:t>NHIỆT LIỆT CHÀO MỪNG CÁC EM HỌC SINH ĐẾN VỚI BÀI HỌC MỚI!</a:t>
            </a:r>
            <a:endParaRPr lang="en-US" sz="7800" b="1" dirty="0">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4" name="Freeform 14"/>
          <p:cNvSpPr/>
          <p:nvPr/>
        </p:nvSpPr>
        <p:spPr>
          <a:xfrm rot="1972548">
            <a:off x="153151" y="120209"/>
            <a:ext cx="1587765" cy="2398901"/>
          </a:xfrm>
          <a:custGeom>
            <a:avLst/>
            <a:gdLst/>
            <a:ahLst/>
            <a:cxnLst/>
            <a:rect l="l" t="t" r="r" b="b"/>
            <a:pathLst>
              <a:path w="1735062" h="3265290">
                <a:moveTo>
                  <a:pt x="0" y="0"/>
                </a:moveTo>
                <a:lnTo>
                  <a:pt x="1735061" y="0"/>
                </a:lnTo>
                <a:lnTo>
                  <a:pt x="1735061" y="3265290"/>
                </a:lnTo>
                <a:lnTo>
                  <a:pt x="0" y="32652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7">
            <a:extLst>
              <a:ext uri="{FF2B5EF4-FFF2-40B4-BE49-F238E27FC236}">
                <a16:creationId xmlns:a16="http://schemas.microsoft.com/office/drawing/2014/main" id="{1C63CAC3-9D05-9A0B-2377-F75F90F46749}"/>
              </a:ext>
            </a:extLst>
          </p:cNvPr>
          <p:cNvSpPr/>
          <p:nvPr/>
        </p:nvSpPr>
        <p:spPr>
          <a:xfrm>
            <a:off x="7492352" y="2423160"/>
            <a:ext cx="9848615" cy="704870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9">
            <a:extLst>
              <a:ext uri="{FF2B5EF4-FFF2-40B4-BE49-F238E27FC236}">
                <a16:creationId xmlns:a16="http://schemas.microsoft.com/office/drawing/2014/main" id="{67A4AF05-FC8B-7CDD-B245-626EE9023A80}"/>
              </a:ext>
            </a:extLst>
          </p:cNvPr>
          <p:cNvSpPr txBox="1"/>
          <p:nvPr/>
        </p:nvSpPr>
        <p:spPr>
          <a:xfrm>
            <a:off x="8460335" y="2965252"/>
            <a:ext cx="7912647" cy="5964518"/>
          </a:xfrm>
          <a:prstGeom prst="rect">
            <a:avLst/>
          </a:prstGeom>
        </p:spPr>
        <p:txBody>
          <a:bodyPr wrap="square" lIns="0" tIns="0" rIns="0" bIns="0" rtlCol="0" anchor="t">
            <a:spAutoFit/>
          </a:bodyPr>
          <a:lstStyle/>
          <a:p>
            <a:pPr marL="571500" indent="-571500" algn="just">
              <a:lnSpc>
                <a:spcPct val="200000"/>
              </a:lnSpc>
              <a:buFont typeface="Wingdings" panose="05000000000000000000" pitchFamily="2" charset="2"/>
              <a:buChar char="Ø"/>
            </a:pPr>
            <a:r>
              <a:rPr lang="vi-VN" sz="4000" b="1">
                <a:latin typeface="Arial" panose="020B0604020202020204" pitchFamily="34" charset="0"/>
                <a:cs typeface="Arial" panose="020B0604020202020204" pitchFamily="34" charset="0"/>
              </a:rPr>
              <a:t>Nếu là </a:t>
            </a:r>
            <a:r>
              <a:rPr lang="en-US" sz="4000" b="1">
                <a:latin typeface="Arial" panose="020B0604020202020204" pitchFamily="34" charset="0"/>
                <a:cs typeface="Arial" panose="020B0604020202020204" pitchFamily="34" charset="0"/>
              </a:rPr>
              <a:t>bạn của Mai</a:t>
            </a:r>
            <a:r>
              <a:rPr lang="vi-VN" sz="4000" b="1">
                <a:latin typeface="Arial" panose="020B0604020202020204" pitchFamily="34" charset="0"/>
                <a:cs typeface="Arial" panose="020B0604020202020204" pitchFamily="34" charset="0"/>
              </a:rPr>
              <a:t>,</a:t>
            </a:r>
            <a:r>
              <a:rPr lang="en-US" sz="4000" b="1">
                <a:latin typeface="Arial" panose="020B0604020202020204" pitchFamily="34" charset="0"/>
                <a:cs typeface="Arial" panose="020B0604020202020204" pitchFamily="34" charset="0"/>
              </a:rPr>
              <a:t> em</a:t>
            </a:r>
            <a:r>
              <a:rPr lang="vi-VN" sz="4000" b="1">
                <a:latin typeface="Arial" panose="020B0604020202020204" pitchFamily="34" charset="0"/>
                <a:cs typeface="Arial" panose="020B0604020202020204" pitchFamily="34" charset="0"/>
              </a:rPr>
              <a:t> nên:</a:t>
            </a:r>
          </a:p>
          <a:p>
            <a:pPr marL="571500" indent="-571500" algn="just">
              <a:lnSpc>
                <a:spcPct val="200000"/>
              </a:lnSpc>
              <a:buFont typeface="Wingdings" panose="05000000000000000000" pitchFamily="2" charset="2"/>
              <a:buChar char="§"/>
            </a:pPr>
            <a:r>
              <a:rPr lang="vi-VN" sz="4000">
                <a:latin typeface="Arial" panose="020B0604020202020204" pitchFamily="34" charset="0"/>
                <a:cs typeface="Arial" panose="020B0604020202020204" pitchFamily="34" charset="0"/>
              </a:rPr>
              <a:t>Hỏi thăm tình hình sức khỏe của bạn</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marL="571500" indent="-571500" algn="just">
              <a:lnSpc>
                <a:spcPct val="200000"/>
              </a:lnSpc>
              <a:buFont typeface="Wingdings" panose="05000000000000000000" pitchFamily="2" charset="2"/>
              <a:buChar char="§"/>
            </a:pPr>
            <a:r>
              <a:rPr lang="en-US" sz="4000">
                <a:latin typeface="Arial" panose="020B0604020202020204" pitchFamily="34" charset="0"/>
                <a:cs typeface="Arial" panose="020B0604020202020204" pitchFamily="34" charset="0"/>
              </a:rPr>
              <a:t>Có thể q</a:t>
            </a:r>
            <a:r>
              <a:rPr lang="vi-VN" sz="4000">
                <a:latin typeface="Arial" panose="020B0604020202020204" pitchFamily="34" charset="0"/>
                <a:cs typeface="Arial" panose="020B0604020202020204" pitchFamily="34" charset="0"/>
              </a:rPr>
              <a:t>ua nhà bạn cầm lọ hoa tới lớp giúp bạn.</a:t>
            </a:r>
          </a:p>
        </p:txBody>
      </p:sp>
      <p:grpSp>
        <p:nvGrpSpPr>
          <p:cNvPr id="21" name="Group 20">
            <a:extLst>
              <a:ext uri="{FF2B5EF4-FFF2-40B4-BE49-F238E27FC236}">
                <a16:creationId xmlns:a16="http://schemas.microsoft.com/office/drawing/2014/main" id="{63D0337D-AC3F-D4D6-BC85-1B253CE01F5A}"/>
              </a:ext>
            </a:extLst>
          </p:cNvPr>
          <p:cNvGrpSpPr/>
          <p:nvPr/>
        </p:nvGrpSpPr>
        <p:grpSpPr>
          <a:xfrm>
            <a:off x="5446400" y="0"/>
            <a:ext cx="7583876" cy="1388058"/>
            <a:chOff x="4834930" y="84191"/>
            <a:chExt cx="7359542" cy="1232175"/>
          </a:xfrm>
        </p:grpSpPr>
        <p:sp>
          <p:nvSpPr>
            <p:cNvPr id="22" name="Round Same Side Corner Rectangle 11">
              <a:extLst>
                <a:ext uri="{FF2B5EF4-FFF2-40B4-BE49-F238E27FC236}">
                  <a16:creationId xmlns:a16="http://schemas.microsoft.com/office/drawing/2014/main" id="{FA50E768-9914-C640-6C19-329EFC4D96B9}"/>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C085EF1-40F2-A0D6-EBCB-232FE46E1743}"/>
                </a:ext>
              </a:extLst>
            </p:cNvPr>
            <p:cNvSpPr txBox="1"/>
            <p:nvPr/>
          </p:nvSpPr>
          <p:spPr>
            <a:xfrm>
              <a:off x="5254230" y="277036"/>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TRẢ LỜI</a:t>
              </a:r>
              <a:endParaRPr lang="en-US" sz="4800" b="1" dirty="0">
                <a:solidFill>
                  <a:schemeClr val="bg1"/>
                </a:solidFill>
                <a:latin typeface="Arial" panose="020B0604020202020204" pitchFamily="34" charset="0"/>
                <a:cs typeface="Arial" panose="020B0604020202020204" pitchFamily="34" charset="0"/>
              </a:endParaRPr>
            </a:p>
          </p:txBody>
        </p:sp>
      </p:grpSp>
      <p:sp>
        <p:nvSpPr>
          <p:cNvPr id="13" name="Freeform 13"/>
          <p:cNvSpPr/>
          <p:nvPr/>
        </p:nvSpPr>
        <p:spPr>
          <a:xfrm rot="8846498">
            <a:off x="15669613" y="8251149"/>
            <a:ext cx="2065604" cy="1815492"/>
          </a:xfrm>
          <a:custGeom>
            <a:avLst/>
            <a:gdLst/>
            <a:ahLst/>
            <a:cxnLst/>
            <a:rect l="l" t="t" r="r" b="b"/>
            <a:pathLst>
              <a:path w="4494759" h="3840976">
                <a:moveTo>
                  <a:pt x="0" y="0"/>
                </a:moveTo>
                <a:lnTo>
                  <a:pt x="4494758" y="0"/>
                </a:lnTo>
                <a:lnTo>
                  <a:pt x="4494758" y="3840976"/>
                </a:lnTo>
                <a:lnTo>
                  <a:pt x="0" y="3840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CA20255F-2FE1-1487-B73E-624940643EF1}"/>
              </a:ext>
            </a:extLst>
          </p:cNvPr>
          <p:cNvGrpSpPr/>
          <p:nvPr/>
        </p:nvGrpSpPr>
        <p:grpSpPr>
          <a:xfrm>
            <a:off x="756941" y="2400300"/>
            <a:ext cx="6324600" cy="7048702"/>
            <a:chOff x="756941" y="2400300"/>
            <a:chExt cx="6324600" cy="7048702"/>
          </a:xfrm>
        </p:grpSpPr>
        <p:grpSp>
          <p:nvGrpSpPr>
            <p:cNvPr id="25" name="Group 24">
              <a:extLst>
                <a:ext uri="{FF2B5EF4-FFF2-40B4-BE49-F238E27FC236}">
                  <a16:creationId xmlns:a16="http://schemas.microsoft.com/office/drawing/2014/main" id="{FD47A34C-4DFB-A832-9564-6C9473393092}"/>
                </a:ext>
              </a:extLst>
            </p:cNvPr>
            <p:cNvGrpSpPr/>
            <p:nvPr/>
          </p:nvGrpSpPr>
          <p:grpSpPr>
            <a:xfrm>
              <a:off x="756941" y="2400300"/>
              <a:ext cx="6324600" cy="7048702"/>
              <a:chOff x="812040" y="2102692"/>
              <a:chExt cx="6324600" cy="7048702"/>
            </a:xfrm>
          </p:grpSpPr>
          <p:sp>
            <p:nvSpPr>
              <p:cNvPr id="27" name="Freeform 7">
                <a:extLst>
                  <a:ext uri="{FF2B5EF4-FFF2-40B4-BE49-F238E27FC236}">
                    <a16:creationId xmlns:a16="http://schemas.microsoft.com/office/drawing/2014/main" id="{BEF2DC4A-47A4-C911-82AC-561DAB6B0F1D}"/>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857DA61D-19E8-49B9-F2D3-8A3AE84BC30D}"/>
                  </a:ext>
                </a:extLst>
              </p:cNvPr>
              <p:cNvGrpSpPr/>
              <p:nvPr/>
            </p:nvGrpSpPr>
            <p:grpSpPr>
              <a:xfrm>
                <a:off x="1075815" y="2487557"/>
                <a:ext cx="5826740" cy="1867726"/>
                <a:chOff x="1426698" y="3199063"/>
                <a:chExt cx="5826740" cy="1867726"/>
              </a:xfrm>
            </p:grpSpPr>
            <p:sp>
              <p:nvSpPr>
                <p:cNvPr id="29" name="Freeform 10">
                  <a:extLst>
                    <a:ext uri="{FF2B5EF4-FFF2-40B4-BE49-F238E27FC236}">
                      <a16:creationId xmlns:a16="http://schemas.microsoft.com/office/drawing/2014/main" id="{E3F805FC-6EA8-788F-9F9E-12E292239245}"/>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6D14C-060F-C1B8-35EF-1214892BF7B8}"/>
                    </a:ext>
                  </a:extLst>
                </p:cNvPr>
                <p:cNvSpPr txBox="1"/>
                <p:nvPr/>
              </p:nvSpPr>
              <p:spPr>
                <a:xfrm>
                  <a:off x="1426698" y="3822113"/>
                  <a:ext cx="5733338"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TÌNH HUỐNG 2</a:t>
                  </a:r>
                  <a:endParaRPr lang="en-US" sz="4400" b="1" dirty="0">
                    <a:solidFill>
                      <a:srgbClr val="C00000"/>
                    </a:solidFill>
                    <a:latin typeface="Arial" panose="020B0604020202020204" pitchFamily="34" charset="0"/>
                    <a:cs typeface="Arial" panose="020B0604020202020204" pitchFamily="34" charset="0"/>
                  </a:endParaRPr>
                </a:p>
              </p:txBody>
            </p:sp>
          </p:grpSp>
        </p:grpSp>
        <p:pic>
          <p:nvPicPr>
            <p:cNvPr id="5" name="Picture 4" descr="A cartoon of a child lying in a bed&#10;&#10;Description automatically generated">
              <a:extLst>
                <a:ext uri="{FF2B5EF4-FFF2-40B4-BE49-F238E27FC236}">
                  <a16:creationId xmlns:a16="http://schemas.microsoft.com/office/drawing/2014/main" id="{EAA88CB6-4CD6-4DB5-0FE6-F70D96C17607}"/>
                </a:ext>
              </a:extLst>
            </p:cNvPr>
            <p:cNvPicPr>
              <a:picLocks noChangeAspect="1"/>
            </p:cNvPicPr>
            <p:nvPr/>
          </p:nvPicPr>
          <p:blipFill rotWithShape="1">
            <a:blip r:embed="rId6">
              <a:extLst>
                <a:ext uri="{28A0092B-C50C-407E-A947-70E740481C1C}">
                  <a14:useLocalDpi xmlns:a14="http://schemas.microsoft.com/office/drawing/2010/main" val="0"/>
                </a:ext>
              </a:extLst>
            </a:blip>
            <a:srcRect t="12347" b="9423"/>
            <a:stretch/>
          </p:blipFill>
          <p:spPr>
            <a:xfrm>
              <a:off x="1600200" y="5189898"/>
              <a:ext cx="4648200" cy="3636328"/>
            </a:xfrm>
            <a:prstGeom prst="rect">
              <a:avLst/>
            </a:prstGeom>
          </p:spPr>
        </p:pic>
      </p:grpSp>
    </p:spTree>
    <p:extLst>
      <p:ext uri="{BB962C8B-B14F-4D97-AF65-F5344CB8AC3E}">
        <p14:creationId xmlns:p14="http://schemas.microsoft.com/office/powerpoint/2010/main" val="25750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xEl>
                                              <p:charRg st="28" end="65"/>
                                            </p:txEl>
                                          </p:spTgt>
                                        </p:tgtEl>
                                        <p:attrNameLst>
                                          <p:attrName>style.visibility</p:attrName>
                                        </p:attrNameLst>
                                      </p:cBhvr>
                                      <p:to>
                                        <p:strVal val="visible"/>
                                      </p:to>
                                    </p:set>
                                    <p:animEffect transition="in" filter="wipe(left)">
                                      <p:cBhvr>
                                        <p:cTn id="20" dur="500"/>
                                        <p:tgtEl>
                                          <p:spTgt spid="20">
                                            <p:txEl>
                                              <p:charRg st="28" end="65"/>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0">
                                            <p:txEl>
                                              <p:charRg st="65" end="113"/>
                                            </p:txEl>
                                          </p:spTgt>
                                        </p:tgtEl>
                                        <p:attrNameLst>
                                          <p:attrName>style.visibility</p:attrName>
                                        </p:attrNameLst>
                                      </p:cBhvr>
                                      <p:to>
                                        <p:strVal val="visible"/>
                                      </p:to>
                                    </p:set>
                                    <p:animEffect transition="in" filter="wipe(left)">
                                      <p:cBhvr>
                                        <p:cTn id="24" dur="500"/>
                                        <p:tgtEl>
                                          <p:spTgt spid="20">
                                            <p:txEl>
                                              <p:charRg st="65" end="1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8495B8C-8B02-5E53-A1C8-A5904A741B85}"/>
              </a:ext>
            </a:extLst>
          </p:cNvPr>
          <p:cNvGrpSpPr/>
          <p:nvPr/>
        </p:nvGrpSpPr>
        <p:grpSpPr>
          <a:xfrm>
            <a:off x="2247900" y="1630331"/>
            <a:ext cx="13792200" cy="7026337"/>
            <a:chOff x="2873884" y="2825626"/>
            <a:chExt cx="12540232" cy="6432674"/>
          </a:xfrm>
        </p:grpSpPr>
        <p:sp>
          <p:nvSpPr>
            <p:cNvPr id="3" name="Freeform 3"/>
            <p:cNvSpPr/>
            <p:nvPr/>
          </p:nvSpPr>
          <p:spPr>
            <a:xfrm>
              <a:off x="2873884" y="2825626"/>
              <a:ext cx="12540232" cy="6432674"/>
            </a:xfrm>
            <a:custGeom>
              <a:avLst/>
              <a:gdLst/>
              <a:ahLst/>
              <a:cxnLst/>
              <a:rect l="l" t="t" r="r" b="b"/>
              <a:pathLst>
                <a:path w="2514648" h="1289921">
                  <a:moveTo>
                    <a:pt x="31486" y="0"/>
                  </a:moveTo>
                  <a:lnTo>
                    <a:pt x="2483162" y="0"/>
                  </a:lnTo>
                  <a:cubicBezTo>
                    <a:pt x="2500551" y="0"/>
                    <a:pt x="2514648" y="14097"/>
                    <a:pt x="2514648" y="31486"/>
                  </a:cubicBezTo>
                  <a:lnTo>
                    <a:pt x="2514648" y="1258435"/>
                  </a:lnTo>
                  <a:cubicBezTo>
                    <a:pt x="2514648" y="1266786"/>
                    <a:pt x="2511330" y="1274794"/>
                    <a:pt x="2505426" y="1280699"/>
                  </a:cubicBezTo>
                  <a:cubicBezTo>
                    <a:pt x="2499521" y="1286604"/>
                    <a:pt x="2491512" y="1289921"/>
                    <a:pt x="2483162" y="1289921"/>
                  </a:cubicBezTo>
                  <a:lnTo>
                    <a:pt x="31486" y="1289921"/>
                  </a:lnTo>
                  <a:cubicBezTo>
                    <a:pt x="23135" y="1289921"/>
                    <a:pt x="15127" y="1286604"/>
                    <a:pt x="9222" y="1280699"/>
                  </a:cubicBezTo>
                  <a:cubicBezTo>
                    <a:pt x="3317" y="1274794"/>
                    <a:pt x="0" y="1266786"/>
                    <a:pt x="0" y="1258435"/>
                  </a:cubicBezTo>
                  <a:lnTo>
                    <a:pt x="0" y="31486"/>
                  </a:lnTo>
                  <a:cubicBezTo>
                    <a:pt x="0" y="23135"/>
                    <a:pt x="3317" y="15127"/>
                    <a:pt x="9222" y="9222"/>
                  </a:cubicBezTo>
                  <a:cubicBezTo>
                    <a:pt x="15127" y="3317"/>
                    <a:pt x="23135" y="0"/>
                    <a:pt x="31486" y="0"/>
                  </a:cubicBezTo>
                  <a:close/>
                </a:path>
              </a:pathLst>
            </a:custGeom>
            <a:solidFill>
              <a:schemeClr val="accent6">
                <a:lumMod val="40000"/>
                <a:lumOff val="6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5"/>
            <p:cNvGrpSpPr/>
            <p:nvPr/>
          </p:nvGrpSpPr>
          <p:grpSpPr>
            <a:xfrm>
              <a:off x="3415314" y="3264195"/>
              <a:ext cx="11452732" cy="5555536"/>
              <a:chOff x="0" y="0"/>
              <a:chExt cx="2296575" cy="1114032"/>
            </a:xfrm>
          </p:grpSpPr>
          <p:sp>
            <p:nvSpPr>
              <p:cNvPr id="6" name="Freeform 6"/>
              <p:cNvSpPr/>
              <p:nvPr/>
            </p:nvSpPr>
            <p:spPr>
              <a:xfrm>
                <a:off x="0" y="0"/>
                <a:ext cx="2296575" cy="1114032"/>
              </a:xfrm>
              <a:custGeom>
                <a:avLst/>
                <a:gdLst/>
                <a:ahLst/>
                <a:cxnLst/>
                <a:rect l="l" t="t" r="r" b="b"/>
                <a:pathLst>
                  <a:path w="2296575" h="1114032">
                    <a:moveTo>
                      <a:pt x="34475" y="0"/>
                    </a:moveTo>
                    <a:lnTo>
                      <a:pt x="2262100" y="0"/>
                    </a:lnTo>
                    <a:cubicBezTo>
                      <a:pt x="2271243" y="0"/>
                      <a:pt x="2280012" y="3632"/>
                      <a:pt x="2286478" y="10098"/>
                    </a:cubicBezTo>
                    <a:cubicBezTo>
                      <a:pt x="2292943" y="16563"/>
                      <a:pt x="2296575" y="25332"/>
                      <a:pt x="2296575" y="34475"/>
                    </a:cubicBezTo>
                    <a:lnTo>
                      <a:pt x="2296575" y="1079556"/>
                    </a:lnTo>
                    <a:cubicBezTo>
                      <a:pt x="2296575" y="1088700"/>
                      <a:pt x="2292943" y="1097469"/>
                      <a:pt x="2286478" y="1103934"/>
                    </a:cubicBezTo>
                    <a:cubicBezTo>
                      <a:pt x="2280012" y="1110399"/>
                      <a:pt x="2271243" y="1114032"/>
                      <a:pt x="2262100" y="1114032"/>
                    </a:cubicBezTo>
                    <a:lnTo>
                      <a:pt x="34475" y="1114032"/>
                    </a:lnTo>
                    <a:cubicBezTo>
                      <a:pt x="15435" y="1114032"/>
                      <a:pt x="0" y="1098597"/>
                      <a:pt x="0" y="1079556"/>
                    </a:cubicBezTo>
                    <a:lnTo>
                      <a:pt x="0" y="34475"/>
                    </a:lnTo>
                    <a:cubicBezTo>
                      <a:pt x="0" y="25332"/>
                      <a:pt x="3632" y="16563"/>
                      <a:pt x="10098" y="10098"/>
                    </a:cubicBezTo>
                    <a:cubicBezTo>
                      <a:pt x="16563" y="3632"/>
                      <a:pt x="25332" y="0"/>
                      <a:pt x="34475" y="0"/>
                    </a:cubicBezTo>
                    <a:close/>
                  </a:path>
                </a:pathLst>
              </a:custGeom>
              <a:solidFill>
                <a:srgbClr val="000000">
                  <a:alpha val="0"/>
                </a:srgbClr>
              </a:solidFill>
              <a:ln w="95250" cap="rnd">
                <a:solidFill>
                  <a:srgbClr val="FFF9F1"/>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2" name="Freeform 12"/>
          <p:cNvSpPr/>
          <p:nvPr/>
        </p:nvSpPr>
        <p:spPr>
          <a:xfrm>
            <a:off x="14377818" y="6627483"/>
            <a:ext cx="3409671" cy="3659517"/>
          </a:xfrm>
          <a:custGeom>
            <a:avLst/>
            <a:gdLst/>
            <a:ahLst/>
            <a:cxnLst/>
            <a:rect l="l" t="t" r="r" b="b"/>
            <a:pathLst>
              <a:path w="3409671" h="3659517">
                <a:moveTo>
                  <a:pt x="0" y="0"/>
                </a:moveTo>
                <a:lnTo>
                  <a:pt x="3409671" y="0"/>
                </a:lnTo>
                <a:lnTo>
                  <a:pt x="3409671" y="3659518"/>
                </a:lnTo>
                <a:lnTo>
                  <a:pt x="0" y="3659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Freeform 13"/>
          <p:cNvSpPr/>
          <p:nvPr/>
        </p:nvSpPr>
        <p:spPr>
          <a:xfrm>
            <a:off x="825330" y="6627482"/>
            <a:ext cx="1949502" cy="3659517"/>
          </a:xfrm>
          <a:custGeom>
            <a:avLst/>
            <a:gdLst/>
            <a:ahLst/>
            <a:cxnLst/>
            <a:rect l="l" t="t" r="r" b="b"/>
            <a:pathLst>
              <a:path w="1949502" h="3659517">
                <a:moveTo>
                  <a:pt x="0" y="0"/>
                </a:moveTo>
                <a:lnTo>
                  <a:pt x="1949501" y="0"/>
                </a:lnTo>
                <a:lnTo>
                  <a:pt x="1949501" y="3659517"/>
                </a:lnTo>
                <a:lnTo>
                  <a:pt x="0" y="3659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2">
            <a:extLst>
              <a:ext uri="{FF2B5EF4-FFF2-40B4-BE49-F238E27FC236}">
                <a16:creationId xmlns:a16="http://schemas.microsoft.com/office/drawing/2014/main" id="{5BC95435-9F9C-6393-E8DE-33A65F88FBC5}"/>
              </a:ext>
            </a:extLst>
          </p:cNvPr>
          <p:cNvSpPr txBox="1"/>
          <p:nvPr/>
        </p:nvSpPr>
        <p:spPr>
          <a:xfrm>
            <a:off x="3274048" y="3751546"/>
            <a:ext cx="11734799" cy="277216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Hoạt động</a:t>
            </a:r>
            <a:r>
              <a:rPr kumimoji="0" lang="en-US" sz="6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củn</a:t>
            </a:r>
            <a:r>
              <a:rPr lang="en-US" sz="6400" b="1">
                <a:solidFill>
                  <a:srgbClr val="C00000"/>
                </a:solidFill>
                <a:latin typeface="Arial" panose="020B0604020202020204" pitchFamily="34" charset="0"/>
                <a:cs typeface="Arial" panose="020B0604020202020204" pitchFamily="34" charset="0"/>
              </a:rPr>
              <a:t>g cố kiến thức</a:t>
            </a:r>
            <a:r>
              <a:rPr kumimoji="0" lang="vi-VN" sz="6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6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400" b="1">
                <a:solidFill>
                  <a:srgbClr val="C00000"/>
                </a:solidFill>
                <a:cs typeface="Arial" panose="020B0604020202020204" pitchFamily="34" charset="0"/>
              </a:rPr>
              <a:t>Thực hiện cam kết đề ra</a:t>
            </a:r>
            <a:endParaRPr kumimoji="0" lang="vi-VN" sz="6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995636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3" name="Freeform 13"/>
          <p:cNvSpPr/>
          <p:nvPr/>
        </p:nvSpPr>
        <p:spPr>
          <a:xfrm rot="6087804">
            <a:off x="13715653" y="-279135"/>
            <a:ext cx="1405794" cy="2645625"/>
          </a:xfrm>
          <a:custGeom>
            <a:avLst/>
            <a:gdLst/>
            <a:ahLst/>
            <a:cxnLst/>
            <a:rect l="l" t="t" r="r" b="b"/>
            <a:pathLst>
              <a:path w="1405794" h="2645625">
                <a:moveTo>
                  <a:pt x="0" y="0"/>
                </a:moveTo>
                <a:lnTo>
                  <a:pt x="1405794" y="0"/>
                </a:lnTo>
                <a:lnTo>
                  <a:pt x="1405794" y="2645626"/>
                </a:lnTo>
                <a:lnTo>
                  <a:pt x="0" y="26456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6" name="Group 15">
            <a:extLst>
              <a:ext uri="{FF2B5EF4-FFF2-40B4-BE49-F238E27FC236}">
                <a16:creationId xmlns:a16="http://schemas.microsoft.com/office/drawing/2014/main" id="{F63C58CD-CE1F-78B9-B82B-E895C1605806}"/>
              </a:ext>
            </a:extLst>
          </p:cNvPr>
          <p:cNvGrpSpPr/>
          <p:nvPr/>
        </p:nvGrpSpPr>
        <p:grpSpPr>
          <a:xfrm rot="-348097">
            <a:off x="2871019" y="1574903"/>
            <a:ext cx="12138154" cy="6159331"/>
            <a:chOff x="0" y="0"/>
            <a:chExt cx="3190453" cy="1463594"/>
          </a:xfrm>
        </p:grpSpPr>
        <p:sp>
          <p:nvSpPr>
            <p:cNvPr id="17" name="Freeform 4">
              <a:extLst>
                <a:ext uri="{FF2B5EF4-FFF2-40B4-BE49-F238E27FC236}">
                  <a16:creationId xmlns:a16="http://schemas.microsoft.com/office/drawing/2014/main" id="{83CF7653-9735-26F3-BD29-1AF20D69E251}"/>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18" name="TextBox 5">
              <a:extLst>
                <a:ext uri="{FF2B5EF4-FFF2-40B4-BE49-F238E27FC236}">
                  <a16:creationId xmlns:a16="http://schemas.microsoft.com/office/drawing/2014/main" id="{DAC2596A-A595-30DF-84E0-677C6E3DBE5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175E9B22-F841-A117-0BD9-F96F561CEE65}"/>
              </a:ext>
            </a:extLst>
          </p:cNvPr>
          <p:cNvSpPr txBox="1"/>
          <p:nvPr/>
        </p:nvSpPr>
        <p:spPr>
          <a:xfrm>
            <a:off x="4688570" y="2492759"/>
            <a:ext cx="8596581" cy="4029501"/>
          </a:xfrm>
          <a:prstGeom prst="rect">
            <a:avLst/>
          </a:prstGeom>
          <a:noFill/>
        </p:spPr>
        <p:txBody>
          <a:bodyPr wrap="square">
            <a:spAutoFit/>
          </a:bodyPr>
          <a:lstStyle/>
          <a:p>
            <a:pPr algn="just">
              <a:lnSpc>
                <a:spcPct val="150000"/>
              </a:lnSpc>
            </a:pPr>
            <a:r>
              <a:rPr lang="en-US" sz="4400">
                <a:latin typeface="Arial" panose="020B0604020202020204" pitchFamily="34" charset="0"/>
                <a:ea typeface="Calibri" panose="020F0502020204030204" pitchFamily="34" charset="0"/>
                <a:cs typeface="Arial" panose="020B0604020202020204" pitchFamily="34" charset="0"/>
              </a:rPr>
              <a:t>Các em lập kế hoạch thực hiện cam kết của cá nhân và chia sẻ kế hoạch thực hiện cam kết dựa theo gợi ý </a:t>
            </a:r>
            <a:r>
              <a:rPr lang="en-US" sz="4400" i="1">
                <a:latin typeface="Arial" panose="020B0604020202020204" pitchFamily="34" charset="0"/>
                <a:ea typeface="Calibri" panose="020F0502020204030204" pitchFamily="34" charset="0"/>
                <a:cs typeface="Arial" panose="020B0604020202020204" pitchFamily="34" charset="0"/>
              </a:rPr>
              <a:t>(SGK – tr.24)</a:t>
            </a:r>
          </a:p>
        </p:txBody>
      </p:sp>
      <p:grpSp>
        <p:nvGrpSpPr>
          <p:cNvPr id="22" name="Group 21">
            <a:extLst>
              <a:ext uri="{FF2B5EF4-FFF2-40B4-BE49-F238E27FC236}">
                <a16:creationId xmlns:a16="http://schemas.microsoft.com/office/drawing/2014/main" id="{F3A6BC59-04E3-014B-13E8-4CAC5C34BC91}"/>
              </a:ext>
            </a:extLst>
          </p:cNvPr>
          <p:cNvGrpSpPr/>
          <p:nvPr/>
        </p:nvGrpSpPr>
        <p:grpSpPr>
          <a:xfrm>
            <a:off x="12725400" y="6187495"/>
            <a:ext cx="3914203" cy="2871636"/>
            <a:chOff x="11072115" y="6206455"/>
            <a:chExt cx="3914203" cy="2871636"/>
          </a:xfrm>
        </p:grpSpPr>
        <p:grpSp>
          <p:nvGrpSpPr>
            <p:cNvPr id="23" name="Group 7">
              <a:extLst>
                <a:ext uri="{FF2B5EF4-FFF2-40B4-BE49-F238E27FC236}">
                  <a16:creationId xmlns:a16="http://schemas.microsoft.com/office/drawing/2014/main" id="{3F561241-1FB5-6EC4-BC25-67C5A69BD07B}"/>
                </a:ext>
              </a:extLst>
            </p:cNvPr>
            <p:cNvGrpSpPr/>
            <p:nvPr/>
          </p:nvGrpSpPr>
          <p:grpSpPr>
            <a:xfrm rot="317549">
              <a:off x="11072115" y="6206455"/>
              <a:ext cx="3914203" cy="2871636"/>
              <a:chOff x="13666" y="19514"/>
              <a:chExt cx="782596" cy="653586"/>
            </a:xfrm>
          </p:grpSpPr>
          <p:sp>
            <p:nvSpPr>
              <p:cNvPr id="25" name="Freeform 8">
                <a:extLst>
                  <a:ext uri="{FF2B5EF4-FFF2-40B4-BE49-F238E27FC236}">
                    <a16:creationId xmlns:a16="http://schemas.microsoft.com/office/drawing/2014/main" id="{DDA1D5B9-779B-7FA3-51DE-D7470C9F377B}"/>
                  </a:ext>
                </a:extLst>
              </p:cNvPr>
              <p:cNvSpPr/>
              <p:nvPr/>
            </p:nvSpPr>
            <p:spPr>
              <a:xfrm>
                <a:off x="13666" y="19514"/>
                <a:ext cx="782596" cy="586959"/>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rgbClr val="4E7F1C"/>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26" name="TextBox 9">
                <a:extLst>
                  <a:ext uri="{FF2B5EF4-FFF2-40B4-BE49-F238E27FC236}">
                    <a16:creationId xmlns:a16="http://schemas.microsoft.com/office/drawing/2014/main" id="{5059048F-7D93-AA42-B116-FE4CBD5E292C}"/>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14739D9D-3BC2-1338-F965-8F804E8CA8B6}"/>
                </a:ext>
              </a:extLst>
            </p:cNvPr>
            <p:cNvSpPr txBox="1"/>
            <p:nvPr/>
          </p:nvSpPr>
          <p:spPr>
            <a:xfrm>
              <a:off x="11723493" y="6416661"/>
              <a:ext cx="2740279" cy="1998176"/>
            </a:xfrm>
            <a:prstGeom prst="rect">
              <a:avLst/>
            </a:prstGeom>
            <a:noFill/>
          </p:spPr>
          <p:txBody>
            <a:bodyPr wrap="square">
              <a:spAutoFit/>
            </a:bodyPr>
            <a:lstStyle/>
            <a:p>
              <a:pPr algn="ctr">
                <a:lnSpc>
                  <a:spcPct val="150000"/>
                </a:lnSpc>
              </a:pPr>
              <a:r>
                <a:rPr lang="en-US" sz="4400" b="1">
                  <a:solidFill>
                    <a:schemeClr val="bg1"/>
                  </a:solidFill>
                  <a:effectLst/>
                  <a:latin typeface="Arial" panose="020B0604020202020204" pitchFamily="34" charset="0"/>
                  <a:ea typeface="Calibri" panose="020F0502020204030204" pitchFamily="34" charset="0"/>
                  <a:cs typeface="Arial" panose="020B0604020202020204" pitchFamily="34" charset="0"/>
                </a:rPr>
                <a:t>Làm việc cá nhân</a:t>
              </a:r>
              <a:endParaRPr lang="en-US" sz="4400" dirty="0">
                <a:solidFill>
                  <a:schemeClr val="bg1"/>
                </a:solidFill>
                <a:latin typeface="Arial" panose="020B0604020202020204" pitchFamily="34" charset="0"/>
                <a:cs typeface="Arial" panose="020B0604020202020204" pitchFamily="34" charset="0"/>
              </a:endParaRPr>
            </a:p>
          </p:txBody>
        </p:sp>
      </p:grpSp>
      <p:pic>
        <p:nvPicPr>
          <p:cNvPr id="27" name="Picture 26" descr="A cartoon of a child reading a book&#10;&#10;Description automatically generated">
            <a:extLst>
              <a:ext uri="{FF2B5EF4-FFF2-40B4-BE49-F238E27FC236}">
                <a16:creationId xmlns:a16="http://schemas.microsoft.com/office/drawing/2014/main" id="{12474299-3800-D00A-D76B-D23FD33AF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03" y="5979455"/>
            <a:ext cx="4547537" cy="4704987"/>
          </a:xfrm>
          <a:prstGeom prst="rect">
            <a:avLst/>
          </a:prstGeom>
        </p:spPr>
      </p:pic>
      <p:sp>
        <p:nvSpPr>
          <p:cNvPr id="12" name="Freeform 12"/>
          <p:cNvSpPr/>
          <p:nvPr/>
        </p:nvSpPr>
        <p:spPr>
          <a:xfrm rot="8846498">
            <a:off x="1133436" y="1371246"/>
            <a:ext cx="2057809" cy="1673975"/>
          </a:xfrm>
          <a:custGeom>
            <a:avLst/>
            <a:gdLst/>
            <a:ahLst/>
            <a:cxnLst/>
            <a:rect l="l" t="t" r="r" b="b"/>
            <a:pathLst>
              <a:path w="3114262" h="2661279">
                <a:moveTo>
                  <a:pt x="0" y="0"/>
                </a:moveTo>
                <a:lnTo>
                  <a:pt x="3114262" y="0"/>
                </a:lnTo>
                <a:lnTo>
                  <a:pt x="3114262" y="2661279"/>
                </a:lnTo>
                <a:lnTo>
                  <a:pt x="0" y="2661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5285886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A14A6C2F-7B0F-DCEE-CE49-E9E0783186AB}"/>
              </a:ext>
            </a:extLst>
          </p:cNvPr>
          <p:cNvSpPr/>
          <p:nvPr/>
        </p:nvSpPr>
        <p:spPr>
          <a:xfrm>
            <a:off x="304800" y="495300"/>
            <a:ext cx="17602200" cy="9448800"/>
          </a:xfrm>
          <a:custGeom>
            <a:avLst/>
            <a:gdLst>
              <a:gd name="connsiteX0" fmla="*/ 0 w 17602200"/>
              <a:gd name="connsiteY0" fmla="*/ 0 h 9448800"/>
              <a:gd name="connsiteX1" fmla="*/ 853030 w 17602200"/>
              <a:gd name="connsiteY1" fmla="*/ 0 h 9448800"/>
              <a:gd name="connsiteX2" fmla="*/ 1177993 w 17602200"/>
              <a:gd name="connsiteY2" fmla="*/ 0 h 9448800"/>
              <a:gd name="connsiteX3" fmla="*/ 2207045 w 17602200"/>
              <a:gd name="connsiteY3" fmla="*/ 0 h 9448800"/>
              <a:gd name="connsiteX4" fmla="*/ 2708031 w 17602200"/>
              <a:gd name="connsiteY4" fmla="*/ 0 h 9448800"/>
              <a:gd name="connsiteX5" fmla="*/ 2856972 w 17602200"/>
              <a:gd name="connsiteY5" fmla="*/ 0 h 9448800"/>
              <a:gd name="connsiteX6" fmla="*/ 3886024 w 17602200"/>
              <a:gd name="connsiteY6" fmla="*/ 0 h 9448800"/>
              <a:gd name="connsiteX7" fmla="*/ 4739054 w 17602200"/>
              <a:gd name="connsiteY7" fmla="*/ 0 h 9448800"/>
              <a:gd name="connsiteX8" fmla="*/ 4887996 w 17602200"/>
              <a:gd name="connsiteY8" fmla="*/ 0 h 9448800"/>
              <a:gd name="connsiteX9" fmla="*/ 5741025 w 17602200"/>
              <a:gd name="connsiteY9" fmla="*/ 0 h 9448800"/>
              <a:gd name="connsiteX10" fmla="*/ 6242011 w 17602200"/>
              <a:gd name="connsiteY10" fmla="*/ 0 h 9448800"/>
              <a:gd name="connsiteX11" fmla="*/ 6566975 w 17602200"/>
              <a:gd name="connsiteY11" fmla="*/ 0 h 9448800"/>
              <a:gd name="connsiteX12" fmla="*/ 7243982 w 17602200"/>
              <a:gd name="connsiteY12" fmla="*/ 0 h 9448800"/>
              <a:gd name="connsiteX13" fmla="*/ 7920990 w 17602200"/>
              <a:gd name="connsiteY13" fmla="*/ 0 h 9448800"/>
              <a:gd name="connsiteX14" fmla="*/ 8774020 w 17602200"/>
              <a:gd name="connsiteY14" fmla="*/ 0 h 9448800"/>
              <a:gd name="connsiteX15" fmla="*/ 9451027 w 17602200"/>
              <a:gd name="connsiteY15" fmla="*/ 0 h 9448800"/>
              <a:gd name="connsiteX16" fmla="*/ 9599969 w 17602200"/>
              <a:gd name="connsiteY16" fmla="*/ 0 h 9448800"/>
              <a:gd name="connsiteX17" fmla="*/ 10452999 w 17602200"/>
              <a:gd name="connsiteY17" fmla="*/ 0 h 9448800"/>
              <a:gd name="connsiteX18" fmla="*/ 10777962 w 17602200"/>
              <a:gd name="connsiteY18" fmla="*/ 0 h 9448800"/>
              <a:gd name="connsiteX19" fmla="*/ 11807014 w 17602200"/>
              <a:gd name="connsiteY19" fmla="*/ 0 h 9448800"/>
              <a:gd name="connsiteX20" fmla="*/ 12484022 w 17602200"/>
              <a:gd name="connsiteY20" fmla="*/ 0 h 9448800"/>
              <a:gd name="connsiteX21" fmla="*/ 12632964 w 17602200"/>
              <a:gd name="connsiteY21" fmla="*/ 0 h 9448800"/>
              <a:gd name="connsiteX22" fmla="*/ 12781905 w 17602200"/>
              <a:gd name="connsiteY22" fmla="*/ 0 h 9448800"/>
              <a:gd name="connsiteX23" fmla="*/ 13458913 w 17602200"/>
              <a:gd name="connsiteY23" fmla="*/ 0 h 9448800"/>
              <a:gd name="connsiteX24" fmla="*/ 14311943 w 17602200"/>
              <a:gd name="connsiteY24" fmla="*/ 0 h 9448800"/>
              <a:gd name="connsiteX25" fmla="*/ 14812928 w 17602200"/>
              <a:gd name="connsiteY25" fmla="*/ 0 h 9448800"/>
              <a:gd name="connsiteX26" fmla="*/ 14961870 w 17602200"/>
              <a:gd name="connsiteY26" fmla="*/ 0 h 9448800"/>
              <a:gd name="connsiteX27" fmla="*/ 15110812 w 17602200"/>
              <a:gd name="connsiteY27" fmla="*/ 0 h 9448800"/>
              <a:gd name="connsiteX28" fmla="*/ 15435775 w 17602200"/>
              <a:gd name="connsiteY28" fmla="*/ 0 h 9448800"/>
              <a:gd name="connsiteX29" fmla="*/ 15760739 w 17602200"/>
              <a:gd name="connsiteY29" fmla="*/ 0 h 9448800"/>
              <a:gd name="connsiteX30" fmla="*/ 16789791 w 17602200"/>
              <a:gd name="connsiteY30" fmla="*/ 0 h 9448800"/>
              <a:gd name="connsiteX31" fmla="*/ 16938732 w 17602200"/>
              <a:gd name="connsiteY31" fmla="*/ 0 h 9448800"/>
              <a:gd name="connsiteX32" fmla="*/ 17602200 w 17602200"/>
              <a:gd name="connsiteY32" fmla="*/ 0 h 9448800"/>
              <a:gd name="connsiteX33" fmla="*/ 17602200 w 17602200"/>
              <a:gd name="connsiteY33" fmla="*/ 580426 h 9448800"/>
              <a:gd name="connsiteX34" fmla="*/ 17602200 w 17602200"/>
              <a:gd name="connsiteY34" fmla="*/ 971877 h 9448800"/>
              <a:gd name="connsiteX35" fmla="*/ 17602200 w 17602200"/>
              <a:gd name="connsiteY35" fmla="*/ 1457815 h 9448800"/>
              <a:gd name="connsiteX36" fmla="*/ 17602200 w 17602200"/>
              <a:gd name="connsiteY36" fmla="*/ 2321705 h 9448800"/>
              <a:gd name="connsiteX37" fmla="*/ 17602200 w 17602200"/>
              <a:gd name="connsiteY37" fmla="*/ 2996619 h 9448800"/>
              <a:gd name="connsiteX38" fmla="*/ 17602200 w 17602200"/>
              <a:gd name="connsiteY38" fmla="*/ 3482558 h 9448800"/>
              <a:gd name="connsiteX39" fmla="*/ 17602200 w 17602200"/>
              <a:gd name="connsiteY39" fmla="*/ 4062984 h 9448800"/>
              <a:gd name="connsiteX40" fmla="*/ 17602200 w 17602200"/>
              <a:gd name="connsiteY40" fmla="*/ 4926874 h 9448800"/>
              <a:gd name="connsiteX41" fmla="*/ 17602200 w 17602200"/>
              <a:gd name="connsiteY41" fmla="*/ 5601789 h 9448800"/>
              <a:gd name="connsiteX42" fmla="*/ 17602200 w 17602200"/>
              <a:gd name="connsiteY42" fmla="*/ 6182215 h 9448800"/>
              <a:gd name="connsiteX43" fmla="*/ 17602200 w 17602200"/>
              <a:gd name="connsiteY43" fmla="*/ 6857129 h 9448800"/>
              <a:gd name="connsiteX44" fmla="*/ 17602200 w 17602200"/>
              <a:gd name="connsiteY44" fmla="*/ 7626531 h 9448800"/>
              <a:gd name="connsiteX45" fmla="*/ 17602200 w 17602200"/>
              <a:gd name="connsiteY45" fmla="*/ 8395934 h 9448800"/>
              <a:gd name="connsiteX46" fmla="*/ 17602200 w 17602200"/>
              <a:gd name="connsiteY46" fmla="*/ 9448800 h 9448800"/>
              <a:gd name="connsiteX47" fmla="*/ 17101214 w 17602200"/>
              <a:gd name="connsiteY47" fmla="*/ 9448800 h 9448800"/>
              <a:gd name="connsiteX48" fmla="*/ 16776251 w 17602200"/>
              <a:gd name="connsiteY48" fmla="*/ 9448800 h 9448800"/>
              <a:gd name="connsiteX49" fmla="*/ 15923221 w 17602200"/>
              <a:gd name="connsiteY49" fmla="*/ 9448800 h 9448800"/>
              <a:gd name="connsiteX50" fmla="*/ 15774279 w 17602200"/>
              <a:gd name="connsiteY50" fmla="*/ 9448800 h 9448800"/>
              <a:gd name="connsiteX51" fmla="*/ 15625338 w 17602200"/>
              <a:gd name="connsiteY51" fmla="*/ 9448800 h 9448800"/>
              <a:gd name="connsiteX52" fmla="*/ 14772308 w 17602200"/>
              <a:gd name="connsiteY52" fmla="*/ 9448800 h 9448800"/>
              <a:gd name="connsiteX53" fmla="*/ 13743256 w 17602200"/>
              <a:gd name="connsiteY53" fmla="*/ 9448800 h 9448800"/>
              <a:gd name="connsiteX54" fmla="*/ 12890226 w 17602200"/>
              <a:gd name="connsiteY54" fmla="*/ 9448800 h 9448800"/>
              <a:gd name="connsiteX55" fmla="*/ 12213219 w 17602200"/>
              <a:gd name="connsiteY55" fmla="*/ 9448800 h 9448800"/>
              <a:gd name="connsiteX56" fmla="*/ 11360189 w 17602200"/>
              <a:gd name="connsiteY56" fmla="*/ 9448800 h 9448800"/>
              <a:gd name="connsiteX57" fmla="*/ 11035225 w 17602200"/>
              <a:gd name="connsiteY57" fmla="*/ 9448800 h 9448800"/>
              <a:gd name="connsiteX58" fmla="*/ 10534240 w 17602200"/>
              <a:gd name="connsiteY58" fmla="*/ 9448800 h 9448800"/>
              <a:gd name="connsiteX59" fmla="*/ 10209276 w 17602200"/>
              <a:gd name="connsiteY59" fmla="*/ 9448800 h 9448800"/>
              <a:gd name="connsiteX60" fmla="*/ 9708290 w 17602200"/>
              <a:gd name="connsiteY60" fmla="*/ 9448800 h 9448800"/>
              <a:gd name="connsiteX61" fmla="*/ 9207305 w 17602200"/>
              <a:gd name="connsiteY61" fmla="*/ 9448800 h 9448800"/>
              <a:gd name="connsiteX62" fmla="*/ 8178253 w 17602200"/>
              <a:gd name="connsiteY62" fmla="*/ 9448800 h 9448800"/>
              <a:gd name="connsiteX63" fmla="*/ 8029311 w 17602200"/>
              <a:gd name="connsiteY63" fmla="*/ 9448800 h 9448800"/>
              <a:gd name="connsiteX64" fmla="*/ 7352304 w 17602200"/>
              <a:gd name="connsiteY64" fmla="*/ 9448800 h 9448800"/>
              <a:gd name="connsiteX65" fmla="*/ 6499274 w 17602200"/>
              <a:gd name="connsiteY65" fmla="*/ 9448800 h 9448800"/>
              <a:gd name="connsiteX66" fmla="*/ 5822266 w 17602200"/>
              <a:gd name="connsiteY66" fmla="*/ 9448800 h 9448800"/>
              <a:gd name="connsiteX67" fmla="*/ 5145258 w 17602200"/>
              <a:gd name="connsiteY67" fmla="*/ 9448800 h 9448800"/>
              <a:gd name="connsiteX68" fmla="*/ 4644273 w 17602200"/>
              <a:gd name="connsiteY68" fmla="*/ 9448800 h 9448800"/>
              <a:gd name="connsiteX69" fmla="*/ 4319309 w 17602200"/>
              <a:gd name="connsiteY69" fmla="*/ 9448800 h 9448800"/>
              <a:gd name="connsiteX70" fmla="*/ 4170367 w 17602200"/>
              <a:gd name="connsiteY70" fmla="*/ 9448800 h 9448800"/>
              <a:gd name="connsiteX71" fmla="*/ 3669382 w 17602200"/>
              <a:gd name="connsiteY71" fmla="*/ 9448800 h 9448800"/>
              <a:gd name="connsiteX72" fmla="*/ 3520440 w 17602200"/>
              <a:gd name="connsiteY72" fmla="*/ 9448800 h 9448800"/>
              <a:gd name="connsiteX73" fmla="*/ 3371498 w 17602200"/>
              <a:gd name="connsiteY73" fmla="*/ 9448800 h 9448800"/>
              <a:gd name="connsiteX74" fmla="*/ 3222557 w 17602200"/>
              <a:gd name="connsiteY74" fmla="*/ 9448800 h 9448800"/>
              <a:gd name="connsiteX75" fmla="*/ 2369527 w 17602200"/>
              <a:gd name="connsiteY75" fmla="*/ 9448800 h 9448800"/>
              <a:gd name="connsiteX76" fmla="*/ 2044563 w 17602200"/>
              <a:gd name="connsiteY76" fmla="*/ 9448800 h 9448800"/>
              <a:gd name="connsiteX77" fmla="*/ 1543578 w 17602200"/>
              <a:gd name="connsiteY77" fmla="*/ 9448800 h 9448800"/>
              <a:gd name="connsiteX78" fmla="*/ 0 w 17602200"/>
              <a:gd name="connsiteY78" fmla="*/ 9448800 h 9448800"/>
              <a:gd name="connsiteX79" fmla="*/ 0 w 17602200"/>
              <a:gd name="connsiteY79" fmla="*/ 9057350 h 9448800"/>
              <a:gd name="connsiteX80" fmla="*/ 0 w 17602200"/>
              <a:gd name="connsiteY80" fmla="*/ 8476923 h 9448800"/>
              <a:gd name="connsiteX81" fmla="*/ 0 w 17602200"/>
              <a:gd name="connsiteY81" fmla="*/ 7990985 h 9448800"/>
              <a:gd name="connsiteX82" fmla="*/ 0 w 17602200"/>
              <a:gd name="connsiteY82" fmla="*/ 7410559 h 9448800"/>
              <a:gd name="connsiteX83" fmla="*/ 0 w 17602200"/>
              <a:gd name="connsiteY83" fmla="*/ 6735645 h 9448800"/>
              <a:gd name="connsiteX84" fmla="*/ 0 w 17602200"/>
              <a:gd name="connsiteY84" fmla="*/ 6060730 h 9448800"/>
              <a:gd name="connsiteX85" fmla="*/ 0 w 17602200"/>
              <a:gd name="connsiteY85" fmla="*/ 5669280 h 9448800"/>
              <a:gd name="connsiteX86" fmla="*/ 0 w 17602200"/>
              <a:gd name="connsiteY86" fmla="*/ 5183342 h 9448800"/>
              <a:gd name="connsiteX87" fmla="*/ 0 w 17602200"/>
              <a:gd name="connsiteY87" fmla="*/ 4602915 h 9448800"/>
              <a:gd name="connsiteX88" fmla="*/ 0 w 17602200"/>
              <a:gd name="connsiteY88" fmla="*/ 3928001 h 9448800"/>
              <a:gd name="connsiteX89" fmla="*/ 0 w 17602200"/>
              <a:gd name="connsiteY89" fmla="*/ 3064111 h 9448800"/>
              <a:gd name="connsiteX90" fmla="*/ 0 w 17602200"/>
              <a:gd name="connsiteY90" fmla="*/ 2672661 h 9448800"/>
              <a:gd name="connsiteX91" fmla="*/ 0 w 17602200"/>
              <a:gd name="connsiteY91" fmla="*/ 2186722 h 9448800"/>
              <a:gd name="connsiteX92" fmla="*/ 0 w 17602200"/>
              <a:gd name="connsiteY92" fmla="*/ 1417320 h 9448800"/>
              <a:gd name="connsiteX93" fmla="*/ 0 w 17602200"/>
              <a:gd name="connsiteY93" fmla="*/ 742406 h 9448800"/>
              <a:gd name="connsiteX94" fmla="*/ 0 w 17602200"/>
              <a:gd name="connsiteY94" fmla="*/ 0 h 94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602200" h="9448800" fill="none" extrusionOk="0">
                <a:moveTo>
                  <a:pt x="0" y="0"/>
                </a:moveTo>
                <a:cubicBezTo>
                  <a:pt x="278845" y="-40105"/>
                  <a:pt x="618474" y="1436"/>
                  <a:pt x="853030" y="0"/>
                </a:cubicBezTo>
                <a:cubicBezTo>
                  <a:pt x="1087586" y="-1436"/>
                  <a:pt x="1073683" y="11614"/>
                  <a:pt x="1177993" y="0"/>
                </a:cubicBezTo>
                <a:cubicBezTo>
                  <a:pt x="1282303" y="-11614"/>
                  <a:pt x="1955973" y="21036"/>
                  <a:pt x="2207045" y="0"/>
                </a:cubicBezTo>
                <a:cubicBezTo>
                  <a:pt x="2458117" y="-21036"/>
                  <a:pt x="2571854" y="21463"/>
                  <a:pt x="2708031" y="0"/>
                </a:cubicBezTo>
                <a:cubicBezTo>
                  <a:pt x="2844208" y="-21463"/>
                  <a:pt x="2816642" y="4182"/>
                  <a:pt x="2856972" y="0"/>
                </a:cubicBezTo>
                <a:cubicBezTo>
                  <a:pt x="2897302" y="-4182"/>
                  <a:pt x="3674525" y="-9076"/>
                  <a:pt x="3886024" y="0"/>
                </a:cubicBezTo>
                <a:cubicBezTo>
                  <a:pt x="4097523" y="9076"/>
                  <a:pt x="4364330" y="-29638"/>
                  <a:pt x="4739054" y="0"/>
                </a:cubicBezTo>
                <a:cubicBezTo>
                  <a:pt x="5113778" y="29638"/>
                  <a:pt x="4832191" y="4044"/>
                  <a:pt x="4887996" y="0"/>
                </a:cubicBezTo>
                <a:cubicBezTo>
                  <a:pt x="4943801" y="-4044"/>
                  <a:pt x="5335174" y="12823"/>
                  <a:pt x="5741025" y="0"/>
                </a:cubicBezTo>
                <a:cubicBezTo>
                  <a:pt x="6146876" y="-12823"/>
                  <a:pt x="5994324" y="-6079"/>
                  <a:pt x="6242011" y="0"/>
                </a:cubicBezTo>
                <a:cubicBezTo>
                  <a:pt x="6489698" y="6079"/>
                  <a:pt x="6497033" y="7837"/>
                  <a:pt x="6566975" y="0"/>
                </a:cubicBezTo>
                <a:cubicBezTo>
                  <a:pt x="6636917" y="-7837"/>
                  <a:pt x="7093977" y="-28104"/>
                  <a:pt x="7243982" y="0"/>
                </a:cubicBezTo>
                <a:cubicBezTo>
                  <a:pt x="7393987" y="28104"/>
                  <a:pt x="7779067" y="2551"/>
                  <a:pt x="7920990" y="0"/>
                </a:cubicBezTo>
                <a:cubicBezTo>
                  <a:pt x="8062913" y="-2551"/>
                  <a:pt x="8571724" y="32673"/>
                  <a:pt x="8774020" y="0"/>
                </a:cubicBezTo>
                <a:cubicBezTo>
                  <a:pt x="8976316" y="-32673"/>
                  <a:pt x="9309095" y="930"/>
                  <a:pt x="9451027" y="0"/>
                </a:cubicBezTo>
                <a:cubicBezTo>
                  <a:pt x="9592959" y="-930"/>
                  <a:pt x="9532156" y="92"/>
                  <a:pt x="9599969" y="0"/>
                </a:cubicBezTo>
                <a:cubicBezTo>
                  <a:pt x="9667782" y="-92"/>
                  <a:pt x="10193116" y="15235"/>
                  <a:pt x="10452999" y="0"/>
                </a:cubicBezTo>
                <a:cubicBezTo>
                  <a:pt x="10712882" y="-15235"/>
                  <a:pt x="10628622" y="15643"/>
                  <a:pt x="10777962" y="0"/>
                </a:cubicBezTo>
                <a:cubicBezTo>
                  <a:pt x="10927302" y="-15643"/>
                  <a:pt x="11308785" y="23228"/>
                  <a:pt x="11807014" y="0"/>
                </a:cubicBezTo>
                <a:cubicBezTo>
                  <a:pt x="12305243" y="-23228"/>
                  <a:pt x="12214816" y="18903"/>
                  <a:pt x="12484022" y="0"/>
                </a:cubicBezTo>
                <a:cubicBezTo>
                  <a:pt x="12753228" y="-18903"/>
                  <a:pt x="12560236" y="6481"/>
                  <a:pt x="12632964" y="0"/>
                </a:cubicBezTo>
                <a:cubicBezTo>
                  <a:pt x="12705692" y="-6481"/>
                  <a:pt x="12725175" y="-3985"/>
                  <a:pt x="12781905" y="0"/>
                </a:cubicBezTo>
                <a:cubicBezTo>
                  <a:pt x="12838635" y="3985"/>
                  <a:pt x="13168643" y="18035"/>
                  <a:pt x="13458913" y="0"/>
                </a:cubicBezTo>
                <a:cubicBezTo>
                  <a:pt x="13749183" y="-18035"/>
                  <a:pt x="13906272" y="-4297"/>
                  <a:pt x="14311943" y="0"/>
                </a:cubicBezTo>
                <a:cubicBezTo>
                  <a:pt x="14717614" y="4297"/>
                  <a:pt x="14691395" y="-24606"/>
                  <a:pt x="14812928" y="0"/>
                </a:cubicBezTo>
                <a:cubicBezTo>
                  <a:pt x="14934462" y="24606"/>
                  <a:pt x="14927288" y="2030"/>
                  <a:pt x="14961870" y="0"/>
                </a:cubicBezTo>
                <a:cubicBezTo>
                  <a:pt x="14996452" y="-2030"/>
                  <a:pt x="15064450" y="-4596"/>
                  <a:pt x="15110812" y="0"/>
                </a:cubicBezTo>
                <a:cubicBezTo>
                  <a:pt x="15157174" y="4596"/>
                  <a:pt x="15316329" y="13637"/>
                  <a:pt x="15435775" y="0"/>
                </a:cubicBezTo>
                <a:cubicBezTo>
                  <a:pt x="15555221" y="-13637"/>
                  <a:pt x="15651434" y="-14481"/>
                  <a:pt x="15760739" y="0"/>
                </a:cubicBezTo>
                <a:cubicBezTo>
                  <a:pt x="15870044" y="14481"/>
                  <a:pt x="16442127" y="37192"/>
                  <a:pt x="16789791" y="0"/>
                </a:cubicBezTo>
                <a:cubicBezTo>
                  <a:pt x="17137455" y="-37192"/>
                  <a:pt x="16895283" y="4602"/>
                  <a:pt x="16938732" y="0"/>
                </a:cubicBezTo>
                <a:cubicBezTo>
                  <a:pt x="16982181" y="-4602"/>
                  <a:pt x="17274245" y="-13989"/>
                  <a:pt x="17602200" y="0"/>
                </a:cubicBezTo>
                <a:cubicBezTo>
                  <a:pt x="17629704" y="131802"/>
                  <a:pt x="17610216" y="409394"/>
                  <a:pt x="17602200" y="580426"/>
                </a:cubicBezTo>
                <a:cubicBezTo>
                  <a:pt x="17594184" y="751458"/>
                  <a:pt x="17602784" y="788641"/>
                  <a:pt x="17602200" y="971877"/>
                </a:cubicBezTo>
                <a:cubicBezTo>
                  <a:pt x="17601616" y="1155113"/>
                  <a:pt x="17588746" y="1325603"/>
                  <a:pt x="17602200" y="1457815"/>
                </a:cubicBezTo>
                <a:cubicBezTo>
                  <a:pt x="17615654" y="1590027"/>
                  <a:pt x="17573647" y="2123596"/>
                  <a:pt x="17602200" y="2321705"/>
                </a:cubicBezTo>
                <a:cubicBezTo>
                  <a:pt x="17630754" y="2519814"/>
                  <a:pt x="17607304" y="2773233"/>
                  <a:pt x="17602200" y="2996619"/>
                </a:cubicBezTo>
                <a:cubicBezTo>
                  <a:pt x="17597096" y="3220005"/>
                  <a:pt x="17604643" y="3313318"/>
                  <a:pt x="17602200" y="3482558"/>
                </a:cubicBezTo>
                <a:cubicBezTo>
                  <a:pt x="17599757" y="3651798"/>
                  <a:pt x="17585727" y="3843418"/>
                  <a:pt x="17602200" y="4062984"/>
                </a:cubicBezTo>
                <a:cubicBezTo>
                  <a:pt x="17618673" y="4282550"/>
                  <a:pt x="17642483" y="4702356"/>
                  <a:pt x="17602200" y="4926874"/>
                </a:cubicBezTo>
                <a:cubicBezTo>
                  <a:pt x="17561918" y="5151392"/>
                  <a:pt x="17569063" y="5455033"/>
                  <a:pt x="17602200" y="5601789"/>
                </a:cubicBezTo>
                <a:cubicBezTo>
                  <a:pt x="17635337" y="5748546"/>
                  <a:pt x="17588388" y="5958996"/>
                  <a:pt x="17602200" y="6182215"/>
                </a:cubicBezTo>
                <a:cubicBezTo>
                  <a:pt x="17616012" y="6405434"/>
                  <a:pt x="17604826" y="6652733"/>
                  <a:pt x="17602200" y="6857129"/>
                </a:cubicBezTo>
                <a:cubicBezTo>
                  <a:pt x="17599574" y="7061525"/>
                  <a:pt x="17583550" y="7438030"/>
                  <a:pt x="17602200" y="7626531"/>
                </a:cubicBezTo>
                <a:cubicBezTo>
                  <a:pt x="17620850" y="7815032"/>
                  <a:pt x="17613385" y="8223307"/>
                  <a:pt x="17602200" y="8395934"/>
                </a:cubicBezTo>
                <a:cubicBezTo>
                  <a:pt x="17591015" y="8568561"/>
                  <a:pt x="17556983" y="9089965"/>
                  <a:pt x="17602200" y="9448800"/>
                </a:cubicBezTo>
                <a:cubicBezTo>
                  <a:pt x="17483804" y="9461648"/>
                  <a:pt x="17212422" y="9455210"/>
                  <a:pt x="17101214" y="9448800"/>
                </a:cubicBezTo>
                <a:cubicBezTo>
                  <a:pt x="16990006" y="9442390"/>
                  <a:pt x="16902403" y="9451490"/>
                  <a:pt x="16776251" y="9448800"/>
                </a:cubicBezTo>
                <a:cubicBezTo>
                  <a:pt x="16650099" y="9446110"/>
                  <a:pt x="16262268" y="9435983"/>
                  <a:pt x="15923221" y="9448800"/>
                </a:cubicBezTo>
                <a:cubicBezTo>
                  <a:pt x="15584174" y="9461618"/>
                  <a:pt x="15846703" y="9454465"/>
                  <a:pt x="15774279" y="9448800"/>
                </a:cubicBezTo>
                <a:cubicBezTo>
                  <a:pt x="15701855" y="9443135"/>
                  <a:pt x="15672128" y="9447717"/>
                  <a:pt x="15625338" y="9448800"/>
                </a:cubicBezTo>
                <a:cubicBezTo>
                  <a:pt x="15578548" y="9449883"/>
                  <a:pt x="15142462" y="9448508"/>
                  <a:pt x="14772308" y="9448800"/>
                </a:cubicBezTo>
                <a:cubicBezTo>
                  <a:pt x="14402154" y="9449093"/>
                  <a:pt x="14038876" y="9458233"/>
                  <a:pt x="13743256" y="9448800"/>
                </a:cubicBezTo>
                <a:cubicBezTo>
                  <a:pt x="13447636" y="9439367"/>
                  <a:pt x="13288179" y="9485341"/>
                  <a:pt x="12890226" y="9448800"/>
                </a:cubicBezTo>
                <a:cubicBezTo>
                  <a:pt x="12492273" y="9412260"/>
                  <a:pt x="12365233" y="9435274"/>
                  <a:pt x="12213219" y="9448800"/>
                </a:cubicBezTo>
                <a:cubicBezTo>
                  <a:pt x="12061205" y="9462326"/>
                  <a:pt x="11766141" y="9457247"/>
                  <a:pt x="11360189" y="9448800"/>
                </a:cubicBezTo>
                <a:cubicBezTo>
                  <a:pt x="10954237" y="9440354"/>
                  <a:pt x="11123978" y="9435534"/>
                  <a:pt x="11035225" y="9448800"/>
                </a:cubicBezTo>
                <a:cubicBezTo>
                  <a:pt x="10946472" y="9462066"/>
                  <a:pt x="10680983" y="9436262"/>
                  <a:pt x="10534240" y="9448800"/>
                </a:cubicBezTo>
                <a:cubicBezTo>
                  <a:pt x="10387498" y="9461338"/>
                  <a:pt x="10316431" y="9457816"/>
                  <a:pt x="10209276" y="9448800"/>
                </a:cubicBezTo>
                <a:cubicBezTo>
                  <a:pt x="10102121" y="9439784"/>
                  <a:pt x="9933761" y="9432679"/>
                  <a:pt x="9708290" y="9448800"/>
                </a:cubicBezTo>
                <a:cubicBezTo>
                  <a:pt x="9482819" y="9464921"/>
                  <a:pt x="9331351" y="9424297"/>
                  <a:pt x="9207305" y="9448800"/>
                </a:cubicBezTo>
                <a:cubicBezTo>
                  <a:pt x="9083260" y="9473303"/>
                  <a:pt x="8415419" y="9431656"/>
                  <a:pt x="8178253" y="9448800"/>
                </a:cubicBezTo>
                <a:cubicBezTo>
                  <a:pt x="7941087" y="9465944"/>
                  <a:pt x="8086426" y="9455618"/>
                  <a:pt x="8029311" y="9448800"/>
                </a:cubicBezTo>
                <a:cubicBezTo>
                  <a:pt x="7972196" y="9441982"/>
                  <a:pt x="7562932" y="9481299"/>
                  <a:pt x="7352304" y="9448800"/>
                </a:cubicBezTo>
                <a:cubicBezTo>
                  <a:pt x="7141676" y="9416301"/>
                  <a:pt x="6765780" y="9483355"/>
                  <a:pt x="6499274" y="9448800"/>
                </a:cubicBezTo>
                <a:cubicBezTo>
                  <a:pt x="6232768" y="9414246"/>
                  <a:pt x="6083786" y="9472421"/>
                  <a:pt x="5822266" y="9448800"/>
                </a:cubicBezTo>
                <a:cubicBezTo>
                  <a:pt x="5560746" y="9425179"/>
                  <a:pt x="5447404" y="9433698"/>
                  <a:pt x="5145258" y="9448800"/>
                </a:cubicBezTo>
                <a:cubicBezTo>
                  <a:pt x="4843112" y="9463902"/>
                  <a:pt x="4832055" y="9456962"/>
                  <a:pt x="4644273" y="9448800"/>
                </a:cubicBezTo>
                <a:cubicBezTo>
                  <a:pt x="4456491" y="9440638"/>
                  <a:pt x="4404611" y="9457126"/>
                  <a:pt x="4319309" y="9448800"/>
                </a:cubicBezTo>
                <a:cubicBezTo>
                  <a:pt x="4234007" y="9440474"/>
                  <a:pt x="4238956" y="9442177"/>
                  <a:pt x="4170367" y="9448800"/>
                </a:cubicBezTo>
                <a:cubicBezTo>
                  <a:pt x="4101778" y="9455423"/>
                  <a:pt x="3880685" y="9427594"/>
                  <a:pt x="3669382" y="9448800"/>
                </a:cubicBezTo>
                <a:cubicBezTo>
                  <a:pt x="3458080" y="9470006"/>
                  <a:pt x="3588463" y="9449801"/>
                  <a:pt x="3520440" y="9448800"/>
                </a:cubicBezTo>
                <a:cubicBezTo>
                  <a:pt x="3452417" y="9447799"/>
                  <a:pt x="3441107" y="9445359"/>
                  <a:pt x="3371498" y="9448800"/>
                </a:cubicBezTo>
                <a:cubicBezTo>
                  <a:pt x="3301889" y="9452241"/>
                  <a:pt x="3261158" y="9450299"/>
                  <a:pt x="3222557" y="9448800"/>
                </a:cubicBezTo>
                <a:cubicBezTo>
                  <a:pt x="3183956" y="9447301"/>
                  <a:pt x="2724599" y="9444253"/>
                  <a:pt x="2369527" y="9448800"/>
                </a:cubicBezTo>
                <a:cubicBezTo>
                  <a:pt x="2014455" y="9453348"/>
                  <a:pt x="2148896" y="9445000"/>
                  <a:pt x="2044563" y="9448800"/>
                </a:cubicBezTo>
                <a:cubicBezTo>
                  <a:pt x="1940230" y="9452600"/>
                  <a:pt x="1673773" y="9440559"/>
                  <a:pt x="1543578" y="9448800"/>
                </a:cubicBezTo>
                <a:cubicBezTo>
                  <a:pt x="1413383" y="9457041"/>
                  <a:pt x="322727" y="9400015"/>
                  <a:pt x="0" y="9448800"/>
                </a:cubicBezTo>
                <a:cubicBezTo>
                  <a:pt x="14217" y="9281780"/>
                  <a:pt x="18276" y="9139495"/>
                  <a:pt x="0" y="9057350"/>
                </a:cubicBezTo>
                <a:cubicBezTo>
                  <a:pt x="-18276" y="8975205"/>
                  <a:pt x="-14154" y="8618564"/>
                  <a:pt x="0" y="8476923"/>
                </a:cubicBezTo>
                <a:cubicBezTo>
                  <a:pt x="14154" y="8335282"/>
                  <a:pt x="-21035" y="8163733"/>
                  <a:pt x="0" y="7990985"/>
                </a:cubicBezTo>
                <a:cubicBezTo>
                  <a:pt x="21035" y="7818237"/>
                  <a:pt x="-26002" y="7658485"/>
                  <a:pt x="0" y="7410559"/>
                </a:cubicBezTo>
                <a:cubicBezTo>
                  <a:pt x="26002" y="7162633"/>
                  <a:pt x="-32469" y="7057794"/>
                  <a:pt x="0" y="6735645"/>
                </a:cubicBezTo>
                <a:cubicBezTo>
                  <a:pt x="32469" y="6413496"/>
                  <a:pt x="-14286" y="6204359"/>
                  <a:pt x="0" y="6060730"/>
                </a:cubicBezTo>
                <a:cubicBezTo>
                  <a:pt x="14286" y="5917102"/>
                  <a:pt x="15402" y="5795370"/>
                  <a:pt x="0" y="5669280"/>
                </a:cubicBezTo>
                <a:cubicBezTo>
                  <a:pt x="-15402" y="5543190"/>
                  <a:pt x="-19427" y="5359647"/>
                  <a:pt x="0" y="5183342"/>
                </a:cubicBezTo>
                <a:cubicBezTo>
                  <a:pt x="19427" y="5007037"/>
                  <a:pt x="-18958" y="4799512"/>
                  <a:pt x="0" y="4602915"/>
                </a:cubicBezTo>
                <a:cubicBezTo>
                  <a:pt x="18958" y="4406318"/>
                  <a:pt x="9829" y="4180785"/>
                  <a:pt x="0" y="3928001"/>
                </a:cubicBezTo>
                <a:cubicBezTo>
                  <a:pt x="-9829" y="3675217"/>
                  <a:pt x="13378" y="3411300"/>
                  <a:pt x="0" y="3064111"/>
                </a:cubicBezTo>
                <a:cubicBezTo>
                  <a:pt x="-13378" y="2716922"/>
                  <a:pt x="-14241" y="2779895"/>
                  <a:pt x="0" y="2672661"/>
                </a:cubicBezTo>
                <a:cubicBezTo>
                  <a:pt x="14241" y="2565427"/>
                  <a:pt x="-2273" y="2388886"/>
                  <a:pt x="0" y="2186722"/>
                </a:cubicBezTo>
                <a:cubicBezTo>
                  <a:pt x="2273" y="1984558"/>
                  <a:pt x="10017" y="1750142"/>
                  <a:pt x="0" y="1417320"/>
                </a:cubicBezTo>
                <a:cubicBezTo>
                  <a:pt x="-10017" y="1084498"/>
                  <a:pt x="11" y="996050"/>
                  <a:pt x="0" y="742406"/>
                </a:cubicBezTo>
                <a:cubicBezTo>
                  <a:pt x="-11" y="488762"/>
                  <a:pt x="1346" y="197634"/>
                  <a:pt x="0" y="0"/>
                </a:cubicBezTo>
                <a:close/>
              </a:path>
              <a:path w="17602200" h="9448800" stroke="0" extrusionOk="0">
                <a:moveTo>
                  <a:pt x="0" y="0"/>
                </a:moveTo>
                <a:cubicBezTo>
                  <a:pt x="265252" y="-18161"/>
                  <a:pt x="385759" y="16921"/>
                  <a:pt x="677008" y="0"/>
                </a:cubicBezTo>
                <a:cubicBezTo>
                  <a:pt x="968257" y="-16921"/>
                  <a:pt x="1133786" y="-1875"/>
                  <a:pt x="1354015" y="0"/>
                </a:cubicBezTo>
                <a:cubicBezTo>
                  <a:pt x="1574244" y="1875"/>
                  <a:pt x="1430823" y="2960"/>
                  <a:pt x="1502957" y="0"/>
                </a:cubicBezTo>
                <a:cubicBezTo>
                  <a:pt x="1575091" y="-2960"/>
                  <a:pt x="1834522" y="12"/>
                  <a:pt x="2003943" y="0"/>
                </a:cubicBezTo>
                <a:cubicBezTo>
                  <a:pt x="2173364" y="-12"/>
                  <a:pt x="2106309" y="2423"/>
                  <a:pt x="2152884" y="0"/>
                </a:cubicBezTo>
                <a:cubicBezTo>
                  <a:pt x="2199459" y="-2423"/>
                  <a:pt x="2246470" y="3697"/>
                  <a:pt x="2301826" y="0"/>
                </a:cubicBezTo>
                <a:cubicBezTo>
                  <a:pt x="2357182" y="-3697"/>
                  <a:pt x="2472964" y="-7573"/>
                  <a:pt x="2626790" y="0"/>
                </a:cubicBezTo>
                <a:cubicBezTo>
                  <a:pt x="2780616" y="7573"/>
                  <a:pt x="3157873" y="22414"/>
                  <a:pt x="3479820" y="0"/>
                </a:cubicBezTo>
                <a:cubicBezTo>
                  <a:pt x="3801767" y="-22414"/>
                  <a:pt x="3741687" y="416"/>
                  <a:pt x="3980805" y="0"/>
                </a:cubicBezTo>
                <a:cubicBezTo>
                  <a:pt x="4219923" y="-416"/>
                  <a:pt x="4490454" y="-41976"/>
                  <a:pt x="4833835" y="0"/>
                </a:cubicBezTo>
                <a:cubicBezTo>
                  <a:pt x="5177216" y="41976"/>
                  <a:pt x="5352107" y="23037"/>
                  <a:pt x="5686865" y="0"/>
                </a:cubicBezTo>
                <a:cubicBezTo>
                  <a:pt x="6021623" y="-23037"/>
                  <a:pt x="5907812" y="8105"/>
                  <a:pt x="6011828" y="0"/>
                </a:cubicBezTo>
                <a:cubicBezTo>
                  <a:pt x="6115844" y="-8105"/>
                  <a:pt x="6525607" y="-7378"/>
                  <a:pt x="6688836" y="0"/>
                </a:cubicBezTo>
                <a:cubicBezTo>
                  <a:pt x="6852065" y="7378"/>
                  <a:pt x="7279718" y="-37900"/>
                  <a:pt x="7717888" y="0"/>
                </a:cubicBezTo>
                <a:cubicBezTo>
                  <a:pt x="8156058" y="37900"/>
                  <a:pt x="8268158" y="48364"/>
                  <a:pt x="8746939" y="0"/>
                </a:cubicBezTo>
                <a:cubicBezTo>
                  <a:pt x="9225720" y="-48364"/>
                  <a:pt x="9289621" y="24658"/>
                  <a:pt x="9599969" y="0"/>
                </a:cubicBezTo>
                <a:cubicBezTo>
                  <a:pt x="9910317" y="-24658"/>
                  <a:pt x="10291594" y="49160"/>
                  <a:pt x="10629021" y="0"/>
                </a:cubicBezTo>
                <a:cubicBezTo>
                  <a:pt x="10966448" y="-49160"/>
                  <a:pt x="10793024" y="5603"/>
                  <a:pt x="10953984" y="0"/>
                </a:cubicBezTo>
                <a:cubicBezTo>
                  <a:pt x="11114944" y="-5603"/>
                  <a:pt x="11320197" y="4124"/>
                  <a:pt x="11454970" y="0"/>
                </a:cubicBezTo>
                <a:cubicBezTo>
                  <a:pt x="11589743" y="-4124"/>
                  <a:pt x="11664357" y="4431"/>
                  <a:pt x="11779934" y="0"/>
                </a:cubicBezTo>
                <a:cubicBezTo>
                  <a:pt x="11895511" y="-4431"/>
                  <a:pt x="11877180" y="6412"/>
                  <a:pt x="11928876" y="0"/>
                </a:cubicBezTo>
                <a:cubicBezTo>
                  <a:pt x="11980572" y="-6412"/>
                  <a:pt x="12381793" y="326"/>
                  <a:pt x="12605883" y="0"/>
                </a:cubicBezTo>
                <a:cubicBezTo>
                  <a:pt x="12829973" y="-326"/>
                  <a:pt x="12996433" y="33548"/>
                  <a:pt x="13282891" y="0"/>
                </a:cubicBezTo>
                <a:cubicBezTo>
                  <a:pt x="13569349" y="-33548"/>
                  <a:pt x="13454776" y="10612"/>
                  <a:pt x="13607855" y="0"/>
                </a:cubicBezTo>
                <a:cubicBezTo>
                  <a:pt x="13760934" y="-10612"/>
                  <a:pt x="14155318" y="48358"/>
                  <a:pt x="14636906" y="0"/>
                </a:cubicBezTo>
                <a:cubicBezTo>
                  <a:pt x="15118494" y="-48358"/>
                  <a:pt x="15214832" y="36887"/>
                  <a:pt x="15489936" y="0"/>
                </a:cubicBezTo>
                <a:cubicBezTo>
                  <a:pt x="15765040" y="-36887"/>
                  <a:pt x="16074291" y="19064"/>
                  <a:pt x="16518988" y="0"/>
                </a:cubicBezTo>
                <a:cubicBezTo>
                  <a:pt x="16963685" y="-19064"/>
                  <a:pt x="16802465" y="17858"/>
                  <a:pt x="17019973" y="0"/>
                </a:cubicBezTo>
                <a:cubicBezTo>
                  <a:pt x="17237482" y="-17858"/>
                  <a:pt x="17417477" y="2082"/>
                  <a:pt x="17602200" y="0"/>
                </a:cubicBezTo>
                <a:cubicBezTo>
                  <a:pt x="17583214" y="138883"/>
                  <a:pt x="17610792" y="257413"/>
                  <a:pt x="17602200" y="485938"/>
                </a:cubicBezTo>
                <a:cubicBezTo>
                  <a:pt x="17593608" y="714463"/>
                  <a:pt x="17623217" y="1097803"/>
                  <a:pt x="17602200" y="1255341"/>
                </a:cubicBezTo>
                <a:cubicBezTo>
                  <a:pt x="17581183" y="1412879"/>
                  <a:pt x="17577610" y="1871292"/>
                  <a:pt x="17602200" y="2119231"/>
                </a:cubicBezTo>
                <a:cubicBezTo>
                  <a:pt x="17626791" y="2367170"/>
                  <a:pt x="17606216" y="2514069"/>
                  <a:pt x="17602200" y="2794145"/>
                </a:cubicBezTo>
                <a:cubicBezTo>
                  <a:pt x="17598184" y="3074221"/>
                  <a:pt x="17609478" y="3129584"/>
                  <a:pt x="17602200" y="3280083"/>
                </a:cubicBezTo>
                <a:cubicBezTo>
                  <a:pt x="17594922" y="3430582"/>
                  <a:pt x="17600750" y="3587850"/>
                  <a:pt x="17602200" y="3671534"/>
                </a:cubicBezTo>
                <a:cubicBezTo>
                  <a:pt x="17603650" y="3755218"/>
                  <a:pt x="17619665" y="4243089"/>
                  <a:pt x="17602200" y="4440936"/>
                </a:cubicBezTo>
                <a:cubicBezTo>
                  <a:pt x="17584735" y="4638783"/>
                  <a:pt x="17580137" y="4849774"/>
                  <a:pt x="17602200" y="5021362"/>
                </a:cubicBezTo>
                <a:cubicBezTo>
                  <a:pt x="17624263" y="5192950"/>
                  <a:pt x="17600511" y="5364495"/>
                  <a:pt x="17602200" y="5507301"/>
                </a:cubicBezTo>
                <a:cubicBezTo>
                  <a:pt x="17603889" y="5650107"/>
                  <a:pt x="17602984" y="5723503"/>
                  <a:pt x="17602200" y="5898751"/>
                </a:cubicBezTo>
                <a:cubicBezTo>
                  <a:pt x="17601417" y="6073999"/>
                  <a:pt x="17588391" y="6275156"/>
                  <a:pt x="17602200" y="6479177"/>
                </a:cubicBezTo>
                <a:cubicBezTo>
                  <a:pt x="17616009" y="6683198"/>
                  <a:pt x="17568745" y="6903224"/>
                  <a:pt x="17602200" y="7248579"/>
                </a:cubicBezTo>
                <a:cubicBezTo>
                  <a:pt x="17635655" y="7593934"/>
                  <a:pt x="17585094" y="7830566"/>
                  <a:pt x="17602200" y="8112470"/>
                </a:cubicBezTo>
                <a:cubicBezTo>
                  <a:pt x="17619306" y="8394374"/>
                  <a:pt x="17598907" y="8388785"/>
                  <a:pt x="17602200" y="8503920"/>
                </a:cubicBezTo>
                <a:cubicBezTo>
                  <a:pt x="17605494" y="8619055"/>
                  <a:pt x="17614221" y="9198391"/>
                  <a:pt x="17602200" y="9448800"/>
                </a:cubicBezTo>
                <a:cubicBezTo>
                  <a:pt x="17532104" y="9442640"/>
                  <a:pt x="17527408" y="9451168"/>
                  <a:pt x="17453258" y="9448800"/>
                </a:cubicBezTo>
                <a:cubicBezTo>
                  <a:pt x="17379108" y="9446432"/>
                  <a:pt x="16689977" y="9486413"/>
                  <a:pt x="16424207" y="9448800"/>
                </a:cubicBezTo>
                <a:cubicBezTo>
                  <a:pt x="16158437" y="9411187"/>
                  <a:pt x="15875953" y="9459031"/>
                  <a:pt x="15395155" y="9448800"/>
                </a:cubicBezTo>
                <a:cubicBezTo>
                  <a:pt x="14914357" y="9438569"/>
                  <a:pt x="14639999" y="9408444"/>
                  <a:pt x="14366103" y="9448800"/>
                </a:cubicBezTo>
                <a:cubicBezTo>
                  <a:pt x="14092207" y="9489156"/>
                  <a:pt x="13984044" y="9479657"/>
                  <a:pt x="13689096" y="9448800"/>
                </a:cubicBezTo>
                <a:cubicBezTo>
                  <a:pt x="13394148" y="9417943"/>
                  <a:pt x="13096720" y="9448594"/>
                  <a:pt x="12660044" y="9448800"/>
                </a:cubicBezTo>
                <a:cubicBezTo>
                  <a:pt x="12223368" y="9449006"/>
                  <a:pt x="11866222" y="9397948"/>
                  <a:pt x="11630992" y="9448800"/>
                </a:cubicBezTo>
                <a:cubicBezTo>
                  <a:pt x="11395762" y="9499652"/>
                  <a:pt x="11521201" y="9448147"/>
                  <a:pt x="11482050" y="9448800"/>
                </a:cubicBezTo>
                <a:cubicBezTo>
                  <a:pt x="11442899" y="9449453"/>
                  <a:pt x="11293419" y="9446413"/>
                  <a:pt x="11157087" y="9448800"/>
                </a:cubicBezTo>
                <a:cubicBezTo>
                  <a:pt x="11020755" y="9451187"/>
                  <a:pt x="10794480" y="9469823"/>
                  <a:pt x="10656101" y="9448800"/>
                </a:cubicBezTo>
                <a:cubicBezTo>
                  <a:pt x="10517722" y="9427777"/>
                  <a:pt x="10305496" y="9445974"/>
                  <a:pt x="9979093" y="9448800"/>
                </a:cubicBezTo>
                <a:cubicBezTo>
                  <a:pt x="9652690" y="9451626"/>
                  <a:pt x="9529957" y="9459682"/>
                  <a:pt x="9126064" y="9448800"/>
                </a:cubicBezTo>
                <a:cubicBezTo>
                  <a:pt x="8722171" y="9437918"/>
                  <a:pt x="8522679" y="9486569"/>
                  <a:pt x="8273034" y="9448800"/>
                </a:cubicBezTo>
                <a:cubicBezTo>
                  <a:pt x="8023389" y="9411032"/>
                  <a:pt x="7951466" y="9430902"/>
                  <a:pt x="7772048" y="9448800"/>
                </a:cubicBezTo>
                <a:cubicBezTo>
                  <a:pt x="7592630" y="9466698"/>
                  <a:pt x="7141453" y="9472447"/>
                  <a:pt x="6919019" y="9448800"/>
                </a:cubicBezTo>
                <a:cubicBezTo>
                  <a:pt x="6696585" y="9425153"/>
                  <a:pt x="6607508" y="9473383"/>
                  <a:pt x="6418033" y="9448800"/>
                </a:cubicBezTo>
                <a:cubicBezTo>
                  <a:pt x="6228558" y="9424217"/>
                  <a:pt x="5754794" y="9487819"/>
                  <a:pt x="5388981" y="9448800"/>
                </a:cubicBezTo>
                <a:cubicBezTo>
                  <a:pt x="5023168" y="9409781"/>
                  <a:pt x="4937588" y="9425909"/>
                  <a:pt x="4535952" y="9448800"/>
                </a:cubicBezTo>
                <a:cubicBezTo>
                  <a:pt x="4134316" y="9471691"/>
                  <a:pt x="4195001" y="9470634"/>
                  <a:pt x="3858944" y="9448800"/>
                </a:cubicBezTo>
                <a:cubicBezTo>
                  <a:pt x="3522887" y="9426966"/>
                  <a:pt x="3746726" y="9445003"/>
                  <a:pt x="3710002" y="9448800"/>
                </a:cubicBezTo>
                <a:cubicBezTo>
                  <a:pt x="3673278" y="9452597"/>
                  <a:pt x="3212965" y="9428808"/>
                  <a:pt x="2856972" y="9448800"/>
                </a:cubicBezTo>
                <a:cubicBezTo>
                  <a:pt x="2500979" y="9468793"/>
                  <a:pt x="2157473" y="9471186"/>
                  <a:pt x="1827921" y="9448800"/>
                </a:cubicBezTo>
                <a:cubicBezTo>
                  <a:pt x="1498369" y="9426414"/>
                  <a:pt x="1417905" y="9439479"/>
                  <a:pt x="1150913" y="9448800"/>
                </a:cubicBezTo>
                <a:cubicBezTo>
                  <a:pt x="883921" y="9458121"/>
                  <a:pt x="1073465" y="9444617"/>
                  <a:pt x="1001971" y="9448800"/>
                </a:cubicBezTo>
                <a:cubicBezTo>
                  <a:pt x="930477" y="9452983"/>
                  <a:pt x="907627" y="9445838"/>
                  <a:pt x="853030" y="9448800"/>
                </a:cubicBezTo>
                <a:cubicBezTo>
                  <a:pt x="798433" y="9451762"/>
                  <a:pt x="418886" y="9429605"/>
                  <a:pt x="0" y="9448800"/>
                </a:cubicBezTo>
                <a:cubicBezTo>
                  <a:pt x="-4202" y="9321935"/>
                  <a:pt x="-3551" y="9110735"/>
                  <a:pt x="0" y="8962862"/>
                </a:cubicBezTo>
                <a:cubicBezTo>
                  <a:pt x="3551" y="8814989"/>
                  <a:pt x="28532" y="8635817"/>
                  <a:pt x="0" y="8382435"/>
                </a:cubicBezTo>
                <a:cubicBezTo>
                  <a:pt x="-28532" y="8129053"/>
                  <a:pt x="-18715" y="8112845"/>
                  <a:pt x="0" y="7990985"/>
                </a:cubicBezTo>
                <a:cubicBezTo>
                  <a:pt x="18715" y="7869125"/>
                  <a:pt x="3247" y="7509500"/>
                  <a:pt x="0" y="7221583"/>
                </a:cubicBezTo>
                <a:cubicBezTo>
                  <a:pt x="-3247" y="6933666"/>
                  <a:pt x="8851" y="6932627"/>
                  <a:pt x="0" y="6830133"/>
                </a:cubicBezTo>
                <a:cubicBezTo>
                  <a:pt x="-8851" y="6727639"/>
                  <a:pt x="-3311" y="6482262"/>
                  <a:pt x="0" y="6249706"/>
                </a:cubicBezTo>
                <a:cubicBezTo>
                  <a:pt x="3311" y="6017150"/>
                  <a:pt x="-2386" y="5871969"/>
                  <a:pt x="0" y="5763768"/>
                </a:cubicBezTo>
                <a:cubicBezTo>
                  <a:pt x="2386" y="5655567"/>
                  <a:pt x="12050" y="5488146"/>
                  <a:pt x="0" y="5277830"/>
                </a:cubicBezTo>
                <a:cubicBezTo>
                  <a:pt x="-12050" y="5067514"/>
                  <a:pt x="-17158" y="5072235"/>
                  <a:pt x="0" y="4886379"/>
                </a:cubicBezTo>
                <a:cubicBezTo>
                  <a:pt x="17158" y="4700523"/>
                  <a:pt x="-15717" y="4491450"/>
                  <a:pt x="0" y="4211465"/>
                </a:cubicBezTo>
                <a:cubicBezTo>
                  <a:pt x="15717" y="3931480"/>
                  <a:pt x="-4790" y="3697391"/>
                  <a:pt x="0" y="3442063"/>
                </a:cubicBezTo>
                <a:cubicBezTo>
                  <a:pt x="4790" y="3186735"/>
                  <a:pt x="-38319" y="2959480"/>
                  <a:pt x="0" y="2672661"/>
                </a:cubicBezTo>
                <a:cubicBezTo>
                  <a:pt x="38319" y="2385842"/>
                  <a:pt x="-9921" y="2369361"/>
                  <a:pt x="0" y="2281210"/>
                </a:cubicBezTo>
                <a:cubicBezTo>
                  <a:pt x="9921" y="2193059"/>
                  <a:pt x="17771" y="1891386"/>
                  <a:pt x="0" y="1700784"/>
                </a:cubicBezTo>
                <a:cubicBezTo>
                  <a:pt x="-17771" y="1510182"/>
                  <a:pt x="-6104" y="1302465"/>
                  <a:pt x="0" y="931382"/>
                </a:cubicBezTo>
                <a:cubicBezTo>
                  <a:pt x="6104" y="560299"/>
                  <a:pt x="-27065" y="390799"/>
                  <a:pt x="0" y="0"/>
                </a:cubicBezTo>
                <a:close/>
              </a:path>
            </a:pathLst>
          </a:custGeom>
          <a:solidFill>
            <a:srgbClr val="FFD961"/>
          </a:solidFill>
          <a:ln w="28575">
            <a:noFill/>
            <a:prstDash val="solid"/>
            <a:extLst>
              <a:ext uri="{C807C97D-BFC1-408E-A445-0C87EB9F89A2}">
                <ask:lineSketchStyleProps xmlns:ask="http://schemas.microsoft.com/office/drawing/2018/sketchyshapes" sd="363030046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446E3E7-A3FB-C918-0422-552A64872B15}"/>
              </a:ext>
            </a:extLst>
          </p:cNvPr>
          <p:cNvSpPr/>
          <p:nvPr/>
        </p:nvSpPr>
        <p:spPr>
          <a:xfrm>
            <a:off x="761999" y="914400"/>
            <a:ext cx="16687801" cy="8610600"/>
          </a:xfrm>
          <a:custGeom>
            <a:avLst/>
            <a:gdLst>
              <a:gd name="connsiteX0" fmla="*/ 0 w 16687801"/>
              <a:gd name="connsiteY0" fmla="*/ 0 h 8610600"/>
              <a:gd name="connsiteX1" fmla="*/ 528447 w 16687801"/>
              <a:gd name="connsiteY1" fmla="*/ 0 h 8610600"/>
              <a:gd name="connsiteX2" fmla="*/ 723138 w 16687801"/>
              <a:gd name="connsiteY2" fmla="*/ 0 h 8610600"/>
              <a:gd name="connsiteX3" fmla="*/ 1251585 w 16687801"/>
              <a:gd name="connsiteY3" fmla="*/ 0 h 8610600"/>
              <a:gd name="connsiteX4" fmla="*/ 1946910 w 16687801"/>
              <a:gd name="connsiteY4" fmla="*/ 0 h 8610600"/>
              <a:gd name="connsiteX5" fmla="*/ 2809113 w 16687801"/>
              <a:gd name="connsiteY5" fmla="*/ 0 h 8610600"/>
              <a:gd name="connsiteX6" fmla="*/ 3504438 w 16687801"/>
              <a:gd name="connsiteY6" fmla="*/ 0 h 8610600"/>
              <a:gd name="connsiteX7" fmla="*/ 3866007 w 16687801"/>
              <a:gd name="connsiteY7" fmla="*/ 0 h 8610600"/>
              <a:gd name="connsiteX8" fmla="*/ 4060698 w 16687801"/>
              <a:gd name="connsiteY8" fmla="*/ 0 h 8610600"/>
              <a:gd name="connsiteX9" fmla="*/ 4255389 w 16687801"/>
              <a:gd name="connsiteY9" fmla="*/ 0 h 8610600"/>
              <a:gd name="connsiteX10" fmla="*/ 4616958 w 16687801"/>
              <a:gd name="connsiteY10" fmla="*/ 0 h 8610600"/>
              <a:gd name="connsiteX11" fmla="*/ 5479161 w 16687801"/>
              <a:gd name="connsiteY11" fmla="*/ 0 h 8610600"/>
              <a:gd name="connsiteX12" fmla="*/ 6508242 w 16687801"/>
              <a:gd name="connsiteY12" fmla="*/ 0 h 8610600"/>
              <a:gd name="connsiteX13" fmla="*/ 6869811 w 16687801"/>
              <a:gd name="connsiteY13" fmla="*/ 0 h 8610600"/>
              <a:gd name="connsiteX14" fmla="*/ 7898892 w 16687801"/>
              <a:gd name="connsiteY14" fmla="*/ 0 h 8610600"/>
              <a:gd name="connsiteX15" fmla="*/ 8427340 w 16687801"/>
              <a:gd name="connsiteY15" fmla="*/ 0 h 8610600"/>
              <a:gd name="connsiteX16" fmla="*/ 8622031 w 16687801"/>
              <a:gd name="connsiteY16" fmla="*/ 0 h 8610600"/>
              <a:gd name="connsiteX17" fmla="*/ 9651112 w 16687801"/>
              <a:gd name="connsiteY17" fmla="*/ 0 h 8610600"/>
              <a:gd name="connsiteX18" fmla="*/ 10513315 w 16687801"/>
              <a:gd name="connsiteY18" fmla="*/ 0 h 8610600"/>
              <a:gd name="connsiteX19" fmla="*/ 10708006 w 16687801"/>
              <a:gd name="connsiteY19" fmla="*/ 0 h 8610600"/>
              <a:gd name="connsiteX20" fmla="*/ 11570209 w 16687801"/>
              <a:gd name="connsiteY20" fmla="*/ 0 h 8610600"/>
              <a:gd name="connsiteX21" fmla="*/ 12098656 w 16687801"/>
              <a:gd name="connsiteY21" fmla="*/ 0 h 8610600"/>
              <a:gd name="connsiteX22" fmla="*/ 12460225 w 16687801"/>
              <a:gd name="connsiteY22" fmla="*/ 0 h 8610600"/>
              <a:gd name="connsiteX23" fmla="*/ 13155550 w 16687801"/>
              <a:gd name="connsiteY23" fmla="*/ 0 h 8610600"/>
              <a:gd name="connsiteX24" fmla="*/ 13850875 w 16687801"/>
              <a:gd name="connsiteY24" fmla="*/ 0 h 8610600"/>
              <a:gd name="connsiteX25" fmla="*/ 14713078 w 16687801"/>
              <a:gd name="connsiteY25" fmla="*/ 0 h 8610600"/>
              <a:gd name="connsiteX26" fmla="*/ 15408403 w 16687801"/>
              <a:gd name="connsiteY26" fmla="*/ 0 h 8610600"/>
              <a:gd name="connsiteX27" fmla="*/ 15603094 w 16687801"/>
              <a:gd name="connsiteY27" fmla="*/ 0 h 8610600"/>
              <a:gd name="connsiteX28" fmla="*/ 16687801 w 16687801"/>
              <a:gd name="connsiteY28" fmla="*/ 0 h 8610600"/>
              <a:gd name="connsiteX29" fmla="*/ 16687801 w 16687801"/>
              <a:gd name="connsiteY29" fmla="*/ 490142 h 8610600"/>
              <a:gd name="connsiteX30" fmla="*/ 16687801 w 16687801"/>
              <a:gd name="connsiteY30" fmla="*/ 894178 h 8610600"/>
              <a:gd name="connsiteX31" fmla="*/ 16687801 w 16687801"/>
              <a:gd name="connsiteY31" fmla="*/ 1728744 h 8610600"/>
              <a:gd name="connsiteX32" fmla="*/ 16687801 w 16687801"/>
              <a:gd name="connsiteY32" fmla="*/ 2563309 h 8610600"/>
              <a:gd name="connsiteX33" fmla="*/ 16687801 w 16687801"/>
              <a:gd name="connsiteY33" fmla="*/ 3397875 h 8610600"/>
              <a:gd name="connsiteX34" fmla="*/ 16687801 w 16687801"/>
              <a:gd name="connsiteY34" fmla="*/ 4146335 h 8610600"/>
              <a:gd name="connsiteX35" fmla="*/ 16687801 w 16687801"/>
              <a:gd name="connsiteY35" fmla="*/ 4550371 h 8610600"/>
              <a:gd name="connsiteX36" fmla="*/ 16687801 w 16687801"/>
              <a:gd name="connsiteY36" fmla="*/ 5040513 h 8610600"/>
              <a:gd name="connsiteX37" fmla="*/ 16687801 w 16687801"/>
              <a:gd name="connsiteY37" fmla="*/ 5444549 h 8610600"/>
              <a:gd name="connsiteX38" fmla="*/ 16687801 w 16687801"/>
              <a:gd name="connsiteY38" fmla="*/ 6106902 h 8610600"/>
              <a:gd name="connsiteX39" fmla="*/ 16687801 w 16687801"/>
              <a:gd name="connsiteY39" fmla="*/ 6941468 h 8610600"/>
              <a:gd name="connsiteX40" fmla="*/ 16687801 w 16687801"/>
              <a:gd name="connsiteY40" fmla="*/ 7517716 h 8610600"/>
              <a:gd name="connsiteX41" fmla="*/ 16687801 w 16687801"/>
              <a:gd name="connsiteY41" fmla="*/ 8610600 h 8610600"/>
              <a:gd name="connsiteX42" fmla="*/ 16493110 w 16687801"/>
              <a:gd name="connsiteY42" fmla="*/ 8610600 h 8610600"/>
              <a:gd name="connsiteX43" fmla="*/ 16131541 w 16687801"/>
              <a:gd name="connsiteY43" fmla="*/ 8610600 h 8610600"/>
              <a:gd name="connsiteX44" fmla="*/ 15269338 w 16687801"/>
              <a:gd name="connsiteY44" fmla="*/ 8610600 h 8610600"/>
              <a:gd name="connsiteX45" fmla="*/ 14907769 w 16687801"/>
              <a:gd name="connsiteY45" fmla="*/ 8610600 h 8610600"/>
              <a:gd name="connsiteX46" fmla="*/ 14212444 w 16687801"/>
              <a:gd name="connsiteY46" fmla="*/ 8610600 h 8610600"/>
              <a:gd name="connsiteX47" fmla="*/ 13683997 w 16687801"/>
              <a:gd name="connsiteY47" fmla="*/ 8610600 h 8610600"/>
              <a:gd name="connsiteX48" fmla="*/ 13322428 w 16687801"/>
              <a:gd name="connsiteY48" fmla="*/ 8610600 h 8610600"/>
              <a:gd name="connsiteX49" fmla="*/ 13127737 w 16687801"/>
              <a:gd name="connsiteY49" fmla="*/ 8610600 h 8610600"/>
              <a:gd name="connsiteX50" fmla="*/ 12098656 w 16687801"/>
              <a:gd name="connsiteY50" fmla="*/ 8610600 h 8610600"/>
              <a:gd name="connsiteX51" fmla="*/ 11570209 w 16687801"/>
              <a:gd name="connsiteY51" fmla="*/ 8610600 h 8610600"/>
              <a:gd name="connsiteX52" fmla="*/ 11375518 w 16687801"/>
              <a:gd name="connsiteY52" fmla="*/ 8610600 h 8610600"/>
              <a:gd name="connsiteX53" fmla="*/ 10680193 w 16687801"/>
              <a:gd name="connsiteY53" fmla="*/ 8610600 h 8610600"/>
              <a:gd name="connsiteX54" fmla="*/ 10485502 w 16687801"/>
              <a:gd name="connsiteY54" fmla="*/ 8610600 h 8610600"/>
              <a:gd name="connsiteX55" fmla="*/ 9957055 w 16687801"/>
              <a:gd name="connsiteY55" fmla="*/ 8610600 h 8610600"/>
              <a:gd name="connsiteX56" fmla="*/ 9094852 w 16687801"/>
              <a:gd name="connsiteY56" fmla="*/ 8610600 h 8610600"/>
              <a:gd name="connsiteX57" fmla="*/ 8399527 w 16687801"/>
              <a:gd name="connsiteY57" fmla="*/ 8610600 h 8610600"/>
              <a:gd name="connsiteX58" fmla="*/ 8204835 w 16687801"/>
              <a:gd name="connsiteY58" fmla="*/ 8610600 h 8610600"/>
              <a:gd name="connsiteX59" fmla="*/ 7843266 w 16687801"/>
              <a:gd name="connsiteY59" fmla="*/ 8610600 h 8610600"/>
              <a:gd name="connsiteX60" fmla="*/ 6981063 w 16687801"/>
              <a:gd name="connsiteY60" fmla="*/ 8610600 h 8610600"/>
              <a:gd name="connsiteX61" fmla="*/ 6786372 w 16687801"/>
              <a:gd name="connsiteY61" fmla="*/ 8610600 h 8610600"/>
              <a:gd name="connsiteX62" fmla="*/ 6591681 w 16687801"/>
              <a:gd name="connsiteY62" fmla="*/ 8610600 h 8610600"/>
              <a:gd name="connsiteX63" fmla="*/ 5729478 w 16687801"/>
              <a:gd name="connsiteY63" fmla="*/ 8610600 h 8610600"/>
              <a:gd name="connsiteX64" fmla="*/ 4700397 w 16687801"/>
              <a:gd name="connsiteY64" fmla="*/ 8610600 h 8610600"/>
              <a:gd name="connsiteX65" fmla="*/ 3838194 w 16687801"/>
              <a:gd name="connsiteY65" fmla="*/ 8610600 h 8610600"/>
              <a:gd name="connsiteX66" fmla="*/ 3142869 w 16687801"/>
              <a:gd name="connsiteY66" fmla="*/ 8610600 h 8610600"/>
              <a:gd name="connsiteX67" fmla="*/ 2280666 w 16687801"/>
              <a:gd name="connsiteY67" fmla="*/ 8610600 h 8610600"/>
              <a:gd name="connsiteX68" fmla="*/ 1919097 w 16687801"/>
              <a:gd name="connsiteY68" fmla="*/ 8610600 h 8610600"/>
              <a:gd name="connsiteX69" fmla="*/ 1390650 w 16687801"/>
              <a:gd name="connsiteY69" fmla="*/ 8610600 h 8610600"/>
              <a:gd name="connsiteX70" fmla="*/ 1029081 w 16687801"/>
              <a:gd name="connsiteY70" fmla="*/ 8610600 h 8610600"/>
              <a:gd name="connsiteX71" fmla="*/ 0 w 16687801"/>
              <a:gd name="connsiteY71" fmla="*/ 8610600 h 8610600"/>
              <a:gd name="connsiteX72" fmla="*/ 0 w 16687801"/>
              <a:gd name="connsiteY72" fmla="*/ 8034352 h 8610600"/>
              <a:gd name="connsiteX73" fmla="*/ 0 w 16687801"/>
              <a:gd name="connsiteY73" fmla="*/ 7371998 h 8610600"/>
              <a:gd name="connsiteX74" fmla="*/ 0 w 16687801"/>
              <a:gd name="connsiteY74" fmla="*/ 6537432 h 8610600"/>
              <a:gd name="connsiteX75" fmla="*/ 0 w 16687801"/>
              <a:gd name="connsiteY75" fmla="*/ 5875079 h 8610600"/>
              <a:gd name="connsiteX76" fmla="*/ 0 w 16687801"/>
              <a:gd name="connsiteY76" fmla="*/ 5298831 h 8610600"/>
              <a:gd name="connsiteX77" fmla="*/ 0 w 16687801"/>
              <a:gd name="connsiteY77" fmla="*/ 4808689 h 8610600"/>
              <a:gd name="connsiteX78" fmla="*/ 0 w 16687801"/>
              <a:gd name="connsiteY78" fmla="*/ 4060229 h 8610600"/>
              <a:gd name="connsiteX79" fmla="*/ 0 w 16687801"/>
              <a:gd name="connsiteY79" fmla="*/ 3225663 h 8610600"/>
              <a:gd name="connsiteX80" fmla="*/ 0 w 16687801"/>
              <a:gd name="connsiteY80" fmla="*/ 2391097 h 8610600"/>
              <a:gd name="connsiteX81" fmla="*/ 0 w 16687801"/>
              <a:gd name="connsiteY81" fmla="*/ 1900956 h 8610600"/>
              <a:gd name="connsiteX82" fmla="*/ 0 w 16687801"/>
              <a:gd name="connsiteY82" fmla="*/ 1238602 h 8610600"/>
              <a:gd name="connsiteX83" fmla="*/ 0 w 16687801"/>
              <a:gd name="connsiteY83" fmla="*/ 576248 h 8610600"/>
              <a:gd name="connsiteX84" fmla="*/ 0 w 16687801"/>
              <a:gd name="connsiteY84" fmla="*/ 0 h 86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687801" h="8610600" fill="none" extrusionOk="0">
                <a:moveTo>
                  <a:pt x="0" y="0"/>
                </a:moveTo>
                <a:cubicBezTo>
                  <a:pt x="126856" y="-20252"/>
                  <a:pt x="422434" y="20089"/>
                  <a:pt x="528447" y="0"/>
                </a:cubicBezTo>
                <a:cubicBezTo>
                  <a:pt x="634460" y="-20089"/>
                  <a:pt x="650556" y="7220"/>
                  <a:pt x="723138" y="0"/>
                </a:cubicBezTo>
                <a:cubicBezTo>
                  <a:pt x="795720" y="-7220"/>
                  <a:pt x="1079969" y="3869"/>
                  <a:pt x="1251585" y="0"/>
                </a:cubicBezTo>
                <a:cubicBezTo>
                  <a:pt x="1423201" y="-3869"/>
                  <a:pt x="1795617" y="-26601"/>
                  <a:pt x="1946910" y="0"/>
                </a:cubicBezTo>
                <a:cubicBezTo>
                  <a:pt x="2098204" y="26601"/>
                  <a:pt x="2438512" y="17402"/>
                  <a:pt x="2809113" y="0"/>
                </a:cubicBezTo>
                <a:cubicBezTo>
                  <a:pt x="3179714" y="-17402"/>
                  <a:pt x="3212052" y="529"/>
                  <a:pt x="3504438" y="0"/>
                </a:cubicBezTo>
                <a:cubicBezTo>
                  <a:pt x="3796824" y="-529"/>
                  <a:pt x="3781949" y="-8724"/>
                  <a:pt x="3866007" y="0"/>
                </a:cubicBezTo>
                <a:cubicBezTo>
                  <a:pt x="3950065" y="8724"/>
                  <a:pt x="3984495" y="125"/>
                  <a:pt x="4060698" y="0"/>
                </a:cubicBezTo>
                <a:cubicBezTo>
                  <a:pt x="4136901" y="-125"/>
                  <a:pt x="4199259" y="-7937"/>
                  <a:pt x="4255389" y="0"/>
                </a:cubicBezTo>
                <a:cubicBezTo>
                  <a:pt x="4311519" y="7937"/>
                  <a:pt x="4495060" y="-15611"/>
                  <a:pt x="4616958" y="0"/>
                </a:cubicBezTo>
                <a:cubicBezTo>
                  <a:pt x="4738856" y="15611"/>
                  <a:pt x="5276002" y="5463"/>
                  <a:pt x="5479161" y="0"/>
                </a:cubicBezTo>
                <a:cubicBezTo>
                  <a:pt x="5682320" y="-5463"/>
                  <a:pt x="6079771" y="33645"/>
                  <a:pt x="6508242" y="0"/>
                </a:cubicBezTo>
                <a:cubicBezTo>
                  <a:pt x="6936713" y="-33645"/>
                  <a:pt x="6777384" y="-13200"/>
                  <a:pt x="6869811" y="0"/>
                </a:cubicBezTo>
                <a:cubicBezTo>
                  <a:pt x="6962238" y="13200"/>
                  <a:pt x="7559396" y="4948"/>
                  <a:pt x="7898892" y="0"/>
                </a:cubicBezTo>
                <a:cubicBezTo>
                  <a:pt x="8238388" y="-4948"/>
                  <a:pt x="8194605" y="25357"/>
                  <a:pt x="8427340" y="0"/>
                </a:cubicBezTo>
                <a:cubicBezTo>
                  <a:pt x="8660075" y="-25357"/>
                  <a:pt x="8539486" y="-9204"/>
                  <a:pt x="8622031" y="0"/>
                </a:cubicBezTo>
                <a:cubicBezTo>
                  <a:pt x="8704576" y="9204"/>
                  <a:pt x="9425208" y="-34957"/>
                  <a:pt x="9651112" y="0"/>
                </a:cubicBezTo>
                <a:cubicBezTo>
                  <a:pt x="9877016" y="34957"/>
                  <a:pt x="10157152" y="-3810"/>
                  <a:pt x="10513315" y="0"/>
                </a:cubicBezTo>
                <a:cubicBezTo>
                  <a:pt x="10869478" y="3810"/>
                  <a:pt x="10612399" y="2399"/>
                  <a:pt x="10708006" y="0"/>
                </a:cubicBezTo>
                <a:cubicBezTo>
                  <a:pt x="10803613" y="-2399"/>
                  <a:pt x="11212391" y="7838"/>
                  <a:pt x="11570209" y="0"/>
                </a:cubicBezTo>
                <a:cubicBezTo>
                  <a:pt x="11928027" y="-7838"/>
                  <a:pt x="11925144" y="11733"/>
                  <a:pt x="12098656" y="0"/>
                </a:cubicBezTo>
                <a:cubicBezTo>
                  <a:pt x="12272168" y="-11733"/>
                  <a:pt x="12375653" y="12"/>
                  <a:pt x="12460225" y="0"/>
                </a:cubicBezTo>
                <a:cubicBezTo>
                  <a:pt x="12544797" y="-12"/>
                  <a:pt x="12814740" y="7934"/>
                  <a:pt x="13155550" y="0"/>
                </a:cubicBezTo>
                <a:cubicBezTo>
                  <a:pt x="13496360" y="-7934"/>
                  <a:pt x="13614012" y="-27464"/>
                  <a:pt x="13850875" y="0"/>
                </a:cubicBezTo>
                <a:cubicBezTo>
                  <a:pt x="14087739" y="27464"/>
                  <a:pt x="14408860" y="12230"/>
                  <a:pt x="14713078" y="0"/>
                </a:cubicBezTo>
                <a:cubicBezTo>
                  <a:pt x="15017296" y="-12230"/>
                  <a:pt x="15168626" y="22223"/>
                  <a:pt x="15408403" y="0"/>
                </a:cubicBezTo>
                <a:cubicBezTo>
                  <a:pt x="15648180" y="-22223"/>
                  <a:pt x="15555693" y="-3752"/>
                  <a:pt x="15603094" y="0"/>
                </a:cubicBezTo>
                <a:cubicBezTo>
                  <a:pt x="15650495" y="3752"/>
                  <a:pt x="16432964" y="52382"/>
                  <a:pt x="16687801" y="0"/>
                </a:cubicBezTo>
                <a:cubicBezTo>
                  <a:pt x="16680202" y="135032"/>
                  <a:pt x="16668173" y="256424"/>
                  <a:pt x="16687801" y="490142"/>
                </a:cubicBezTo>
                <a:cubicBezTo>
                  <a:pt x="16707429" y="723860"/>
                  <a:pt x="16671752" y="772542"/>
                  <a:pt x="16687801" y="894178"/>
                </a:cubicBezTo>
                <a:cubicBezTo>
                  <a:pt x="16703850" y="1015814"/>
                  <a:pt x="16700586" y="1418349"/>
                  <a:pt x="16687801" y="1728744"/>
                </a:cubicBezTo>
                <a:cubicBezTo>
                  <a:pt x="16675016" y="2039139"/>
                  <a:pt x="16661413" y="2162024"/>
                  <a:pt x="16687801" y="2563309"/>
                </a:cubicBezTo>
                <a:cubicBezTo>
                  <a:pt x="16714189" y="2964594"/>
                  <a:pt x="16715862" y="3163165"/>
                  <a:pt x="16687801" y="3397875"/>
                </a:cubicBezTo>
                <a:cubicBezTo>
                  <a:pt x="16659740" y="3632585"/>
                  <a:pt x="16681974" y="3982985"/>
                  <a:pt x="16687801" y="4146335"/>
                </a:cubicBezTo>
                <a:cubicBezTo>
                  <a:pt x="16693628" y="4309685"/>
                  <a:pt x="16682422" y="4412237"/>
                  <a:pt x="16687801" y="4550371"/>
                </a:cubicBezTo>
                <a:cubicBezTo>
                  <a:pt x="16693180" y="4688505"/>
                  <a:pt x="16692161" y="4864210"/>
                  <a:pt x="16687801" y="5040513"/>
                </a:cubicBezTo>
                <a:cubicBezTo>
                  <a:pt x="16683441" y="5216816"/>
                  <a:pt x="16701155" y="5285073"/>
                  <a:pt x="16687801" y="5444549"/>
                </a:cubicBezTo>
                <a:cubicBezTo>
                  <a:pt x="16674447" y="5604025"/>
                  <a:pt x="16716127" y="5894817"/>
                  <a:pt x="16687801" y="6106902"/>
                </a:cubicBezTo>
                <a:cubicBezTo>
                  <a:pt x="16659475" y="6318987"/>
                  <a:pt x="16677093" y="6525521"/>
                  <a:pt x="16687801" y="6941468"/>
                </a:cubicBezTo>
                <a:cubicBezTo>
                  <a:pt x="16698509" y="7357415"/>
                  <a:pt x="16685868" y="7341430"/>
                  <a:pt x="16687801" y="7517716"/>
                </a:cubicBezTo>
                <a:cubicBezTo>
                  <a:pt x="16689734" y="7694002"/>
                  <a:pt x="16638794" y="8137643"/>
                  <a:pt x="16687801" y="8610600"/>
                </a:cubicBezTo>
                <a:cubicBezTo>
                  <a:pt x="16607950" y="8603736"/>
                  <a:pt x="16583601" y="8608819"/>
                  <a:pt x="16493110" y="8610600"/>
                </a:cubicBezTo>
                <a:cubicBezTo>
                  <a:pt x="16402619" y="8612381"/>
                  <a:pt x="16261975" y="8612114"/>
                  <a:pt x="16131541" y="8610600"/>
                </a:cubicBezTo>
                <a:cubicBezTo>
                  <a:pt x="16001107" y="8609086"/>
                  <a:pt x="15544516" y="8637620"/>
                  <a:pt x="15269338" y="8610600"/>
                </a:cubicBezTo>
                <a:cubicBezTo>
                  <a:pt x="14994160" y="8583580"/>
                  <a:pt x="15043908" y="8608712"/>
                  <a:pt x="14907769" y="8610600"/>
                </a:cubicBezTo>
                <a:cubicBezTo>
                  <a:pt x="14771630" y="8612488"/>
                  <a:pt x="14427116" y="8606789"/>
                  <a:pt x="14212444" y="8610600"/>
                </a:cubicBezTo>
                <a:cubicBezTo>
                  <a:pt x="13997772" y="8614411"/>
                  <a:pt x="13807584" y="8628241"/>
                  <a:pt x="13683997" y="8610600"/>
                </a:cubicBezTo>
                <a:cubicBezTo>
                  <a:pt x="13560410" y="8592959"/>
                  <a:pt x="13496145" y="8617137"/>
                  <a:pt x="13322428" y="8610600"/>
                </a:cubicBezTo>
                <a:cubicBezTo>
                  <a:pt x="13148711" y="8604063"/>
                  <a:pt x="13187971" y="8618802"/>
                  <a:pt x="13127737" y="8610600"/>
                </a:cubicBezTo>
                <a:cubicBezTo>
                  <a:pt x="13067503" y="8602398"/>
                  <a:pt x="12380878" y="8590541"/>
                  <a:pt x="12098656" y="8610600"/>
                </a:cubicBezTo>
                <a:cubicBezTo>
                  <a:pt x="11816434" y="8630659"/>
                  <a:pt x="11749068" y="8630928"/>
                  <a:pt x="11570209" y="8610600"/>
                </a:cubicBezTo>
                <a:cubicBezTo>
                  <a:pt x="11391350" y="8590272"/>
                  <a:pt x="11469652" y="8616427"/>
                  <a:pt x="11375518" y="8610600"/>
                </a:cubicBezTo>
                <a:cubicBezTo>
                  <a:pt x="11281384" y="8604773"/>
                  <a:pt x="10857570" y="8582074"/>
                  <a:pt x="10680193" y="8610600"/>
                </a:cubicBezTo>
                <a:cubicBezTo>
                  <a:pt x="10502816" y="8639126"/>
                  <a:pt x="10553285" y="8605283"/>
                  <a:pt x="10485502" y="8610600"/>
                </a:cubicBezTo>
                <a:cubicBezTo>
                  <a:pt x="10417719" y="8615917"/>
                  <a:pt x="10198495" y="8595138"/>
                  <a:pt x="9957055" y="8610600"/>
                </a:cubicBezTo>
                <a:cubicBezTo>
                  <a:pt x="9715615" y="8626062"/>
                  <a:pt x="9326462" y="8628336"/>
                  <a:pt x="9094852" y="8610600"/>
                </a:cubicBezTo>
                <a:cubicBezTo>
                  <a:pt x="8863242" y="8592864"/>
                  <a:pt x="8666227" y="8594758"/>
                  <a:pt x="8399527" y="8610600"/>
                </a:cubicBezTo>
                <a:cubicBezTo>
                  <a:pt x="8132828" y="8626442"/>
                  <a:pt x="8261268" y="8614212"/>
                  <a:pt x="8204835" y="8610600"/>
                </a:cubicBezTo>
                <a:cubicBezTo>
                  <a:pt x="8148402" y="8606988"/>
                  <a:pt x="7987956" y="8623216"/>
                  <a:pt x="7843266" y="8610600"/>
                </a:cubicBezTo>
                <a:cubicBezTo>
                  <a:pt x="7698576" y="8597984"/>
                  <a:pt x="7344461" y="8590163"/>
                  <a:pt x="6981063" y="8610600"/>
                </a:cubicBezTo>
                <a:cubicBezTo>
                  <a:pt x="6617665" y="8631037"/>
                  <a:pt x="6837692" y="8617662"/>
                  <a:pt x="6786372" y="8610600"/>
                </a:cubicBezTo>
                <a:cubicBezTo>
                  <a:pt x="6735052" y="8603538"/>
                  <a:pt x="6640712" y="8611537"/>
                  <a:pt x="6591681" y="8610600"/>
                </a:cubicBezTo>
                <a:cubicBezTo>
                  <a:pt x="6542650" y="8609663"/>
                  <a:pt x="6101917" y="8571730"/>
                  <a:pt x="5729478" y="8610600"/>
                </a:cubicBezTo>
                <a:cubicBezTo>
                  <a:pt x="5357039" y="8649470"/>
                  <a:pt x="5051407" y="8631862"/>
                  <a:pt x="4700397" y="8610600"/>
                </a:cubicBezTo>
                <a:cubicBezTo>
                  <a:pt x="4349387" y="8589338"/>
                  <a:pt x="4097288" y="8570865"/>
                  <a:pt x="3838194" y="8610600"/>
                </a:cubicBezTo>
                <a:cubicBezTo>
                  <a:pt x="3579100" y="8650335"/>
                  <a:pt x="3329785" y="8588280"/>
                  <a:pt x="3142869" y="8610600"/>
                </a:cubicBezTo>
                <a:cubicBezTo>
                  <a:pt x="2955953" y="8632920"/>
                  <a:pt x="2564404" y="8575124"/>
                  <a:pt x="2280666" y="8610600"/>
                </a:cubicBezTo>
                <a:cubicBezTo>
                  <a:pt x="1996928" y="8646076"/>
                  <a:pt x="2032489" y="8600766"/>
                  <a:pt x="1919097" y="8610600"/>
                </a:cubicBezTo>
                <a:cubicBezTo>
                  <a:pt x="1805705" y="8620434"/>
                  <a:pt x="1622052" y="8611933"/>
                  <a:pt x="1390650" y="8610600"/>
                </a:cubicBezTo>
                <a:cubicBezTo>
                  <a:pt x="1159248" y="8609267"/>
                  <a:pt x="1163025" y="8604644"/>
                  <a:pt x="1029081" y="8610600"/>
                </a:cubicBezTo>
                <a:cubicBezTo>
                  <a:pt x="895137" y="8616556"/>
                  <a:pt x="424074" y="8598742"/>
                  <a:pt x="0" y="8610600"/>
                </a:cubicBezTo>
                <a:cubicBezTo>
                  <a:pt x="-28319" y="8434005"/>
                  <a:pt x="235" y="8300882"/>
                  <a:pt x="0" y="8034352"/>
                </a:cubicBezTo>
                <a:cubicBezTo>
                  <a:pt x="-235" y="7767822"/>
                  <a:pt x="-21392" y="7694992"/>
                  <a:pt x="0" y="7371998"/>
                </a:cubicBezTo>
                <a:cubicBezTo>
                  <a:pt x="21392" y="7049004"/>
                  <a:pt x="31984" y="6937638"/>
                  <a:pt x="0" y="6537432"/>
                </a:cubicBezTo>
                <a:cubicBezTo>
                  <a:pt x="-31984" y="6137226"/>
                  <a:pt x="-14477" y="6163629"/>
                  <a:pt x="0" y="5875079"/>
                </a:cubicBezTo>
                <a:cubicBezTo>
                  <a:pt x="14477" y="5586529"/>
                  <a:pt x="2448" y="5447397"/>
                  <a:pt x="0" y="5298831"/>
                </a:cubicBezTo>
                <a:cubicBezTo>
                  <a:pt x="-2448" y="5150265"/>
                  <a:pt x="15775" y="4959852"/>
                  <a:pt x="0" y="4808689"/>
                </a:cubicBezTo>
                <a:cubicBezTo>
                  <a:pt x="-15775" y="4657526"/>
                  <a:pt x="21088" y="4245215"/>
                  <a:pt x="0" y="4060229"/>
                </a:cubicBezTo>
                <a:cubicBezTo>
                  <a:pt x="-21088" y="3875243"/>
                  <a:pt x="40556" y="3410803"/>
                  <a:pt x="0" y="3225663"/>
                </a:cubicBezTo>
                <a:cubicBezTo>
                  <a:pt x="-40556" y="3040523"/>
                  <a:pt x="26958" y="2703162"/>
                  <a:pt x="0" y="2391097"/>
                </a:cubicBezTo>
                <a:cubicBezTo>
                  <a:pt x="-26958" y="2079032"/>
                  <a:pt x="-20637" y="2145265"/>
                  <a:pt x="0" y="1900956"/>
                </a:cubicBezTo>
                <a:cubicBezTo>
                  <a:pt x="20637" y="1656647"/>
                  <a:pt x="-3624" y="1561849"/>
                  <a:pt x="0" y="1238602"/>
                </a:cubicBezTo>
                <a:cubicBezTo>
                  <a:pt x="3624" y="915355"/>
                  <a:pt x="-27208" y="723473"/>
                  <a:pt x="0" y="576248"/>
                </a:cubicBezTo>
                <a:cubicBezTo>
                  <a:pt x="27208" y="429023"/>
                  <a:pt x="-12082" y="116684"/>
                  <a:pt x="0" y="0"/>
                </a:cubicBezTo>
                <a:close/>
              </a:path>
              <a:path w="16687801" h="8610600" stroke="0" extrusionOk="0">
                <a:moveTo>
                  <a:pt x="0" y="0"/>
                </a:moveTo>
                <a:cubicBezTo>
                  <a:pt x="243119" y="13252"/>
                  <a:pt x="349182" y="3996"/>
                  <a:pt x="695325" y="0"/>
                </a:cubicBezTo>
                <a:cubicBezTo>
                  <a:pt x="1041469" y="-3996"/>
                  <a:pt x="1100242" y="16112"/>
                  <a:pt x="1390650" y="0"/>
                </a:cubicBezTo>
                <a:cubicBezTo>
                  <a:pt x="1681059" y="-16112"/>
                  <a:pt x="1506369" y="-4034"/>
                  <a:pt x="1585341" y="0"/>
                </a:cubicBezTo>
                <a:cubicBezTo>
                  <a:pt x="1664313" y="4034"/>
                  <a:pt x="1926402" y="15846"/>
                  <a:pt x="2113788" y="0"/>
                </a:cubicBezTo>
                <a:cubicBezTo>
                  <a:pt x="2301174" y="-15846"/>
                  <a:pt x="2212972" y="920"/>
                  <a:pt x="2308479" y="0"/>
                </a:cubicBezTo>
                <a:cubicBezTo>
                  <a:pt x="2403986" y="-920"/>
                  <a:pt x="2454346" y="5354"/>
                  <a:pt x="2503170" y="0"/>
                </a:cubicBezTo>
                <a:cubicBezTo>
                  <a:pt x="2551994" y="-5354"/>
                  <a:pt x="2685263" y="14227"/>
                  <a:pt x="2864739" y="0"/>
                </a:cubicBezTo>
                <a:cubicBezTo>
                  <a:pt x="3044215" y="-14227"/>
                  <a:pt x="3392600" y="-23347"/>
                  <a:pt x="3726942" y="0"/>
                </a:cubicBezTo>
                <a:cubicBezTo>
                  <a:pt x="4061284" y="23347"/>
                  <a:pt x="4036098" y="-79"/>
                  <a:pt x="4255389" y="0"/>
                </a:cubicBezTo>
                <a:cubicBezTo>
                  <a:pt x="4474680" y="79"/>
                  <a:pt x="4814653" y="2254"/>
                  <a:pt x="5117592" y="0"/>
                </a:cubicBezTo>
                <a:cubicBezTo>
                  <a:pt x="5420531" y="-2254"/>
                  <a:pt x="5711666" y="-15592"/>
                  <a:pt x="5979795" y="0"/>
                </a:cubicBezTo>
                <a:cubicBezTo>
                  <a:pt x="6247924" y="15592"/>
                  <a:pt x="6169509" y="-15745"/>
                  <a:pt x="6341364" y="0"/>
                </a:cubicBezTo>
                <a:cubicBezTo>
                  <a:pt x="6513219" y="15745"/>
                  <a:pt x="6711717" y="13258"/>
                  <a:pt x="7036689" y="0"/>
                </a:cubicBezTo>
                <a:cubicBezTo>
                  <a:pt x="7361662" y="-13258"/>
                  <a:pt x="7575759" y="-39788"/>
                  <a:pt x="8065770" y="0"/>
                </a:cubicBezTo>
                <a:cubicBezTo>
                  <a:pt x="8555781" y="39788"/>
                  <a:pt x="8881862" y="-26890"/>
                  <a:pt x="9094852" y="0"/>
                </a:cubicBezTo>
                <a:cubicBezTo>
                  <a:pt x="9307842" y="26890"/>
                  <a:pt x="9664199" y="5534"/>
                  <a:pt x="9957055" y="0"/>
                </a:cubicBezTo>
                <a:cubicBezTo>
                  <a:pt x="10249911" y="-5534"/>
                  <a:pt x="10604481" y="45064"/>
                  <a:pt x="10986136" y="0"/>
                </a:cubicBezTo>
                <a:cubicBezTo>
                  <a:pt x="11367791" y="-45064"/>
                  <a:pt x="11193742" y="6753"/>
                  <a:pt x="11347705" y="0"/>
                </a:cubicBezTo>
                <a:cubicBezTo>
                  <a:pt x="11501668" y="-6753"/>
                  <a:pt x="11664720" y="-18807"/>
                  <a:pt x="11876152" y="0"/>
                </a:cubicBezTo>
                <a:cubicBezTo>
                  <a:pt x="12087584" y="18807"/>
                  <a:pt x="12145321" y="413"/>
                  <a:pt x="12237721" y="0"/>
                </a:cubicBezTo>
                <a:cubicBezTo>
                  <a:pt x="12330121" y="-413"/>
                  <a:pt x="12378757" y="559"/>
                  <a:pt x="12432412" y="0"/>
                </a:cubicBezTo>
                <a:cubicBezTo>
                  <a:pt x="12486067" y="-559"/>
                  <a:pt x="12890031" y="-26515"/>
                  <a:pt x="13127737" y="0"/>
                </a:cubicBezTo>
                <a:cubicBezTo>
                  <a:pt x="13365444" y="26515"/>
                  <a:pt x="13563225" y="-1148"/>
                  <a:pt x="13823062" y="0"/>
                </a:cubicBezTo>
                <a:cubicBezTo>
                  <a:pt x="14082900" y="1148"/>
                  <a:pt x="14072460" y="16108"/>
                  <a:pt x="14184631" y="0"/>
                </a:cubicBezTo>
                <a:cubicBezTo>
                  <a:pt x="14296802" y="-16108"/>
                  <a:pt x="14729373" y="34286"/>
                  <a:pt x="15213712" y="0"/>
                </a:cubicBezTo>
                <a:cubicBezTo>
                  <a:pt x="15698051" y="-34286"/>
                  <a:pt x="15820441" y="-9995"/>
                  <a:pt x="16075915" y="0"/>
                </a:cubicBezTo>
                <a:cubicBezTo>
                  <a:pt x="16331389" y="9995"/>
                  <a:pt x="16421639" y="-23131"/>
                  <a:pt x="16687801" y="0"/>
                </a:cubicBezTo>
                <a:cubicBezTo>
                  <a:pt x="16665400" y="271094"/>
                  <a:pt x="16686763" y="439274"/>
                  <a:pt x="16687801" y="576248"/>
                </a:cubicBezTo>
                <a:cubicBezTo>
                  <a:pt x="16688839" y="713222"/>
                  <a:pt x="16700141" y="856020"/>
                  <a:pt x="16687801" y="980284"/>
                </a:cubicBezTo>
                <a:cubicBezTo>
                  <a:pt x="16675461" y="1104548"/>
                  <a:pt x="16702540" y="1463751"/>
                  <a:pt x="16687801" y="1642638"/>
                </a:cubicBezTo>
                <a:cubicBezTo>
                  <a:pt x="16673062" y="1821525"/>
                  <a:pt x="16650505" y="2166811"/>
                  <a:pt x="16687801" y="2391097"/>
                </a:cubicBezTo>
                <a:cubicBezTo>
                  <a:pt x="16725097" y="2615383"/>
                  <a:pt x="16698997" y="2928145"/>
                  <a:pt x="16687801" y="3225663"/>
                </a:cubicBezTo>
                <a:cubicBezTo>
                  <a:pt x="16676605" y="3523181"/>
                  <a:pt x="16713376" y="3667010"/>
                  <a:pt x="16687801" y="3888017"/>
                </a:cubicBezTo>
                <a:cubicBezTo>
                  <a:pt x="16662226" y="4109024"/>
                  <a:pt x="16697174" y="4255210"/>
                  <a:pt x="16687801" y="4378159"/>
                </a:cubicBezTo>
                <a:cubicBezTo>
                  <a:pt x="16678428" y="4501108"/>
                  <a:pt x="16703781" y="4695066"/>
                  <a:pt x="16687801" y="4782195"/>
                </a:cubicBezTo>
                <a:cubicBezTo>
                  <a:pt x="16671821" y="4869324"/>
                  <a:pt x="16695766" y="5261674"/>
                  <a:pt x="16687801" y="5530655"/>
                </a:cubicBezTo>
                <a:cubicBezTo>
                  <a:pt x="16679836" y="5799636"/>
                  <a:pt x="16690692" y="5893963"/>
                  <a:pt x="16687801" y="6106902"/>
                </a:cubicBezTo>
                <a:cubicBezTo>
                  <a:pt x="16684910" y="6319841"/>
                  <a:pt x="16693391" y="6457024"/>
                  <a:pt x="16687801" y="6597044"/>
                </a:cubicBezTo>
                <a:cubicBezTo>
                  <a:pt x="16682211" y="6737064"/>
                  <a:pt x="16703476" y="6839338"/>
                  <a:pt x="16687801" y="7001080"/>
                </a:cubicBezTo>
                <a:cubicBezTo>
                  <a:pt x="16672126" y="7162822"/>
                  <a:pt x="16676602" y="7396372"/>
                  <a:pt x="16687801" y="7577328"/>
                </a:cubicBezTo>
                <a:cubicBezTo>
                  <a:pt x="16699000" y="7758284"/>
                  <a:pt x="16698457" y="8294368"/>
                  <a:pt x="16687801" y="8610600"/>
                </a:cubicBezTo>
                <a:cubicBezTo>
                  <a:pt x="16481932" y="8650502"/>
                  <a:pt x="16101892" y="8651001"/>
                  <a:pt x="15658720" y="8610600"/>
                </a:cubicBezTo>
                <a:cubicBezTo>
                  <a:pt x="15215548" y="8570199"/>
                  <a:pt x="14894773" y="8601419"/>
                  <a:pt x="14629639" y="8610600"/>
                </a:cubicBezTo>
                <a:cubicBezTo>
                  <a:pt x="14364505" y="8619781"/>
                  <a:pt x="14109323" y="8635679"/>
                  <a:pt x="13934314" y="8610600"/>
                </a:cubicBezTo>
                <a:cubicBezTo>
                  <a:pt x="13759305" y="8585521"/>
                  <a:pt x="13515399" y="8600708"/>
                  <a:pt x="13238989" y="8610600"/>
                </a:cubicBezTo>
                <a:cubicBezTo>
                  <a:pt x="12962579" y="8620492"/>
                  <a:pt x="12600235" y="8616224"/>
                  <a:pt x="12209908" y="8610600"/>
                </a:cubicBezTo>
                <a:cubicBezTo>
                  <a:pt x="11819581" y="8604976"/>
                  <a:pt x="11418538" y="8628805"/>
                  <a:pt x="11180827" y="8610600"/>
                </a:cubicBezTo>
                <a:cubicBezTo>
                  <a:pt x="10943116" y="8592395"/>
                  <a:pt x="10505348" y="8568478"/>
                  <a:pt x="10151746" y="8610600"/>
                </a:cubicBezTo>
                <a:cubicBezTo>
                  <a:pt x="9798144" y="8652722"/>
                  <a:pt x="9659008" y="8611038"/>
                  <a:pt x="9456421" y="8610600"/>
                </a:cubicBezTo>
                <a:cubicBezTo>
                  <a:pt x="9253834" y="8610162"/>
                  <a:pt x="8875714" y="8615743"/>
                  <a:pt x="8427340" y="8610600"/>
                </a:cubicBezTo>
                <a:cubicBezTo>
                  <a:pt x="7978966" y="8605457"/>
                  <a:pt x="7758702" y="8600489"/>
                  <a:pt x="7398258" y="8610600"/>
                </a:cubicBezTo>
                <a:cubicBezTo>
                  <a:pt x="7037814" y="8620711"/>
                  <a:pt x="7265883" y="8614882"/>
                  <a:pt x="7203567" y="8610600"/>
                </a:cubicBezTo>
                <a:cubicBezTo>
                  <a:pt x="7141251" y="8606318"/>
                  <a:pt x="6960796" y="8613992"/>
                  <a:pt x="6841998" y="8610600"/>
                </a:cubicBezTo>
                <a:cubicBezTo>
                  <a:pt x="6723200" y="8607208"/>
                  <a:pt x="6454106" y="8600498"/>
                  <a:pt x="6313551" y="8610600"/>
                </a:cubicBezTo>
                <a:cubicBezTo>
                  <a:pt x="6172996" y="8620702"/>
                  <a:pt x="5796235" y="8625738"/>
                  <a:pt x="5618226" y="8610600"/>
                </a:cubicBezTo>
                <a:cubicBezTo>
                  <a:pt x="5440218" y="8595462"/>
                  <a:pt x="5168230" y="8575582"/>
                  <a:pt x="4756023" y="8610600"/>
                </a:cubicBezTo>
                <a:cubicBezTo>
                  <a:pt x="4343816" y="8645618"/>
                  <a:pt x="4100955" y="8588578"/>
                  <a:pt x="3893820" y="8610600"/>
                </a:cubicBezTo>
                <a:cubicBezTo>
                  <a:pt x="3686685" y="8632622"/>
                  <a:pt x="3483982" y="8612088"/>
                  <a:pt x="3365373" y="8610600"/>
                </a:cubicBezTo>
                <a:cubicBezTo>
                  <a:pt x="3246764" y="8609112"/>
                  <a:pt x="2751181" y="8641452"/>
                  <a:pt x="2503170" y="8610600"/>
                </a:cubicBezTo>
                <a:cubicBezTo>
                  <a:pt x="2255159" y="8579748"/>
                  <a:pt x="2116118" y="8634183"/>
                  <a:pt x="1974723" y="8610600"/>
                </a:cubicBezTo>
                <a:cubicBezTo>
                  <a:pt x="1833328" y="8587017"/>
                  <a:pt x="1424534" y="8578665"/>
                  <a:pt x="945642" y="8610600"/>
                </a:cubicBezTo>
                <a:cubicBezTo>
                  <a:pt x="466750" y="8642535"/>
                  <a:pt x="393037" y="8626221"/>
                  <a:pt x="0" y="8610600"/>
                </a:cubicBezTo>
                <a:cubicBezTo>
                  <a:pt x="4960" y="8469108"/>
                  <a:pt x="-26850" y="8241545"/>
                  <a:pt x="0" y="7948246"/>
                </a:cubicBezTo>
                <a:cubicBezTo>
                  <a:pt x="26850" y="7654947"/>
                  <a:pt x="-8329" y="7597655"/>
                  <a:pt x="0" y="7371998"/>
                </a:cubicBezTo>
                <a:cubicBezTo>
                  <a:pt x="8329" y="7146341"/>
                  <a:pt x="-7843" y="7062550"/>
                  <a:pt x="0" y="6881856"/>
                </a:cubicBezTo>
                <a:cubicBezTo>
                  <a:pt x="7843" y="6701162"/>
                  <a:pt x="2273" y="6395155"/>
                  <a:pt x="0" y="6133397"/>
                </a:cubicBezTo>
                <a:cubicBezTo>
                  <a:pt x="-2273" y="5871639"/>
                  <a:pt x="-22873" y="5599237"/>
                  <a:pt x="0" y="5298831"/>
                </a:cubicBezTo>
                <a:cubicBezTo>
                  <a:pt x="22873" y="4998425"/>
                  <a:pt x="-3387" y="4687197"/>
                  <a:pt x="0" y="4464265"/>
                </a:cubicBezTo>
                <a:cubicBezTo>
                  <a:pt x="3387" y="4241333"/>
                  <a:pt x="13309" y="4160884"/>
                  <a:pt x="0" y="3974123"/>
                </a:cubicBezTo>
                <a:cubicBezTo>
                  <a:pt x="-13309" y="3787362"/>
                  <a:pt x="25371" y="3440868"/>
                  <a:pt x="0" y="3225663"/>
                </a:cubicBezTo>
                <a:cubicBezTo>
                  <a:pt x="-25371" y="3010458"/>
                  <a:pt x="-19390" y="2744142"/>
                  <a:pt x="0" y="2563309"/>
                </a:cubicBezTo>
                <a:cubicBezTo>
                  <a:pt x="19390" y="2382476"/>
                  <a:pt x="15063" y="2219607"/>
                  <a:pt x="0" y="1987062"/>
                </a:cubicBezTo>
                <a:cubicBezTo>
                  <a:pt x="-15063" y="1754517"/>
                  <a:pt x="-1144" y="1764726"/>
                  <a:pt x="0" y="1583026"/>
                </a:cubicBezTo>
                <a:cubicBezTo>
                  <a:pt x="1144" y="1401326"/>
                  <a:pt x="-27684" y="1195027"/>
                  <a:pt x="0" y="834566"/>
                </a:cubicBezTo>
                <a:cubicBezTo>
                  <a:pt x="27684" y="474105"/>
                  <a:pt x="-38512" y="311959"/>
                  <a:pt x="0" y="0"/>
                </a:cubicBezTo>
                <a:close/>
              </a:path>
            </a:pathLst>
          </a:custGeom>
          <a:solidFill>
            <a:schemeClr val="bg1"/>
          </a:solidFill>
          <a:ln w="28575">
            <a:noFill/>
            <a:prstDash val="solid"/>
            <a:extLst>
              <a:ext uri="{C807C97D-BFC1-408E-A445-0C87EB9F89A2}">
                <ask:lineSketchStyleProps xmlns:ask="http://schemas.microsoft.com/office/drawing/2018/sketchyshapes" sd="363030046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7B0EC4E-DBFA-5556-7D18-C7322965F89C}"/>
              </a:ext>
            </a:extLst>
          </p:cNvPr>
          <p:cNvSpPr txBox="1"/>
          <p:nvPr/>
        </p:nvSpPr>
        <p:spPr>
          <a:xfrm>
            <a:off x="5199376" y="1229185"/>
            <a:ext cx="7889243" cy="553998"/>
          </a:xfrm>
          <a:prstGeom prst="rect">
            <a:avLst/>
          </a:prstGeom>
        </p:spPr>
        <p:txBody>
          <a:bodyPr wrap="square" lIns="0" tIns="0" rIns="0" bIns="0" rtlCol="0" anchor="t">
            <a:spAutoFit/>
          </a:bodyPr>
          <a:lstStyle/>
          <a:p>
            <a:pPr algn="ctr"/>
            <a:r>
              <a:rPr lang="en-US" sz="3600" b="1">
                <a:solidFill>
                  <a:schemeClr val="tx2">
                    <a:lumMod val="50000"/>
                  </a:schemeClr>
                </a:solidFill>
                <a:latin typeface="Arial" panose="020B0604020202020204" pitchFamily="34" charset="0"/>
                <a:cs typeface="Arial" panose="020B0604020202020204" pitchFamily="34" charset="0"/>
              </a:rPr>
              <a:t>KẾ HOẠCH THỰC HIỆN CAM KẾT</a:t>
            </a:r>
          </a:p>
        </p:txBody>
      </p:sp>
      <p:graphicFrame>
        <p:nvGraphicFramePr>
          <p:cNvPr id="44" name="Table 11">
            <a:extLst>
              <a:ext uri="{FF2B5EF4-FFF2-40B4-BE49-F238E27FC236}">
                <a16:creationId xmlns:a16="http://schemas.microsoft.com/office/drawing/2014/main" id="{0C4A24EC-6389-655A-AA8E-5A57967E8929}"/>
              </a:ext>
            </a:extLst>
          </p:cNvPr>
          <p:cNvGraphicFramePr>
            <a:graphicFrameLocks noGrp="1"/>
          </p:cNvGraphicFramePr>
          <p:nvPr>
            <p:extLst>
              <p:ext uri="{D42A27DB-BD31-4B8C-83A1-F6EECF244321}">
                <p14:modId xmlns:p14="http://schemas.microsoft.com/office/powerpoint/2010/main" val="3682554381"/>
              </p:ext>
            </p:extLst>
          </p:nvPr>
        </p:nvGraphicFramePr>
        <p:xfrm>
          <a:off x="1483177" y="3434734"/>
          <a:ext cx="15321642" cy="5676659"/>
        </p:xfrm>
        <a:graphic>
          <a:graphicData uri="http://schemas.openxmlformats.org/drawingml/2006/table">
            <a:tbl>
              <a:tblPr firstRow="1" bandRow="1">
                <a:tableStyleId>{00A15C55-8517-42AA-B614-E9B94910E393}</a:tableStyleId>
              </a:tblPr>
              <a:tblGrid>
                <a:gridCol w="2707823">
                  <a:extLst>
                    <a:ext uri="{9D8B030D-6E8A-4147-A177-3AD203B41FA5}">
                      <a16:colId xmlns:a16="http://schemas.microsoft.com/office/drawing/2014/main" val="1865937166"/>
                    </a:ext>
                  </a:extLst>
                </a:gridCol>
                <a:gridCol w="5334000">
                  <a:extLst>
                    <a:ext uri="{9D8B030D-6E8A-4147-A177-3AD203B41FA5}">
                      <a16:colId xmlns:a16="http://schemas.microsoft.com/office/drawing/2014/main" val="52220121"/>
                    </a:ext>
                  </a:extLst>
                </a:gridCol>
                <a:gridCol w="2971800">
                  <a:extLst>
                    <a:ext uri="{9D8B030D-6E8A-4147-A177-3AD203B41FA5}">
                      <a16:colId xmlns:a16="http://schemas.microsoft.com/office/drawing/2014/main" val="3114393870"/>
                    </a:ext>
                  </a:extLst>
                </a:gridCol>
                <a:gridCol w="4308019">
                  <a:extLst>
                    <a:ext uri="{9D8B030D-6E8A-4147-A177-3AD203B41FA5}">
                      <a16:colId xmlns:a16="http://schemas.microsoft.com/office/drawing/2014/main" val="2340989320"/>
                    </a:ext>
                  </a:extLst>
                </a:gridCol>
              </a:tblGrid>
              <a:tr h="2013566">
                <a:tc>
                  <a:txBody>
                    <a:bodyPr/>
                    <a:lstStyle/>
                    <a:p>
                      <a:pPr marL="0" marR="0" algn="ctr">
                        <a:lnSpc>
                          <a:spcPct val="150000"/>
                        </a:lnSpc>
                        <a:spcBef>
                          <a:spcPts val="0"/>
                        </a:spcBef>
                        <a:spcAft>
                          <a:spcPts val="0"/>
                        </a:spcAft>
                      </a:pPr>
                      <a:r>
                        <a:rPr lang="en-US" sz="300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Cam kết</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Những việc cần làm để thực hiện cam kết</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Thời gian thực hiện cam kết</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Người hỗ trợ/ phương tiện thực hiện</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59398837"/>
                  </a:ext>
                </a:extLst>
              </a:tr>
              <a:tr h="3663093">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Cải thiện kết quả học tập môn Ngữ Văn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rgbClr val="EDF6F9"/>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Dành nhiều thời gian tự học.</a:t>
                      </a:r>
                    </a:p>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Đọc nhiều sách văn học.</a:t>
                      </a:r>
                    </a:p>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Lập sổ tay văn học.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rgbClr val="EDF6F9"/>
                    </a:solidFill>
                  </a:tcPr>
                </a:tc>
                <a:tc>
                  <a:txBody>
                    <a:bodyPr/>
                    <a:lstStyle/>
                    <a:p>
                      <a:pPr marL="0" marR="0" algn="ctr">
                        <a:lnSpc>
                          <a:spcPct val="10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1 học kì</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rgbClr val="EDF6F9"/>
                    </a:solidFill>
                  </a:tcPr>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Thầy, cô giáo dạy môn Ngữ văn.</a:t>
                      </a:r>
                    </a:p>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Các bạn học tốt môn Ngữ văn.</a:t>
                      </a:r>
                    </a:p>
                    <a:p>
                      <a:pPr marL="0" marR="0" algn="just">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Các sách văn học.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rgbClr val="EDF6F9"/>
                    </a:solidFill>
                  </a:tcPr>
                </a:tc>
                <a:extLst>
                  <a:ext uri="{0D108BD9-81ED-4DB2-BD59-A6C34878D82A}">
                    <a16:rowId xmlns:a16="http://schemas.microsoft.com/office/drawing/2014/main" val="2920576012"/>
                  </a:ext>
                </a:extLst>
              </a:tr>
            </a:tbl>
          </a:graphicData>
        </a:graphic>
      </p:graphicFrame>
      <p:sp>
        <p:nvSpPr>
          <p:cNvPr id="46" name="TextBox 45">
            <a:extLst>
              <a:ext uri="{FF2B5EF4-FFF2-40B4-BE49-F238E27FC236}">
                <a16:creationId xmlns:a16="http://schemas.microsoft.com/office/drawing/2014/main" id="{177ADABE-A977-0357-045C-B3DE06770BDF}"/>
              </a:ext>
            </a:extLst>
          </p:cNvPr>
          <p:cNvSpPr txBox="1"/>
          <p:nvPr/>
        </p:nvSpPr>
        <p:spPr>
          <a:xfrm>
            <a:off x="2514600" y="1752405"/>
            <a:ext cx="6929120" cy="1386085"/>
          </a:xfrm>
          <a:prstGeom prst="rect">
            <a:avLst/>
          </a:prstGeom>
        </p:spPr>
        <p:txBody>
          <a:bodyPr wrap="square" lIns="0" tIns="0" rIns="0" bIns="0" rtlCol="0" anchor="t">
            <a:spAutoFit/>
          </a:bodyPr>
          <a:lstStyle/>
          <a:p>
            <a:pPr algn="just">
              <a:lnSpc>
                <a:spcPct val="150000"/>
              </a:lnSpc>
            </a:pPr>
            <a:r>
              <a:rPr lang="en-US" sz="3200" b="1">
                <a:solidFill>
                  <a:schemeClr val="accent6">
                    <a:lumMod val="75000"/>
                  </a:schemeClr>
                </a:solidFill>
                <a:latin typeface="Arial" panose="020B0604020202020204" pitchFamily="34" charset="0"/>
                <a:cs typeface="Arial" panose="020B0604020202020204" pitchFamily="34" charset="0"/>
              </a:rPr>
              <a:t>- Họ và tên: ……..</a:t>
            </a:r>
          </a:p>
          <a:p>
            <a:pPr algn="just">
              <a:lnSpc>
                <a:spcPct val="150000"/>
              </a:lnSpc>
            </a:pPr>
            <a:r>
              <a:rPr lang="en-US" sz="3200" b="1">
                <a:solidFill>
                  <a:schemeClr val="accent6">
                    <a:lumMod val="75000"/>
                  </a:schemeClr>
                </a:solidFill>
                <a:latin typeface="Arial" panose="020B0604020202020204" pitchFamily="34" charset="0"/>
                <a:cs typeface="Arial" panose="020B0604020202020204" pitchFamily="34" charset="0"/>
              </a:rPr>
              <a:t>- Lớp: ………</a:t>
            </a:r>
          </a:p>
        </p:txBody>
      </p:sp>
    </p:spTree>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8495B8C-8B02-5E53-A1C8-A5904A741B85}"/>
              </a:ext>
            </a:extLst>
          </p:cNvPr>
          <p:cNvGrpSpPr/>
          <p:nvPr/>
        </p:nvGrpSpPr>
        <p:grpSpPr>
          <a:xfrm>
            <a:off x="2247900" y="1630331"/>
            <a:ext cx="13792200" cy="7026337"/>
            <a:chOff x="2873884" y="2825626"/>
            <a:chExt cx="12540232" cy="6432674"/>
          </a:xfrm>
        </p:grpSpPr>
        <p:sp>
          <p:nvSpPr>
            <p:cNvPr id="3" name="Freeform 3"/>
            <p:cNvSpPr/>
            <p:nvPr/>
          </p:nvSpPr>
          <p:spPr>
            <a:xfrm>
              <a:off x="2873884" y="2825626"/>
              <a:ext cx="12540232" cy="6432674"/>
            </a:xfrm>
            <a:custGeom>
              <a:avLst/>
              <a:gdLst/>
              <a:ahLst/>
              <a:cxnLst/>
              <a:rect l="l" t="t" r="r" b="b"/>
              <a:pathLst>
                <a:path w="2514648" h="1289921">
                  <a:moveTo>
                    <a:pt x="31486" y="0"/>
                  </a:moveTo>
                  <a:lnTo>
                    <a:pt x="2483162" y="0"/>
                  </a:lnTo>
                  <a:cubicBezTo>
                    <a:pt x="2500551" y="0"/>
                    <a:pt x="2514648" y="14097"/>
                    <a:pt x="2514648" y="31486"/>
                  </a:cubicBezTo>
                  <a:lnTo>
                    <a:pt x="2514648" y="1258435"/>
                  </a:lnTo>
                  <a:cubicBezTo>
                    <a:pt x="2514648" y="1266786"/>
                    <a:pt x="2511330" y="1274794"/>
                    <a:pt x="2505426" y="1280699"/>
                  </a:cubicBezTo>
                  <a:cubicBezTo>
                    <a:pt x="2499521" y="1286604"/>
                    <a:pt x="2491512" y="1289921"/>
                    <a:pt x="2483162" y="1289921"/>
                  </a:cubicBezTo>
                  <a:lnTo>
                    <a:pt x="31486" y="1289921"/>
                  </a:lnTo>
                  <a:cubicBezTo>
                    <a:pt x="23135" y="1289921"/>
                    <a:pt x="15127" y="1286604"/>
                    <a:pt x="9222" y="1280699"/>
                  </a:cubicBezTo>
                  <a:cubicBezTo>
                    <a:pt x="3317" y="1274794"/>
                    <a:pt x="0" y="1266786"/>
                    <a:pt x="0" y="1258435"/>
                  </a:cubicBezTo>
                  <a:lnTo>
                    <a:pt x="0" y="31486"/>
                  </a:lnTo>
                  <a:cubicBezTo>
                    <a:pt x="0" y="23135"/>
                    <a:pt x="3317" y="15127"/>
                    <a:pt x="9222" y="9222"/>
                  </a:cubicBezTo>
                  <a:cubicBezTo>
                    <a:pt x="15127" y="3317"/>
                    <a:pt x="23135" y="0"/>
                    <a:pt x="31486" y="0"/>
                  </a:cubicBezTo>
                  <a:close/>
                </a:path>
              </a:pathLst>
            </a:custGeom>
            <a:solidFill>
              <a:schemeClr val="accent6">
                <a:lumMod val="40000"/>
                <a:lumOff val="6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5"/>
            <p:cNvGrpSpPr/>
            <p:nvPr/>
          </p:nvGrpSpPr>
          <p:grpSpPr>
            <a:xfrm>
              <a:off x="3415314" y="3264195"/>
              <a:ext cx="11452732" cy="5555536"/>
              <a:chOff x="0" y="0"/>
              <a:chExt cx="2296575" cy="1114032"/>
            </a:xfrm>
          </p:grpSpPr>
          <p:sp>
            <p:nvSpPr>
              <p:cNvPr id="6" name="Freeform 6"/>
              <p:cNvSpPr/>
              <p:nvPr/>
            </p:nvSpPr>
            <p:spPr>
              <a:xfrm>
                <a:off x="0" y="0"/>
                <a:ext cx="2296575" cy="1114032"/>
              </a:xfrm>
              <a:custGeom>
                <a:avLst/>
                <a:gdLst/>
                <a:ahLst/>
                <a:cxnLst/>
                <a:rect l="l" t="t" r="r" b="b"/>
                <a:pathLst>
                  <a:path w="2296575" h="1114032">
                    <a:moveTo>
                      <a:pt x="34475" y="0"/>
                    </a:moveTo>
                    <a:lnTo>
                      <a:pt x="2262100" y="0"/>
                    </a:lnTo>
                    <a:cubicBezTo>
                      <a:pt x="2271243" y="0"/>
                      <a:pt x="2280012" y="3632"/>
                      <a:pt x="2286478" y="10098"/>
                    </a:cubicBezTo>
                    <a:cubicBezTo>
                      <a:pt x="2292943" y="16563"/>
                      <a:pt x="2296575" y="25332"/>
                      <a:pt x="2296575" y="34475"/>
                    </a:cubicBezTo>
                    <a:lnTo>
                      <a:pt x="2296575" y="1079556"/>
                    </a:lnTo>
                    <a:cubicBezTo>
                      <a:pt x="2296575" y="1088700"/>
                      <a:pt x="2292943" y="1097469"/>
                      <a:pt x="2286478" y="1103934"/>
                    </a:cubicBezTo>
                    <a:cubicBezTo>
                      <a:pt x="2280012" y="1110399"/>
                      <a:pt x="2271243" y="1114032"/>
                      <a:pt x="2262100" y="1114032"/>
                    </a:cubicBezTo>
                    <a:lnTo>
                      <a:pt x="34475" y="1114032"/>
                    </a:lnTo>
                    <a:cubicBezTo>
                      <a:pt x="15435" y="1114032"/>
                      <a:pt x="0" y="1098597"/>
                      <a:pt x="0" y="1079556"/>
                    </a:cubicBezTo>
                    <a:lnTo>
                      <a:pt x="0" y="34475"/>
                    </a:lnTo>
                    <a:cubicBezTo>
                      <a:pt x="0" y="25332"/>
                      <a:pt x="3632" y="16563"/>
                      <a:pt x="10098" y="10098"/>
                    </a:cubicBezTo>
                    <a:cubicBezTo>
                      <a:pt x="16563" y="3632"/>
                      <a:pt x="25332" y="0"/>
                      <a:pt x="34475" y="0"/>
                    </a:cubicBezTo>
                    <a:close/>
                  </a:path>
                </a:pathLst>
              </a:custGeom>
              <a:solidFill>
                <a:srgbClr val="000000">
                  <a:alpha val="0"/>
                </a:srgbClr>
              </a:solidFill>
              <a:ln w="95250" cap="rnd">
                <a:solidFill>
                  <a:srgbClr val="FFF9F1"/>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2" name="Freeform 12"/>
          <p:cNvSpPr/>
          <p:nvPr/>
        </p:nvSpPr>
        <p:spPr>
          <a:xfrm>
            <a:off x="14377818" y="6627483"/>
            <a:ext cx="3409671" cy="3659517"/>
          </a:xfrm>
          <a:custGeom>
            <a:avLst/>
            <a:gdLst/>
            <a:ahLst/>
            <a:cxnLst/>
            <a:rect l="l" t="t" r="r" b="b"/>
            <a:pathLst>
              <a:path w="3409671" h="3659517">
                <a:moveTo>
                  <a:pt x="0" y="0"/>
                </a:moveTo>
                <a:lnTo>
                  <a:pt x="3409671" y="0"/>
                </a:lnTo>
                <a:lnTo>
                  <a:pt x="3409671" y="3659518"/>
                </a:lnTo>
                <a:lnTo>
                  <a:pt x="0" y="3659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Freeform 13"/>
          <p:cNvSpPr/>
          <p:nvPr/>
        </p:nvSpPr>
        <p:spPr>
          <a:xfrm>
            <a:off x="825330" y="6627482"/>
            <a:ext cx="1949502" cy="3659517"/>
          </a:xfrm>
          <a:custGeom>
            <a:avLst/>
            <a:gdLst/>
            <a:ahLst/>
            <a:cxnLst/>
            <a:rect l="l" t="t" r="r" b="b"/>
            <a:pathLst>
              <a:path w="1949502" h="3659517">
                <a:moveTo>
                  <a:pt x="0" y="0"/>
                </a:moveTo>
                <a:lnTo>
                  <a:pt x="1949501" y="0"/>
                </a:lnTo>
                <a:lnTo>
                  <a:pt x="1949501" y="3659517"/>
                </a:lnTo>
                <a:lnTo>
                  <a:pt x="0" y="3659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2">
            <a:extLst>
              <a:ext uri="{FF2B5EF4-FFF2-40B4-BE49-F238E27FC236}">
                <a16:creationId xmlns:a16="http://schemas.microsoft.com/office/drawing/2014/main" id="{5BC95435-9F9C-6393-E8DE-33A65F88FBC5}"/>
              </a:ext>
            </a:extLst>
          </p:cNvPr>
          <p:cNvSpPr txBox="1"/>
          <p:nvPr/>
        </p:nvSpPr>
        <p:spPr>
          <a:xfrm>
            <a:off x="3274048" y="3751546"/>
            <a:ext cx="11734799"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Hoạt động</a:t>
            </a: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vận</a:t>
            </a:r>
            <a:r>
              <a:rPr kumimoji="0" lang="en-US" sz="66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dụng</a:t>
            </a: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Thực hiện </a:t>
            </a: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a:t>
            </a:r>
            <a:r>
              <a:rPr kumimoji="0" lang="en-US" sz="66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hoạch đã lập</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468389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3" name="Freeform 13"/>
          <p:cNvSpPr/>
          <p:nvPr/>
        </p:nvSpPr>
        <p:spPr>
          <a:xfrm rot="1979857">
            <a:off x="215806" y="-286196"/>
            <a:ext cx="1735062" cy="3265290"/>
          </a:xfrm>
          <a:custGeom>
            <a:avLst/>
            <a:gdLst/>
            <a:ahLst/>
            <a:cxnLst/>
            <a:rect l="l" t="t" r="r" b="b"/>
            <a:pathLst>
              <a:path w="1735062" h="3265290">
                <a:moveTo>
                  <a:pt x="0" y="0"/>
                </a:moveTo>
                <a:lnTo>
                  <a:pt x="1735062" y="0"/>
                </a:lnTo>
                <a:lnTo>
                  <a:pt x="1735062" y="3265290"/>
                </a:lnTo>
                <a:lnTo>
                  <a:pt x="0" y="32652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5">
            <a:extLst>
              <a:ext uri="{FF2B5EF4-FFF2-40B4-BE49-F238E27FC236}">
                <a16:creationId xmlns:a16="http://schemas.microsoft.com/office/drawing/2014/main" id="{0BD7B526-52B3-6353-D5BB-77777B54C2F0}"/>
              </a:ext>
            </a:extLst>
          </p:cNvPr>
          <p:cNvSpPr/>
          <p:nvPr/>
        </p:nvSpPr>
        <p:spPr>
          <a:xfrm rot="10800000">
            <a:off x="6143979" y="952499"/>
            <a:ext cx="11388591" cy="8556003"/>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3">
              <a:lumMod val="20000"/>
              <a:lumOff val="80000"/>
            </a:schemeClr>
          </a:solidFill>
        </p:spPr>
        <p:txBody>
          <a:bodyPr/>
          <a:lstStyle/>
          <a:p>
            <a:endParaRPr lang="en-US"/>
          </a:p>
        </p:txBody>
      </p:sp>
      <p:sp>
        <p:nvSpPr>
          <p:cNvPr id="18" name="Freeform 12">
            <a:extLst>
              <a:ext uri="{FF2B5EF4-FFF2-40B4-BE49-F238E27FC236}">
                <a16:creationId xmlns:a16="http://schemas.microsoft.com/office/drawing/2014/main" id="{5B18A219-B5FB-E5D7-91CB-621BE9FCAD04}"/>
              </a:ext>
            </a:extLst>
          </p:cNvPr>
          <p:cNvSpPr/>
          <p:nvPr/>
        </p:nvSpPr>
        <p:spPr>
          <a:xfrm rot="10800000">
            <a:off x="755426" y="952496"/>
            <a:ext cx="4945207" cy="855600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1">
              <a:lumMod val="60000"/>
              <a:lumOff val="40000"/>
            </a:schemeClr>
          </a:solidFill>
        </p:spPr>
        <p:txBody>
          <a:bodyPr/>
          <a:lstStyle/>
          <a:p>
            <a:endParaRPr lang="en-US"/>
          </a:p>
        </p:txBody>
      </p:sp>
      <p:grpSp>
        <p:nvGrpSpPr>
          <p:cNvPr id="19" name="Group 18">
            <a:extLst>
              <a:ext uri="{FF2B5EF4-FFF2-40B4-BE49-F238E27FC236}">
                <a16:creationId xmlns:a16="http://schemas.microsoft.com/office/drawing/2014/main" id="{02BB87FF-4CC2-BDE9-B39C-E40A74819E60}"/>
              </a:ext>
            </a:extLst>
          </p:cNvPr>
          <p:cNvGrpSpPr/>
          <p:nvPr/>
        </p:nvGrpSpPr>
        <p:grpSpPr>
          <a:xfrm>
            <a:off x="8082198" y="1576268"/>
            <a:ext cx="7512150" cy="1214437"/>
            <a:chOff x="6637335" y="2114821"/>
            <a:chExt cx="7512150" cy="1214437"/>
          </a:xfrm>
        </p:grpSpPr>
        <p:sp>
          <p:nvSpPr>
            <p:cNvPr id="20" name="Freeform 8">
              <a:extLst>
                <a:ext uri="{FF2B5EF4-FFF2-40B4-BE49-F238E27FC236}">
                  <a16:creationId xmlns:a16="http://schemas.microsoft.com/office/drawing/2014/main" id="{131AB64C-2305-A868-073E-A772795B4207}"/>
                </a:ext>
              </a:extLst>
            </p:cNvPr>
            <p:cNvSpPr/>
            <p:nvPr/>
          </p:nvSpPr>
          <p:spPr>
            <a:xfrm>
              <a:off x="6637335" y="2114821"/>
              <a:ext cx="751215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p>
          </p:txBody>
        </p:sp>
        <p:sp>
          <p:nvSpPr>
            <p:cNvPr id="21" name="TextBox 20">
              <a:extLst>
                <a:ext uri="{FF2B5EF4-FFF2-40B4-BE49-F238E27FC236}">
                  <a16:creationId xmlns:a16="http://schemas.microsoft.com/office/drawing/2014/main" id="{BD6E31CB-AAEB-D6C0-151A-5884D2E71C0C}"/>
                </a:ext>
              </a:extLst>
            </p:cNvPr>
            <p:cNvSpPr txBox="1"/>
            <p:nvPr/>
          </p:nvSpPr>
          <p:spPr>
            <a:xfrm>
              <a:off x="7955010" y="2306540"/>
              <a:ext cx="4876800"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YÊU CẦU</a:t>
              </a:r>
              <a:endParaRPr lang="en-US" sz="4800" b="1" dirty="0">
                <a:solidFill>
                  <a:schemeClr val="bg1"/>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E67CD36B-083D-B8B3-CD7B-91444FC5A76F}"/>
              </a:ext>
            </a:extLst>
          </p:cNvPr>
          <p:cNvSpPr txBox="1"/>
          <p:nvPr/>
        </p:nvSpPr>
        <p:spPr>
          <a:xfrm>
            <a:off x="6626974" y="2790703"/>
            <a:ext cx="10422597" cy="6056851"/>
          </a:xfrm>
          <a:prstGeom prst="rect">
            <a:avLst/>
          </a:prstGeom>
          <a:noFill/>
        </p:spPr>
        <p:txBody>
          <a:bodyPr wrap="square">
            <a:spAutoFit/>
          </a:bodyPr>
          <a:lstStyle/>
          <a:p>
            <a:pPr marL="571500" indent="-571500" algn="just">
              <a:lnSpc>
                <a:spcPct val="200000"/>
              </a:lnSpc>
              <a:buFont typeface="Wingdings" panose="05000000000000000000" pitchFamily="2" charset="2"/>
              <a:buChar char="§"/>
            </a:pPr>
            <a:r>
              <a:rPr lang="en-US" sz="4000">
                <a:latin typeface="Arial" panose="020B0604020202020204" pitchFamily="34" charset="0"/>
                <a:ea typeface="Calibri" panose="020F0502020204030204" pitchFamily="34" charset="0"/>
                <a:cs typeface="Arial" panose="020B0604020202020204" pitchFamily="34" charset="0"/>
              </a:rPr>
              <a:t>Các em thực hiện cam kết theo kế hoạch đã lập ở </a:t>
            </a:r>
            <a:r>
              <a:rPr lang="en-US" sz="4000" b="1" i="1">
                <a:latin typeface="Arial" panose="020B0604020202020204" pitchFamily="34" charset="0"/>
                <a:ea typeface="Calibri" panose="020F0502020204030204" pitchFamily="34" charset="0"/>
                <a:cs typeface="Arial" panose="020B0604020202020204" pitchFamily="34" charset="0"/>
              </a:rPr>
              <a:t>Hoạt động </a:t>
            </a:r>
            <a:r>
              <a:rPr lang="en-US" sz="4000">
                <a:latin typeface="Arial" panose="020B0604020202020204" pitchFamily="34" charset="0"/>
                <a:ea typeface="Calibri" panose="020F0502020204030204" pitchFamily="34" charset="0"/>
                <a:cs typeface="Arial" panose="020B0604020202020204" pitchFamily="34" charset="0"/>
              </a:rPr>
              <a:t>trên để thể hiện trách nhiệm của bản thân trong các hoạt động</a:t>
            </a:r>
            <a:r>
              <a:rPr lang="vi-VN" sz="40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200000"/>
              </a:lnSpc>
              <a:buFont typeface="Wingdings" panose="05000000000000000000" pitchFamily="2" charset="2"/>
              <a:buChar char="§"/>
            </a:pPr>
            <a:r>
              <a:rPr lang="en-US" sz="4000">
                <a:latin typeface="Arial" panose="020B0604020202020204" pitchFamily="34" charset="0"/>
                <a:ea typeface="Calibri" panose="020F0502020204030204" pitchFamily="34" charset="0"/>
                <a:cs typeface="Arial" panose="020B0604020202020204" pitchFamily="34" charset="0"/>
              </a:rPr>
              <a:t>Sau đó, ghi lại kết quả thực hiện cam kết để chia sẻ trong tiết </a:t>
            </a:r>
            <a:r>
              <a:rPr lang="en-US" sz="4000" b="1" i="1">
                <a:latin typeface="Arial" panose="020B0604020202020204" pitchFamily="34" charset="0"/>
                <a:ea typeface="Calibri" panose="020F0502020204030204" pitchFamily="34" charset="0"/>
                <a:cs typeface="Arial" panose="020B0604020202020204" pitchFamily="34" charset="0"/>
              </a:rPr>
              <a:t>Sinh hoạt lớp.</a:t>
            </a:r>
            <a:endParaRPr lang="vi-VN" sz="4000" b="1" i="1">
              <a:latin typeface="Arial" panose="020B0604020202020204" pitchFamily="34" charset="0"/>
              <a:ea typeface="Calibri" panose="020F0502020204030204" pitchFamily="34" charset="0"/>
              <a:cs typeface="Arial" panose="020B0604020202020204" pitchFamily="34" charset="0"/>
            </a:endParaRPr>
          </a:p>
        </p:txBody>
      </p:sp>
      <p:pic>
        <p:nvPicPr>
          <p:cNvPr id="23" name="Picture 22" descr="A picture containing toy, doll&#10;&#10;Description automatically generated">
            <a:extLst>
              <a:ext uri="{FF2B5EF4-FFF2-40B4-BE49-F238E27FC236}">
                <a16:creationId xmlns:a16="http://schemas.microsoft.com/office/drawing/2014/main" id="{FAB6F830-8BF2-944D-F06D-65F27FE9D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70" y="3188198"/>
            <a:ext cx="5484563" cy="6462245"/>
          </a:xfrm>
          <a:prstGeom prst="rect">
            <a:avLst/>
          </a:prstGeom>
        </p:spPr>
      </p:pic>
      <p:sp>
        <p:nvSpPr>
          <p:cNvPr id="14" name="Freeform 14"/>
          <p:cNvSpPr/>
          <p:nvPr/>
        </p:nvSpPr>
        <p:spPr>
          <a:xfrm>
            <a:off x="16916400" y="7504668"/>
            <a:ext cx="1550378" cy="2771446"/>
          </a:xfrm>
          <a:custGeom>
            <a:avLst/>
            <a:gdLst/>
            <a:ahLst/>
            <a:cxnLst/>
            <a:rect l="l" t="t" r="r" b="b"/>
            <a:pathLst>
              <a:path w="2697211" h="5063084">
                <a:moveTo>
                  <a:pt x="0" y="0"/>
                </a:moveTo>
                <a:lnTo>
                  <a:pt x="2697211" y="0"/>
                </a:lnTo>
                <a:lnTo>
                  <a:pt x="2697211" y="5063084"/>
                </a:lnTo>
                <a:lnTo>
                  <a:pt x="0" y="50630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barn(outVertical)">
                                      <p:cBhvr>
                                        <p:cTn id="21" dur="500"/>
                                        <p:tgtEl>
                                          <p:spTgt spid="22">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barn(outVertical)">
                                      <p:cBhvr>
                                        <p:cTn id="25"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2" name="Freeform 12"/>
          <p:cNvSpPr/>
          <p:nvPr/>
        </p:nvSpPr>
        <p:spPr>
          <a:xfrm rot="6506473">
            <a:off x="16653296" y="-466515"/>
            <a:ext cx="1182415" cy="2225240"/>
          </a:xfrm>
          <a:custGeom>
            <a:avLst/>
            <a:gdLst/>
            <a:ahLst/>
            <a:cxnLst/>
            <a:rect l="l" t="t" r="r" b="b"/>
            <a:pathLst>
              <a:path w="1182415" h="2225240">
                <a:moveTo>
                  <a:pt x="0" y="0"/>
                </a:moveTo>
                <a:lnTo>
                  <a:pt x="1182415" y="0"/>
                </a:lnTo>
                <a:lnTo>
                  <a:pt x="1182415" y="2225240"/>
                </a:lnTo>
                <a:lnTo>
                  <a:pt x="0" y="2225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0" name="Picture 14">
            <a:extLst>
              <a:ext uri="{FF2B5EF4-FFF2-40B4-BE49-F238E27FC236}">
                <a16:creationId xmlns:a16="http://schemas.microsoft.com/office/drawing/2014/main" id="{4CC62E54-97ED-D9FD-E851-CDA4F46773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723" y="9225243"/>
            <a:ext cx="885098" cy="1061757"/>
          </a:xfrm>
          <a:prstGeom prst="rect">
            <a:avLst/>
          </a:prstGeom>
        </p:spPr>
      </p:pic>
      <p:sp>
        <p:nvSpPr>
          <p:cNvPr id="20" name="TextBox 19">
            <a:extLst>
              <a:ext uri="{FF2B5EF4-FFF2-40B4-BE49-F238E27FC236}">
                <a16:creationId xmlns:a16="http://schemas.microsoft.com/office/drawing/2014/main" id="{DA32EBF7-86C3-D106-F774-39D218BC3DAC}"/>
              </a:ext>
            </a:extLst>
          </p:cNvPr>
          <p:cNvSpPr txBox="1"/>
          <p:nvPr/>
        </p:nvSpPr>
        <p:spPr>
          <a:xfrm>
            <a:off x="419099" y="1476210"/>
            <a:ext cx="17449800" cy="736490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Sống có trách nhiệm là biểu hiện của những người biết tôn trọng bản thân, tôn trọng mọi người và tôn trọng những quy định chung trong xã hội.</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Người sống có trách nhiệm phải có trách nhiệm với bản thân, với gia đình và mọi người xung quanh.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Mỗi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cần phải hiểu rõ các biểu hiện của người sống có trách nhiệm và có ý thức rèn luyện trong học tập, trong công việc, trong các hoạt động và trong cách ứng xử với mọi người xung quanh để thể hiện mình là người sống có trách nhiệm.</a:t>
            </a:r>
          </a:p>
        </p:txBody>
      </p:sp>
      <p:sp>
        <p:nvSpPr>
          <p:cNvPr id="21" name="TextBox 20">
            <a:extLst>
              <a:ext uri="{FF2B5EF4-FFF2-40B4-BE49-F238E27FC236}">
                <a16:creationId xmlns:a16="http://schemas.microsoft.com/office/drawing/2014/main" id="{A08493C7-8952-CC87-C5C2-E83F9423859E}"/>
              </a:ext>
            </a:extLst>
          </p:cNvPr>
          <p:cNvSpPr txBox="1"/>
          <p:nvPr/>
        </p:nvSpPr>
        <p:spPr>
          <a:xfrm>
            <a:off x="5433397" y="604804"/>
            <a:ext cx="7421205" cy="954107"/>
          </a:xfrm>
          <a:prstGeom prst="rect">
            <a:avLst/>
          </a:prstGeom>
          <a:noFill/>
        </p:spPr>
        <p:txBody>
          <a:bodyPr wrap="square">
            <a:spAutoFit/>
          </a:bodyPr>
          <a:lstStyle/>
          <a:p>
            <a:pPr algn="ctr"/>
            <a:r>
              <a:rPr lang="en-US" sz="5600" b="1">
                <a:solidFill>
                  <a:srgbClr val="C00000"/>
                </a:solidFill>
                <a:latin typeface="Arial" panose="020B0604020202020204" pitchFamily="34" charset="0"/>
                <a:ea typeface="Calibri" panose="020F0502020204030204" pitchFamily="34" charset="0"/>
                <a:cs typeface="Arial" panose="020B0604020202020204" pitchFamily="34" charset="0"/>
              </a:rPr>
              <a:t>TỔNG KẾT</a:t>
            </a:r>
            <a:endParaRPr lang="en-US" sz="5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3" name="Picture 10">
            <a:extLst>
              <a:ext uri="{FF2B5EF4-FFF2-40B4-BE49-F238E27FC236}">
                <a16:creationId xmlns:a16="http://schemas.microsoft.com/office/drawing/2014/main" id="{BC4F2CF0-B573-4473-A3E2-B4CC8400B9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44600" y="8092460"/>
            <a:ext cx="4388648" cy="2221753"/>
          </a:xfrm>
          <a:prstGeom prst="rect">
            <a:avLst/>
          </a:prstGeom>
        </p:spPr>
      </p:pic>
    </p:spTree>
    <p:extLst>
      <p:ext uri="{BB962C8B-B14F-4D97-AF65-F5344CB8AC3E}">
        <p14:creationId xmlns:p14="http://schemas.microsoft.com/office/powerpoint/2010/main" val="372798291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left)">
                                      <p:cBhvr>
                                        <p:cTn id="12" dur="500"/>
                                        <p:tgtEl>
                                          <p:spTgt spid="20">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wipe(left)">
                                      <p:cBhvr>
                                        <p:cTn id="16" dur="500"/>
                                        <p:tgtEl>
                                          <p:spTgt spid="20">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0">
                                            <p:txEl>
                                              <p:pRg st="2" end="2"/>
                                            </p:txEl>
                                          </p:spTgt>
                                        </p:tgtEl>
                                        <p:attrNameLst>
                                          <p:attrName>style.visibility</p:attrName>
                                        </p:attrNameLst>
                                      </p:cBhvr>
                                      <p:to>
                                        <p:strVal val="visible"/>
                                      </p:to>
                                    </p:set>
                                    <p:animEffect transition="in" filter="wipe(left)">
                                      <p:cBhvr>
                                        <p:cTn id="20"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2" name="Freeform 12"/>
          <p:cNvSpPr/>
          <p:nvPr/>
        </p:nvSpPr>
        <p:spPr>
          <a:xfrm rot="1972548">
            <a:off x="816597" y="638673"/>
            <a:ext cx="1232617" cy="2005311"/>
          </a:xfrm>
          <a:custGeom>
            <a:avLst/>
            <a:gdLst/>
            <a:ahLst/>
            <a:cxnLst/>
            <a:rect l="l" t="t" r="r" b="b"/>
            <a:pathLst>
              <a:path w="1735062" h="3265290">
                <a:moveTo>
                  <a:pt x="0" y="0"/>
                </a:moveTo>
                <a:lnTo>
                  <a:pt x="1735062" y="0"/>
                </a:lnTo>
                <a:lnTo>
                  <a:pt x="1735062" y="3265290"/>
                </a:lnTo>
                <a:lnTo>
                  <a:pt x="0" y="32652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4">
            <a:extLst>
              <a:ext uri="{FF2B5EF4-FFF2-40B4-BE49-F238E27FC236}">
                <a16:creationId xmlns:a16="http://schemas.microsoft.com/office/drawing/2014/main" id="{EBB07F35-9ABD-73D1-BC95-DE8AAF7A3A3B}"/>
              </a:ext>
            </a:extLst>
          </p:cNvPr>
          <p:cNvSpPr/>
          <p:nvPr/>
        </p:nvSpPr>
        <p:spPr>
          <a:xfrm>
            <a:off x="1347064" y="1400592"/>
            <a:ext cx="11277600" cy="73914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46F5A6F1-AAEB-C9F0-A02F-7886FCA811E5}"/>
              </a:ext>
            </a:extLst>
          </p:cNvPr>
          <p:cNvSpPr/>
          <p:nvPr/>
        </p:nvSpPr>
        <p:spPr>
          <a:xfrm>
            <a:off x="11127446" y="2101875"/>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A861645-8367-016E-DE92-011E0F589C84}"/>
              </a:ext>
            </a:extLst>
          </p:cNvPr>
          <p:cNvSpPr txBox="1"/>
          <p:nvPr/>
        </p:nvSpPr>
        <p:spPr>
          <a:xfrm>
            <a:off x="11313032" y="3729021"/>
            <a:ext cx="6095999" cy="2691250"/>
          </a:xfrm>
          <a:prstGeom prst="rect">
            <a:avLst/>
          </a:prstGeom>
          <a:noFill/>
        </p:spPr>
        <p:txBody>
          <a:bodyPr wrap="square" rtlCol="0">
            <a:spAutoFit/>
          </a:bodyPr>
          <a:lstStyle/>
          <a:p>
            <a:pPr algn="ctr">
              <a:lnSpc>
                <a:spcPct val="150000"/>
              </a:lnSpc>
            </a:pPr>
            <a:r>
              <a:rPr lang="en-US" sz="6000" b="1">
                <a:solidFill>
                  <a:schemeClr val="accent4">
                    <a:lumMod val="75000"/>
                  </a:schemeClr>
                </a:solidFill>
                <a:latin typeface="Arial" panose="020B0604020202020204" pitchFamily="34" charset="0"/>
                <a:cs typeface="Arial" panose="020B0604020202020204" pitchFamily="34" charset="0"/>
              </a:rPr>
              <a:t>HƯỚNG DẪN VỀ NHÀ</a:t>
            </a:r>
            <a:endParaRPr lang="en-US" sz="6000" b="1" dirty="0">
              <a:solidFill>
                <a:schemeClr val="accent4">
                  <a:lumMod val="7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0A52D76-7E28-20FC-FCFF-F400C52F8D93}"/>
              </a:ext>
            </a:extLst>
          </p:cNvPr>
          <p:cNvSpPr txBox="1"/>
          <p:nvPr/>
        </p:nvSpPr>
        <p:spPr>
          <a:xfrm>
            <a:off x="2183223" y="2337171"/>
            <a:ext cx="8406718" cy="5518242"/>
          </a:xfrm>
          <a:prstGeom prst="rect">
            <a:avLst/>
          </a:prstGeom>
          <a:noFill/>
        </p:spPr>
        <p:txBody>
          <a:bodyPr wrap="square">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Ôn lại kiến thức đã học</a:t>
            </a:r>
            <a:r>
              <a:rPr lang="en-US" sz="4000">
                <a:latin typeface="Arial" panose="020B0604020202020204" pitchFamily="34" charset="0"/>
                <a:ea typeface="Calibri" panose="020F0502020204030204" pitchFamily="34" charset="0"/>
                <a:cs typeface="Arial" panose="020B0604020202020204" pitchFamily="34" charset="0"/>
              </a:rPr>
              <a:t> hôm nay.</a:t>
            </a:r>
            <a:endParaRPr lang="vi-VN"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20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Sống có trách nhiệm với bản thân, gia đình, và với mọi người xung quanh</a:t>
            </a:r>
            <a:r>
              <a:rPr lang="en-US" sz="4000">
                <a:latin typeface="Arial" panose="020B0604020202020204" pitchFamily="34" charset="0"/>
                <a:ea typeface="Calibri" panose="020F0502020204030204" pitchFamily="34" charset="0"/>
                <a:cs typeface="Arial" panose="020B0604020202020204" pitchFamily="34" charset="0"/>
              </a:rPr>
              <a:t>.</a:t>
            </a:r>
            <a:endParaRPr lang="vi-VN"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Chuẩn bị cho tiết </a:t>
            </a:r>
            <a:r>
              <a:rPr lang="vi-VN" sz="4000" b="1" i="1">
                <a:latin typeface="Arial" panose="020B0604020202020204" pitchFamily="34" charset="0"/>
                <a:ea typeface="Calibri" panose="020F0502020204030204" pitchFamily="34" charset="0"/>
                <a:cs typeface="Arial" panose="020B0604020202020204" pitchFamily="34" charset="0"/>
              </a:rPr>
              <a:t>Sinh hoạt lớp</a:t>
            </a:r>
            <a:r>
              <a:rPr lang="en-US" sz="4000">
                <a:latin typeface="Arial" panose="020B0604020202020204" pitchFamily="34" charset="0"/>
                <a:ea typeface="Calibri" panose="020F0502020204030204" pitchFamily="34" charset="0"/>
                <a:cs typeface="Arial" panose="020B0604020202020204" pitchFamily="34" charset="0"/>
              </a:rPr>
              <a:t>.</a:t>
            </a:r>
            <a:endParaRPr lang="vi-VN" sz="4000">
              <a:latin typeface="Arial" panose="020B0604020202020204" pitchFamily="34" charset="0"/>
              <a:ea typeface="Calibri" panose="020F0502020204030204" pitchFamily="34" charset="0"/>
              <a:cs typeface="Arial" panose="020B0604020202020204" pitchFamily="34" charset="0"/>
            </a:endParaRPr>
          </a:p>
        </p:txBody>
      </p:sp>
      <p:pic>
        <p:nvPicPr>
          <p:cNvPr id="20" name="Picture 11">
            <a:extLst>
              <a:ext uri="{FF2B5EF4-FFF2-40B4-BE49-F238E27FC236}">
                <a16:creationId xmlns:a16="http://schemas.microsoft.com/office/drawing/2014/main" id="{89E59ABB-1343-6FC8-513C-B8AAEFA532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46400" y="2196289"/>
            <a:ext cx="4508695" cy="1073889"/>
          </a:xfrm>
          <a:prstGeom prst="rect">
            <a:avLst/>
          </a:prstGeom>
        </p:spPr>
      </p:pic>
      <p:pic>
        <p:nvPicPr>
          <p:cNvPr id="21" name="Picture 7">
            <a:extLst>
              <a:ext uri="{FF2B5EF4-FFF2-40B4-BE49-F238E27FC236}">
                <a16:creationId xmlns:a16="http://schemas.microsoft.com/office/drawing/2014/main" id="{6DA8E0BF-A0A2-AAF9-D183-D9A7811A67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27446" y="6737138"/>
            <a:ext cx="6773137" cy="3549862"/>
          </a:xfrm>
          <a:prstGeom prst="rect">
            <a:avLst/>
          </a:prstGeom>
        </p:spPr>
      </p:pic>
      <p:sp>
        <p:nvSpPr>
          <p:cNvPr id="19" name="Freeform 19"/>
          <p:cNvSpPr/>
          <p:nvPr/>
        </p:nvSpPr>
        <p:spPr>
          <a:xfrm rot="6895999">
            <a:off x="134065" y="7845808"/>
            <a:ext cx="2127525" cy="1871424"/>
          </a:xfrm>
          <a:custGeom>
            <a:avLst/>
            <a:gdLst/>
            <a:ahLst/>
            <a:cxnLst/>
            <a:rect l="l" t="t" r="r" b="b"/>
            <a:pathLst>
              <a:path w="3407058" h="2911486">
                <a:moveTo>
                  <a:pt x="0" y="0"/>
                </a:moveTo>
                <a:lnTo>
                  <a:pt x="3407057" y="0"/>
                </a:lnTo>
                <a:lnTo>
                  <a:pt x="3407057" y="2911486"/>
                </a:lnTo>
                <a:lnTo>
                  <a:pt x="0" y="2911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376734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xEl>
                                              <p:charRg st="33" end="106"/>
                                            </p:txEl>
                                          </p:spTgt>
                                        </p:tgtEl>
                                        <p:attrNameLst>
                                          <p:attrName>style.visibility</p:attrName>
                                        </p:attrNameLst>
                                      </p:cBhvr>
                                      <p:to>
                                        <p:strVal val="visible"/>
                                      </p:to>
                                    </p:set>
                                    <p:animEffect transition="in" filter="randombar(horizontal)">
                                      <p:cBhvr>
                                        <p:cTn id="12" dur="500"/>
                                        <p:tgtEl>
                                          <p:spTgt spid="18">
                                            <p:txEl>
                                              <p:charRg st="33" end="10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2" name="Freeform 12"/>
          <p:cNvSpPr/>
          <p:nvPr/>
        </p:nvSpPr>
        <p:spPr>
          <a:xfrm rot="8846498">
            <a:off x="165792" y="8693337"/>
            <a:ext cx="2106818" cy="1797766"/>
          </a:xfrm>
          <a:custGeom>
            <a:avLst/>
            <a:gdLst/>
            <a:ahLst/>
            <a:cxnLst/>
            <a:rect l="l" t="t" r="r" b="b"/>
            <a:pathLst>
              <a:path w="3114262" h="2661279">
                <a:moveTo>
                  <a:pt x="0" y="0"/>
                </a:moveTo>
                <a:lnTo>
                  <a:pt x="3114262" y="0"/>
                </a:lnTo>
                <a:lnTo>
                  <a:pt x="3114262" y="2661279"/>
                </a:lnTo>
                <a:lnTo>
                  <a:pt x="0" y="2661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87804">
            <a:off x="16430422" y="-713940"/>
            <a:ext cx="1405794" cy="2645625"/>
          </a:xfrm>
          <a:custGeom>
            <a:avLst/>
            <a:gdLst/>
            <a:ahLst/>
            <a:cxnLst/>
            <a:rect l="l" t="t" r="r" b="b"/>
            <a:pathLst>
              <a:path w="1405794" h="2645625">
                <a:moveTo>
                  <a:pt x="0" y="0"/>
                </a:moveTo>
                <a:lnTo>
                  <a:pt x="1405794" y="0"/>
                </a:lnTo>
                <a:lnTo>
                  <a:pt x="1405794" y="2645626"/>
                </a:lnTo>
                <a:lnTo>
                  <a:pt x="0" y="2645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CA57C909-6F92-2E23-0069-132E55E1D04B}"/>
              </a:ext>
            </a:extLst>
          </p:cNvPr>
          <p:cNvSpPr txBox="1"/>
          <p:nvPr/>
        </p:nvSpPr>
        <p:spPr>
          <a:xfrm>
            <a:off x="990600" y="3454223"/>
            <a:ext cx="16306800" cy="337855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800" b="1">
                <a:solidFill>
                  <a:srgbClr val="F79646">
                    <a:lumMod val="50000"/>
                  </a:srgbClr>
                </a:solidFill>
                <a:latin typeface="Arial" panose="020B0604020202020204" pitchFamily="34" charset="0"/>
                <a:cs typeface="Arial" panose="020B0604020202020204" pitchFamily="34" charset="0"/>
              </a:rPr>
              <a:t>BÀI HỌC KẾT THÚC, CẢM ƠN CÁC EM ĐÃ LẮNG NGHE</a:t>
            </a:r>
            <a:r>
              <a:rPr kumimoji="0" lang="en-US" sz="7800" b="1" i="0" u="none" strike="noStrike" kern="1200" cap="none" spc="0" normalizeH="0" baseline="0" noProof="0">
                <a:ln>
                  <a:noFill/>
                </a:ln>
                <a:solidFill>
                  <a:srgbClr val="F79646">
                    <a:lumMod val="50000"/>
                  </a:srgbClr>
                </a:solidFill>
                <a:effectLst/>
                <a:uLnTx/>
                <a:uFillTx/>
                <a:latin typeface="Arial" panose="020B0604020202020204" pitchFamily="34" charset="0"/>
                <a:ea typeface="+mn-ea"/>
                <a:cs typeface="Arial" panose="020B0604020202020204" pitchFamily="34" charset="0"/>
              </a:rPr>
              <a:t>!</a:t>
            </a:r>
            <a:endParaRPr kumimoji="0" lang="en-US" sz="78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447388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2" name="Freeform 12"/>
          <p:cNvSpPr/>
          <p:nvPr/>
        </p:nvSpPr>
        <p:spPr>
          <a:xfrm rot="8846498">
            <a:off x="15965683" y="8615114"/>
            <a:ext cx="2130033" cy="1902997"/>
          </a:xfrm>
          <a:custGeom>
            <a:avLst/>
            <a:gdLst/>
            <a:ahLst/>
            <a:cxnLst/>
            <a:rect l="l" t="t" r="r" b="b"/>
            <a:pathLst>
              <a:path w="3114262" h="2661279">
                <a:moveTo>
                  <a:pt x="0" y="0"/>
                </a:moveTo>
                <a:lnTo>
                  <a:pt x="3114262" y="0"/>
                </a:lnTo>
                <a:lnTo>
                  <a:pt x="3114262" y="2661279"/>
                </a:lnTo>
                <a:lnTo>
                  <a:pt x="0" y="2661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1690192">
            <a:off x="388825" y="-243956"/>
            <a:ext cx="1405794" cy="2645625"/>
          </a:xfrm>
          <a:custGeom>
            <a:avLst/>
            <a:gdLst/>
            <a:ahLst/>
            <a:cxnLst/>
            <a:rect l="l" t="t" r="r" b="b"/>
            <a:pathLst>
              <a:path w="1405794" h="2645625">
                <a:moveTo>
                  <a:pt x="0" y="0"/>
                </a:moveTo>
                <a:lnTo>
                  <a:pt x="1405794" y="0"/>
                </a:lnTo>
                <a:lnTo>
                  <a:pt x="1405794" y="2645626"/>
                </a:lnTo>
                <a:lnTo>
                  <a:pt x="0" y="26456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3" name="Group 22">
            <a:extLst>
              <a:ext uri="{FF2B5EF4-FFF2-40B4-BE49-F238E27FC236}">
                <a16:creationId xmlns:a16="http://schemas.microsoft.com/office/drawing/2014/main" id="{690D5F40-33E6-9BE7-8CD7-648C3D7D8238}"/>
              </a:ext>
            </a:extLst>
          </p:cNvPr>
          <p:cNvGrpSpPr/>
          <p:nvPr/>
        </p:nvGrpSpPr>
        <p:grpSpPr>
          <a:xfrm>
            <a:off x="5981699" y="-19897"/>
            <a:ext cx="6324600" cy="1590987"/>
            <a:chOff x="5715000" y="-27216"/>
            <a:chExt cx="6324600" cy="1590987"/>
          </a:xfrm>
        </p:grpSpPr>
        <p:sp>
          <p:nvSpPr>
            <p:cNvPr id="24" name="Round Same Side Corner Rectangle 11">
              <a:extLst>
                <a:ext uri="{FF2B5EF4-FFF2-40B4-BE49-F238E27FC236}">
                  <a16:creationId xmlns:a16="http://schemas.microsoft.com/office/drawing/2014/main" id="{5B965544-D528-85B1-D297-582D117A62DD}"/>
                </a:ext>
              </a:extLst>
            </p:cNvPr>
            <p:cNvSpPr/>
            <p:nvPr/>
          </p:nvSpPr>
          <p:spPr>
            <a:xfrm flipV="1">
              <a:off x="5715000" y="-27216"/>
              <a:ext cx="6324600" cy="1590987"/>
            </a:xfrm>
            <a:prstGeom prst="round2SameRect">
              <a:avLst>
                <a:gd name="adj1" fmla="val 37720"/>
                <a:gd name="adj2" fmla="val 0"/>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2D6A3868-7C13-62EC-8545-C1539B372F86}"/>
                </a:ext>
              </a:extLst>
            </p:cNvPr>
            <p:cNvSpPr txBox="1"/>
            <p:nvPr/>
          </p:nvSpPr>
          <p:spPr>
            <a:xfrm>
              <a:off x="6515100" y="260445"/>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pic>
        <p:nvPicPr>
          <p:cNvPr id="26" name="Picture 4" descr="la musique ">
            <a:extLst>
              <a:ext uri="{FF2B5EF4-FFF2-40B4-BE49-F238E27FC236}">
                <a16:creationId xmlns:a16="http://schemas.microsoft.com/office/drawing/2014/main" id="{D09D91CA-9E18-69D4-7250-EAE59FF435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92600" y="214579"/>
            <a:ext cx="1068848" cy="10688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072FEE0D-DED0-9EEA-E2B1-DE046CB8DAA9}"/>
              </a:ext>
            </a:extLst>
          </p:cNvPr>
          <p:cNvPicPr>
            <a:picLocks noChangeAspect="1"/>
          </p:cNvPicPr>
          <p:nvPr/>
        </p:nvPicPr>
        <p:blipFill>
          <a:blip r:embed="rId9"/>
          <a:srcRect/>
          <a:stretch>
            <a:fillRect/>
          </a:stretch>
        </p:blipFill>
        <p:spPr>
          <a:xfrm>
            <a:off x="4871720" y="4617896"/>
            <a:ext cx="8321622" cy="5669104"/>
          </a:xfrm>
          <a:prstGeom prst="rect">
            <a:avLst/>
          </a:prstGeom>
        </p:spPr>
      </p:pic>
      <p:sp>
        <p:nvSpPr>
          <p:cNvPr id="28" name="TextBox 27">
            <a:extLst>
              <a:ext uri="{FF2B5EF4-FFF2-40B4-BE49-F238E27FC236}">
                <a16:creationId xmlns:a16="http://schemas.microsoft.com/office/drawing/2014/main" id="{B8472EB3-EF9B-87F7-4E82-9592B9C2E9A3}"/>
              </a:ext>
            </a:extLst>
          </p:cNvPr>
          <p:cNvSpPr txBox="1"/>
          <p:nvPr/>
        </p:nvSpPr>
        <p:spPr>
          <a:xfrm>
            <a:off x="3617469" y="2212725"/>
            <a:ext cx="11053060" cy="1998176"/>
          </a:xfrm>
          <a:prstGeom prst="rect">
            <a:avLst/>
          </a:prstGeom>
          <a:noFill/>
        </p:spPr>
        <p:txBody>
          <a:bodyPr wrap="square" rtlCol="0">
            <a:spAutoFit/>
          </a:bodyPr>
          <a:lstStyle/>
          <a:p>
            <a:pPr algn="ctr">
              <a:lnSpc>
                <a:spcPct val="150000"/>
              </a:lnSpc>
            </a:pPr>
            <a:r>
              <a:rPr lang="en-US" sz="4400" b="1">
                <a:latin typeface="Arial" panose="020B0604020202020204" pitchFamily="34" charset="0"/>
                <a:cs typeface="Arial" panose="020B0604020202020204" pitchFamily="34" charset="0"/>
              </a:rPr>
              <a:t>Các em </a:t>
            </a:r>
            <a:r>
              <a:rPr lang="vi-VN" sz="4400" b="1">
                <a:latin typeface="Arial" panose="020B0604020202020204" pitchFamily="34" charset="0"/>
                <a:cs typeface="Arial" panose="020B0604020202020204" pitchFamily="34" charset="0"/>
              </a:rPr>
              <a:t>lắng nghe và hát theo bài hát</a:t>
            </a:r>
            <a:r>
              <a:rPr lang="en-US" sz="4400" b="1">
                <a:latin typeface="Arial" panose="020B0604020202020204" pitchFamily="34" charset="0"/>
                <a:cs typeface="Arial" panose="020B0604020202020204" pitchFamily="34" charset="0"/>
              </a:rPr>
              <a:t> “</a:t>
            </a:r>
            <a:r>
              <a:rPr lang="en-US" sz="4400" b="1" i="1">
                <a:latin typeface="Arial" panose="020B0604020202020204" pitchFamily="34" charset="0"/>
                <a:cs typeface="Arial" panose="020B0604020202020204" pitchFamily="34" charset="0"/>
              </a:rPr>
              <a:t>Khát vọng tuổi trẻ” (Tác giả</a:t>
            </a:r>
            <a:r>
              <a:rPr lang="vi-VN" sz="4400" b="1" i="1">
                <a:latin typeface="Arial" panose="020B0604020202020204" pitchFamily="34" charset="0"/>
                <a:cs typeface="Arial" panose="020B0604020202020204" pitchFamily="34" charset="0"/>
              </a:rPr>
              <a:t>: </a:t>
            </a:r>
            <a:r>
              <a:rPr lang="en-US" sz="4400" b="1" i="1">
                <a:latin typeface="Arial" panose="020B0604020202020204" pitchFamily="34" charset="0"/>
                <a:cs typeface="Arial" panose="020B0604020202020204" pitchFamily="34" charset="0"/>
              </a:rPr>
              <a:t>Vũ Hoàng)</a:t>
            </a:r>
          </a:p>
        </p:txBody>
      </p:sp>
      <p:pic>
        <p:nvPicPr>
          <p:cNvPr id="30" name="Khát Vọng Tuổi Trẻ - Tốp Ca [Lyrics MV HD]">
            <a:hlinkClick r:id="" action="ppaction://media"/>
            <a:extLst>
              <a:ext uri="{FF2B5EF4-FFF2-40B4-BE49-F238E27FC236}">
                <a16:creationId xmlns:a16="http://schemas.microsoft.com/office/drawing/2014/main" id="{2AD12DAB-B544-BB79-5A2A-E69961BA5E4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2576813"/>
            <a:ext cx="1270000" cy="12700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20055"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0"/>
                </p:tgtEl>
              </p:cMediaNode>
            </p:audio>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0" name="Freeform 10"/>
          <p:cNvSpPr/>
          <p:nvPr/>
        </p:nvSpPr>
        <p:spPr>
          <a:xfrm rot="-4418093">
            <a:off x="16065312" y="-586698"/>
            <a:ext cx="1974536" cy="2955181"/>
          </a:xfrm>
          <a:custGeom>
            <a:avLst/>
            <a:gdLst/>
            <a:ahLst/>
            <a:cxnLst/>
            <a:rect l="l" t="t" r="r" b="b"/>
            <a:pathLst>
              <a:path w="6413062" h="5783416">
                <a:moveTo>
                  <a:pt x="0" y="0"/>
                </a:moveTo>
                <a:lnTo>
                  <a:pt x="6413062" y="0"/>
                </a:lnTo>
                <a:lnTo>
                  <a:pt x="6413062" y="5783416"/>
                </a:lnTo>
                <a:lnTo>
                  <a:pt x="0" y="57834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4247557">
            <a:off x="196824" y="8561748"/>
            <a:ext cx="1696530" cy="1945117"/>
          </a:xfrm>
          <a:custGeom>
            <a:avLst/>
            <a:gdLst/>
            <a:ahLst/>
            <a:cxnLst/>
            <a:rect l="l" t="t" r="r" b="b"/>
            <a:pathLst>
              <a:path w="4964665" h="4477225">
                <a:moveTo>
                  <a:pt x="0" y="0"/>
                </a:moveTo>
                <a:lnTo>
                  <a:pt x="4964666" y="0"/>
                </a:lnTo>
                <a:lnTo>
                  <a:pt x="4964666" y="4477226"/>
                </a:lnTo>
                <a:lnTo>
                  <a:pt x="0" y="4477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1972548">
            <a:off x="56745" y="-80708"/>
            <a:ext cx="1232617" cy="2005311"/>
          </a:xfrm>
          <a:custGeom>
            <a:avLst/>
            <a:gdLst/>
            <a:ahLst/>
            <a:cxnLst/>
            <a:rect l="l" t="t" r="r" b="b"/>
            <a:pathLst>
              <a:path w="1735062" h="3265290">
                <a:moveTo>
                  <a:pt x="0" y="0"/>
                </a:moveTo>
                <a:lnTo>
                  <a:pt x="1735062" y="0"/>
                </a:lnTo>
                <a:lnTo>
                  <a:pt x="1735062" y="3265290"/>
                </a:lnTo>
                <a:lnTo>
                  <a:pt x="0" y="32652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rot="8846498">
            <a:off x="15988818" y="8598595"/>
            <a:ext cx="2127525" cy="1871424"/>
          </a:xfrm>
          <a:custGeom>
            <a:avLst/>
            <a:gdLst/>
            <a:ahLst/>
            <a:cxnLst/>
            <a:rect l="l" t="t" r="r" b="b"/>
            <a:pathLst>
              <a:path w="3407058" h="2911486">
                <a:moveTo>
                  <a:pt x="0" y="0"/>
                </a:moveTo>
                <a:lnTo>
                  <a:pt x="3407057" y="0"/>
                </a:lnTo>
                <a:lnTo>
                  <a:pt x="3407057" y="2911486"/>
                </a:lnTo>
                <a:lnTo>
                  <a:pt x="0" y="2911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1" name="TextBox 30">
            <a:extLst>
              <a:ext uri="{FF2B5EF4-FFF2-40B4-BE49-F238E27FC236}">
                <a16:creationId xmlns:a16="http://schemas.microsoft.com/office/drawing/2014/main" id="{B06E8198-4152-D37E-C3CD-746025E65130}"/>
              </a:ext>
            </a:extLst>
          </p:cNvPr>
          <p:cNvSpPr txBox="1"/>
          <p:nvPr/>
        </p:nvSpPr>
        <p:spPr>
          <a:xfrm>
            <a:off x="405492" y="1826762"/>
            <a:ext cx="17209454" cy="1261884"/>
          </a:xfrm>
          <a:prstGeom prst="rect">
            <a:avLst/>
          </a:prstGeom>
          <a:noFill/>
        </p:spPr>
        <p:txBody>
          <a:bodyPr wrap="square">
            <a:spAutoFit/>
          </a:bodyPr>
          <a:lstStyle/>
          <a:p>
            <a:pPr marL="0" marR="0" algn="ctr">
              <a:spcBef>
                <a:spcPts val="0"/>
              </a:spcBef>
              <a:spcAft>
                <a:spcPts val="0"/>
              </a:spcAft>
            </a:pPr>
            <a:r>
              <a:rPr lang="vi-VN" sz="76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Chủ đề </a:t>
            </a:r>
            <a:r>
              <a:rPr lang="en-US" sz="76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3</a:t>
            </a:r>
            <a:r>
              <a:rPr lang="vi-VN" sz="76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600" b="1" ker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Trách nhiệm với bản thân</a:t>
            </a:r>
            <a:endParaRPr lang="en-US" sz="7600" b="1" kern="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TextBox 31">
            <a:extLst>
              <a:ext uri="{FF2B5EF4-FFF2-40B4-BE49-F238E27FC236}">
                <a16:creationId xmlns:a16="http://schemas.microsoft.com/office/drawing/2014/main" id="{80056E02-071D-19D7-2985-97EB21602952}"/>
              </a:ext>
            </a:extLst>
          </p:cNvPr>
          <p:cNvSpPr txBox="1"/>
          <p:nvPr/>
        </p:nvSpPr>
        <p:spPr>
          <a:xfrm>
            <a:off x="539271" y="4144996"/>
            <a:ext cx="17209454" cy="4740208"/>
          </a:xfrm>
          <a:prstGeom prst="rect">
            <a:avLst/>
          </a:prstGeom>
          <a:noFill/>
        </p:spPr>
        <p:txBody>
          <a:bodyPr wrap="square">
            <a:spAutoFit/>
          </a:bodyPr>
          <a:lstStyle/>
          <a:p>
            <a:pPr algn="ctr">
              <a:lnSpc>
                <a:spcPct val="150000"/>
              </a:lnSpc>
            </a:pPr>
            <a:r>
              <a:rPr lang="en-US" sz="70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2 – TIẾT 2: </a:t>
            </a:r>
          </a:p>
          <a:p>
            <a:pPr algn="ctr">
              <a:lnSpc>
                <a:spcPct val="150000"/>
              </a:lnSpc>
            </a:pPr>
            <a:r>
              <a:rPr lang="en-US" sz="7000" b="1">
                <a:solidFill>
                  <a:srgbClr val="C0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000" b="1">
                <a:solidFill>
                  <a:srgbClr val="C0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a:solidFill>
                  <a:srgbClr val="C00000"/>
                </a:solidFill>
                <a:latin typeface="Arial" panose="020B0604020202020204" pitchFamily="34" charset="0"/>
                <a:ea typeface="Calibri" panose="020F0502020204030204" pitchFamily="34" charset="0"/>
                <a:cs typeface="Arial" panose="020B0604020202020204" pitchFamily="34" charset="0"/>
              </a:rPr>
              <a:t>SỐNG CÓ TRÁCH NHIỆM (TIẾT 2)</a:t>
            </a:r>
            <a:endParaRPr lang="en-US" sz="7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8B115484-BE14-CE88-466A-4E86C1ABB128}"/>
              </a:ext>
            </a:extLst>
          </p:cNvPr>
          <p:cNvCxnSpPr>
            <a:cxnSpLocks/>
          </p:cNvCxnSpPr>
          <p:nvPr/>
        </p:nvCxnSpPr>
        <p:spPr>
          <a:xfrm>
            <a:off x="1456616" y="3771900"/>
            <a:ext cx="15374765" cy="0"/>
          </a:xfrm>
          <a:prstGeom prst="line">
            <a:avLst/>
          </a:prstGeom>
          <a:ln w="38100">
            <a:solidFill>
              <a:schemeClr val="tx1">
                <a:lumMod val="95000"/>
                <a:lumOff val="5000"/>
              </a:schemeClr>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27" name="Freeform 27"/>
          <p:cNvSpPr/>
          <p:nvPr/>
        </p:nvSpPr>
        <p:spPr>
          <a:xfrm>
            <a:off x="136071" y="8664176"/>
            <a:ext cx="1676400" cy="1434039"/>
          </a:xfrm>
          <a:custGeom>
            <a:avLst/>
            <a:gdLst/>
            <a:ahLst/>
            <a:cxnLst/>
            <a:rect l="l" t="t" r="r" b="b"/>
            <a:pathLst>
              <a:path w="1902584" h="1850695">
                <a:moveTo>
                  <a:pt x="0" y="0"/>
                </a:moveTo>
                <a:lnTo>
                  <a:pt x="1902584" y="0"/>
                </a:lnTo>
                <a:lnTo>
                  <a:pt x="1902584" y="1850695"/>
                </a:lnTo>
                <a:lnTo>
                  <a:pt x="0" y="18506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2" name="Freeform 2">
            <a:extLst>
              <a:ext uri="{FF2B5EF4-FFF2-40B4-BE49-F238E27FC236}">
                <a16:creationId xmlns:a16="http://schemas.microsoft.com/office/drawing/2014/main" id="{1DF2E295-A74C-A639-0651-1963368E5156}"/>
              </a:ext>
            </a:extLst>
          </p:cNvPr>
          <p:cNvSpPr/>
          <p:nvPr/>
        </p:nvSpPr>
        <p:spPr>
          <a:xfrm>
            <a:off x="15773400" y="0"/>
            <a:ext cx="2514600" cy="1392681"/>
          </a:xfrm>
          <a:custGeom>
            <a:avLst/>
            <a:gdLst/>
            <a:ahLst/>
            <a:cxnLst/>
            <a:rect l="l" t="t" r="r" b="b"/>
            <a:pathLst>
              <a:path w="3636405" h="2784090">
                <a:moveTo>
                  <a:pt x="0" y="0"/>
                </a:moveTo>
                <a:lnTo>
                  <a:pt x="3636405" y="0"/>
                </a:lnTo>
                <a:lnTo>
                  <a:pt x="3636405" y="2784090"/>
                </a:lnTo>
                <a:lnTo>
                  <a:pt x="0" y="2784090"/>
                </a:lnTo>
                <a:lnTo>
                  <a:pt x="0" y="0"/>
                </a:lnTo>
                <a:close/>
              </a:path>
            </a:pathLst>
          </a:custGeom>
          <a:blipFill>
            <a:blip r:embed="rId4">
              <a:extLst>
                <a:ext uri="{96DAC541-7B7A-43D3-8B79-37D633B846F1}">
                  <asvg:svgBlip xmlns:asvg="http://schemas.microsoft.com/office/drawing/2016/SVG/main" r:embed="rId5"/>
                </a:ext>
              </a:extLst>
            </a:blip>
            <a:stretch>
              <a:fillRect l="-7496" t="-23517" r="-5659" b="-24279"/>
            </a:stretch>
          </a:blipFill>
        </p:spPr>
        <p:txBody>
          <a:bodyPr/>
          <a:lstStyle/>
          <a:p>
            <a:endParaRPr lang="en-US"/>
          </a:p>
        </p:txBody>
      </p:sp>
      <p:grpSp>
        <p:nvGrpSpPr>
          <p:cNvPr id="55" name="Group 54">
            <a:extLst>
              <a:ext uri="{FF2B5EF4-FFF2-40B4-BE49-F238E27FC236}">
                <a16:creationId xmlns:a16="http://schemas.microsoft.com/office/drawing/2014/main" id="{D7D86A45-BDE8-F3C6-35F0-04763CDAF42A}"/>
              </a:ext>
            </a:extLst>
          </p:cNvPr>
          <p:cNvGrpSpPr/>
          <p:nvPr/>
        </p:nvGrpSpPr>
        <p:grpSpPr>
          <a:xfrm>
            <a:off x="6096000" y="745697"/>
            <a:ext cx="11734800" cy="2878237"/>
            <a:chOff x="5410200" y="1526258"/>
            <a:chExt cx="11734800" cy="2878237"/>
          </a:xfrm>
        </p:grpSpPr>
        <p:grpSp>
          <p:nvGrpSpPr>
            <p:cNvPr id="56" name="Group 55">
              <a:extLst>
                <a:ext uri="{FF2B5EF4-FFF2-40B4-BE49-F238E27FC236}">
                  <a16:creationId xmlns:a16="http://schemas.microsoft.com/office/drawing/2014/main" id="{C451861E-A34E-7611-C324-90718B812C4A}"/>
                </a:ext>
              </a:extLst>
            </p:cNvPr>
            <p:cNvGrpSpPr/>
            <p:nvPr/>
          </p:nvGrpSpPr>
          <p:grpSpPr>
            <a:xfrm>
              <a:off x="5410200" y="1526258"/>
              <a:ext cx="11734800" cy="2878237"/>
              <a:chOff x="5410200" y="1526258"/>
              <a:chExt cx="11734800" cy="2878237"/>
            </a:xfrm>
          </p:grpSpPr>
          <p:grpSp>
            <p:nvGrpSpPr>
              <p:cNvPr id="58" name="Group 57">
                <a:extLst>
                  <a:ext uri="{FF2B5EF4-FFF2-40B4-BE49-F238E27FC236}">
                    <a16:creationId xmlns:a16="http://schemas.microsoft.com/office/drawing/2014/main" id="{CBE9AA4B-21B3-7B23-F3D6-494903E13664}"/>
                  </a:ext>
                </a:extLst>
              </p:cNvPr>
              <p:cNvGrpSpPr/>
              <p:nvPr/>
            </p:nvGrpSpPr>
            <p:grpSpPr>
              <a:xfrm>
                <a:off x="5410200" y="1943100"/>
                <a:ext cx="11734800" cy="2461395"/>
                <a:chOff x="2308980" y="2663413"/>
                <a:chExt cx="13670039" cy="2480087"/>
              </a:xfrm>
            </p:grpSpPr>
            <p:sp>
              <p:nvSpPr>
                <p:cNvPr id="60" name="Freeform 7">
                  <a:extLst>
                    <a:ext uri="{FF2B5EF4-FFF2-40B4-BE49-F238E27FC236}">
                      <a16:creationId xmlns:a16="http://schemas.microsoft.com/office/drawing/2014/main" id="{F570BEDF-9DD0-ECCF-EFE9-3A7853883F9A}"/>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61" name="Freeform 10">
                  <a:extLst>
                    <a:ext uri="{FF2B5EF4-FFF2-40B4-BE49-F238E27FC236}">
                      <a16:creationId xmlns:a16="http://schemas.microsoft.com/office/drawing/2014/main" id="{6EC783E5-9704-CF59-AC96-7FA3F5F91ACD}"/>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59" name="Freeform 12">
                <a:extLst>
                  <a:ext uri="{FF2B5EF4-FFF2-40B4-BE49-F238E27FC236}">
                    <a16:creationId xmlns:a16="http://schemas.microsoft.com/office/drawing/2014/main" id="{CFD0B9FD-0A03-C597-C63E-CADE85A9E9F3}"/>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57" name="TextBox 56">
              <a:extLst>
                <a:ext uri="{FF2B5EF4-FFF2-40B4-BE49-F238E27FC236}">
                  <a16:creationId xmlns:a16="http://schemas.microsoft.com/office/drawing/2014/main" id="{1EFA26D0-B834-40F3-6557-A6668E702E00}"/>
                </a:ext>
              </a:extLst>
            </p:cNvPr>
            <p:cNvSpPr txBox="1"/>
            <p:nvPr/>
          </p:nvSpPr>
          <p:spPr>
            <a:xfrm>
              <a:off x="6896100" y="1968963"/>
              <a:ext cx="8389834" cy="1824923"/>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Hoạt động: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Thực hành thể hiện trách nhiệm của bản thân</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8F59F098-9743-A14A-BAA1-4EA0D5EC7DBB}"/>
              </a:ext>
            </a:extLst>
          </p:cNvPr>
          <p:cNvGrpSpPr/>
          <p:nvPr/>
        </p:nvGrpSpPr>
        <p:grpSpPr>
          <a:xfrm>
            <a:off x="2961294" y="3791860"/>
            <a:ext cx="12817549" cy="2878237"/>
            <a:chOff x="5410200" y="1526258"/>
            <a:chExt cx="11734800" cy="2878237"/>
          </a:xfrm>
        </p:grpSpPr>
        <p:grpSp>
          <p:nvGrpSpPr>
            <p:cNvPr id="63" name="Group 62">
              <a:extLst>
                <a:ext uri="{FF2B5EF4-FFF2-40B4-BE49-F238E27FC236}">
                  <a16:creationId xmlns:a16="http://schemas.microsoft.com/office/drawing/2014/main" id="{5ED3EE9E-CC12-7A9A-4D33-978E32AEDF53}"/>
                </a:ext>
              </a:extLst>
            </p:cNvPr>
            <p:cNvGrpSpPr/>
            <p:nvPr/>
          </p:nvGrpSpPr>
          <p:grpSpPr>
            <a:xfrm>
              <a:off x="5410200" y="1526258"/>
              <a:ext cx="11734800" cy="2878237"/>
              <a:chOff x="5410200" y="1526258"/>
              <a:chExt cx="11734800" cy="2878237"/>
            </a:xfrm>
          </p:grpSpPr>
          <p:grpSp>
            <p:nvGrpSpPr>
              <p:cNvPr id="65" name="Group 64">
                <a:extLst>
                  <a:ext uri="{FF2B5EF4-FFF2-40B4-BE49-F238E27FC236}">
                    <a16:creationId xmlns:a16="http://schemas.microsoft.com/office/drawing/2014/main" id="{BC395C82-E8F7-F37C-F789-851DDFA88F2E}"/>
                  </a:ext>
                </a:extLst>
              </p:cNvPr>
              <p:cNvGrpSpPr/>
              <p:nvPr/>
            </p:nvGrpSpPr>
            <p:grpSpPr>
              <a:xfrm>
                <a:off x="5410200" y="1943100"/>
                <a:ext cx="11734800" cy="2461395"/>
                <a:chOff x="2308980" y="2663413"/>
                <a:chExt cx="13670039" cy="2480087"/>
              </a:xfrm>
            </p:grpSpPr>
            <p:sp>
              <p:nvSpPr>
                <p:cNvPr id="67" name="Freeform 7">
                  <a:extLst>
                    <a:ext uri="{FF2B5EF4-FFF2-40B4-BE49-F238E27FC236}">
                      <a16:creationId xmlns:a16="http://schemas.microsoft.com/office/drawing/2014/main" id="{576540EC-33F4-3A39-3D40-20617EBF9002}"/>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68" name="Freeform 10">
                  <a:extLst>
                    <a:ext uri="{FF2B5EF4-FFF2-40B4-BE49-F238E27FC236}">
                      <a16:creationId xmlns:a16="http://schemas.microsoft.com/office/drawing/2014/main" id="{63DC38A2-3E31-8472-E008-43C65ECF335D}"/>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66" name="Freeform 12">
                <a:extLst>
                  <a:ext uri="{FF2B5EF4-FFF2-40B4-BE49-F238E27FC236}">
                    <a16:creationId xmlns:a16="http://schemas.microsoft.com/office/drawing/2014/main" id="{B72C2A6A-AAC9-5580-FA63-7EB13CA7F6D1}"/>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64" name="TextBox 63">
              <a:extLst>
                <a:ext uri="{FF2B5EF4-FFF2-40B4-BE49-F238E27FC236}">
                  <a16:creationId xmlns:a16="http://schemas.microsoft.com/office/drawing/2014/main" id="{7242CA72-F6CD-F31F-5147-9C3E49FD5F26}"/>
                </a:ext>
              </a:extLst>
            </p:cNvPr>
            <p:cNvSpPr txBox="1"/>
            <p:nvPr/>
          </p:nvSpPr>
          <p:spPr>
            <a:xfrm>
              <a:off x="7154966" y="1943100"/>
              <a:ext cx="7831325" cy="1824923"/>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Hoạt động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củng cố kiến thức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Thực hiện cam kết đề ra</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69" name="Line Callout 1 (Border and Accent Bar) 3">
            <a:extLst>
              <a:ext uri="{FF2B5EF4-FFF2-40B4-BE49-F238E27FC236}">
                <a16:creationId xmlns:a16="http://schemas.microsoft.com/office/drawing/2014/main" id="{22CCEE00-F35F-1D77-2B99-EE8FAF9C3A82}"/>
              </a:ext>
            </a:extLst>
          </p:cNvPr>
          <p:cNvSpPr/>
          <p:nvPr/>
        </p:nvSpPr>
        <p:spPr>
          <a:xfrm>
            <a:off x="152400" y="425290"/>
            <a:ext cx="5295131" cy="290609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a:solidFill>
                  <a:srgbClr val="C00000"/>
                </a:solidFill>
                <a:latin typeface="Arial" panose="020B060402020202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3F4BD31B-BC42-17F9-3533-C799A78B7F08}"/>
              </a:ext>
            </a:extLst>
          </p:cNvPr>
          <p:cNvGrpSpPr/>
          <p:nvPr/>
        </p:nvGrpSpPr>
        <p:grpSpPr>
          <a:xfrm>
            <a:off x="5447531" y="7065904"/>
            <a:ext cx="11734800" cy="2736589"/>
            <a:chOff x="5726437" y="6992381"/>
            <a:chExt cx="11734800" cy="2736589"/>
          </a:xfrm>
        </p:grpSpPr>
        <p:grpSp>
          <p:nvGrpSpPr>
            <p:cNvPr id="71" name="Group 70">
              <a:extLst>
                <a:ext uri="{FF2B5EF4-FFF2-40B4-BE49-F238E27FC236}">
                  <a16:creationId xmlns:a16="http://schemas.microsoft.com/office/drawing/2014/main" id="{578AFEEF-799B-3888-FD25-DAE923889A90}"/>
                </a:ext>
              </a:extLst>
            </p:cNvPr>
            <p:cNvGrpSpPr/>
            <p:nvPr/>
          </p:nvGrpSpPr>
          <p:grpSpPr>
            <a:xfrm>
              <a:off x="5726437" y="6992381"/>
              <a:ext cx="11734800" cy="2736589"/>
              <a:chOff x="5410200" y="1526258"/>
              <a:chExt cx="11734800" cy="2878237"/>
            </a:xfrm>
          </p:grpSpPr>
          <p:grpSp>
            <p:nvGrpSpPr>
              <p:cNvPr id="73" name="Group 72">
                <a:extLst>
                  <a:ext uri="{FF2B5EF4-FFF2-40B4-BE49-F238E27FC236}">
                    <a16:creationId xmlns:a16="http://schemas.microsoft.com/office/drawing/2014/main" id="{EC81B046-0B11-25FD-7D9C-3BA2ADEB8046}"/>
                  </a:ext>
                </a:extLst>
              </p:cNvPr>
              <p:cNvGrpSpPr/>
              <p:nvPr/>
            </p:nvGrpSpPr>
            <p:grpSpPr>
              <a:xfrm>
                <a:off x="5410200" y="1943100"/>
                <a:ext cx="11734800" cy="2461395"/>
                <a:chOff x="2308980" y="2663413"/>
                <a:chExt cx="13670039" cy="2480087"/>
              </a:xfrm>
            </p:grpSpPr>
            <p:sp>
              <p:nvSpPr>
                <p:cNvPr id="75" name="Freeform 7">
                  <a:extLst>
                    <a:ext uri="{FF2B5EF4-FFF2-40B4-BE49-F238E27FC236}">
                      <a16:creationId xmlns:a16="http://schemas.microsoft.com/office/drawing/2014/main" id="{43274FD5-6E6B-DF5F-193C-4FAB02C54863}"/>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76" name="Freeform 10">
                  <a:extLst>
                    <a:ext uri="{FF2B5EF4-FFF2-40B4-BE49-F238E27FC236}">
                      <a16:creationId xmlns:a16="http://schemas.microsoft.com/office/drawing/2014/main" id="{8194D810-A313-A296-3453-2981ED349AE7}"/>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74" name="Freeform 12">
                <a:extLst>
                  <a:ext uri="{FF2B5EF4-FFF2-40B4-BE49-F238E27FC236}">
                    <a16:creationId xmlns:a16="http://schemas.microsoft.com/office/drawing/2014/main" id="{FB5F774B-2221-283F-6C81-FD0B5BA98CB4}"/>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72" name="TextBox 71">
              <a:extLst>
                <a:ext uri="{FF2B5EF4-FFF2-40B4-BE49-F238E27FC236}">
                  <a16:creationId xmlns:a16="http://schemas.microsoft.com/office/drawing/2014/main" id="{C9307C23-7408-B056-DDD3-4DC6421EC7A6}"/>
                </a:ext>
              </a:extLst>
            </p:cNvPr>
            <p:cNvSpPr txBox="1"/>
            <p:nvPr/>
          </p:nvSpPr>
          <p:spPr>
            <a:xfrm>
              <a:off x="7128856" y="7366056"/>
              <a:ext cx="8781936" cy="1824923"/>
            </a:xfrm>
            <a:prstGeom prst="rect">
              <a:avLst/>
            </a:prstGeom>
            <a:noFill/>
          </p:spPr>
          <p:txBody>
            <a:bodyPr wrap="square">
              <a:spAutoFit/>
            </a:bodyPr>
            <a:lstStyle/>
            <a:p>
              <a:pPr marR="0" algn="ctr">
                <a:lnSpc>
                  <a:spcPct val="150000"/>
                </a:lnSpc>
                <a:spcBef>
                  <a:spcPts val="0"/>
                </a:spcBef>
                <a:spcAft>
                  <a:spcPts val="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vận dụng: </a:t>
              </a:r>
            </a:p>
            <a:p>
              <a:pPr marR="0" algn="ctr">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kế hoạch đã lập</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1+#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additive="base">
                                        <p:cTn id="13" dur="500" fill="hold"/>
                                        <p:tgtEl>
                                          <p:spTgt spid="62"/>
                                        </p:tgtEl>
                                        <p:attrNameLst>
                                          <p:attrName>ppt_x</p:attrName>
                                        </p:attrNameLst>
                                      </p:cBhvr>
                                      <p:tavLst>
                                        <p:tav tm="0">
                                          <p:val>
                                            <p:strVal val="0-#ppt_w/2"/>
                                          </p:val>
                                        </p:tav>
                                        <p:tav tm="100000">
                                          <p:val>
                                            <p:strVal val="#ppt_x"/>
                                          </p:val>
                                        </p:tav>
                                      </p:tavLst>
                                    </p:anim>
                                    <p:anim calcmode="lin" valueType="num">
                                      <p:cBhvr additive="base">
                                        <p:cTn id="14"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1+#ppt_w/2"/>
                                          </p:val>
                                        </p:tav>
                                        <p:tav tm="100000">
                                          <p:val>
                                            <p:strVal val="#ppt_x"/>
                                          </p:val>
                                        </p:tav>
                                      </p:tavLst>
                                    </p:anim>
                                    <p:anim calcmode="lin" valueType="num">
                                      <p:cBhvr additive="base">
                                        <p:cTn id="20"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8495B8C-8B02-5E53-A1C8-A5904A741B85}"/>
              </a:ext>
            </a:extLst>
          </p:cNvPr>
          <p:cNvGrpSpPr/>
          <p:nvPr/>
        </p:nvGrpSpPr>
        <p:grpSpPr>
          <a:xfrm>
            <a:off x="2247900" y="1630331"/>
            <a:ext cx="13792200" cy="7026337"/>
            <a:chOff x="2873884" y="2825626"/>
            <a:chExt cx="12540232" cy="6432674"/>
          </a:xfrm>
        </p:grpSpPr>
        <p:sp>
          <p:nvSpPr>
            <p:cNvPr id="3" name="Freeform 3"/>
            <p:cNvSpPr/>
            <p:nvPr/>
          </p:nvSpPr>
          <p:spPr>
            <a:xfrm>
              <a:off x="2873884" y="2825626"/>
              <a:ext cx="12540232" cy="6432674"/>
            </a:xfrm>
            <a:custGeom>
              <a:avLst/>
              <a:gdLst/>
              <a:ahLst/>
              <a:cxnLst/>
              <a:rect l="l" t="t" r="r" b="b"/>
              <a:pathLst>
                <a:path w="2514648" h="1289921">
                  <a:moveTo>
                    <a:pt x="31486" y="0"/>
                  </a:moveTo>
                  <a:lnTo>
                    <a:pt x="2483162" y="0"/>
                  </a:lnTo>
                  <a:cubicBezTo>
                    <a:pt x="2500551" y="0"/>
                    <a:pt x="2514648" y="14097"/>
                    <a:pt x="2514648" y="31486"/>
                  </a:cubicBezTo>
                  <a:lnTo>
                    <a:pt x="2514648" y="1258435"/>
                  </a:lnTo>
                  <a:cubicBezTo>
                    <a:pt x="2514648" y="1266786"/>
                    <a:pt x="2511330" y="1274794"/>
                    <a:pt x="2505426" y="1280699"/>
                  </a:cubicBezTo>
                  <a:cubicBezTo>
                    <a:pt x="2499521" y="1286604"/>
                    <a:pt x="2491512" y="1289921"/>
                    <a:pt x="2483162" y="1289921"/>
                  </a:cubicBezTo>
                  <a:lnTo>
                    <a:pt x="31486" y="1289921"/>
                  </a:lnTo>
                  <a:cubicBezTo>
                    <a:pt x="23135" y="1289921"/>
                    <a:pt x="15127" y="1286604"/>
                    <a:pt x="9222" y="1280699"/>
                  </a:cubicBezTo>
                  <a:cubicBezTo>
                    <a:pt x="3317" y="1274794"/>
                    <a:pt x="0" y="1266786"/>
                    <a:pt x="0" y="1258435"/>
                  </a:cubicBezTo>
                  <a:lnTo>
                    <a:pt x="0" y="31486"/>
                  </a:lnTo>
                  <a:cubicBezTo>
                    <a:pt x="0" y="23135"/>
                    <a:pt x="3317" y="15127"/>
                    <a:pt x="9222" y="9222"/>
                  </a:cubicBezTo>
                  <a:cubicBezTo>
                    <a:pt x="15127" y="3317"/>
                    <a:pt x="23135" y="0"/>
                    <a:pt x="31486"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5" name="Group 5"/>
            <p:cNvGrpSpPr/>
            <p:nvPr/>
          </p:nvGrpSpPr>
          <p:grpSpPr>
            <a:xfrm>
              <a:off x="3415314" y="3264195"/>
              <a:ext cx="11452732" cy="5555536"/>
              <a:chOff x="0" y="0"/>
              <a:chExt cx="2296575" cy="1114032"/>
            </a:xfrm>
          </p:grpSpPr>
          <p:sp>
            <p:nvSpPr>
              <p:cNvPr id="6" name="Freeform 6"/>
              <p:cNvSpPr/>
              <p:nvPr/>
            </p:nvSpPr>
            <p:spPr>
              <a:xfrm>
                <a:off x="0" y="0"/>
                <a:ext cx="2296575" cy="1114032"/>
              </a:xfrm>
              <a:custGeom>
                <a:avLst/>
                <a:gdLst/>
                <a:ahLst/>
                <a:cxnLst/>
                <a:rect l="l" t="t" r="r" b="b"/>
                <a:pathLst>
                  <a:path w="2296575" h="1114032">
                    <a:moveTo>
                      <a:pt x="34475" y="0"/>
                    </a:moveTo>
                    <a:lnTo>
                      <a:pt x="2262100" y="0"/>
                    </a:lnTo>
                    <a:cubicBezTo>
                      <a:pt x="2271243" y="0"/>
                      <a:pt x="2280012" y="3632"/>
                      <a:pt x="2286478" y="10098"/>
                    </a:cubicBezTo>
                    <a:cubicBezTo>
                      <a:pt x="2292943" y="16563"/>
                      <a:pt x="2296575" y="25332"/>
                      <a:pt x="2296575" y="34475"/>
                    </a:cubicBezTo>
                    <a:lnTo>
                      <a:pt x="2296575" y="1079556"/>
                    </a:lnTo>
                    <a:cubicBezTo>
                      <a:pt x="2296575" y="1088700"/>
                      <a:pt x="2292943" y="1097469"/>
                      <a:pt x="2286478" y="1103934"/>
                    </a:cubicBezTo>
                    <a:cubicBezTo>
                      <a:pt x="2280012" y="1110399"/>
                      <a:pt x="2271243" y="1114032"/>
                      <a:pt x="2262100" y="1114032"/>
                    </a:cubicBezTo>
                    <a:lnTo>
                      <a:pt x="34475" y="1114032"/>
                    </a:lnTo>
                    <a:cubicBezTo>
                      <a:pt x="15435" y="1114032"/>
                      <a:pt x="0" y="1098597"/>
                      <a:pt x="0" y="1079556"/>
                    </a:cubicBezTo>
                    <a:lnTo>
                      <a:pt x="0" y="34475"/>
                    </a:lnTo>
                    <a:cubicBezTo>
                      <a:pt x="0" y="25332"/>
                      <a:pt x="3632" y="16563"/>
                      <a:pt x="10098" y="10098"/>
                    </a:cubicBezTo>
                    <a:cubicBezTo>
                      <a:pt x="16563" y="3632"/>
                      <a:pt x="25332" y="0"/>
                      <a:pt x="34475" y="0"/>
                    </a:cubicBezTo>
                    <a:close/>
                  </a:path>
                </a:pathLst>
              </a:custGeom>
              <a:solidFill>
                <a:srgbClr val="000000">
                  <a:alpha val="0"/>
                </a:srgbClr>
              </a:solidFill>
              <a:ln w="95250" cap="rnd">
                <a:solidFill>
                  <a:srgbClr val="FFF9F1"/>
                </a:solidFill>
                <a:prstDash val="dash"/>
                <a:round/>
              </a:ln>
            </p:spPr>
            <p:txBody>
              <a:bodyPr/>
              <a:lstStyle/>
              <a:p>
                <a:endParaRPr lang="en-US">
                  <a:latin typeface="Arial" panose="020B0604020202020204" pitchFamily="34" charset="0"/>
                  <a:cs typeface="Arial" panose="020B0604020202020204" pitchFamily="34" charset="0"/>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grpSp>
      <p:sp>
        <p:nvSpPr>
          <p:cNvPr id="12" name="Freeform 12"/>
          <p:cNvSpPr/>
          <p:nvPr/>
        </p:nvSpPr>
        <p:spPr>
          <a:xfrm>
            <a:off x="14377818" y="6627483"/>
            <a:ext cx="3409671" cy="3659517"/>
          </a:xfrm>
          <a:custGeom>
            <a:avLst/>
            <a:gdLst/>
            <a:ahLst/>
            <a:cxnLst/>
            <a:rect l="l" t="t" r="r" b="b"/>
            <a:pathLst>
              <a:path w="3409671" h="3659517">
                <a:moveTo>
                  <a:pt x="0" y="0"/>
                </a:moveTo>
                <a:lnTo>
                  <a:pt x="3409671" y="0"/>
                </a:lnTo>
                <a:lnTo>
                  <a:pt x="3409671" y="3659518"/>
                </a:lnTo>
                <a:lnTo>
                  <a:pt x="0" y="3659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a:off x="825330" y="6627482"/>
            <a:ext cx="1949502" cy="3659517"/>
          </a:xfrm>
          <a:custGeom>
            <a:avLst/>
            <a:gdLst/>
            <a:ahLst/>
            <a:cxnLst/>
            <a:rect l="l" t="t" r="r" b="b"/>
            <a:pathLst>
              <a:path w="1949502" h="3659517">
                <a:moveTo>
                  <a:pt x="0" y="0"/>
                </a:moveTo>
                <a:lnTo>
                  <a:pt x="1949501" y="0"/>
                </a:lnTo>
                <a:lnTo>
                  <a:pt x="1949501" y="3659517"/>
                </a:lnTo>
                <a:lnTo>
                  <a:pt x="0" y="3659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TextBox 12">
            <a:extLst>
              <a:ext uri="{FF2B5EF4-FFF2-40B4-BE49-F238E27FC236}">
                <a16:creationId xmlns:a16="http://schemas.microsoft.com/office/drawing/2014/main" id="{5BC95435-9F9C-6393-E8DE-33A65F88FBC5}"/>
              </a:ext>
            </a:extLst>
          </p:cNvPr>
          <p:cNvSpPr txBox="1"/>
          <p:nvPr/>
        </p:nvSpPr>
        <p:spPr>
          <a:xfrm>
            <a:off x="3200400" y="2865839"/>
            <a:ext cx="11734799" cy="4382225"/>
          </a:xfrm>
          <a:prstGeom prst="rect">
            <a:avLst/>
          </a:prstGeom>
        </p:spPr>
        <p:txBody>
          <a:bodyPr wrap="square" lIns="0" tIns="0" rIns="0" bIns="0" rtlCol="0" anchor="t">
            <a:spAutoFit/>
          </a:bodyPr>
          <a:lstStyle/>
          <a:p>
            <a:pPr lvl="0" algn="ctr">
              <a:lnSpc>
                <a:spcPct val="150000"/>
              </a:lnSpc>
              <a:spcBef>
                <a:spcPct val="0"/>
              </a:spcBef>
            </a:pPr>
            <a:r>
              <a:rPr lang="vi-VN" sz="6600" b="1">
                <a:solidFill>
                  <a:srgbClr val="C00000"/>
                </a:solidFill>
                <a:latin typeface="Arial" panose="020B0604020202020204" pitchFamily="34" charset="0"/>
                <a:cs typeface="Arial" panose="020B0604020202020204" pitchFamily="34" charset="0"/>
              </a:rPr>
              <a:t>Hoạt động: </a:t>
            </a:r>
            <a:endParaRPr lang="en-US" sz="6600" b="1">
              <a:solidFill>
                <a:srgbClr val="C00000"/>
              </a:solidFill>
              <a:latin typeface="Arial" panose="020B0604020202020204" pitchFamily="34" charset="0"/>
              <a:cs typeface="Arial" panose="020B0604020202020204" pitchFamily="34" charset="0"/>
            </a:endParaRPr>
          </a:p>
          <a:p>
            <a:pPr lvl="0" algn="ctr">
              <a:lnSpc>
                <a:spcPct val="150000"/>
              </a:lnSpc>
              <a:spcBef>
                <a:spcPct val="0"/>
              </a:spcBef>
            </a:pPr>
            <a:r>
              <a:rPr lang="vi-VN" sz="6600" b="1">
                <a:solidFill>
                  <a:srgbClr val="C00000"/>
                </a:solidFill>
                <a:latin typeface="Arial" panose="020B0604020202020204" pitchFamily="34" charset="0"/>
                <a:cs typeface="Arial" panose="020B0604020202020204" pitchFamily="34" charset="0"/>
              </a:rPr>
              <a:t>Thực hành thể hiện trách nhiệm của bản thân</a:t>
            </a: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2" name="Freeform 12"/>
          <p:cNvSpPr/>
          <p:nvPr/>
        </p:nvSpPr>
        <p:spPr>
          <a:xfrm rot="6506473">
            <a:off x="16653296" y="-466515"/>
            <a:ext cx="1182415" cy="2225240"/>
          </a:xfrm>
          <a:custGeom>
            <a:avLst/>
            <a:gdLst/>
            <a:ahLst/>
            <a:cxnLst/>
            <a:rect l="l" t="t" r="r" b="b"/>
            <a:pathLst>
              <a:path w="1182415" h="2225240">
                <a:moveTo>
                  <a:pt x="0" y="0"/>
                </a:moveTo>
                <a:lnTo>
                  <a:pt x="1182415" y="0"/>
                </a:lnTo>
                <a:lnTo>
                  <a:pt x="1182415" y="2225240"/>
                </a:lnTo>
                <a:lnTo>
                  <a:pt x="0" y="2225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0" name="Picture 14">
            <a:extLst>
              <a:ext uri="{FF2B5EF4-FFF2-40B4-BE49-F238E27FC236}">
                <a16:creationId xmlns:a16="http://schemas.microsoft.com/office/drawing/2014/main" id="{4CC62E54-97ED-D9FD-E851-CDA4F46773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723" y="9225243"/>
            <a:ext cx="885098" cy="1061757"/>
          </a:xfrm>
          <a:prstGeom prst="rect">
            <a:avLst/>
          </a:prstGeom>
        </p:spPr>
      </p:pic>
      <p:grpSp>
        <p:nvGrpSpPr>
          <p:cNvPr id="31" name="Group 30">
            <a:extLst>
              <a:ext uri="{FF2B5EF4-FFF2-40B4-BE49-F238E27FC236}">
                <a16:creationId xmlns:a16="http://schemas.microsoft.com/office/drawing/2014/main" id="{32CEFCB0-6C62-9EAF-2597-BBF7FCD0D8D5}"/>
              </a:ext>
            </a:extLst>
          </p:cNvPr>
          <p:cNvGrpSpPr/>
          <p:nvPr/>
        </p:nvGrpSpPr>
        <p:grpSpPr>
          <a:xfrm>
            <a:off x="590221" y="2199202"/>
            <a:ext cx="16535400" cy="3040620"/>
            <a:chOff x="-261146" y="2161584"/>
            <a:chExt cx="16927549" cy="3040620"/>
          </a:xfrm>
        </p:grpSpPr>
        <p:sp>
          <p:nvSpPr>
            <p:cNvPr id="32" name="TextBox 31">
              <a:extLst>
                <a:ext uri="{FF2B5EF4-FFF2-40B4-BE49-F238E27FC236}">
                  <a16:creationId xmlns:a16="http://schemas.microsoft.com/office/drawing/2014/main" id="{63659B5B-563B-F503-818C-AD685491C9B8}"/>
                </a:ext>
              </a:extLst>
            </p:cNvPr>
            <p:cNvSpPr txBox="1"/>
            <p:nvPr/>
          </p:nvSpPr>
          <p:spPr>
            <a:xfrm>
              <a:off x="1532528" y="2161584"/>
              <a:ext cx="15133875" cy="3040620"/>
            </a:xfrm>
            <a:prstGeom prst="roundRect">
              <a:avLst/>
            </a:prstGeom>
            <a:no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YÊU CẦU: </a:t>
              </a:r>
              <a:r>
                <a:rPr lang="en-US" sz="4000">
                  <a:latin typeface="Arial" panose="020B0604020202020204" pitchFamily="34" charset="0"/>
                  <a:cs typeface="Arial" panose="020B0604020202020204" pitchFamily="34" charset="0"/>
                </a:rPr>
                <a:t>Cả lớp chia thành các nhóm,</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mỗi nhóm t</a:t>
              </a:r>
              <a:r>
                <a:rPr lang="vi-VN" sz="4000">
                  <a:latin typeface="Arial" panose="020B0604020202020204" pitchFamily="34" charset="0"/>
                  <a:cs typeface="Arial" panose="020B0604020202020204" pitchFamily="34" charset="0"/>
                </a:rPr>
                <a:t>hảo luận</a:t>
              </a:r>
              <a:r>
                <a:rPr lang="en-US" sz="4000">
                  <a:latin typeface="Arial" panose="020B0604020202020204" pitchFamily="34" charset="0"/>
                  <a:cs typeface="Arial" panose="020B0604020202020204" pitchFamily="34" charset="0"/>
                </a:rPr>
                <a:t> với nhau và đóng vai</a:t>
              </a:r>
              <a:r>
                <a:rPr lang="vi-VN" sz="4000">
                  <a:latin typeface="Arial" panose="020B0604020202020204" pitchFamily="34" charset="0"/>
                  <a:cs typeface="Arial" panose="020B0604020202020204" pitchFamily="34" charset="0"/>
                </a:rPr>
                <a:t> để đưa ra cách thể hiện là người sống có trách nhiệm trong các tình huống </a:t>
              </a:r>
              <a:r>
                <a:rPr lang="vi-VN" sz="4000" i="1">
                  <a:latin typeface="Arial" panose="020B0604020202020204" pitchFamily="34" charset="0"/>
                  <a:cs typeface="Arial" panose="020B0604020202020204" pitchFamily="34" charset="0"/>
                </a:rPr>
                <a:t>(SGK – trang 23, 24)</a:t>
              </a:r>
            </a:p>
          </p:txBody>
        </p:sp>
        <p:pic>
          <p:nvPicPr>
            <p:cNvPr id="33" name="Picture 9">
              <a:extLst>
                <a:ext uri="{FF2B5EF4-FFF2-40B4-BE49-F238E27FC236}">
                  <a16:creationId xmlns:a16="http://schemas.microsoft.com/office/drawing/2014/main" id="{9A4D76BE-D122-A43B-EB0D-268FD5A007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1146" y="2854887"/>
              <a:ext cx="1621885" cy="1822343"/>
            </a:xfrm>
            <a:prstGeom prst="rect">
              <a:avLst/>
            </a:prstGeom>
          </p:spPr>
        </p:pic>
      </p:grpSp>
      <p:grpSp>
        <p:nvGrpSpPr>
          <p:cNvPr id="34" name="Group 33">
            <a:extLst>
              <a:ext uri="{FF2B5EF4-FFF2-40B4-BE49-F238E27FC236}">
                <a16:creationId xmlns:a16="http://schemas.microsoft.com/office/drawing/2014/main" id="{358EF48F-D0F5-AECE-9640-E995619B9322}"/>
              </a:ext>
            </a:extLst>
          </p:cNvPr>
          <p:cNvGrpSpPr/>
          <p:nvPr/>
        </p:nvGrpSpPr>
        <p:grpSpPr>
          <a:xfrm>
            <a:off x="-3057870" y="430099"/>
            <a:ext cx="14359433" cy="1492648"/>
            <a:chOff x="3467284" y="286730"/>
            <a:chExt cx="14359433" cy="1492648"/>
          </a:xfrm>
        </p:grpSpPr>
        <p:grpSp>
          <p:nvGrpSpPr>
            <p:cNvPr id="35" name="Group 18">
              <a:extLst>
                <a:ext uri="{FF2B5EF4-FFF2-40B4-BE49-F238E27FC236}">
                  <a16:creationId xmlns:a16="http://schemas.microsoft.com/office/drawing/2014/main" id="{4FEE1A5B-8BE0-E593-1D43-9AED308F535E}"/>
                </a:ext>
              </a:extLst>
            </p:cNvPr>
            <p:cNvGrpSpPr/>
            <p:nvPr/>
          </p:nvGrpSpPr>
          <p:grpSpPr>
            <a:xfrm>
              <a:off x="3467284" y="286730"/>
              <a:ext cx="14359433" cy="1492648"/>
              <a:chOff x="0" y="-38100"/>
              <a:chExt cx="3918787" cy="444825"/>
            </a:xfrm>
          </p:grpSpPr>
          <p:sp>
            <p:nvSpPr>
              <p:cNvPr id="37" name="Freeform 19">
                <a:extLst>
                  <a:ext uri="{FF2B5EF4-FFF2-40B4-BE49-F238E27FC236}">
                    <a16:creationId xmlns:a16="http://schemas.microsoft.com/office/drawing/2014/main" id="{A6668546-A6A8-CA65-F4EC-CAC0E2434A00}"/>
                  </a:ext>
                </a:extLst>
              </p:cNvPr>
              <p:cNvSpPr/>
              <p:nvPr/>
            </p:nvSpPr>
            <p:spPr>
              <a:xfrm>
                <a:off x="203200" y="-326"/>
                <a:ext cx="3715587"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478319B-C9AE-93C1-580F-5E866F2F18F6}"/>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799E9671-5D6A-672A-4BCD-3DC41509B36F}"/>
                </a:ext>
              </a:extLst>
            </p:cNvPr>
            <p:cNvSpPr txBox="1"/>
            <p:nvPr/>
          </p:nvSpPr>
          <p:spPr>
            <a:xfrm>
              <a:off x="5600884" y="711710"/>
              <a:ext cx="11082834"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THEO NHÓM</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BEAF3CFD-733E-5819-26B0-514354D3FD2B}"/>
              </a:ext>
            </a:extLst>
          </p:cNvPr>
          <p:cNvGrpSpPr/>
          <p:nvPr/>
        </p:nvGrpSpPr>
        <p:grpSpPr>
          <a:xfrm>
            <a:off x="1159329" y="5607157"/>
            <a:ext cx="15960849" cy="4052107"/>
            <a:chOff x="543272" y="1305940"/>
            <a:chExt cx="15960849" cy="4052107"/>
          </a:xfrm>
        </p:grpSpPr>
        <p:sp>
          <p:nvSpPr>
            <p:cNvPr id="47" name="Rectangle 46">
              <a:extLst>
                <a:ext uri="{FF2B5EF4-FFF2-40B4-BE49-F238E27FC236}">
                  <a16:creationId xmlns:a16="http://schemas.microsoft.com/office/drawing/2014/main" id="{D3DC2200-D0FD-264F-D30D-6D931195B472}"/>
                </a:ext>
              </a:extLst>
            </p:cNvPr>
            <p:cNvSpPr/>
            <p:nvPr/>
          </p:nvSpPr>
          <p:spPr>
            <a:xfrm>
              <a:off x="551768" y="1714498"/>
              <a:ext cx="15952353" cy="3643549"/>
            </a:xfrm>
            <a:prstGeom prst="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Cúc bị ốm nên phải nghỉ học 1 tuần. Khi quay lại lớp học, Cúc thấy lực học của mình yếu hẳn đi.</a:t>
              </a:r>
              <a:endParaRPr lang="en-US" sz="4000">
                <a:solidFill>
                  <a:schemeClr val="tx1"/>
                </a:solidFill>
                <a:latin typeface="Arial" panose="020B0604020202020204" pitchFamily="34" charset="0"/>
                <a:cs typeface="Arial" panose="020B0604020202020204" pitchFamily="34" charset="0"/>
              </a:endParaRPr>
            </a:p>
          </p:txBody>
        </p:sp>
        <p:sp>
          <p:nvSpPr>
            <p:cNvPr id="48" name="Rectangle: Top Corners One Rounded and One Snipped 47">
              <a:extLst>
                <a:ext uri="{FF2B5EF4-FFF2-40B4-BE49-F238E27FC236}">
                  <a16:creationId xmlns:a16="http://schemas.microsoft.com/office/drawing/2014/main" id="{AF75188F-B20D-A240-5044-BE9F06B09F23}"/>
                </a:ext>
              </a:extLst>
            </p:cNvPr>
            <p:cNvSpPr/>
            <p:nvPr/>
          </p:nvSpPr>
          <p:spPr>
            <a:xfrm flipH="1">
              <a:off x="543272" y="1305940"/>
              <a:ext cx="4241472" cy="1061756"/>
            </a:xfrm>
            <a:prstGeom prst="snip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Tình huống 1</a:t>
              </a:r>
            </a:p>
          </p:txBody>
        </p:sp>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2" name="Freeform 12"/>
          <p:cNvSpPr/>
          <p:nvPr/>
        </p:nvSpPr>
        <p:spPr>
          <a:xfrm rot="6506473">
            <a:off x="16653296" y="-466515"/>
            <a:ext cx="1182415" cy="2225240"/>
          </a:xfrm>
          <a:custGeom>
            <a:avLst/>
            <a:gdLst/>
            <a:ahLst/>
            <a:cxnLst/>
            <a:rect l="l" t="t" r="r" b="b"/>
            <a:pathLst>
              <a:path w="1182415" h="2225240">
                <a:moveTo>
                  <a:pt x="0" y="0"/>
                </a:moveTo>
                <a:lnTo>
                  <a:pt x="1182415" y="0"/>
                </a:lnTo>
                <a:lnTo>
                  <a:pt x="1182415" y="2225240"/>
                </a:lnTo>
                <a:lnTo>
                  <a:pt x="0" y="2225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0" name="Picture 14">
            <a:extLst>
              <a:ext uri="{FF2B5EF4-FFF2-40B4-BE49-F238E27FC236}">
                <a16:creationId xmlns:a16="http://schemas.microsoft.com/office/drawing/2014/main" id="{4CC62E54-97ED-D9FD-E851-CDA4F46773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723" y="9225243"/>
            <a:ext cx="885098" cy="1061757"/>
          </a:xfrm>
          <a:prstGeom prst="rect">
            <a:avLst/>
          </a:prstGeom>
        </p:spPr>
      </p:pic>
      <p:grpSp>
        <p:nvGrpSpPr>
          <p:cNvPr id="46" name="Group 45">
            <a:extLst>
              <a:ext uri="{FF2B5EF4-FFF2-40B4-BE49-F238E27FC236}">
                <a16:creationId xmlns:a16="http://schemas.microsoft.com/office/drawing/2014/main" id="{BEAF3CFD-733E-5819-26B0-514354D3FD2B}"/>
              </a:ext>
            </a:extLst>
          </p:cNvPr>
          <p:cNvGrpSpPr/>
          <p:nvPr/>
        </p:nvGrpSpPr>
        <p:grpSpPr>
          <a:xfrm>
            <a:off x="1008492" y="723900"/>
            <a:ext cx="16434379" cy="3760012"/>
            <a:chOff x="551764" y="1305940"/>
            <a:chExt cx="16434379" cy="3760012"/>
          </a:xfrm>
        </p:grpSpPr>
        <p:sp>
          <p:nvSpPr>
            <p:cNvPr id="47" name="Rectangle 46">
              <a:extLst>
                <a:ext uri="{FF2B5EF4-FFF2-40B4-BE49-F238E27FC236}">
                  <a16:creationId xmlns:a16="http://schemas.microsoft.com/office/drawing/2014/main" id="{D3DC2200-D0FD-264F-D30D-6D931195B472}"/>
                </a:ext>
              </a:extLst>
            </p:cNvPr>
            <p:cNvSpPr/>
            <p:nvPr/>
          </p:nvSpPr>
          <p:spPr>
            <a:xfrm>
              <a:off x="551768" y="1714498"/>
              <a:ext cx="16434375" cy="3351454"/>
            </a:xfrm>
            <a:prstGeom prst="rect">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Nam và Huy ở gần nhà nhau. Hôm trước, Nam được biết Huy chơi đá bóng, bị ngã và đau chân nên không thể tự đạp xe đến trường được.</a:t>
              </a:r>
              <a:endParaRPr lang="en-US" sz="4000">
                <a:solidFill>
                  <a:schemeClr val="tx1"/>
                </a:solidFill>
                <a:latin typeface="Arial" panose="020B0604020202020204" pitchFamily="34" charset="0"/>
                <a:cs typeface="Arial" panose="020B0604020202020204" pitchFamily="34" charset="0"/>
              </a:endParaRPr>
            </a:p>
          </p:txBody>
        </p:sp>
        <p:sp>
          <p:nvSpPr>
            <p:cNvPr id="48" name="Rectangle: Top Corners One Rounded and One Snipped 47">
              <a:extLst>
                <a:ext uri="{FF2B5EF4-FFF2-40B4-BE49-F238E27FC236}">
                  <a16:creationId xmlns:a16="http://schemas.microsoft.com/office/drawing/2014/main" id="{AF75188F-B20D-A240-5044-BE9F06B09F23}"/>
                </a:ext>
              </a:extLst>
            </p:cNvPr>
            <p:cNvSpPr/>
            <p:nvPr/>
          </p:nvSpPr>
          <p:spPr>
            <a:xfrm flipH="1">
              <a:off x="551764" y="1305940"/>
              <a:ext cx="4232979" cy="1061756"/>
            </a:xfrm>
            <a:prstGeom prst="snipRound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Tình huống 2</a:t>
              </a:r>
            </a:p>
          </p:txBody>
        </p:sp>
      </p:grpSp>
      <p:grpSp>
        <p:nvGrpSpPr>
          <p:cNvPr id="2" name="Group 1">
            <a:extLst>
              <a:ext uri="{FF2B5EF4-FFF2-40B4-BE49-F238E27FC236}">
                <a16:creationId xmlns:a16="http://schemas.microsoft.com/office/drawing/2014/main" id="{331D9279-9D17-FC2E-59F8-40EAD55D38C5}"/>
              </a:ext>
            </a:extLst>
          </p:cNvPr>
          <p:cNvGrpSpPr/>
          <p:nvPr/>
        </p:nvGrpSpPr>
        <p:grpSpPr>
          <a:xfrm>
            <a:off x="1008492" y="5138057"/>
            <a:ext cx="16434379" cy="4572000"/>
            <a:chOff x="551764" y="1305940"/>
            <a:chExt cx="16434379" cy="4572000"/>
          </a:xfrm>
        </p:grpSpPr>
        <p:sp>
          <p:nvSpPr>
            <p:cNvPr id="3" name="Rectangle 2">
              <a:extLst>
                <a:ext uri="{FF2B5EF4-FFF2-40B4-BE49-F238E27FC236}">
                  <a16:creationId xmlns:a16="http://schemas.microsoft.com/office/drawing/2014/main" id="{C575A5E2-FC17-586C-7960-F4F974184C77}"/>
                </a:ext>
              </a:extLst>
            </p:cNvPr>
            <p:cNvSpPr/>
            <p:nvPr/>
          </p:nvSpPr>
          <p:spPr>
            <a:xfrm>
              <a:off x="551768" y="1714498"/>
              <a:ext cx="16434375" cy="4163442"/>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Mai được phân công mang lọ hoa để trang trí lớp học trong buổi sơ kết thi đua. Nhưng đúng buổi sáng hôm đó, Mai lại bị sốt, không thể đến lớp được</a:t>
              </a:r>
              <a:r>
                <a:rPr lang="en-US" sz="4000">
                  <a:solidFill>
                    <a:schemeClr val="tx1"/>
                  </a:solidFill>
                  <a:latin typeface="Arial" panose="020B0604020202020204" pitchFamily="34" charset="0"/>
                  <a:cs typeface="Arial" panose="020B0604020202020204" pitchFamily="34" charset="0"/>
                </a:rPr>
                <a:t>.</a:t>
              </a:r>
            </a:p>
          </p:txBody>
        </p:sp>
        <p:sp>
          <p:nvSpPr>
            <p:cNvPr id="4" name="Rectangle: Top Corners One Rounded and One Snipped 3">
              <a:extLst>
                <a:ext uri="{FF2B5EF4-FFF2-40B4-BE49-F238E27FC236}">
                  <a16:creationId xmlns:a16="http://schemas.microsoft.com/office/drawing/2014/main" id="{EEF86C63-BE64-0B74-BD28-0A0DB12D3F9D}"/>
                </a:ext>
              </a:extLst>
            </p:cNvPr>
            <p:cNvSpPr/>
            <p:nvPr/>
          </p:nvSpPr>
          <p:spPr>
            <a:xfrm flipH="1">
              <a:off x="551764" y="1305940"/>
              <a:ext cx="4232979" cy="1061756"/>
            </a:xfrm>
            <a:prstGeom prst="snipRound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Tình huống 3</a:t>
              </a:r>
            </a:p>
          </p:txBody>
        </p:sp>
      </p:grpSp>
    </p:spTree>
    <p:extLst>
      <p:ext uri="{BB962C8B-B14F-4D97-AF65-F5344CB8AC3E}">
        <p14:creationId xmlns:p14="http://schemas.microsoft.com/office/powerpoint/2010/main" val="341001122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4" name="Freeform 14"/>
          <p:cNvSpPr/>
          <p:nvPr/>
        </p:nvSpPr>
        <p:spPr>
          <a:xfrm rot="1972548">
            <a:off x="153151" y="120209"/>
            <a:ext cx="1587765" cy="2398901"/>
          </a:xfrm>
          <a:custGeom>
            <a:avLst/>
            <a:gdLst/>
            <a:ahLst/>
            <a:cxnLst/>
            <a:rect l="l" t="t" r="r" b="b"/>
            <a:pathLst>
              <a:path w="1735062" h="3265290">
                <a:moveTo>
                  <a:pt x="0" y="0"/>
                </a:moveTo>
                <a:lnTo>
                  <a:pt x="1735061" y="0"/>
                </a:lnTo>
                <a:lnTo>
                  <a:pt x="1735061" y="3265290"/>
                </a:lnTo>
                <a:lnTo>
                  <a:pt x="0" y="32652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7">
            <a:extLst>
              <a:ext uri="{FF2B5EF4-FFF2-40B4-BE49-F238E27FC236}">
                <a16:creationId xmlns:a16="http://schemas.microsoft.com/office/drawing/2014/main" id="{1C63CAC3-9D05-9A0B-2377-F75F90F46749}"/>
              </a:ext>
            </a:extLst>
          </p:cNvPr>
          <p:cNvSpPr/>
          <p:nvPr/>
        </p:nvSpPr>
        <p:spPr>
          <a:xfrm>
            <a:off x="7492352" y="2423160"/>
            <a:ext cx="9848615" cy="704870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9">
            <a:extLst>
              <a:ext uri="{FF2B5EF4-FFF2-40B4-BE49-F238E27FC236}">
                <a16:creationId xmlns:a16="http://schemas.microsoft.com/office/drawing/2014/main" id="{67A4AF05-FC8B-7CDD-B245-626EE9023A80}"/>
              </a:ext>
            </a:extLst>
          </p:cNvPr>
          <p:cNvSpPr txBox="1"/>
          <p:nvPr/>
        </p:nvSpPr>
        <p:spPr>
          <a:xfrm>
            <a:off x="8546553" y="3234556"/>
            <a:ext cx="7740212" cy="5425909"/>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Ø"/>
            </a:pPr>
            <a:r>
              <a:rPr lang="vi-VN" sz="4000" b="1">
                <a:latin typeface="Arial" panose="020B0604020202020204" pitchFamily="34" charset="0"/>
                <a:cs typeface="Arial" panose="020B0604020202020204" pitchFamily="34" charset="0"/>
              </a:rPr>
              <a:t>Nếu là bạn của Cúc,</a:t>
            </a:r>
            <a:r>
              <a:rPr lang="en-US" sz="4000" b="1">
                <a:latin typeface="Arial" panose="020B0604020202020204" pitchFamily="34" charset="0"/>
                <a:cs typeface="Arial" panose="020B0604020202020204" pitchFamily="34" charset="0"/>
              </a:rPr>
              <a:t> em</a:t>
            </a:r>
            <a:r>
              <a:rPr lang="vi-VN" sz="4000" b="1">
                <a:latin typeface="Arial" panose="020B0604020202020204" pitchFamily="34" charset="0"/>
                <a:cs typeface="Arial" panose="020B0604020202020204" pitchFamily="34" charset="0"/>
              </a:rPr>
              <a:t> nên:</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Cho Cúc mượn vở để chép bài</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Hướng dẫn những nội dung </a:t>
            </a:r>
            <a:r>
              <a:rPr lang="en-US" sz="4000">
                <a:latin typeface="Arial" panose="020B0604020202020204" pitchFamily="34" charset="0"/>
                <a:cs typeface="Arial" panose="020B0604020202020204" pitchFamily="34" charset="0"/>
              </a:rPr>
              <a:t>mà </a:t>
            </a:r>
            <a:r>
              <a:rPr lang="vi-VN" sz="4000">
                <a:latin typeface="Arial" panose="020B0604020202020204" pitchFamily="34" charset="0"/>
                <a:cs typeface="Arial" panose="020B0604020202020204" pitchFamily="34" charset="0"/>
              </a:rPr>
              <a:t>Cúc chưa hiểu.</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Động viên Cúc để bạn học tập tốt hơn</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63D0337D-AC3F-D4D6-BC85-1B253CE01F5A}"/>
              </a:ext>
            </a:extLst>
          </p:cNvPr>
          <p:cNvGrpSpPr/>
          <p:nvPr/>
        </p:nvGrpSpPr>
        <p:grpSpPr>
          <a:xfrm>
            <a:off x="5446400" y="0"/>
            <a:ext cx="7583876" cy="1388058"/>
            <a:chOff x="4834930" y="84191"/>
            <a:chExt cx="7359542" cy="1232175"/>
          </a:xfrm>
        </p:grpSpPr>
        <p:sp>
          <p:nvSpPr>
            <p:cNvPr id="22" name="Round Same Side Corner Rectangle 11">
              <a:extLst>
                <a:ext uri="{FF2B5EF4-FFF2-40B4-BE49-F238E27FC236}">
                  <a16:creationId xmlns:a16="http://schemas.microsoft.com/office/drawing/2014/main" id="{FA50E768-9914-C640-6C19-329EFC4D96B9}"/>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C085EF1-40F2-A0D6-EBCB-232FE46E1743}"/>
                </a:ext>
              </a:extLst>
            </p:cNvPr>
            <p:cNvSpPr txBox="1"/>
            <p:nvPr/>
          </p:nvSpPr>
          <p:spPr>
            <a:xfrm>
              <a:off x="5254230" y="277036"/>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TRẢ LỜI</a:t>
              </a:r>
              <a:endParaRPr lang="en-US" sz="4800" b="1" dirty="0">
                <a:solidFill>
                  <a:schemeClr val="bg1"/>
                </a:solidFill>
                <a:latin typeface="Arial" panose="020B0604020202020204" pitchFamily="34" charset="0"/>
                <a:cs typeface="Arial" panose="020B0604020202020204" pitchFamily="34" charset="0"/>
              </a:endParaRPr>
            </a:p>
          </p:txBody>
        </p:sp>
      </p:grpSp>
      <p:sp>
        <p:nvSpPr>
          <p:cNvPr id="13" name="Freeform 13"/>
          <p:cNvSpPr/>
          <p:nvPr/>
        </p:nvSpPr>
        <p:spPr>
          <a:xfrm rot="8846498">
            <a:off x="15669613" y="8251149"/>
            <a:ext cx="2065604" cy="1815492"/>
          </a:xfrm>
          <a:custGeom>
            <a:avLst/>
            <a:gdLst/>
            <a:ahLst/>
            <a:cxnLst/>
            <a:rect l="l" t="t" r="r" b="b"/>
            <a:pathLst>
              <a:path w="4494759" h="3840976">
                <a:moveTo>
                  <a:pt x="0" y="0"/>
                </a:moveTo>
                <a:lnTo>
                  <a:pt x="4494758" y="0"/>
                </a:lnTo>
                <a:lnTo>
                  <a:pt x="4494758" y="3840976"/>
                </a:lnTo>
                <a:lnTo>
                  <a:pt x="0" y="3840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4" name="Group 33">
            <a:extLst>
              <a:ext uri="{FF2B5EF4-FFF2-40B4-BE49-F238E27FC236}">
                <a16:creationId xmlns:a16="http://schemas.microsoft.com/office/drawing/2014/main" id="{C45CA7C6-3D96-35C0-3A26-EDDCF62B82B9}"/>
              </a:ext>
            </a:extLst>
          </p:cNvPr>
          <p:cNvGrpSpPr/>
          <p:nvPr/>
        </p:nvGrpSpPr>
        <p:grpSpPr>
          <a:xfrm>
            <a:off x="756941" y="2400300"/>
            <a:ext cx="6324600" cy="7048702"/>
            <a:chOff x="756941" y="2400300"/>
            <a:chExt cx="6324600" cy="7048702"/>
          </a:xfrm>
        </p:grpSpPr>
        <p:grpSp>
          <p:nvGrpSpPr>
            <p:cNvPr id="25" name="Group 24">
              <a:extLst>
                <a:ext uri="{FF2B5EF4-FFF2-40B4-BE49-F238E27FC236}">
                  <a16:creationId xmlns:a16="http://schemas.microsoft.com/office/drawing/2014/main" id="{FD47A34C-4DFB-A832-9564-6C9473393092}"/>
                </a:ext>
              </a:extLst>
            </p:cNvPr>
            <p:cNvGrpSpPr/>
            <p:nvPr/>
          </p:nvGrpSpPr>
          <p:grpSpPr>
            <a:xfrm>
              <a:off x="756941" y="2400300"/>
              <a:ext cx="6324600" cy="7048702"/>
              <a:chOff x="812040" y="2102692"/>
              <a:chExt cx="6324600" cy="7048702"/>
            </a:xfrm>
          </p:grpSpPr>
          <p:sp>
            <p:nvSpPr>
              <p:cNvPr id="27" name="Freeform 7">
                <a:extLst>
                  <a:ext uri="{FF2B5EF4-FFF2-40B4-BE49-F238E27FC236}">
                    <a16:creationId xmlns:a16="http://schemas.microsoft.com/office/drawing/2014/main" id="{BEF2DC4A-47A4-C911-82AC-561DAB6B0F1D}"/>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857DA61D-19E8-49B9-F2D3-8A3AE84BC30D}"/>
                  </a:ext>
                </a:extLst>
              </p:cNvPr>
              <p:cNvGrpSpPr/>
              <p:nvPr/>
            </p:nvGrpSpPr>
            <p:grpSpPr>
              <a:xfrm>
                <a:off x="1075815" y="2487557"/>
                <a:ext cx="5826740" cy="1867726"/>
                <a:chOff x="1426698" y="3199063"/>
                <a:chExt cx="5826740" cy="1867726"/>
              </a:xfrm>
            </p:grpSpPr>
            <p:sp>
              <p:nvSpPr>
                <p:cNvPr id="29" name="Freeform 10">
                  <a:extLst>
                    <a:ext uri="{FF2B5EF4-FFF2-40B4-BE49-F238E27FC236}">
                      <a16:creationId xmlns:a16="http://schemas.microsoft.com/office/drawing/2014/main" id="{E3F805FC-6EA8-788F-9F9E-12E292239245}"/>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6D14C-060F-C1B8-35EF-1214892BF7B8}"/>
                    </a:ext>
                  </a:extLst>
                </p:cNvPr>
                <p:cNvSpPr txBox="1"/>
                <p:nvPr/>
              </p:nvSpPr>
              <p:spPr>
                <a:xfrm>
                  <a:off x="1426698" y="3822113"/>
                  <a:ext cx="5733338"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TÌNH HUỐNG 1</a:t>
                  </a:r>
                  <a:endParaRPr lang="en-US" sz="4400" b="1" dirty="0">
                    <a:solidFill>
                      <a:srgbClr val="C00000"/>
                    </a:solidFill>
                    <a:latin typeface="Arial" panose="020B0604020202020204" pitchFamily="34" charset="0"/>
                    <a:cs typeface="Arial" panose="020B0604020202020204" pitchFamily="34" charset="0"/>
                  </a:endParaRPr>
                </a:p>
              </p:txBody>
            </p:sp>
          </p:grpSp>
        </p:grpSp>
        <p:pic>
          <p:nvPicPr>
            <p:cNvPr id="33" name="Picture 32" descr="A cartoon of a child sitting at a desk with a book and crying&#10;&#10;Description automatically generated">
              <a:extLst>
                <a:ext uri="{FF2B5EF4-FFF2-40B4-BE49-F238E27FC236}">
                  <a16:creationId xmlns:a16="http://schemas.microsoft.com/office/drawing/2014/main" id="{25CBC03C-25CB-26FD-8DE6-4FBA12F7B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136" y="4939967"/>
              <a:ext cx="3659274" cy="4006274"/>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left)">
                                      <p:cBhvr>
                                        <p:cTn id="20" dur="5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wipe(left)">
                                      <p:cBhvr>
                                        <p:cTn id="25" dur="500"/>
                                        <p:tgtEl>
                                          <p:spTgt spid="20">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0">
                                            <p:txEl>
                                              <p:pRg st="2" end="2"/>
                                            </p:txEl>
                                          </p:spTgt>
                                        </p:tgtEl>
                                        <p:attrNameLst>
                                          <p:attrName>style.visibility</p:attrName>
                                        </p:attrNameLst>
                                      </p:cBhvr>
                                      <p:to>
                                        <p:strVal val="visible"/>
                                      </p:to>
                                    </p:set>
                                    <p:animEffect transition="in" filter="wipe(left)">
                                      <p:cBhvr>
                                        <p:cTn id="29" dur="500"/>
                                        <p:tgtEl>
                                          <p:spTgt spid="20">
                                            <p:txEl>
                                              <p:pRg st="2" end="2"/>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0">
                                            <p:txEl>
                                              <p:pRg st="3" end="3"/>
                                            </p:txEl>
                                          </p:spTgt>
                                        </p:tgtEl>
                                        <p:attrNameLst>
                                          <p:attrName>style.visibility</p:attrName>
                                        </p:attrNameLst>
                                      </p:cBhvr>
                                      <p:to>
                                        <p:strVal val="visible"/>
                                      </p:to>
                                    </p:set>
                                    <p:animEffect transition="in" filter="wipe(left)">
                                      <p:cBhvr>
                                        <p:cTn id="3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4" name="Freeform 14"/>
          <p:cNvSpPr/>
          <p:nvPr/>
        </p:nvSpPr>
        <p:spPr>
          <a:xfrm rot="1972548">
            <a:off x="153151" y="120209"/>
            <a:ext cx="1587765" cy="2398901"/>
          </a:xfrm>
          <a:custGeom>
            <a:avLst/>
            <a:gdLst/>
            <a:ahLst/>
            <a:cxnLst/>
            <a:rect l="l" t="t" r="r" b="b"/>
            <a:pathLst>
              <a:path w="1735062" h="3265290">
                <a:moveTo>
                  <a:pt x="0" y="0"/>
                </a:moveTo>
                <a:lnTo>
                  <a:pt x="1735061" y="0"/>
                </a:lnTo>
                <a:lnTo>
                  <a:pt x="1735061" y="3265290"/>
                </a:lnTo>
                <a:lnTo>
                  <a:pt x="0" y="32652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7">
            <a:extLst>
              <a:ext uri="{FF2B5EF4-FFF2-40B4-BE49-F238E27FC236}">
                <a16:creationId xmlns:a16="http://schemas.microsoft.com/office/drawing/2014/main" id="{1C63CAC3-9D05-9A0B-2377-F75F90F46749}"/>
              </a:ext>
            </a:extLst>
          </p:cNvPr>
          <p:cNvSpPr/>
          <p:nvPr/>
        </p:nvSpPr>
        <p:spPr>
          <a:xfrm>
            <a:off x="7492352" y="2423160"/>
            <a:ext cx="9848615" cy="704870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9">
            <a:extLst>
              <a:ext uri="{FF2B5EF4-FFF2-40B4-BE49-F238E27FC236}">
                <a16:creationId xmlns:a16="http://schemas.microsoft.com/office/drawing/2014/main" id="{67A4AF05-FC8B-7CDD-B245-626EE9023A80}"/>
              </a:ext>
            </a:extLst>
          </p:cNvPr>
          <p:cNvSpPr txBox="1"/>
          <p:nvPr/>
        </p:nvSpPr>
        <p:spPr>
          <a:xfrm>
            <a:off x="8546552" y="2750031"/>
            <a:ext cx="7912647" cy="6349239"/>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Ø"/>
            </a:pPr>
            <a:r>
              <a:rPr lang="vi-VN" sz="4000" b="1">
                <a:latin typeface="Arial" panose="020B0604020202020204" pitchFamily="34" charset="0"/>
                <a:cs typeface="Arial" panose="020B0604020202020204" pitchFamily="34" charset="0"/>
              </a:rPr>
              <a:t>Nếu là </a:t>
            </a:r>
            <a:r>
              <a:rPr lang="en-US" sz="4000" b="1">
                <a:latin typeface="Arial" panose="020B0604020202020204" pitchFamily="34" charset="0"/>
                <a:cs typeface="Arial" panose="020B0604020202020204" pitchFamily="34" charset="0"/>
              </a:rPr>
              <a:t>Nam</a:t>
            </a:r>
            <a:r>
              <a:rPr lang="vi-VN" sz="4000" b="1">
                <a:latin typeface="Arial" panose="020B0604020202020204" pitchFamily="34" charset="0"/>
                <a:cs typeface="Arial" panose="020B0604020202020204" pitchFamily="34" charset="0"/>
              </a:rPr>
              <a:t>,</a:t>
            </a:r>
            <a:r>
              <a:rPr lang="en-US" sz="4000" b="1">
                <a:latin typeface="Arial" panose="020B0604020202020204" pitchFamily="34" charset="0"/>
                <a:cs typeface="Arial" panose="020B0604020202020204" pitchFamily="34" charset="0"/>
              </a:rPr>
              <a:t> em</a:t>
            </a:r>
            <a:r>
              <a:rPr lang="vi-VN" sz="4000" b="1">
                <a:latin typeface="Arial" panose="020B0604020202020204" pitchFamily="34" charset="0"/>
                <a:cs typeface="Arial" panose="020B0604020202020204" pitchFamily="34" charset="0"/>
              </a:rPr>
              <a:t> nên:</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Qua nhà chở bạn đến trường.</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Hỏi thăm tình hình sức khỏe của bạn.</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Động viên bạn cố gắng ăn uống, vận động nhẹ nhàng để chân nhanh hồi phục</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63D0337D-AC3F-D4D6-BC85-1B253CE01F5A}"/>
              </a:ext>
            </a:extLst>
          </p:cNvPr>
          <p:cNvGrpSpPr/>
          <p:nvPr/>
        </p:nvGrpSpPr>
        <p:grpSpPr>
          <a:xfrm>
            <a:off x="5446400" y="0"/>
            <a:ext cx="7583876" cy="1388058"/>
            <a:chOff x="4834930" y="84191"/>
            <a:chExt cx="7359542" cy="1232175"/>
          </a:xfrm>
        </p:grpSpPr>
        <p:sp>
          <p:nvSpPr>
            <p:cNvPr id="22" name="Round Same Side Corner Rectangle 11">
              <a:extLst>
                <a:ext uri="{FF2B5EF4-FFF2-40B4-BE49-F238E27FC236}">
                  <a16:creationId xmlns:a16="http://schemas.microsoft.com/office/drawing/2014/main" id="{FA50E768-9914-C640-6C19-329EFC4D96B9}"/>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C085EF1-40F2-A0D6-EBCB-232FE46E1743}"/>
                </a:ext>
              </a:extLst>
            </p:cNvPr>
            <p:cNvSpPr txBox="1"/>
            <p:nvPr/>
          </p:nvSpPr>
          <p:spPr>
            <a:xfrm>
              <a:off x="5254230" y="277036"/>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TRẢ LỜI</a:t>
              </a:r>
              <a:endParaRPr lang="en-US" sz="4800" b="1" dirty="0">
                <a:solidFill>
                  <a:schemeClr val="bg1"/>
                </a:solidFill>
                <a:latin typeface="Arial" panose="020B0604020202020204" pitchFamily="34" charset="0"/>
                <a:cs typeface="Arial" panose="020B0604020202020204" pitchFamily="34" charset="0"/>
              </a:endParaRPr>
            </a:p>
          </p:txBody>
        </p:sp>
      </p:grpSp>
      <p:sp>
        <p:nvSpPr>
          <p:cNvPr id="13" name="Freeform 13"/>
          <p:cNvSpPr/>
          <p:nvPr/>
        </p:nvSpPr>
        <p:spPr>
          <a:xfrm rot="8846498">
            <a:off x="15669613" y="8251149"/>
            <a:ext cx="2065604" cy="1815492"/>
          </a:xfrm>
          <a:custGeom>
            <a:avLst/>
            <a:gdLst/>
            <a:ahLst/>
            <a:cxnLst/>
            <a:rect l="l" t="t" r="r" b="b"/>
            <a:pathLst>
              <a:path w="4494759" h="3840976">
                <a:moveTo>
                  <a:pt x="0" y="0"/>
                </a:moveTo>
                <a:lnTo>
                  <a:pt x="4494758" y="0"/>
                </a:lnTo>
                <a:lnTo>
                  <a:pt x="4494758" y="3840976"/>
                </a:lnTo>
                <a:lnTo>
                  <a:pt x="0" y="3840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3847BC99-860C-AE0D-3C1A-E4C9F1CF1F46}"/>
              </a:ext>
            </a:extLst>
          </p:cNvPr>
          <p:cNvGrpSpPr/>
          <p:nvPr/>
        </p:nvGrpSpPr>
        <p:grpSpPr>
          <a:xfrm>
            <a:off x="756941" y="2400300"/>
            <a:ext cx="6324600" cy="7048702"/>
            <a:chOff x="756941" y="2400300"/>
            <a:chExt cx="6324600" cy="7048702"/>
          </a:xfrm>
        </p:grpSpPr>
        <p:grpSp>
          <p:nvGrpSpPr>
            <p:cNvPr id="25" name="Group 24">
              <a:extLst>
                <a:ext uri="{FF2B5EF4-FFF2-40B4-BE49-F238E27FC236}">
                  <a16:creationId xmlns:a16="http://schemas.microsoft.com/office/drawing/2014/main" id="{FD47A34C-4DFB-A832-9564-6C9473393092}"/>
                </a:ext>
              </a:extLst>
            </p:cNvPr>
            <p:cNvGrpSpPr/>
            <p:nvPr/>
          </p:nvGrpSpPr>
          <p:grpSpPr>
            <a:xfrm>
              <a:off x="756941" y="2400300"/>
              <a:ext cx="6324600" cy="7048702"/>
              <a:chOff x="812040" y="2102692"/>
              <a:chExt cx="6324600" cy="7048702"/>
            </a:xfrm>
          </p:grpSpPr>
          <p:sp>
            <p:nvSpPr>
              <p:cNvPr id="27" name="Freeform 7">
                <a:extLst>
                  <a:ext uri="{FF2B5EF4-FFF2-40B4-BE49-F238E27FC236}">
                    <a16:creationId xmlns:a16="http://schemas.microsoft.com/office/drawing/2014/main" id="{BEF2DC4A-47A4-C911-82AC-561DAB6B0F1D}"/>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857DA61D-19E8-49B9-F2D3-8A3AE84BC30D}"/>
                  </a:ext>
                </a:extLst>
              </p:cNvPr>
              <p:cNvGrpSpPr/>
              <p:nvPr/>
            </p:nvGrpSpPr>
            <p:grpSpPr>
              <a:xfrm>
                <a:off x="1075815" y="2487557"/>
                <a:ext cx="5826740" cy="1867726"/>
                <a:chOff x="1426698" y="3199063"/>
                <a:chExt cx="5826740" cy="1867726"/>
              </a:xfrm>
            </p:grpSpPr>
            <p:sp>
              <p:nvSpPr>
                <p:cNvPr id="29" name="Freeform 10">
                  <a:extLst>
                    <a:ext uri="{FF2B5EF4-FFF2-40B4-BE49-F238E27FC236}">
                      <a16:creationId xmlns:a16="http://schemas.microsoft.com/office/drawing/2014/main" id="{E3F805FC-6EA8-788F-9F9E-12E292239245}"/>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6D14C-060F-C1B8-35EF-1214892BF7B8}"/>
                    </a:ext>
                  </a:extLst>
                </p:cNvPr>
                <p:cNvSpPr txBox="1"/>
                <p:nvPr/>
              </p:nvSpPr>
              <p:spPr>
                <a:xfrm>
                  <a:off x="1426698" y="3822113"/>
                  <a:ext cx="5733338"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TÌNH HUỐNG 2</a:t>
                  </a:r>
                  <a:endParaRPr lang="en-US" sz="4400" b="1" dirty="0">
                    <a:solidFill>
                      <a:srgbClr val="C00000"/>
                    </a:solidFill>
                    <a:latin typeface="Arial" panose="020B0604020202020204" pitchFamily="34" charset="0"/>
                    <a:cs typeface="Arial" panose="020B0604020202020204" pitchFamily="34" charset="0"/>
                  </a:endParaRPr>
                </a:p>
              </p:txBody>
            </p:sp>
          </p:grpSp>
        </p:grpSp>
        <p:pic>
          <p:nvPicPr>
            <p:cNvPr id="3" name="Picture 2" descr="Cartoon of two boys&#10;&#10;Description automatically generated">
              <a:extLst>
                <a:ext uri="{FF2B5EF4-FFF2-40B4-BE49-F238E27FC236}">
                  <a16:creationId xmlns:a16="http://schemas.microsoft.com/office/drawing/2014/main" id="{F026135A-7A9F-F1C2-3503-FDE6BD9E37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8848" y="4927304"/>
              <a:ext cx="3562995" cy="4164540"/>
            </a:xfrm>
            <a:prstGeom prst="rect">
              <a:avLst/>
            </a:prstGeom>
          </p:spPr>
        </p:pic>
      </p:grpSp>
    </p:spTree>
    <p:extLst>
      <p:ext uri="{BB962C8B-B14F-4D97-AF65-F5344CB8AC3E}">
        <p14:creationId xmlns:p14="http://schemas.microsoft.com/office/powerpoint/2010/main" val="342799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wipe(left)">
                                      <p:cBhvr>
                                        <p:cTn id="20" dur="500"/>
                                        <p:tgtEl>
                                          <p:spTgt spid="20">
                                            <p:txEl>
                                              <p:pRg st="1" end="1"/>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animEffect transition="in" filter="wipe(left)">
                                      <p:cBhvr>
                                        <p:cTn id="24" dur="500"/>
                                        <p:tgtEl>
                                          <p:spTgt spid="20">
                                            <p:txEl>
                                              <p:pRg st="2" end="2"/>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wipe(left)">
                                      <p:cBhvr>
                                        <p:cTn id="28"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780</Words>
  <Application>Microsoft Office PowerPoint</Application>
  <PresentationFormat>Custom</PresentationFormat>
  <Paragraphs>72</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Wingdings</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Orange Colorful Cute Abstract Group Project Presentation</dc:title>
  <cp:lastModifiedBy>Linh Phan</cp:lastModifiedBy>
  <cp:revision>2</cp:revision>
  <dcterms:created xsi:type="dcterms:W3CDTF">2006-08-16T00:00:00Z</dcterms:created>
  <dcterms:modified xsi:type="dcterms:W3CDTF">2023-10-06T04:35:32Z</dcterms:modified>
  <dc:identifier>DAFwcVpG8Bk</dc:identifier>
</cp:coreProperties>
</file>