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417" r:id="rId11"/>
    <p:sldId id="302" r:id="rId12"/>
    <p:sldId id="303" r:id="rId13"/>
    <p:sldId id="304" r:id="rId14"/>
    <p:sldId id="305" r:id="rId15"/>
    <p:sldId id="30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1" d="100"/>
          <a:sy n="61" d="100"/>
        </p:scale>
        <p:origin x="8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DF1AA-0750-497A-B832-FFD07E7227D6}"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65FF2-DED3-481C-BE0A-FA34084D11DF}" type="slidenum">
              <a:rPr lang="en-US" smtClean="0"/>
              <a:t>‹#›</a:t>
            </a:fld>
            <a:endParaRPr lang="en-US"/>
          </a:p>
        </p:txBody>
      </p:sp>
    </p:spTree>
    <p:extLst>
      <p:ext uri="{BB962C8B-B14F-4D97-AF65-F5344CB8AC3E}">
        <p14:creationId xmlns:p14="http://schemas.microsoft.com/office/powerpoint/2010/main" val="140590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wikipedia.org/wiki/194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vi.wikipedia.org/wiki/H%E1%BB%93_Ch%C3%AD_Min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403E218-155D-35DC-F455-03FA3003C627}"/>
              </a:ext>
            </a:extLst>
          </p:cNvPr>
          <p:cNvSpPr>
            <a:spLocks noGrp="1" noRot="1" noChangeAspect="1" noTextEdit="1"/>
          </p:cNvSpPr>
          <p:nvPr>
            <p:ph type="sldImg"/>
          </p:nvPr>
        </p:nvSpPr>
        <p:spPr>
          <a:xfrm>
            <a:off x="381000" y="685800"/>
            <a:ext cx="6096000" cy="3429000"/>
          </a:xfrm>
          <a:ln/>
        </p:spPr>
      </p:sp>
      <p:sp>
        <p:nvSpPr>
          <p:cNvPr id="88067" name="Notes Placeholder 2">
            <a:extLst>
              <a:ext uri="{FF2B5EF4-FFF2-40B4-BE49-F238E27FC236}">
                <a16:creationId xmlns:a16="http://schemas.microsoft.com/office/drawing/2014/main" id="{7F6B8885-5D74-4C25-F3B4-DAA0D927F737}"/>
              </a:ext>
            </a:extLst>
          </p:cNvPr>
          <p:cNvSpPr>
            <a:spLocks noGrp="1"/>
          </p:cNvSpPr>
          <p:nvPr>
            <p:ph type="body" idx="1"/>
          </p:nvPr>
        </p:nvSpPr>
        <p:spPr>
          <a:noFill/>
        </p:spPr>
        <p:txBody>
          <a:bodyPr/>
          <a:lstStyle/>
          <a:p>
            <a:pPr eaLnBrk="1" hangingPunct="1"/>
            <a:r>
              <a:rPr lang="en-US" altLang="en-US" b="1"/>
              <a:t>ĐIỀU LỆ ĐẢNG CỘNG SẢN VIỆT NAM</a:t>
            </a:r>
            <a:endParaRPr lang="en-US" altLang="en-US"/>
          </a:p>
          <a:p>
            <a:pPr eaLnBrk="1" hangingPunct="1"/>
            <a:r>
              <a:rPr lang="en-US" altLang="en-US" i="1"/>
              <a:t>(Đại hội đại biểu toàn quốc lần thứ XI của Đảng thông qua ngày 19 tháng 01 năm 2011)</a:t>
            </a:r>
            <a:r>
              <a:rPr lang="en-US" altLang="en-US"/>
              <a:t>. Điều lệ gồm 12 chương và 48 điều.</a:t>
            </a:r>
          </a:p>
        </p:txBody>
      </p:sp>
      <p:sp>
        <p:nvSpPr>
          <p:cNvPr id="88068" name="Slide Number Placeholder 3">
            <a:extLst>
              <a:ext uri="{FF2B5EF4-FFF2-40B4-BE49-F238E27FC236}">
                <a16:creationId xmlns:a16="http://schemas.microsoft.com/office/drawing/2014/main" id="{B7490E69-0687-0B61-171F-8E80F98905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512A62-BA99-45FC-A51F-91F3BB395E7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3009F5C-E1A2-55BC-3609-24999E563362}"/>
              </a:ext>
            </a:extLst>
          </p:cNvPr>
          <p:cNvSpPr>
            <a:spLocks noGrp="1" noRot="1" noChangeAspect="1" noTextEdit="1"/>
          </p:cNvSpPr>
          <p:nvPr>
            <p:ph type="sldImg"/>
          </p:nvPr>
        </p:nvSpPr>
        <p:spPr>
          <a:xfrm>
            <a:off x="381000" y="685800"/>
            <a:ext cx="6096000" cy="3429000"/>
          </a:xfrm>
          <a:ln/>
        </p:spPr>
      </p:sp>
      <p:sp>
        <p:nvSpPr>
          <p:cNvPr id="89091" name="Notes Placeholder 2">
            <a:extLst>
              <a:ext uri="{FF2B5EF4-FFF2-40B4-BE49-F238E27FC236}">
                <a16:creationId xmlns:a16="http://schemas.microsoft.com/office/drawing/2014/main" id="{5DBD6F3D-873C-AE83-903E-F9CFEE07B26D}"/>
              </a:ext>
            </a:extLst>
          </p:cNvPr>
          <p:cNvSpPr>
            <a:spLocks noGrp="1"/>
          </p:cNvSpPr>
          <p:nvPr>
            <p:ph type="body" idx="1"/>
          </p:nvPr>
        </p:nvSpPr>
        <p:spPr>
          <a:noFill/>
        </p:spPr>
        <p:txBody>
          <a:bodyPr/>
          <a:lstStyle/>
          <a:p>
            <a:pPr eaLnBrk="1" hangingPunct="1"/>
            <a:r>
              <a:rPr lang="vi-VN" altLang="en-US"/>
              <a:t>- Ngày 17-6-1929, Đông Dương Cộng sản Đảng được thành lập ở Bắc Kỳ.</a:t>
            </a:r>
          </a:p>
          <a:p>
            <a:pPr eaLnBrk="1" hangingPunct="1"/>
            <a:r>
              <a:rPr lang="vi-VN" altLang="en-US"/>
              <a:t>- Mùa Thu năm 1929</a:t>
            </a:r>
            <a:r>
              <a:rPr lang="vi-VN" altLang="en-US" i="1"/>
              <a:t>, </a:t>
            </a:r>
            <a:r>
              <a:rPr lang="vi-VN" altLang="en-US"/>
              <a:t>An Nam Cộng sản Đảng được thành lập ở Nam Kỳ.</a:t>
            </a:r>
          </a:p>
          <a:p>
            <a:pPr eaLnBrk="1" hangingPunct="1"/>
            <a:r>
              <a:rPr lang="vi-VN" altLang="en-US"/>
              <a:t>- Ngày l-l-1930, Đông Dương Cộng sản Liên đoàn được thành lập ở Trung Kỳ.</a:t>
            </a:r>
          </a:p>
          <a:p>
            <a:pPr eaLnBrk="1" hangingPunct="1"/>
            <a:r>
              <a:rPr lang="vi-VN" altLang="en-US"/>
              <a:t>Từ ngày 6-l đến ngày 7-2-1930, Hội nghị hợp nhất ba tổ chức cộng sản họp tại bán đảo Cửu Long (Hương Cảng, Trung Quốc) dưới sự chủ trì của đồng chí Nguyễn Ái Quốc. Hội nghị nhất trí thành lập một đảng thống nhất, lấy tên là Đảng Cộng sản Việt Nam; thông qua </a:t>
            </a:r>
            <a:r>
              <a:rPr lang="vi-VN" altLang="en-US" i="1"/>
              <a:t>Chánh cương vắn tắt, Sách lược vắn tắt, Chương trình tóm tắt, Điều lệ vắn tắt của Đảng.</a:t>
            </a:r>
            <a:endParaRPr lang="en-US" altLang="en-US" i="1"/>
          </a:p>
          <a:p>
            <a:pPr eaLnBrk="1" hangingPunct="1"/>
            <a:r>
              <a:rPr lang="vi-VN" altLang="en-US"/>
              <a:t>Mạc Tư Khoa là tên gọi theo Hán Việt của Mát-xcơ-va hay tiếng Anh là Moscow. Mạc Tư Khoa trước đây là thủ đô của liên bang Xô Viết. Sau khi liên bang Xô Viết tan rã vào năm 1991, thì ngày nay Mạc Tư Khoa hay Mát-xcơ-va là thủ đô của Liên bang Nga.</a:t>
            </a:r>
            <a:endParaRPr lang="en-US" altLang="en-US"/>
          </a:p>
          <a:p>
            <a:pPr eaLnBrk="1" hangingPunct="1"/>
            <a:r>
              <a:rPr lang="vi-VN" altLang="en-US"/>
              <a:t>Ngày 8 tháng 2 năm </a:t>
            </a:r>
            <a:r>
              <a:rPr lang="vi-VN" altLang="en-US">
                <a:hlinkClick r:id="rId3" tooltip="1941"/>
              </a:rPr>
              <a:t>1941</a:t>
            </a:r>
            <a:r>
              <a:rPr lang="vi-VN" altLang="en-US"/>
              <a:t>, khi về nước, </a:t>
            </a:r>
            <a:r>
              <a:rPr lang="vi-VN" altLang="en-US">
                <a:hlinkClick r:id="rId4" tooltip="Hồ Chí Minh"/>
              </a:rPr>
              <a:t>Hồ Chí Minh</a:t>
            </a:r>
            <a:r>
              <a:rPr lang="vi-VN" altLang="en-US"/>
              <a:t> đã sống và làm việc trong hang Cốc Bó và đặt tên dòng suối trước cửa hang là "suối Lênin" và ngọn núi có hang này là "núi Các Mác".</a:t>
            </a:r>
            <a:endParaRPr lang="en-US" altLang="en-US"/>
          </a:p>
        </p:txBody>
      </p:sp>
      <p:sp>
        <p:nvSpPr>
          <p:cNvPr id="89092" name="Slide Number Placeholder 3">
            <a:extLst>
              <a:ext uri="{FF2B5EF4-FFF2-40B4-BE49-F238E27FC236}">
                <a16:creationId xmlns:a16="http://schemas.microsoft.com/office/drawing/2014/main" id="{F45D4414-4B21-58FF-DE44-2B95636F33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D3D5D0-0781-437E-BDD7-102B24B8FAD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4F57-D1C4-96D0-7CBB-C5BB1F02BD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CCA03-B085-77E3-036B-111AD5614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BC2C9-D37F-9098-79F0-0DFFAA789098}"/>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5" name="Footer Placeholder 4">
            <a:extLst>
              <a:ext uri="{FF2B5EF4-FFF2-40B4-BE49-F238E27FC236}">
                <a16:creationId xmlns:a16="http://schemas.microsoft.com/office/drawing/2014/main" id="{B53DB0A1-FC44-B1DB-79D3-352C75031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1E361-0BED-4E10-2587-F48B8F43A76A}"/>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1333015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0A6B-192B-B9CA-8945-AA44746191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211CC-AE19-FA70-4470-6742F7F63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57563-22B6-4F2B-B317-0A2B4421B4FF}"/>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5" name="Footer Placeholder 4">
            <a:extLst>
              <a:ext uri="{FF2B5EF4-FFF2-40B4-BE49-F238E27FC236}">
                <a16:creationId xmlns:a16="http://schemas.microsoft.com/office/drawing/2014/main" id="{732B13BF-7127-C0B0-D193-82437F7B7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821-EB60-7E6A-4A9E-70C9ABE9A0D9}"/>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41297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0EFA6-152D-7946-5A30-FBDA0E0DB6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923BD-2ADE-D37C-BBA2-21D45B25B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16B6F-09F1-66DF-8995-5C12FAEE0BB9}"/>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5" name="Footer Placeholder 4">
            <a:extLst>
              <a:ext uri="{FF2B5EF4-FFF2-40B4-BE49-F238E27FC236}">
                <a16:creationId xmlns:a16="http://schemas.microsoft.com/office/drawing/2014/main" id="{8CA811CE-5228-1667-D339-E123E2DF5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924AC-ACB6-F553-A365-A0F1291C1E41}"/>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1809826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DB56-4D53-03EE-27DA-A9A65393B7D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630BA0-B842-33C2-CD71-28462D383A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DBAE35-BB29-9234-377A-56E5DD2B44FB}"/>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5" name="Footer Placeholder 4">
            <a:extLst>
              <a:ext uri="{FF2B5EF4-FFF2-40B4-BE49-F238E27FC236}">
                <a16:creationId xmlns:a16="http://schemas.microsoft.com/office/drawing/2014/main" id="{853E810C-A8E5-F01B-909B-2D4C8B4FC9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8576E1-93A9-FFC1-D710-A067D16CF3AE}"/>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1449578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A3FE-83E8-DA46-6E7B-1CA40EF3738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6C60E5-805E-B477-891C-761B5F096CE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68F62-D655-B9EE-3734-5AB0339B85D6}"/>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5" name="Footer Placeholder 4">
            <a:extLst>
              <a:ext uri="{FF2B5EF4-FFF2-40B4-BE49-F238E27FC236}">
                <a16:creationId xmlns:a16="http://schemas.microsoft.com/office/drawing/2014/main" id="{5F194641-8AA5-7862-E4C3-80E261FD59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0EDAB8-0678-4D94-93BC-89FDF393BB7E}"/>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3359670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42C8-9C51-9890-03EC-A512F464B0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1B32B0-00A9-ABFA-6F6A-C01283DD950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31E916-3F85-A42F-EAE7-54FD6B2708A9}"/>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5" name="Footer Placeholder 4">
            <a:extLst>
              <a:ext uri="{FF2B5EF4-FFF2-40B4-BE49-F238E27FC236}">
                <a16:creationId xmlns:a16="http://schemas.microsoft.com/office/drawing/2014/main" id="{7C64A7A5-F36F-7F9B-7ECC-F69AF450DF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FA6449-9866-B6A1-8EEE-6DAAAA1C972A}"/>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124839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8C9F-4179-AB3A-22B2-5E91628792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512C2D-076D-CF4B-9D69-01E0422C0C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3A5A9E-F5B4-CAB3-22B9-F9EADD2F4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105F6D-9185-60FB-0FDD-B729AA1D68F6}"/>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6" name="Footer Placeholder 5">
            <a:extLst>
              <a:ext uri="{FF2B5EF4-FFF2-40B4-BE49-F238E27FC236}">
                <a16:creationId xmlns:a16="http://schemas.microsoft.com/office/drawing/2014/main" id="{6BA7541F-B7F9-3A25-B7F8-0B76DC392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D0DFA3-A752-75E9-87C2-3446FE1E1214}"/>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1769757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8592-496C-7C0E-6C41-4412C713E7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9E1B95A-6E79-15CC-FCB0-FD7AFDE5E3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42F0C5-5AE2-CBA8-4165-CDE66268411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35DE46-D84D-14D5-A4D3-D18BFE8790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85BAD-D8E6-4789-9BBC-A2153627561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CEDF8-2262-946E-2269-1C271BE0E730}"/>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8" name="Footer Placeholder 7">
            <a:extLst>
              <a:ext uri="{FF2B5EF4-FFF2-40B4-BE49-F238E27FC236}">
                <a16:creationId xmlns:a16="http://schemas.microsoft.com/office/drawing/2014/main" id="{D2A4213D-1EB5-F531-2A44-39A1ECD721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9357BA0-9525-82E8-ABC4-BC9D597CBBF4}"/>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292698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8625-B71A-C409-630F-7F12DA73CF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72694B8-7270-4111-E445-6D7F63DEDE2C}"/>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4" name="Footer Placeholder 3">
            <a:extLst>
              <a:ext uri="{FF2B5EF4-FFF2-40B4-BE49-F238E27FC236}">
                <a16:creationId xmlns:a16="http://schemas.microsoft.com/office/drawing/2014/main" id="{2A89A7E5-FE13-E126-4D1D-D24844770F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5ED9AE-72CA-C8C7-0484-C732334DFBDD}"/>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2819317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D3D43-D460-002B-C326-0E79038CE634}"/>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3" name="Footer Placeholder 2">
            <a:extLst>
              <a:ext uri="{FF2B5EF4-FFF2-40B4-BE49-F238E27FC236}">
                <a16:creationId xmlns:a16="http://schemas.microsoft.com/office/drawing/2014/main" id="{396EE2AF-2896-1012-5865-8DB3DD7FBA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EB5762-FA82-5B91-9189-D2520882C861}"/>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107621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5C63-3CE5-CBF4-7CDB-7C5FFD5431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CD5A5F-496E-1523-B6A3-294EF44C85F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68BCDE-64F4-C8C5-A35F-FB200ECC43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05C70-5305-6865-99CA-AC46195D2CB0}"/>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6" name="Footer Placeholder 5">
            <a:extLst>
              <a:ext uri="{FF2B5EF4-FFF2-40B4-BE49-F238E27FC236}">
                <a16:creationId xmlns:a16="http://schemas.microsoft.com/office/drawing/2014/main" id="{59CFDC3D-0CB2-EBF2-EAB5-ECF8A2DC70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8386A1-5746-FA08-8498-50E2AF257C9B}"/>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313392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4F8A-199A-13E7-B003-7F9985D82C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58316-E770-335D-DA1D-5829384E7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D36D8-ADEE-BF64-BF1F-BD72EECEFD58}"/>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5" name="Footer Placeholder 4">
            <a:extLst>
              <a:ext uri="{FF2B5EF4-FFF2-40B4-BE49-F238E27FC236}">
                <a16:creationId xmlns:a16="http://schemas.microsoft.com/office/drawing/2014/main" id="{6420C250-44E8-8500-905E-A88D9853C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1AB43-7484-E24E-AEDC-A332D1C48966}"/>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147111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F566-C7B0-68E0-DB2F-4C0C3CE2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D0462E-00BC-B4A0-42A9-A28C933B53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25CDB4-4C76-A2EC-05ED-FD0716041A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BCBEF-1222-B2D6-EB77-2D54A8F6BE26}"/>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6" name="Footer Placeholder 5">
            <a:extLst>
              <a:ext uri="{FF2B5EF4-FFF2-40B4-BE49-F238E27FC236}">
                <a16:creationId xmlns:a16="http://schemas.microsoft.com/office/drawing/2014/main" id="{D3E498B6-23B7-8F1F-F47C-578A68363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E576CF-691F-89BD-0D37-AA1A1EB865F3}"/>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308990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4787-DDA6-E08B-DBE5-3D699DBB7D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AA9C4-5ABA-343D-6CBD-4035344BE7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9273B-0C30-C2CF-2913-C94EE991E1A5}"/>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5" name="Footer Placeholder 4">
            <a:extLst>
              <a:ext uri="{FF2B5EF4-FFF2-40B4-BE49-F238E27FC236}">
                <a16:creationId xmlns:a16="http://schemas.microsoft.com/office/drawing/2014/main" id="{A2DB84F4-FB98-027F-B2C8-EEC3CB685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906251-9D37-8AB0-7CC3-3BA64216A7E5}"/>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3483962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9FCD8-6282-1260-C5E1-BB43D3B7FEC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3A78C6-5DB9-FF23-119F-E55608EDB6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AB93E-EDA2-FABB-F3BC-0E4D874F5A00}"/>
              </a:ext>
            </a:extLst>
          </p:cNvPr>
          <p:cNvSpPr>
            <a:spLocks noGrp="1"/>
          </p:cNvSpPr>
          <p:nvPr>
            <p:ph type="dt" sz="half" idx="10"/>
          </p:nvPr>
        </p:nvSpPr>
        <p:spPr>
          <a:xfrm>
            <a:off x="838200" y="6356350"/>
            <a:ext cx="2743200" cy="365125"/>
          </a:xfrm>
          <a:prstGeom prst="rect">
            <a:avLst/>
          </a:prstGeom>
        </p:spPr>
        <p:txBody>
          <a:bodyPr/>
          <a:lstStyle/>
          <a:p>
            <a:fld id="{1302D984-B22E-4F9A-B2C5-47E16BBF5C04}" type="datetimeFigureOut">
              <a:rPr lang="en-US" smtClean="0"/>
              <a:t>5/10/2023</a:t>
            </a:fld>
            <a:endParaRPr lang="en-US"/>
          </a:p>
        </p:txBody>
      </p:sp>
      <p:sp>
        <p:nvSpPr>
          <p:cNvPr id="5" name="Footer Placeholder 4">
            <a:extLst>
              <a:ext uri="{FF2B5EF4-FFF2-40B4-BE49-F238E27FC236}">
                <a16:creationId xmlns:a16="http://schemas.microsoft.com/office/drawing/2014/main" id="{10F6B63F-49A5-2CF1-A10A-CF0604280C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A99067-C4B7-BE35-E2D9-11877E1F3E51}"/>
              </a:ext>
            </a:extLst>
          </p:cNvPr>
          <p:cNvSpPr>
            <a:spLocks noGrp="1"/>
          </p:cNvSpPr>
          <p:nvPr>
            <p:ph type="sldNum" sz="quarter" idx="12"/>
          </p:nvPr>
        </p:nvSpPr>
        <p:spPr>
          <a:xfrm>
            <a:off x="8610600" y="6356350"/>
            <a:ext cx="2743200" cy="365125"/>
          </a:xfrm>
          <a:prstGeom prst="rect">
            <a:avLst/>
          </a:prstGeom>
        </p:spPr>
        <p:txBody>
          <a:bodyPr/>
          <a:lstStyle/>
          <a:p>
            <a:fld id="{7AEE0F86-9CE6-473E-A13D-BE8440FFB2E6}" type="slidenum">
              <a:rPr lang="en-US" smtClean="0"/>
              <a:t>‹#›</a:t>
            </a:fld>
            <a:endParaRPr lang="en-US"/>
          </a:p>
        </p:txBody>
      </p:sp>
    </p:spTree>
    <p:extLst>
      <p:ext uri="{BB962C8B-B14F-4D97-AF65-F5344CB8AC3E}">
        <p14:creationId xmlns:p14="http://schemas.microsoft.com/office/powerpoint/2010/main" val="73070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55C4-FD39-DE41-5D5E-24CB8676A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AE6A89-6638-1D5D-A8D7-301DCAE73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871C4-2E4B-A3E2-D18A-72AC5E3E9F3D}"/>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5" name="Footer Placeholder 4">
            <a:extLst>
              <a:ext uri="{FF2B5EF4-FFF2-40B4-BE49-F238E27FC236}">
                <a16:creationId xmlns:a16="http://schemas.microsoft.com/office/drawing/2014/main" id="{E18509AF-ABD7-6C67-BC33-26D36014D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2D1B0-8A7F-9EC5-2FDC-AA1E0EE2ECFF}"/>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353712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6048-BD24-999E-4563-9535BF981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379D5-DA1A-E3AD-808D-EAEB732E72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1F84F-6B5D-6DF3-968F-1523847AE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505A5-C5DA-7BD3-E9BA-083A3406FEE7}"/>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6" name="Footer Placeholder 5">
            <a:extLst>
              <a:ext uri="{FF2B5EF4-FFF2-40B4-BE49-F238E27FC236}">
                <a16:creationId xmlns:a16="http://schemas.microsoft.com/office/drawing/2014/main" id="{2AA93D99-2B22-9A3C-675D-77ABE524D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C2CD9-1756-42D7-5672-E481694901E1}"/>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381488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F7BD-7204-3D5B-F7F5-6B946989EA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99B127-956B-C04C-95BD-0925FCC9D1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E2D1D-891A-D042-EBA2-764CAA407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6026A-B21F-97F3-7244-00AA0B07D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E9E210-4E9D-7A96-7CEA-812D9A6F4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7E5848-1DCD-C971-0454-CB0FD89CEFAE}"/>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8" name="Footer Placeholder 7">
            <a:extLst>
              <a:ext uri="{FF2B5EF4-FFF2-40B4-BE49-F238E27FC236}">
                <a16:creationId xmlns:a16="http://schemas.microsoft.com/office/drawing/2014/main" id="{98352E5E-C772-5D5A-1129-D0412EFFAA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10AB5-CA27-BB54-CB16-6B03F8D6D84E}"/>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27727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8181-5397-9BC8-F592-97B8BF5EA1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AB7886-728E-4D8F-53E9-975B8FF10EEA}"/>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4" name="Footer Placeholder 3">
            <a:extLst>
              <a:ext uri="{FF2B5EF4-FFF2-40B4-BE49-F238E27FC236}">
                <a16:creationId xmlns:a16="http://schemas.microsoft.com/office/drawing/2014/main" id="{AFA058CB-D121-3151-FB9D-C40A59B4E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4A56A0-8DF6-2E67-F52E-4402C92B7CD8}"/>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161458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749AC-15C4-A9FE-0FBC-558A36B9142A}"/>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3" name="Footer Placeholder 2">
            <a:extLst>
              <a:ext uri="{FF2B5EF4-FFF2-40B4-BE49-F238E27FC236}">
                <a16:creationId xmlns:a16="http://schemas.microsoft.com/office/drawing/2014/main" id="{E5824BD9-061E-19D1-ED97-BAA8C78C24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83D982-21BA-9402-E4AE-9C30A515A8C6}"/>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375989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B774-04AE-997A-A1FF-C00E27717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363C0-71A8-4BAE-B43A-9E5FB83B0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41B7A-8501-86D7-B652-1197888A7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1DF184-6930-95A4-5BF2-6B03FD98C330}"/>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6" name="Footer Placeholder 5">
            <a:extLst>
              <a:ext uri="{FF2B5EF4-FFF2-40B4-BE49-F238E27FC236}">
                <a16:creationId xmlns:a16="http://schemas.microsoft.com/office/drawing/2014/main" id="{5A02C4B0-FB33-E8C8-CA3B-B1239C559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00D1B-491B-61BF-A8F4-FBBB20EDBD3B}"/>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263913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EED6-A23E-77DE-438A-DC1820783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A14D22-FB41-80B3-D406-58F5313E4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22181-77B9-3417-610D-EB64D6403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81CA7-D07A-5E23-D33A-B7739B0A5E43}"/>
              </a:ext>
            </a:extLst>
          </p:cNvPr>
          <p:cNvSpPr>
            <a:spLocks noGrp="1"/>
          </p:cNvSpPr>
          <p:nvPr>
            <p:ph type="dt" sz="half" idx="10"/>
          </p:nvPr>
        </p:nvSpPr>
        <p:spPr/>
        <p:txBody>
          <a:bodyPr/>
          <a:lstStyle/>
          <a:p>
            <a:fld id="{F62EB78B-C422-49C4-8D0F-FBBA841737FE}" type="datetimeFigureOut">
              <a:rPr lang="en-US" smtClean="0"/>
              <a:t>5/10/2023</a:t>
            </a:fld>
            <a:endParaRPr lang="en-US"/>
          </a:p>
        </p:txBody>
      </p:sp>
      <p:sp>
        <p:nvSpPr>
          <p:cNvPr id="6" name="Footer Placeholder 5">
            <a:extLst>
              <a:ext uri="{FF2B5EF4-FFF2-40B4-BE49-F238E27FC236}">
                <a16:creationId xmlns:a16="http://schemas.microsoft.com/office/drawing/2014/main" id="{CCEC97D4-7840-3571-6980-1CD6D5FE1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58740-234D-A39A-7A6E-E07581FFD03F}"/>
              </a:ext>
            </a:extLst>
          </p:cNvPr>
          <p:cNvSpPr>
            <a:spLocks noGrp="1"/>
          </p:cNvSpPr>
          <p:nvPr>
            <p:ph type="sldNum" sz="quarter" idx="12"/>
          </p:nvPr>
        </p:nvSpPr>
        <p:spPr/>
        <p:txBody>
          <a:bodyPr/>
          <a:lstStyle/>
          <a:p>
            <a:fld id="{5AD6EDB0-1F67-4A24-A312-86D7A9466352}" type="slidenum">
              <a:rPr lang="en-US" smtClean="0"/>
              <a:t>‹#›</a:t>
            </a:fld>
            <a:endParaRPr lang="en-US"/>
          </a:p>
        </p:txBody>
      </p:sp>
    </p:spTree>
    <p:extLst>
      <p:ext uri="{BB962C8B-B14F-4D97-AF65-F5344CB8AC3E}">
        <p14:creationId xmlns:p14="http://schemas.microsoft.com/office/powerpoint/2010/main" val="88635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B08F2-011C-060D-1FED-5913CBE3E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586F1-BAE1-372C-CC36-172228622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A41B-5CB3-1C74-9DED-DA116066C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EB78B-C422-49C4-8D0F-FBBA841737FE}" type="datetimeFigureOut">
              <a:rPr lang="en-US" smtClean="0"/>
              <a:t>5/10/2023</a:t>
            </a:fld>
            <a:endParaRPr lang="en-US"/>
          </a:p>
        </p:txBody>
      </p:sp>
      <p:sp>
        <p:nvSpPr>
          <p:cNvPr id="5" name="Footer Placeholder 4">
            <a:extLst>
              <a:ext uri="{FF2B5EF4-FFF2-40B4-BE49-F238E27FC236}">
                <a16:creationId xmlns:a16="http://schemas.microsoft.com/office/drawing/2014/main" id="{B1EF86B8-09DA-EDB4-DF16-2451321FB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43F6AA-6CC0-8D0E-6257-18596A390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6EDB0-1F67-4A24-A312-86D7A9466352}" type="slidenum">
              <a:rPr lang="en-US" smtClean="0"/>
              <a:t>‹#›</a:t>
            </a:fld>
            <a:endParaRPr lang="en-US"/>
          </a:p>
        </p:txBody>
      </p:sp>
      <p:pic>
        <p:nvPicPr>
          <p:cNvPr id="8" name="Picture 7">
            <a:extLst>
              <a:ext uri="{FF2B5EF4-FFF2-40B4-BE49-F238E27FC236}">
                <a16:creationId xmlns:a16="http://schemas.microsoft.com/office/drawing/2014/main" id="{122D3EA1-CC5E-84DE-F1AB-2B890408E9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381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226498-6F0B-C39C-6C81-5896CB930CE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6097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4.jpeg"/><Relationship Id="rId18" Type="http://schemas.openxmlformats.org/officeDocument/2006/relationships/slide" Target="slide9.xml"/><Relationship Id="rId3" Type="http://schemas.openxmlformats.org/officeDocument/2006/relationships/audio" Target="../media/media1.WAV"/><Relationship Id="rId7" Type="http://schemas.openxmlformats.org/officeDocument/2006/relationships/audio" Target="../media/audio1.wav"/><Relationship Id="rId12" Type="http://schemas.openxmlformats.org/officeDocument/2006/relationships/image" Target="../media/image13.emf"/><Relationship Id="rId17" Type="http://schemas.openxmlformats.org/officeDocument/2006/relationships/image" Target="../media/image18.png"/><Relationship Id="rId2" Type="http://schemas.microsoft.com/office/2007/relationships/media" Target="../media/media1.WAV"/><Relationship Id="rId16" Type="http://schemas.openxmlformats.org/officeDocument/2006/relationships/image" Target="../media/image17.png"/><Relationship Id="rId1" Type="http://schemas.openxmlformats.org/officeDocument/2006/relationships/tags" Target="../tags/tag1.xml"/><Relationship Id="rId6" Type="http://schemas.openxmlformats.org/officeDocument/2006/relationships/slideLayout" Target="../slideLayouts/slideLayout18.xml"/><Relationship Id="rId11" Type="http://schemas.openxmlformats.org/officeDocument/2006/relationships/image" Target="../media/image12.png"/><Relationship Id="rId5" Type="http://schemas.openxmlformats.org/officeDocument/2006/relationships/audio" Target="../media/media2.WAV"/><Relationship Id="rId15" Type="http://schemas.openxmlformats.org/officeDocument/2006/relationships/image" Target="../media/image16.png"/><Relationship Id="rId10" Type="http://schemas.openxmlformats.org/officeDocument/2006/relationships/image" Target="../media/image11.png"/><Relationship Id="rId4" Type="http://schemas.microsoft.com/office/2007/relationships/media" Target="../media/media2.WAV"/><Relationship Id="rId9" Type="http://schemas.openxmlformats.org/officeDocument/2006/relationships/audio" Target="../media/audio3.wav"/><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2.png"/><Relationship Id="rId18" Type="http://schemas.openxmlformats.org/officeDocument/2006/relationships/image" Target="../media/image19.png"/><Relationship Id="rId3" Type="http://schemas.openxmlformats.org/officeDocument/2006/relationships/audio" Target="../media/media1.WAV"/><Relationship Id="rId7" Type="http://schemas.openxmlformats.org/officeDocument/2006/relationships/notesSlide" Target="../notesSlides/notesSlide1.xml"/><Relationship Id="rId12" Type="http://schemas.openxmlformats.org/officeDocument/2006/relationships/slide" Target="slide10.xml"/><Relationship Id="rId17" Type="http://schemas.openxmlformats.org/officeDocument/2006/relationships/image" Target="../media/image16.png"/><Relationship Id="rId2" Type="http://schemas.microsoft.com/office/2007/relationships/media" Target="../media/media1.WAV"/><Relationship Id="rId16" Type="http://schemas.openxmlformats.org/officeDocument/2006/relationships/image" Target="../media/image15.png"/><Relationship Id="rId20" Type="http://schemas.openxmlformats.org/officeDocument/2006/relationships/slide" Target="slide9.xml"/><Relationship Id="rId1" Type="http://schemas.openxmlformats.org/officeDocument/2006/relationships/tags" Target="../tags/tag2.xml"/><Relationship Id="rId6" Type="http://schemas.openxmlformats.org/officeDocument/2006/relationships/slideLayout" Target="../slideLayouts/slideLayout18.xml"/><Relationship Id="rId11" Type="http://schemas.openxmlformats.org/officeDocument/2006/relationships/image" Target="../media/image11.png"/><Relationship Id="rId5" Type="http://schemas.openxmlformats.org/officeDocument/2006/relationships/audio" Target="../media/media2.WAV"/><Relationship Id="rId15" Type="http://schemas.openxmlformats.org/officeDocument/2006/relationships/image" Target="../media/image14.jpeg"/><Relationship Id="rId10" Type="http://schemas.openxmlformats.org/officeDocument/2006/relationships/audio" Target="../media/audio3.wav"/><Relationship Id="rId19" Type="http://schemas.openxmlformats.org/officeDocument/2006/relationships/image" Target="../media/image18.png"/><Relationship Id="rId4" Type="http://schemas.microsoft.com/office/2007/relationships/media" Target="../media/media2.WAV"/><Relationship Id="rId9" Type="http://schemas.openxmlformats.org/officeDocument/2006/relationships/audio" Target="../media/audio2.wav"/><Relationship Id="rId1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4.jpeg"/><Relationship Id="rId18" Type="http://schemas.openxmlformats.org/officeDocument/2006/relationships/slide" Target="slide9.xml"/><Relationship Id="rId3" Type="http://schemas.openxmlformats.org/officeDocument/2006/relationships/audio" Target="../media/media1.WAV"/><Relationship Id="rId7" Type="http://schemas.openxmlformats.org/officeDocument/2006/relationships/audio" Target="../media/audio1.wav"/><Relationship Id="rId12" Type="http://schemas.openxmlformats.org/officeDocument/2006/relationships/image" Target="../media/image13.emf"/><Relationship Id="rId17" Type="http://schemas.openxmlformats.org/officeDocument/2006/relationships/image" Target="../media/image18.png"/><Relationship Id="rId2" Type="http://schemas.microsoft.com/office/2007/relationships/media" Target="../media/media1.WAV"/><Relationship Id="rId16" Type="http://schemas.openxmlformats.org/officeDocument/2006/relationships/image" Target="../media/image20.png"/><Relationship Id="rId1" Type="http://schemas.openxmlformats.org/officeDocument/2006/relationships/tags" Target="../tags/tag3.xml"/><Relationship Id="rId6" Type="http://schemas.openxmlformats.org/officeDocument/2006/relationships/slideLayout" Target="../slideLayouts/slideLayout18.xml"/><Relationship Id="rId11" Type="http://schemas.openxmlformats.org/officeDocument/2006/relationships/image" Target="../media/image12.png"/><Relationship Id="rId5" Type="http://schemas.openxmlformats.org/officeDocument/2006/relationships/audio" Target="../media/media2.WAV"/><Relationship Id="rId15" Type="http://schemas.openxmlformats.org/officeDocument/2006/relationships/image" Target="../media/image16.png"/><Relationship Id="rId10" Type="http://schemas.openxmlformats.org/officeDocument/2006/relationships/image" Target="../media/image11.png"/><Relationship Id="rId4" Type="http://schemas.microsoft.com/office/2007/relationships/media" Target="../media/media2.WAV"/><Relationship Id="rId9" Type="http://schemas.openxmlformats.org/officeDocument/2006/relationships/audio" Target="../media/audio3.wav"/><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3.emf"/><Relationship Id="rId18" Type="http://schemas.openxmlformats.org/officeDocument/2006/relationships/image" Target="../media/image18.png"/><Relationship Id="rId3" Type="http://schemas.openxmlformats.org/officeDocument/2006/relationships/audio" Target="../media/media1.WAV"/><Relationship Id="rId7" Type="http://schemas.openxmlformats.org/officeDocument/2006/relationships/notesSlide" Target="../notesSlides/notesSlide2.xml"/><Relationship Id="rId12" Type="http://schemas.openxmlformats.org/officeDocument/2006/relationships/image" Target="../media/image12.png"/><Relationship Id="rId17" Type="http://schemas.openxmlformats.org/officeDocument/2006/relationships/image" Target="../media/image21.png"/><Relationship Id="rId2" Type="http://schemas.microsoft.com/office/2007/relationships/media" Target="../media/media1.WAV"/><Relationship Id="rId16" Type="http://schemas.openxmlformats.org/officeDocument/2006/relationships/image" Target="../media/image16.png"/><Relationship Id="rId1" Type="http://schemas.openxmlformats.org/officeDocument/2006/relationships/tags" Target="../tags/tag4.xml"/><Relationship Id="rId6" Type="http://schemas.openxmlformats.org/officeDocument/2006/relationships/slideLayout" Target="../slideLayouts/slideLayout18.xml"/><Relationship Id="rId11" Type="http://schemas.openxmlformats.org/officeDocument/2006/relationships/image" Target="../media/image11.png"/><Relationship Id="rId5" Type="http://schemas.openxmlformats.org/officeDocument/2006/relationships/audio" Target="../media/media2.WAV"/><Relationship Id="rId15" Type="http://schemas.openxmlformats.org/officeDocument/2006/relationships/image" Target="../media/image15.png"/><Relationship Id="rId10" Type="http://schemas.openxmlformats.org/officeDocument/2006/relationships/audio" Target="../media/audio3.wav"/><Relationship Id="rId19" Type="http://schemas.openxmlformats.org/officeDocument/2006/relationships/slide" Target="slide9.xml"/><Relationship Id="rId4" Type="http://schemas.microsoft.com/office/2007/relationships/media" Target="../media/media2.WAV"/><Relationship Id="rId9" Type="http://schemas.openxmlformats.org/officeDocument/2006/relationships/audio" Target="../media/audio2.wav"/><Relationship Id="rId1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4.jpeg"/><Relationship Id="rId3" Type="http://schemas.openxmlformats.org/officeDocument/2006/relationships/audio" Target="../media/media1.WAV"/><Relationship Id="rId7" Type="http://schemas.openxmlformats.org/officeDocument/2006/relationships/audio" Target="../media/audio1.wav"/><Relationship Id="rId12" Type="http://schemas.openxmlformats.org/officeDocument/2006/relationships/image" Target="../media/image13.emf"/><Relationship Id="rId17" Type="http://schemas.openxmlformats.org/officeDocument/2006/relationships/slide" Target="slide9.xml"/><Relationship Id="rId2" Type="http://schemas.microsoft.com/office/2007/relationships/media" Target="../media/media1.WAV"/><Relationship Id="rId16" Type="http://schemas.openxmlformats.org/officeDocument/2006/relationships/image" Target="../media/image18.png"/><Relationship Id="rId1" Type="http://schemas.openxmlformats.org/officeDocument/2006/relationships/tags" Target="../tags/tag5.xml"/><Relationship Id="rId6" Type="http://schemas.openxmlformats.org/officeDocument/2006/relationships/slideLayout" Target="../slideLayouts/slideLayout18.xml"/><Relationship Id="rId11" Type="http://schemas.openxmlformats.org/officeDocument/2006/relationships/image" Target="../media/image12.png"/><Relationship Id="rId5" Type="http://schemas.openxmlformats.org/officeDocument/2006/relationships/audio" Target="../media/media2.WAV"/><Relationship Id="rId15" Type="http://schemas.openxmlformats.org/officeDocument/2006/relationships/image" Target="../media/image16.png"/><Relationship Id="rId10" Type="http://schemas.openxmlformats.org/officeDocument/2006/relationships/image" Target="../media/image11.png"/><Relationship Id="rId4" Type="http://schemas.microsoft.com/office/2007/relationships/media" Target="../media/media2.WAV"/><Relationship Id="rId9" Type="http://schemas.openxmlformats.org/officeDocument/2006/relationships/audio" Target="../media/audio3.wav"/><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13.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FDF5-8E19-475D-7EA4-D408FE5286E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988F0C4-F83C-30D0-3FF6-DD9753223F54}"/>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739917D7-6CE3-A054-2FE8-AD3986D3C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A0A22D6-9C72-3096-6FA8-5EB7B4401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70400"/>
            <a:ext cx="2632841" cy="2387600"/>
          </a:xfrm>
          <a:prstGeom prst="rect">
            <a:avLst/>
          </a:prstGeom>
        </p:spPr>
      </p:pic>
      <p:sp>
        <p:nvSpPr>
          <p:cNvPr id="9" name="TextBox 8">
            <a:extLst>
              <a:ext uri="{FF2B5EF4-FFF2-40B4-BE49-F238E27FC236}">
                <a16:creationId xmlns:a16="http://schemas.microsoft.com/office/drawing/2014/main" id="{B9C058D3-FCB2-AE6B-296F-F691249453CB}"/>
              </a:ext>
            </a:extLst>
          </p:cNvPr>
          <p:cNvSpPr txBox="1"/>
          <p:nvPr/>
        </p:nvSpPr>
        <p:spPr>
          <a:xfrm>
            <a:off x="433539" y="1182027"/>
            <a:ext cx="822172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36: ĐIỀU HÒA MÔI TRƯỜNG TRONG CỦA CƠ THỂ NGƯỜI</a:t>
            </a:r>
          </a:p>
        </p:txBody>
      </p:sp>
    </p:spTree>
    <p:extLst>
      <p:ext uri="{BB962C8B-B14F-4D97-AF65-F5344CB8AC3E}">
        <p14:creationId xmlns:p14="http://schemas.microsoft.com/office/powerpoint/2010/main" val="279953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F00D661-D09F-F2B0-AD7F-1D47E2AC1678}"/>
              </a:ext>
            </a:extLst>
          </p:cNvPr>
          <p:cNvSpPr/>
          <p:nvPr/>
        </p:nvSpPr>
        <p:spPr>
          <a:xfrm>
            <a:off x="3370672" y="44849"/>
            <a:ext cx="7712845" cy="1523602"/>
          </a:xfrm>
          <a:prstGeom prst="roundRect">
            <a:avLst/>
          </a:prstGeom>
          <a:solidFill>
            <a:srgbClr val="C00000"/>
          </a:solidFill>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r>
              <a:rPr lang="vi-VN" sz="3200" dirty="0">
                <a:solidFill>
                  <a:schemeClr val="bg1"/>
                </a:solidFill>
              </a:rPr>
              <a:t>Môi trường trong của cơ thể gồm:</a:t>
            </a:r>
            <a:endParaRPr kumimoji="0" lang="en-US" altLang="en-US" sz="9600" b="1" i="0" u="none" strike="noStrike" kern="1200" cap="none" spc="0" normalizeH="0" baseline="0" noProof="0" dirty="0">
              <a:ln>
                <a:noFill/>
              </a:ln>
              <a:solidFill>
                <a:schemeClr val="bg1"/>
              </a:solidFill>
              <a:effectLst/>
              <a:uLnTx/>
              <a:uFillTx/>
              <a:latin typeface="Calibri" panose="020F0502020204030204" pitchFamily="34" charset="0"/>
              <a:cs typeface="Times New Roman" panose="02020603050405020304" pitchFamily="18" charset="0"/>
            </a:endParaRPr>
          </a:p>
        </p:txBody>
      </p:sp>
      <p:grpSp>
        <p:nvGrpSpPr>
          <p:cNvPr id="5" name="Group 142">
            <a:extLst>
              <a:ext uri="{FF2B5EF4-FFF2-40B4-BE49-F238E27FC236}">
                <a16:creationId xmlns:a16="http://schemas.microsoft.com/office/drawing/2014/main" id="{BD07D57A-16B6-806B-090B-3D4CBC07F509}"/>
              </a:ext>
            </a:extLst>
          </p:cNvPr>
          <p:cNvGrpSpPr>
            <a:grpSpLocks/>
          </p:cNvGrpSpPr>
          <p:nvPr/>
        </p:nvGrpSpPr>
        <p:grpSpPr bwMode="auto">
          <a:xfrm>
            <a:off x="954088" y="-455613"/>
            <a:ext cx="2284413" cy="3122613"/>
            <a:chOff x="819" y="1243"/>
            <a:chExt cx="454" cy="518"/>
          </a:xfrm>
        </p:grpSpPr>
        <p:grpSp>
          <p:nvGrpSpPr>
            <p:cNvPr id="74793" name="Group 143">
              <a:extLst>
                <a:ext uri="{FF2B5EF4-FFF2-40B4-BE49-F238E27FC236}">
                  <a16:creationId xmlns:a16="http://schemas.microsoft.com/office/drawing/2014/main" id="{663C0D33-4E7F-213B-BCDE-CBC7DE5E4404}"/>
                </a:ext>
              </a:extLst>
            </p:cNvPr>
            <p:cNvGrpSpPr>
              <a:grpSpLocks/>
            </p:cNvGrpSpPr>
            <p:nvPr/>
          </p:nvGrpSpPr>
          <p:grpSpPr bwMode="auto">
            <a:xfrm>
              <a:off x="819" y="1243"/>
              <a:ext cx="454" cy="518"/>
              <a:chOff x="192" y="1917"/>
              <a:chExt cx="1042" cy="1102"/>
            </a:xfrm>
          </p:grpSpPr>
          <p:pic>
            <p:nvPicPr>
              <p:cNvPr id="11" name="Picture 144" descr="light_shadow">
                <a:extLst>
                  <a:ext uri="{FF2B5EF4-FFF2-40B4-BE49-F238E27FC236}">
                    <a16:creationId xmlns:a16="http://schemas.microsoft.com/office/drawing/2014/main" id="{A0132604-1C21-DEC5-2ED3-5713E7AE2105}"/>
                  </a:ext>
                </a:extLst>
              </p:cNvPr>
              <p:cNvPicPr>
                <a:picLocks noChangeAspect="1" noChangeArrowheads="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5" descr="circuler_1">
                <a:extLst>
                  <a:ext uri="{FF2B5EF4-FFF2-40B4-BE49-F238E27FC236}">
                    <a16:creationId xmlns:a16="http://schemas.microsoft.com/office/drawing/2014/main" id="{D4EFB6B9-8DB9-82A0-06C2-278DC33DAD44}"/>
                  </a:ext>
                </a:extLst>
              </p:cNvPr>
              <p:cNvPicPr>
                <a:picLocks noChangeAspect="1" noChangeArrowheads="1"/>
              </p:cNvPicPr>
              <p:nvPr/>
            </p:nvPicPr>
            <p:blipFill>
              <a:blip r:embed="rId11">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46">
                <a:extLst>
                  <a:ext uri="{FF2B5EF4-FFF2-40B4-BE49-F238E27FC236}">
                    <a16:creationId xmlns:a16="http://schemas.microsoft.com/office/drawing/2014/main" id="{F322ED1B-1ED9-AD16-1FC0-0B1C16A001D5}"/>
                  </a:ext>
                </a:extLst>
              </p:cNvPr>
              <p:cNvSpPr>
                <a:spLocks noChangeArrowheads="1"/>
              </p:cNvSpPr>
              <p:nvPr/>
            </p:nvSpPr>
            <p:spPr bwMode="gray">
              <a:xfrm>
                <a:off x="192" y="1917"/>
                <a:ext cx="1035" cy="1019"/>
              </a:xfrm>
              <a:prstGeom prst="ellipse">
                <a:avLst/>
              </a:prstGeom>
              <a:ln/>
            </p:spPr>
            <p:style>
              <a:lnRef idx="1">
                <a:schemeClr val="accent2"/>
              </a:lnRef>
              <a:fillRef idx="3">
                <a:schemeClr val="accent2"/>
              </a:fillRef>
              <a:effectRef idx="2">
                <a:schemeClr val="accent2"/>
              </a:effectRef>
              <a:fontRef idx="minor">
                <a:schemeClr val="lt1"/>
              </a:fontRef>
            </p:style>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1"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pic>
          <p:nvPicPr>
            <p:cNvPr id="10" name="Picture 147" descr="Picture2">
              <a:extLst>
                <a:ext uri="{FF2B5EF4-FFF2-40B4-BE49-F238E27FC236}">
                  <a16:creationId xmlns:a16="http://schemas.microsoft.com/office/drawing/2014/main" id="{91FB2252-34E5-4C3C-D6CA-C9C80CB029A5}"/>
                </a:ext>
              </a:extLst>
            </p:cNvPr>
            <p:cNvPicPr>
              <a:picLocks noChangeAspect="1" noChangeArrowheads="1"/>
            </p:cNvPicPr>
            <p:nvPr/>
          </p:nvPicPr>
          <p:blipFill>
            <a:blip r:embed="rId1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3BBD7102-0F6B-9878-5B6C-B6A4C907F9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0000" b="49512"/>
          <a:stretch/>
        </p:blipFill>
        <p:spPr>
          <a:xfrm>
            <a:off x="1603162" y="2006513"/>
            <a:ext cx="571352" cy="769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15B6580.wav">
            <a:hlinkClick r:id="" action="ppaction://media"/>
            <a:extLst>
              <a:ext uri="{FF2B5EF4-FFF2-40B4-BE49-F238E27FC236}">
                <a16:creationId xmlns:a16="http://schemas.microsoft.com/office/drawing/2014/main" id="{A41F6226-6538-AF6D-10CD-C3DB99C9F1FE}"/>
              </a:ext>
            </a:extLst>
          </p:cNvPr>
          <p:cNvPicPr>
            <a:picLocks noChangeAspect="1"/>
          </p:cNvPicPr>
          <p:nvPr>
            <a:audioFile r:link="rId3"/>
            <p:extLst>
              <p:ext uri="{DAA4B4D4-6D71-4841-9C94-3DE7FCFB9230}">
                <p14:media xmlns:p14="http://schemas.microsoft.com/office/powerpoint/2010/main" r:embed="rId2"/>
              </p:ext>
            </p:extLst>
          </p:nvPr>
        </p:nvPicPr>
        <p:blipFill>
          <a:blip r:embed="rId14">
            <a:extLst>
              <a:ext uri="{28A0092B-C50C-407E-A947-70E740481C1C}">
                <a14:useLocalDpi xmlns:a14="http://schemas.microsoft.com/office/drawing/2010/main" val="0"/>
              </a:ext>
            </a:extLst>
          </a:blip>
          <a:srcRect/>
          <a:stretch>
            <a:fillRect/>
          </a:stretch>
        </p:blipFill>
        <p:spPr bwMode="auto">
          <a:xfrm>
            <a:off x="-1741488" y="3175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FF66CE1-C81F-8D9A-892F-22E2ED67278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95650" y="280988"/>
            <a:ext cx="5905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212596.wav">
            <a:hlinkClick r:id="" action="ppaction://media"/>
            <a:extLst>
              <a:ext uri="{FF2B5EF4-FFF2-40B4-BE49-F238E27FC236}">
                <a16:creationId xmlns:a16="http://schemas.microsoft.com/office/drawing/2014/main" id="{EBD6970E-8E9F-7CA5-61B6-F048488AD329}"/>
              </a:ext>
            </a:extLst>
          </p:cNvPr>
          <p:cNvPicPr>
            <a:picLocks noChangeAspect="1"/>
          </p:cNvPicPr>
          <p:nvPr>
            <a:audioFile r:link="rId5"/>
            <p:extLst>
              <p:ext uri="{DAA4B4D4-6D71-4841-9C94-3DE7FCFB9230}">
                <p14:media xmlns:p14="http://schemas.microsoft.com/office/powerpoint/2010/main" r:embed="rId4"/>
              </p:ext>
            </p:extLst>
          </p:nvPr>
        </p:nvPicPr>
        <p:blipFill>
          <a:blip r:embed="rId14">
            <a:extLst>
              <a:ext uri="{28A0092B-C50C-407E-A947-70E740481C1C}">
                <a14:useLocalDpi xmlns:a14="http://schemas.microsoft.com/office/drawing/2010/main" val="0"/>
              </a:ext>
            </a:extLst>
          </a:blip>
          <a:srcRect/>
          <a:stretch>
            <a:fillRect/>
          </a:stretch>
        </p:blipFill>
        <p:spPr bwMode="auto">
          <a:xfrm>
            <a:off x="-1611313" y="10668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252E1FC0-BD78-ECC7-35AD-74F67F90E7DB}"/>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4EAE48CF-EE73-450A-1388-D4B0C1F8BECD}"/>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432D553C-FD06-CD07-4CDE-D13F55E47115}"/>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749DC53D-763E-842A-D235-DC7FEF70E3A1}"/>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1A7DD0C0-21BD-C596-4FE3-81BF1E153BE5}"/>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85D5CE5F-18DF-43A4-1CD6-DD4635BA02F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9BEB5C65-6EBA-8393-CF12-1863754A33E7}"/>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06</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DA373E90-6561-776E-F270-52AB3EEF0EA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07</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A69862B6-C6E6-C7EF-22BE-41D6EE7AA2F5}"/>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08</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62C6BE0-658C-1BB0-5DD1-413AE199B28E}"/>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09</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A28F8F05-23D8-06F6-7004-E55F92703037}"/>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D5B1D1BF-AE27-CB8D-9765-9A94912EB99C}"/>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33F01D3A-162D-6A8B-36F2-EE784F42039A}"/>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125960B4-ACC2-7280-9860-FAFDB6280508}"/>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035E7E06-C7E7-C99A-3579-D771A5A4DAE1}"/>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4" name="TextBox 33">
            <a:extLst>
              <a:ext uri="{FF2B5EF4-FFF2-40B4-BE49-F238E27FC236}">
                <a16:creationId xmlns:a16="http://schemas.microsoft.com/office/drawing/2014/main" id="{DC05F07B-6DFE-08AC-7A55-CA1DC5BB79DA}"/>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dirty="0">
                <a:ln>
                  <a:noFill/>
                </a:ln>
                <a:solidFill>
                  <a:sysClr val="windowText" lastClr="000000"/>
                </a:solidFill>
                <a:effectLst/>
                <a:uLnTx/>
                <a:uFillTx/>
                <a:latin typeface="Calibri"/>
                <a:ea typeface="+mn-ea"/>
                <a:cs typeface="+mn-cs"/>
              </a:rPr>
              <a:t>15</a:t>
            </a:r>
            <a:endParaRPr kumimoji="0" lang="vi-VN" sz="4799"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35" name="Donut 34">
            <a:extLst>
              <a:ext uri="{FF2B5EF4-FFF2-40B4-BE49-F238E27FC236}">
                <a16:creationId xmlns:a16="http://schemas.microsoft.com/office/drawing/2014/main" id="{71B5E501-99C4-59A2-D2C1-04429F754026}"/>
              </a:ext>
            </a:extLst>
          </p:cNvPr>
          <p:cNvSpPr/>
          <p:nvPr/>
        </p:nvSpPr>
        <p:spPr>
          <a:xfrm>
            <a:off x="3071814" y="1371600"/>
            <a:ext cx="966787" cy="129540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3999"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 name="Isosceles Triangle 1">
            <a:extLst>
              <a:ext uri="{FF2B5EF4-FFF2-40B4-BE49-F238E27FC236}">
                <a16:creationId xmlns:a16="http://schemas.microsoft.com/office/drawing/2014/main" id="{63E70964-B3AB-2E4F-E060-92F81C404BC4}"/>
              </a:ext>
            </a:extLst>
          </p:cNvPr>
          <p:cNvSpPr/>
          <p:nvPr/>
        </p:nvSpPr>
        <p:spPr>
          <a:xfrm rot="5400000">
            <a:off x="1604963" y="3025776"/>
            <a:ext cx="906463" cy="563562"/>
          </a:xfrm>
          <a:prstGeom prst="triangl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CE472419-8EA6-6ABE-4958-303879904B38}"/>
              </a:ext>
            </a:extLst>
          </p:cNvPr>
          <p:cNvSpPr/>
          <p:nvPr/>
        </p:nvSpPr>
        <p:spPr>
          <a:xfrm rot="5400000">
            <a:off x="1604169" y="4004469"/>
            <a:ext cx="908050" cy="563562"/>
          </a:xfrm>
          <a:prstGeom prst="triangl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77156349-9264-11E2-A8BE-0E9AA7EAD827}"/>
              </a:ext>
            </a:extLst>
          </p:cNvPr>
          <p:cNvSpPr/>
          <p:nvPr/>
        </p:nvSpPr>
        <p:spPr>
          <a:xfrm rot="5400000">
            <a:off x="1604963" y="6045201"/>
            <a:ext cx="906463" cy="563562"/>
          </a:xfrm>
          <a:prstGeom prst="triangle">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7">
            <a:extLst>
              <a:ext uri="{FF2B5EF4-FFF2-40B4-BE49-F238E27FC236}">
                <a16:creationId xmlns:a16="http://schemas.microsoft.com/office/drawing/2014/main" id="{15C5F156-5C8C-6B8F-59CE-E8508A8B03A0}"/>
              </a:ext>
            </a:extLst>
          </p:cNvPr>
          <p:cNvSpPr/>
          <p:nvPr/>
        </p:nvSpPr>
        <p:spPr>
          <a:xfrm rot="5400000">
            <a:off x="1604963" y="5022851"/>
            <a:ext cx="906463" cy="563562"/>
          </a:xfrm>
          <a:prstGeom prst="triangl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A7C52BA1-EC04-8BB5-665E-5FE86123DCEC}"/>
              </a:ext>
            </a:extLst>
          </p:cNvPr>
          <p:cNvSpPr/>
          <p:nvPr/>
        </p:nvSpPr>
        <p:spPr>
          <a:xfrm>
            <a:off x="2317750" y="2828925"/>
            <a:ext cx="8097838" cy="952500"/>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kumimoji="0" lang="en-SG" altLang="en-US" sz="2400" i="0" u="none" strike="noStrike" kern="1200" cap="none" spc="0" normalizeH="0" baseline="0" noProof="0" dirty="0">
                <a:ln>
                  <a:noFill/>
                </a:ln>
                <a:solidFill>
                  <a:schemeClr val="bg1"/>
                </a:solidFill>
                <a:effectLst/>
                <a:uLnTx/>
                <a:uFillTx/>
                <a:latin typeface="Calibri" panose="020F0502020204030204" pitchFamily="34" charset="0"/>
              </a:rPr>
              <a:t> </a:t>
            </a:r>
            <a:r>
              <a:rPr lang="vi-VN" sz="2400" dirty="0">
                <a:solidFill>
                  <a:schemeClr val="bg1"/>
                </a:solidFill>
              </a:rPr>
              <a:t>Máu, nước mô, bạch huyết</a:t>
            </a:r>
            <a:endParaRPr kumimoji="0" lang="en-US" altLang="en-US" sz="2400" i="0" u="none" strike="noStrike" kern="1200" cap="none" spc="0" normalizeH="0" baseline="0" noProof="0" dirty="0">
              <a:ln>
                <a:noFill/>
              </a:ln>
              <a:solidFill>
                <a:schemeClr val="bg1"/>
              </a:solidFill>
              <a:effectLst/>
              <a:uLnTx/>
              <a:uFillTx/>
              <a:latin typeface="Calibri" panose="020F0502020204030204" pitchFamily="34" charset="0"/>
              <a:cs typeface="Times New Roman" panose="02020603050405020304" pitchFamily="18" charset="0"/>
            </a:endParaRPr>
          </a:p>
        </p:txBody>
      </p:sp>
      <p:sp>
        <p:nvSpPr>
          <p:cNvPr id="39" name="Rounded Rectangle 38">
            <a:extLst>
              <a:ext uri="{FF2B5EF4-FFF2-40B4-BE49-F238E27FC236}">
                <a16:creationId xmlns:a16="http://schemas.microsoft.com/office/drawing/2014/main" id="{A22F71E7-2364-15CC-EB01-EDE9B934E9BA}"/>
              </a:ext>
            </a:extLst>
          </p:cNvPr>
          <p:cNvSpPr/>
          <p:nvPr/>
        </p:nvSpPr>
        <p:spPr>
          <a:xfrm>
            <a:off x="2317750" y="3810000"/>
            <a:ext cx="8097838" cy="9525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lang="vi-VN" sz="2400" dirty="0">
                <a:solidFill>
                  <a:schemeClr val="bg1"/>
                </a:solidFill>
              </a:rPr>
              <a:t>Nước mô, các tế bào máu, kháng thể.</a:t>
            </a:r>
            <a:endParaRPr kumimoji="0" lang="en-US" altLang="en-US" sz="2400" b="1" i="0" u="none" strike="noStrike" kern="1200" cap="none" spc="0" normalizeH="0" baseline="0" noProof="0" dirty="0">
              <a:ln>
                <a:noFill/>
              </a:ln>
              <a:solidFill>
                <a:schemeClr val="bg1"/>
              </a:solidFill>
              <a:effectLst/>
              <a:uLnTx/>
              <a:uFillTx/>
              <a:latin typeface="Calibri" panose="020F0502020204030204" pitchFamily="34" charset="0"/>
              <a:cs typeface="Times New Roman" panose="02020603050405020304" pitchFamily="18" charset="0"/>
            </a:endParaRPr>
          </a:p>
        </p:txBody>
      </p:sp>
      <p:sp>
        <p:nvSpPr>
          <p:cNvPr id="40" name="Rounded Rectangle 39">
            <a:extLst>
              <a:ext uri="{FF2B5EF4-FFF2-40B4-BE49-F238E27FC236}">
                <a16:creationId xmlns:a16="http://schemas.microsoft.com/office/drawing/2014/main" id="{23A76A30-520A-735F-9D0B-19E31CE122A5}"/>
              </a:ext>
            </a:extLst>
          </p:cNvPr>
          <p:cNvSpPr/>
          <p:nvPr/>
        </p:nvSpPr>
        <p:spPr>
          <a:xfrm>
            <a:off x="2349501" y="4827589"/>
            <a:ext cx="8099425" cy="954087"/>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lang="vi-VN" sz="2400" dirty="0">
                <a:solidFill>
                  <a:schemeClr val="bg1"/>
                </a:solidFill>
              </a:rPr>
              <a:t>Huyết tương, các tế bào máu, kháng thể</a:t>
            </a:r>
            <a:endPar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1" name="Rounded Rectangle 40">
            <a:extLst>
              <a:ext uri="{FF2B5EF4-FFF2-40B4-BE49-F238E27FC236}">
                <a16:creationId xmlns:a16="http://schemas.microsoft.com/office/drawing/2014/main" id="{8FE65053-88ED-DD69-AE4C-BF965EF46D4B}"/>
              </a:ext>
            </a:extLst>
          </p:cNvPr>
          <p:cNvSpPr/>
          <p:nvPr/>
        </p:nvSpPr>
        <p:spPr>
          <a:xfrm>
            <a:off x="2349501" y="5832475"/>
            <a:ext cx="8099425" cy="952500"/>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lang="vi-VN" sz="2400" dirty="0">
                <a:solidFill>
                  <a:schemeClr val="bg1"/>
                </a:solidFill>
              </a:rPr>
              <a:t>Máu, nước mô, bạch cầu</a:t>
            </a:r>
            <a:endPar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82C80A2-44A3-D8D5-118E-35A2894E9BB1}"/>
              </a:ext>
            </a:extLst>
          </p:cNvPr>
          <p:cNvSpPr txBox="1"/>
          <p:nvPr/>
        </p:nvSpPr>
        <p:spPr>
          <a:xfrm>
            <a:off x="1754189" y="2990851"/>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A</a:t>
            </a:r>
          </a:p>
        </p:txBody>
      </p:sp>
      <p:sp>
        <p:nvSpPr>
          <p:cNvPr id="43" name="TextBox 42">
            <a:extLst>
              <a:ext uri="{FF2B5EF4-FFF2-40B4-BE49-F238E27FC236}">
                <a16:creationId xmlns:a16="http://schemas.microsoft.com/office/drawing/2014/main" id="{3C2958AA-A894-CAAE-8651-1FE7F16E02A1}"/>
              </a:ext>
            </a:extLst>
          </p:cNvPr>
          <p:cNvSpPr txBox="1"/>
          <p:nvPr/>
        </p:nvSpPr>
        <p:spPr>
          <a:xfrm>
            <a:off x="1741489" y="3962400"/>
            <a:ext cx="320675" cy="647700"/>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B</a:t>
            </a:r>
          </a:p>
        </p:txBody>
      </p:sp>
      <p:sp>
        <p:nvSpPr>
          <p:cNvPr id="44" name="TextBox 43">
            <a:extLst>
              <a:ext uri="{FF2B5EF4-FFF2-40B4-BE49-F238E27FC236}">
                <a16:creationId xmlns:a16="http://schemas.microsoft.com/office/drawing/2014/main" id="{DE345B1A-8E3E-36C9-7204-A6BBC25208BA}"/>
              </a:ext>
            </a:extLst>
          </p:cNvPr>
          <p:cNvSpPr txBox="1"/>
          <p:nvPr/>
        </p:nvSpPr>
        <p:spPr>
          <a:xfrm>
            <a:off x="1728789" y="498157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C</a:t>
            </a:r>
          </a:p>
        </p:txBody>
      </p:sp>
      <p:sp>
        <p:nvSpPr>
          <p:cNvPr id="45" name="TextBox 44">
            <a:extLst>
              <a:ext uri="{FF2B5EF4-FFF2-40B4-BE49-F238E27FC236}">
                <a16:creationId xmlns:a16="http://schemas.microsoft.com/office/drawing/2014/main" id="{A6400D1C-3707-A62F-CFC5-B0813BF6DF95}"/>
              </a:ext>
            </a:extLst>
          </p:cNvPr>
          <p:cNvSpPr txBox="1"/>
          <p:nvPr/>
        </p:nvSpPr>
        <p:spPr>
          <a:xfrm>
            <a:off x="1754189" y="600392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D</a:t>
            </a:r>
          </a:p>
        </p:txBody>
      </p:sp>
      <p:pic>
        <p:nvPicPr>
          <p:cNvPr id="47" name="Picture 7" descr="num1">
            <a:extLst>
              <a:ext uri="{FF2B5EF4-FFF2-40B4-BE49-F238E27FC236}">
                <a16:creationId xmlns:a16="http://schemas.microsoft.com/office/drawing/2014/main" id="{24F15CF7-D263-ECF9-18C2-DCCC21D83063}"/>
              </a:ext>
            </a:extLst>
          </p:cNvPr>
          <p:cNvPicPr>
            <a:picLocks noChangeAspect="1" noChangeArrowheads="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13746">
            <a:off x="1736779" y="-51169"/>
            <a:ext cx="801296" cy="1964466"/>
          </a:xfrm>
          <a:prstGeom prst="rect">
            <a:avLst/>
          </a:prstGeom>
          <a:noFill/>
          <a:extLst>
            <a:ext uri="{909E8E84-426E-40DD-AFC4-6F175D3DCCD1}">
              <a14:hiddenFill xmlns:a14="http://schemas.microsoft.com/office/drawing/2010/main">
                <a:solidFill>
                  <a:srgbClr val="FFFFFF"/>
                </a:solidFill>
              </a14:hiddenFill>
            </a:ext>
          </a:extLst>
        </p:spPr>
      </p:pic>
      <p:pic>
        <p:nvPicPr>
          <p:cNvPr id="74792" name="Đồ họa 6" descr="Cuốn sách đang mở">
            <a:hlinkClick r:id="" action="ppaction://noaction"/>
            <a:extLst>
              <a:ext uri="{FF2B5EF4-FFF2-40B4-BE49-F238E27FC236}">
                <a16:creationId xmlns:a16="http://schemas.microsoft.com/office/drawing/2014/main" id="{B5D9F8AE-A94F-DA77-5206-4D122A6B797F}"/>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153150" y="1741488"/>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hlinkClick r:id="rId18" action="ppaction://hlinksldjump"/>
            <a:extLst>
              <a:ext uri="{FF2B5EF4-FFF2-40B4-BE49-F238E27FC236}">
                <a16:creationId xmlns:a16="http://schemas.microsoft.com/office/drawing/2014/main" id="{568C0B29-E4E1-E9AD-FEC9-C195783E8FAD}"/>
              </a:ext>
            </a:extLst>
          </p:cNvPr>
          <p:cNvSpPr/>
          <p:nvPr/>
        </p:nvSpPr>
        <p:spPr>
          <a:xfrm>
            <a:off x="11165305" y="5332396"/>
            <a:ext cx="664143" cy="671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53" presetClass="entr" presetSubtype="16"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 calcmode="lin" valueType="num">
                                      <p:cBhvr>
                                        <p:cTn id="9" dur="1250" fill="hold"/>
                                        <p:tgtEl>
                                          <p:spTgt spid="47"/>
                                        </p:tgtEl>
                                        <p:attrNameLst>
                                          <p:attrName>ppt_w</p:attrName>
                                        </p:attrNameLst>
                                      </p:cBhvr>
                                      <p:tavLst>
                                        <p:tav tm="0">
                                          <p:val>
                                            <p:fltVal val="0"/>
                                          </p:val>
                                        </p:tav>
                                        <p:tav tm="100000">
                                          <p:val>
                                            <p:strVal val="#ppt_w"/>
                                          </p:val>
                                        </p:tav>
                                      </p:tavLst>
                                    </p:anim>
                                    <p:anim calcmode="lin" valueType="num">
                                      <p:cBhvr>
                                        <p:cTn id="10" dur="1250" fill="hold"/>
                                        <p:tgtEl>
                                          <p:spTgt spid="47"/>
                                        </p:tgtEl>
                                        <p:attrNameLst>
                                          <p:attrName>ppt_h</p:attrName>
                                        </p:attrNameLst>
                                      </p:cBhvr>
                                      <p:tavLst>
                                        <p:tav tm="0">
                                          <p:val>
                                            <p:fltVal val="0"/>
                                          </p:val>
                                        </p:tav>
                                        <p:tav tm="100000">
                                          <p:val>
                                            <p:strVal val="#ppt_h"/>
                                          </p:val>
                                        </p:tav>
                                      </p:tavLst>
                                    </p:anim>
                                    <p:animEffect transition="in" filter="fade">
                                      <p:cBhvr>
                                        <p:cTn id="11" dur="1250"/>
                                        <p:tgtEl>
                                          <p:spTgt spid="47"/>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125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125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75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3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0-#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750" fill="hold"/>
                                        <p:tgtEl>
                                          <p:spTgt spid="42"/>
                                        </p:tgtEl>
                                        <p:attrNameLst>
                                          <p:attrName>ppt_x</p:attrName>
                                        </p:attrNameLst>
                                      </p:cBhvr>
                                      <p:tavLst>
                                        <p:tav tm="0">
                                          <p:val>
                                            <p:strVal val="0-#ppt_w/2"/>
                                          </p:val>
                                        </p:tav>
                                        <p:tav tm="100000">
                                          <p:val>
                                            <p:strVal val="#ppt_x"/>
                                          </p:val>
                                        </p:tav>
                                      </p:tavLst>
                                    </p:anim>
                                    <p:anim calcmode="lin" valueType="num">
                                      <p:cBhvr additive="base">
                                        <p:cTn id="33" dur="750" fill="hold"/>
                                        <p:tgtEl>
                                          <p:spTgt spid="42"/>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75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250"/>
                                        <p:tgtEl>
                                          <p:spTgt spid="4"/>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7" name="bomb.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750" fill="hold"/>
                                        <p:tgtEl>
                                          <p:spTgt spid="36"/>
                                        </p:tgtEl>
                                        <p:attrNameLst>
                                          <p:attrName>ppt_x</p:attrName>
                                        </p:attrNameLst>
                                      </p:cBhvr>
                                      <p:tavLst>
                                        <p:tav tm="0">
                                          <p:val>
                                            <p:strVal val="0-#ppt_w/2"/>
                                          </p:val>
                                        </p:tav>
                                        <p:tav tm="100000">
                                          <p:val>
                                            <p:strVal val="#ppt_x"/>
                                          </p:val>
                                        </p:tav>
                                      </p:tavLst>
                                    </p:anim>
                                    <p:anim calcmode="lin" valueType="num">
                                      <p:cBhvr additive="base">
                                        <p:cTn id="42" dur="75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0-#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75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1250"/>
                                        <p:tgtEl>
                                          <p:spTgt spid="39"/>
                                        </p:tgtEl>
                                      </p:cBhvr>
                                    </p:animEffect>
                                  </p:childTnLst>
                                  <p:subTnLst>
                                    <p:audio>
                                      <p:cMediaNode vol="100000">
                                        <p:cTn display="0" masterRel="sameClick">
                                          <p:stCondLst>
                                            <p:cond evt="begin" delay="0">
                                              <p:tn val="47"/>
                                            </p:cond>
                                          </p:stCondLst>
                                          <p:endCondLst>
                                            <p:cond evt="onStopAudio" delay="0">
                                              <p:tgtEl>
                                                <p:sldTgt/>
                                              </p:tgtEl>
                                            </p:cond>
                                          </p:endCondLst>
                                        </p:cTn>
                                        <p:tgtEl>
                                          <p:sndTgt r:embed="rId7" name="bomb.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750" fill="hold"/>
                                        <p:tgtEl>
                                          <p:spTgt spid="38"/>
                                        </p:tgtEl>
                                        <p:attrNameLst>
                                          <p:attrName>ppt_x</p:attrName>
                                        </p:attrNameLst>
                                      </p:cBhvr>
                                      <p:tavLst>
                                        <p:tav tm="0">
                                          <p:val>
                                            <p:strVal val="0-#ppt_w/2"/>
                                          </p:val>
                                        </p:tav>
                                        <p:tav tm="100000">
                                          <p:val>
                                            <p:strVal val="#ppt_x"/>
                                          </p:val>
                                        </p:tav>
                                      </p:tavLst>
                                    </p:anim>
                                    <p:anim calcmode="lin" valueType="num">
                                      <p:cBhvr additive="base">
                                        <p:cTn id="55" dur="75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750" fill="hold"/>
                                        <p:tgtEl>
                                          <p:spTgt spid="44"/>
                                        </p:tgtEl>
                                        <p:attrNameLst>
                                          <p:attrName>ppt_x</p:attrName>
                                        </p:attrNameLst>
                                      </p:cBhvr>
                                      <p:tavLst>
                                        <p:tav tm="0">
                                          <p:val>
                                            <p:strVal val="0-#ppt_w/2"/>
                                          </p:val>
                                        </p:tav>
                                        <p:tav tm="100000">
                                          <p:val>
                                            <p:strVal val="#ppt_x"/>
                                          </p:val>
                                        </p:tav>
                                      </p:tavLst>
                                    </p:anim>
                                    <p:anim calcmode="lin" valueType="num">
                                      <p:cBhvr additive="base">
                                        <p:cTn id="59" dur="750" fill="hold"/>
                                        <p:tgtEl>
                                          <p:spTgt spid="44"/>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75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1250"/>
                                        <p:tgtEl>
                                          <p:spTgt spid="40"/>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7" name="bomb.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750" fill="hold"/>
                                        <p:tgtEl>
                                          <p:spTgt spid="37"/>
                                        </p:tgtEl>
                                        <p:attrNameLst>
                                          <p:attrName>ppt_x</p:attrName>
                                        </p:attrNameLst>
                                      </p:cBhvr>
                                      <p:tavLst>
                                        <p:tav tm="0">
                                          <p:val>
                                            <p:strVal val="0-#ppt_w/2"/>
                                          </p:val>
                                        </p:tav>
                                        <p:tav tm="100000">
                                          <p:val>
                                            <p:strVal val="#ppt_x"/>
                                          </p:val>
                                        </p:tav>
                                      </p:tavLst>
                                    </p:anim>
                                    <p:anim calcmode="lin" valueType="num">
                                      <p:cBhvr additive="base">
                                        <p:cTn id="68" dur="750" fill="hold"/>
                                        <p:tgtEl>
                                          <p:spTgt spid="3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0-#ppt_w/2"/>
                                          </p:val>
                                        </p:tav>
                                        <p:tav tm="100000">
                                          <p:val>
                                            <p:strVal val="#ppt_x"/>
                                          </p:val>
                                        </p:tav>
                                      </p:tavLst>
                                    </p:anim>
                                    <p:anim calcmode="lin" valueType="num">
                                      <p:cBhvr additive="base">
                                        <p:cTn id="72" dur="750" fill="hold"/>
                                        <p:tgtEl>
                                          <p:spTgt spid="45"/>
                                        </p:tgtEl>
                                        <p:attrNameLst>
                                          <p:attrName>ppt_y</p:attrName>
                                        </p:attrNameLst>
                                      </p:cBhvr>
                                      <p:tavLst>
                                        <p:tav tm="0">
                                          <p:val>
                                            <p:strVal val="#ppt_y"/>
                                          </p:val>
                                        </p:tav>
                                        <p:tav tm="100000">
                                          <p:val>
                                            <p:strVal val="#ppt_y"/>
                                          </p:val>
                                        </p:tav>
                                      </p:tavLst>
                                    </p:anim>
                                  </p:childTnLst>
                                </p:cTn>
                              </p:par>
                              <p:par>
                                <p:cTn id="73" presetID="22" presetClass="entr" presetSubtype="8" fill="hold" grpId="0" nodeType="withEffect">
                                  <p:stCondLst>
                                    <p:cond delay="75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1250"/>
                                        <p:tgtEl>
                                          <p:spTgt spid="41"/>
                                        </p:tgtEl>
                                      </p:cBhvr>
                                    </p:animEffect>
                                  </p:childTnLst>
                                  <p:subTnLst>
                                    <p:audio>
                                      <p:cMediaNode vol="100000">
                                        <p:cTn display="0" masterRel="sameClick">
                                          <p:stCondLst>
                                            <p:cond evt="begin" delay="0">
                                              <p:tn val="73"/>
                                            </p:cond>
                                          </p:stCondLst>
                                          <p:endCondLst>
                                            <p:cond evt="onStopAudio" delay="0">
                                              <p:tgtEl>
                                                <p:sldTgt/>
                                              </p:tgtEl>
                                            </p:cond>
                                          </p:endCondLst>
                                        </p:cTn>
                                        <p:tgtEl>
                                          <p:sndTgt r:embed="rId7"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76" fill="hold" display="0">
                  <p:stCondLst>
                    <p:cond delay="indefinite"/>
                  </p:stCondLst>
                  <p:endCondLst>
                    <p:cond evt="onStopAudio" delay="0">
                      <p:tgtEl>
                        <p:sldTgt/>
                      </p:tgtEl>
                    </p:cond>
                  </p:endCondLst>
                </p:cTn>
                <p:tgtEl>
                  <p:spTgt spid="16"/>
                </p:tgtEl>
              </p:cMediaNode>
            </p:audio>
            <p:seq concurrent="1" nextAc="seek">
              <p:cTn id="77" restart="whenNotActive" fill="hold" evtFilter="cancelBubble" nodeType="interactiveSeq">
                <p:stCondLst>
                  <p:cond evt="onClick" delay="0">
                    <p:tgtEl>
                      <p:spTgt spid="1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mediacall" presetSubtype="0" fill="hold" nodeType="clickEffect">
                                  <p:stCondLst>
                                    <p:cond delay="0"/>
                                  </p:stCondLst>
                                  <p:childTnLst>
                                    <p:cmd type="call" cmd="playFrom(0.0)">
                                      <p:cBhvr>
                                        <p:cTn id="81" dur="16735" fill="hold"/>
                                        <p:tgtEl>
                                          <p:spTgt spid="18"/>
                                        </p:tgtEl>
                                      </p:cBhvr>
                                    </p:cmd>
                                  </p:childTnLst>
                                </p:cTn>
                              </p:par>
                              <p:par>
                                <p:cTn id="82" presetID="1"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xit" presetSubtype="0" fill="hold" grpId="0" nodeType="withEffect">
                                  <p:stCondLst>
                                    <p:cond delay="1000"/>
                                  </p:stCondLst>
                                  <p:childTnLst>
                                    <p:set>
                                      <p:cBhvr>
                                        <p:cTn id="85" dur="1" fill="hold">
                                          <p:stCondLst>
                                            <p:cond delay="0"/>
                                          </p:stCondLst>
                                        </p:cTn>
                                        <p:tgtEl>
                                          <p:spTgt spid="34"/>
                                        </p:tgtEl>
                                        <p:attrNameLst>
                                          <p:attrName>style.visibility</p:attrName>
                                        </p:attrNameLst>
                                      </p:cBhvr>
                                      <p:to>
                                        <p:strVal val="hidden"/>
                                      </p:to>
                                    </p:set>
                                  </p:childTnLst>
                                </p:cTn>
                              </p:par>
                              <p:par>
                                <p:cTn id="86" presetID="21" presetClass="entr" presetSubtype="1"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heel(1)">
                                      <p:cBhvr>
                                        <p:cTn id="88" dur="1000"/>
                                        <p:tgtEl>
                                          <p:spTgt spid="35"/>
                                        </p:tgtEl>
                                      </p:cBhvr>
                                    </p:animEffect>
                                  </p:childTnLst>
                                </p:cTn>
                              </p:par>
                              <p:par>
                                <p:cTn id="89" presetID="1" presetClass="entr" presetSubtype="0" fill="hold" grpId="1" nodeType="withEffect">
                                  <p:stCondLst>
                                    <p:cond delay="100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xit" presetSubtype="0" fill="hold" grpId="0" nodeType="withEffect">
                                  <p:stCondLst>
                                    <p:cond delay="2000"/>
                                  </p:stCondLst>
                                  <p:childTnLst>
                                    <p:set>
                                      <p:cBhvr>
                                        <p:cTn id="92" dur="1" fill="hold">
                                          <p:stCondLst>
                                            <p:cond delay="0"/>
                                          </p:stCondLst>
                                        </p:cTn>
                                        <p:tgtEl>
                                          <p:spTgt spid="33"/>
                                        </p:tgtEl>
                                        <p:attrNameLst>
                                          <p:attrName>style.visibility</p:attrName>
                                        </p:attrNameLst>
                                      </p:cBhvr>
                                      <p:to>
                                        <p:strVal val="hidden"/>
                                      </p:to>
                                    </p:set>
                                  </p:childTnLst>
                                </p:cTn>
                              </p:par>
                              <p:par>
                                <p:cTn id="93" presetID="21" presetClass="entr" presetSubtype="1" fill="hold" nodeType="withEffect">
                                  <p:stCondLst>
                                    <p:cond delay="1000"/>
                                  </p:stCondLst>
                                  <p:childTnLst>
                                    <p:set>
                                      <p:cBhvr>
                                        <p:cTn id="94" dur="1" fill="hold">
                                          <p:stCondLst>
                                            <p:cond delay="0"/>
                                          </p:stCondLst>
                                        </p:cTn>
                                        <p:tgtEl>
                                          <p:spTgt spid="35"/>
                                        </p:tgtEl>
                                        <p:attrNameLst>
                                          <p:attrName>style.visibility</p:attrName>
                                        </p:attrNameLst>
                                      </p:cBhvr>
                                      <p:to>
                                        <p:strVal val="visible"/>
                                      </p:to>
                                    </p:set>
                                    <p:animEffect transition="in" filter="wheel(1)">
                                      <p:cBhvr>
                                        <p:cTn id="95" dur="1000"/>
                                        <p:tgtEl>
                                          <p:spTgt spid="35"/>
                                        </p:tgtEl>
                                      </p:cBhvr>
                                    </p:animEffect>
                                  </p:childTnLst>
                                  <p:subTnLst>
                                    <p:audio>
                                      <p:cMediaNode>
                                        <p:cTn display="0" masterRel="sameClick">
                                          <p:stCondLst>
                                            <p:cond evt="begin" delay="0">
                                              <p:tn val="93"/>
                                            </p:cond>
                                          </p:stCondLst>
                                          <p:endCondLst>
                                            <p:cond evt="onStopAudio" delay="0">
                                              <p:tgtEl>
                                                <p:sldTgt/>
                                              </p:tgtEl>
                                            </p:cond>
                                          </p:endCondLst>
                                        </p:cTn>
                                        <p:tgtEl>
                                          <p:sndTgt r:embed="rId8" name="coin.wav"/>
                                        </p:tgtEl>
                                      </p:cMediaNode>
                                    </p:audio>
                                  </p:subTnLst>
                                </p:cTn>
                              </p:par>
                              <p:par>
                                <p:cTn id="96" presetID="1" presetClass="entr" presetSubtype="0" fill="hold" grpId="1" nodeType="withEffect">
                                  <p:stCondLst>
                                    <p:cond delay="2000"/>
                                  </p:stCondLst>
                                  <p:childTnLst>
                                    <p:set>
                                      <p:cBhvr>
                                        <p:cTn id="97" dur="1" fill="hold">
                                          <p:stCondLst>
                                            <p:cond delay="0"/>
                                          </p:stCondLst>
                                        </p:cTn>
                                        <p:tgtEl>
                                          <p:spTgt spid="32"/>
                                        </p:tgtEl>
                                        <p:attrNameLst>
                                          <p:attrName>style.visibility</p:attrName>
                                        </p:attrNameLst>
                                      </p:cBhvr>
                                      <p:to>
                                        <p:strVal val="visible"/>
                                      </p:to>
                                    </p:set>
                                  </p:childTnLst>
                                </p:cTn>
                              </p:par>
                              <p:par>
                                <p:cTn id="98" presetID="1" presetClass="exit" presetSubtype="0" fill="hold" grpId="0" nodeType="withEffect">
                                  <p:stCondLst>
                                    <p:cond delay="3000"/>
                                  </p:stCondLst>
                                  <p:childTnLst>
                                    <p:set>
                                      <p:cBhvr>
                                        <p:cTn id="99" dur="1" fill="hold">
                                          <p:stCondLst>
                                            <p:cond delay="0"/>
                                          </p:stCondLst>
                                        </p:cTn>
                                        <p:tgtEl>
                                          <p:spTgt spid="32"/>
                                        </p:tgtEl>
                                        <p:attrNameLst>
                                          <p:attrName>style.visibility</p:attrName>
                                        </p:attrNameLst>
                                      </p:cBhvr>
                                      <p:to>
                                        <p:strVal val="hidden"/>
                                      </p:to>
                                    </p:set>
                                  </p:childTnLst>
                                </p:cTn>
                              </p:par>
                              <p:par>
                                <p:cTn id="100" presetID="21" presetClass="entr" presetSubtype="1" fill="hold" nodeType="withEffect">
                                  <p:stCondLst>
                                    <p:cond delay="2000"/>
                                  </p:stCondLst>
                                  <p:childTnLst>
                                    <p:set>
                                      <p:cBhvr>
                                        <p:cTn id="101" dur="1" fill="hold">
                                          <p:stCondLst>
                                            <p:cond delay="0"/>
                                          </p:stCondLst>
                                        </p:cTn>
                                        <p:tgtEl>
                                          <p:spTgt spid="35"/>
                                        </p:tgtEl>
                                        <p:attrNameLst>
                                          <p:attrName>style.visibility</p:attrName>
                                        </p:attrNameLst>
                                      </p:cBhvr>
                                      <p:to>
                                        <p:strVal val="visible"/>
                                      </p:to>
                                    </p:set>
                                    <p:animEffect transition="in" filter="wheel(1)">
                                      <p:cBhvr>
                                        <p:cTn id="102" dur="1000"/>
                                        <p:tgtEl>
                                          <p:spTgt spid="35"/>
                                        </p:tgtEl>
                                      </p:cBhvr>
                                    </p:animEffect>
                                  </p:childTnLst>
                                  <p:subTnLst>
                                    <p:audio>
                                      <p:cMediaNode>
                                        <p:cTn display="0" masterRel="sameClick">
                                          <p:stCondLst>
                                            <p:cond evt="begin" delay="0">
                                              <p:tn val="100"/>
                                            </p:cond>
                                          </p:stCondLst>
                                          <p:endCondLst>
                                            <p:cond evt="onStopAudio" delay="0">
                                              <p:tgtEl>
                                                <p:sldTgt/>
                                              </p:tgtEl>
                                            </p:cond>
                                          </p:endCondLst>
                                        </p:cTn>
                                        <p:tgtEl>
                                          <p:sndTgt r:embed="rId8" name="coin.wav"/>
                                        </p:tgtEl>
                                      </p:cMediaNode>
                                    </p:audio>
                                  </p:subTnLst>
                                </p:cTn>
                              </p:par>
                              <p:par>
                                <p:cTn id="103" presetID="1" presetClass="entr" presetSubtype="0" fill="hold" grpId="1" nodeType="withEffect">
                                  <p:stCondLst>
                                    <p:cond delay="300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xit" presetSubtype="0" fill="hold" grpId="0" nodeType="withEffect">
                                  <p:stCondLst>
                                    <p:cond delay="4000"/>
                                  </p:stCondLst>
                                  <p:childTnLst>
                                    <p:set>
                                      <p:cBhvr>
                                        <p:cTn id="106" dur="1" fill="hold">
                                          <p:stCondLst>
                                            <p:cond delay="0"/>
                                          </p:stCondLst>
                                        </p:cTn>
                                        <p:tgtEl>
                                          <p:spTgt spid="31"/>
                                        </p:tgtEl>
                                        <p:attrNameLst>
                                          <p:attrName>style.visibility</p:attrName>
                                        </p:attrNameLst>
                                      </p:cBhvr>
                                      <p:to>
                                        <p:strVal val="hidden"/>
                                      </p:to>
                                    </p:set>
                                  </p:childTnLst>
                                </p:cTn>
                              </p:par>
                              <p:par>
                                <p:cTn id="107" presetID="21" presetClass="entr" presetSubtype="1" fill="hold" nodeType="withEffect">
                                  <p:stCondLst>
                                    <p:cond delay="3000"/>
                                  </p:stCondLst>
                                  <p:childTnLst>
                                    <p:set>
                                      <p:cBhvr>
                                        <p:cTn id="108" dur="1" fill="hold">
                                          <p:stCondLst>
                                            <p:cond delay="0"/>
                                          </p:stCondLst>
                                        </p:cTn>
                                        <p:tgtEl>
                                          <p:spTgt spid="35"/>
                                        </p:tgtEl>
                                        <p:attrNameLst>
                                          <p:attrName>style.visibility</p:attrName>
                                        </p:attrNameLst>
                                      </p:cBhvr>
                                      <p:to>
                                        <p:strVal val="visible"/>
                                      </p:to>
                                    </p:set>
                                    <p:animEffect transition="in" filter="wheel(1)">
                                      <p:cBhvr>
                                        <p:cTn id="109" dur="1000"/>
                                        <p:tgtEl>
                                          <p:spTgt spid="35"/>
                                        </p:tgtEl>
                                      </p:cBhvr>
                                    </p:animEffect>
                                  </p:childTnLst>
                                  <p:subTnLst>
                                    <p:audio>
                                      <p:cMediaNode>
                                        <p:cTn display="0" masterRel="sameClick">
                                          <p:stCondLst>
                                            <p:cond evt="begin" delay="0">
                                              <p:tn val="107"/>
                                            </p:cond>
                                          </p:stCondLst>
                                          <p:endCondLst>
                                            <p:cond evt="onStopAudio" delay="0">
                                              <p:tgtEl>
                                                <p:sldTgt/>
                                              </p:tgtEl>
                                            </p:cond>
                                          </p:endCondLst>
                                        </p:cTn>
                                        <p:tgtEl>
                                          <p:sndTgt r:embed="rId8" name="coin.wav"/>
                                        </p:tgtEl>
                                      </p:cMediaNode>
                                    </p:audio>
                                  </p:subTnLst>
                                </p:cTn>
                              </p:par>
                              <p:par>
                                <p:cTn id="110" presetID="1" presetClass="entr" presetSubtype="0" fill="hold" grpId="1" nodeType="withEffect">
                                  <p:stCondLst>
                                    <p:cond delay="4000"/>
                                  </p:stCondLst>
                                  <p:childTnLst>
                                    <p:set>
                                      <p:cBhvr>
                                        <p:cTn id="111" dur="1" fill="hold">
                                          <p:stCondLst>
                                            <p:cond delay="0"/>
                                          </p:stCondLst>
                                        </p:cTn>
                                        <p:tgtEl>
                                          <p:spTgt spid="30"/>
                                        </p:tgtEl>
                                        <p:attrNameLst>
                                          <p:attrName>style.visibility</p:attrName>
                                        </p:attrNameLst>
                                      </p:cBhvr>
                                      <p:to>
                                        <p:strVal val="visible"/>
                                      </p:to>
                                    </p:set>
                                  </p:childTnLst>
                                </p:cTn>
                              </p:par>
                              <p:par>
                                <p:cTn id="112" presetID="1" presetClass="exit" presetSubtype="0" fill="hold" grpId="0" nodeType="withEffect">
                                  <p:stCondLst>
                                    <p:cond delay="5000"/>
                                  </p:stCondLst>
                                  <p:childTnLst>
                                    <p:set>
                                      <p:cBhvr>
                                        <p:cTn id="113" dur="1" fill="hold">
                                          <p:stCondLst>
                                            <p:cond delay="0"/>
                                          </p:stCondLst>
                                        </p:cTn>
                                        <p:tgtEl>
                                          <p:spTgt spid="30"/>
                                        </p:tgtEl>
                                        <p:attrNameLst>
                                          <p:attrName>style.visibility</p:attrName>
                                        </p:attrNameLst>
                                      </p:cBhvr>
                                      <p:to>
                                        <p:strVal val="hidden"/>
                                      </p:to>
                                    </p:set>
                                  </p:childTnLst>
                                </p:cTn>
                              </p:par>
                              <p:par>
                                <p:cTn id="114" presetID="21" presetClass="entr" presetSubtype="1" fill="hold" nodeType="withEffect">
                                  <p:stCondLst>
                                    <p:cond delay="4000"/>
                                  </p:stCondLst>
                                  <p:childTnLst>
                                    <p:set>
                                      <p:cBhvr>
                                        <p:cTn id="115" dur="1" fill="hold">
                                          <p:stCondLst>
                                            <p:cond delay="0"/>
                                          </p:stCondLst>
                                        </p:cTn>
                                        <p:tgtEl>
                                          <p:spTgt spid="35"/>
                                        </p:tgtEl>
                                        <p:attrNameLst>
                                          <p:attrName>style.visibility</p:attrName>
                                        </p:attrNameLst>
                                      </p:cBhvr>
                                      <p:to>
                                        <p:strVal val="visible"/>
                                      </p:to>
                                    </p:set>
                                    <p:animEffect transition="in" filter="wheel(1)">
                                      <p:cBhvr>
                                        <p:cTn id="116" dur="1000"/>
                                        <p:tgtEl>
                                          <p:spTgt spid="35"/>
                                        </p:tgtEl>
                                      </p:cBhvr>
                                    </p:animEffect>
                                  </p:childTnLst>
                                  <p:subTnLst>
                                    <p:audio>
                                      <p:cMediaNode>
                                        <p:cTn display="0" masterRel="sameClick">
                                          <p:stCondLst>
                                            <p:cond evt="begin" delay="0">
                                              <p:tn val="114"/>
                                            </p:cond>
                                          </p:stCondLst>
                                          <p:endCondLst>
                                            <p:cond evt="onStopAudio" delay="0">
                                              <p:tgtEl>
                                                <p:sldTgt/>
                                              </p:tgtEl>
                                            </p:cond>
                                          </p:endCondLst>
                                        </p:cTn>
                                        <p:tgtEl>
                                          <p:sndTgt r:embed="rId8" name="coin.wav"/>
                                        </p:tgtEl>
                                      </p:cMediaNode>
                                    </p:audio>
                                  </p:subTnLst>
                                </p:cTn>
                              </p:par>
                              <p:par>
                                <p:cTn id="117" presetID="1" presetClass="entr" presetSubtype="0" fill="hold" grpId="1" nodeType="withEffect">
                                  <p:stCondLst>
                                    <p:cond delay="500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xit" presetSubtype="0" fill="hold" grpId="0" nodeType="withEffect">
                                  <p:stCondLst>
                                    <p:cond delay="6000"/>
                                  </p:stCondLst>
                                  <p:childTnLst>
                                    <p:set>
                                      <p:cBhvr>
                                        <p:cTn id="120" dur="1" fill="hold">
                                          <p:stCondLst>
                                            <p:cond delay="0"/>
                                          </p:stCondLst>
                                        </p:cTn>
                                        <p:tgtEl>
                                          <p:spTgt spid="29"/>
                                        </p:tgtEl>
                                        <p:attrNameLst>
                                          <p:attrName>style.visibility</p:attrName>
                                        </p:attrNameLst>
                                      </p:cBhvr>
                                      <p:to>
                                        <p:strVal val="hidden"/>
                                      </p:to>
                                    </p:set>
                                  </p:childTnLst>
                                </p:cTn>
                              </p:par>
                              <p:par>
                                <p:cTn id="121" presetID="21" presetClass="entr" presetSubtype="1" fill="hold" nodeType="withEffect">
                                  <p:stCondLst>
                                    <p:cond delay="5000"/>
                                  </p:stCondLst>
                                  <p:childTnLst>
                                    <p:set>
                                      <p:cBhvr>
                                        <p:cTn id="122" dur="1" fill="hold">
                                          <p:stCondLst>
                                            <p:cond delay="0"/>
                                          </p:stCondLst>
                                        </p:cTn>
                                        <p:tgtEl>
                                          <p:spTgt spid="35"/>
                                        </p:tgtEl>
                                        <p:attrNameLst>
                                          <p:attrName>style.visibility</p:attrName>
                                        </p:attrNameLst>
                                      </p:cBhvr>
                                      <p:to>
                                        <p:strVal val="visible"/>
                                      </p:to>
                                    </p:set>
                                    <p:animEffect transition="in" filter="wheel(1)">
                                      <p:cBhvr>
                                        <p:cTn id="123" dur="1000"/>
                                        <p:tgtEl>
                                          <p:spTgt spid="35"/>
                                        </p:tgtEl>
                                      </p:cBhvr>
                                    </p:animEffect>
                                  </p:childTnLst>
                                  <p:subTnLst>
                                    <p:audio>
                                      <p:cMediaNode>
                                        <p:cTn display="0" masterRel="sameClick">
                                          <p:stCondLst>
                                            <p:cond evt="begin" delay="0">
                                              <p:tn val="121"/>
                                            </p:cond>
                                          </p:stCondLst>
                                          <p:endCondLst>
                                            <p:cond evt="onStopAudio" delay="0">
                                              <p:tgtEl>
                                                <p:sldTgt/>
                                              </p:tgtEl>
                                            </p:cond>
                                          </p:endCondLst>
                                        </p:cTn>
                                        <p:tgtEl>
                                          <p:sndTgt r:embed="rId8" name="coin.wav"/>
                                        </p:tgtEl>
                                      </p:cMediaNode>
                                    </p:audio>
                                  </p:subTnLst>
                                </p:cTn>
                              </p:par>
                              <p:par>
                                <p:cTn id="124" presetID="1" presetClass="entr" presetSubtype="0" fill="hold" grpId="1" nodeType="withEffect">
                                  <p:stCondLst>
                                    <p:cond delay="6000"/>
                                  </p:stCondLst>
                                  <p:childTnLst>
                                    <p:set>
                                      <p:cBhvr>
                                        <p:cTn id="125" dur="1" fill="hold">
                                          <p:stCondLst>
                                            <p:cond delay="0"/>
                                          </p:stCondLst>
                                        </p:cTn>
                                        <p:tgtEl>
                                          <p:spTgt spid="28"/>
                                        </p:tgtEl>
                                        <p:attrNameLst>
                                          <p:attrName>style.visibility</p:attrName>
                                        </p:attrNameLst>
                                      </p:cBhvr>
                                      <p:to>
                                        <p:strVal val="visible"/>
                                      </p:to>
                                    </p:set>
                                  </p:childTnLst>
                                </p:cTn>
                              </p:par>
                              <p:par>
                                <p:cTn id="126" presetID="1" presetClass="exit" presetSubtype="0" fill="hold" grpId="0" nodeType="withEffect">
                                  <p:stCondLst>
                                    <p:cond delay="7000"/>
                                  </p:stCondLst>
                                  <p:childTnLst>
                                    <p:set>
                                      <p:cBhvr>
                                        <p:cTn id="127" dur="1" fill="hold">
                                          <p:stCondLst>
                                            <p:cond delay="0"/>
                                          </p:stCondLst>
                                        </p:cTn>
                                        <p:tgtEl>
                                          <p:spTgt spid="28"/>
                                        </p:tgtEl>
                                        <p:attrNameLst>
                                          <p:attrName>style.visibility</p:attrName>
                                        </p:attrNameLst>
                                      </p:cBhvr>
                                      <p:to>
                                        <p:strVal val="hidden"/>
                                      </p:to>
                                    </p:set>
                                  </p:childTnLst>
                                </p:cTn>
                              </p:par>
                              <p:par>
                                <p:cTn id="128" presetID="21" presetClass="entr" presetSubtype="1" fill="hold" nodeType="withEffect">
                                  <p:stCondLst>
                                    <p:cond delay="6000"/>
                                  </p:stCondLst>
                                  <p:childTnLst>
                                    <p:set>
                                      <p:cBhvr>
                                        <p:cTn id="129" dur="1" fill="hold">
                                          <p:stCondLst>
                                            <p:cond delay="0"/>
                                          </p:stCondLst>
                                        </p:cTn>
                                        <p:tgtEl>
                                          <p:spTgt spid="35"/>
                                        </p:tgtEl>
                                        <p:attrNameLst>
                                          <p:attrName>style.visibility</p:attrName>
                                        </p:attrNameLst>
                                      </p:cBhvr>
                                      <p:to>
                                        <p:strVal val="visible"/>
                                      </p:to>
                                    </p:set>
                                    <p:animEffect transition="in" filter="wheel(1)">
                                      <p:cBhvr>
                                        <p:cTn id="130" dur="1000"/>
                                        <p:tgtEl>
                                          <p:spTgt spid="35"/>
                                        </p:tgtEl>
                                      </p:cBhvr>
                                    </p:animEffect>
                                  </p:childTnLst>
                                  <p:subTnLst>
                                    <p:audio>
                                      <p:cMediaNode>
                                        <p:cTn display="0" masterRel="sameClick">
                                          <p:stCondLst>
                                            <p:cond evt="begin" delay="0">
                                              <p:tn val="128"/>
                                            </p:cond>
                                          </p:stCondLst>
                                          <p:endCondLst>
                                            <p:cond evt="onStopAudio" delay="0">
                                              <p:tgtEl>
                                                <p:sldTgt/>
                                              </p:tgtEl>
                                            </p:cond>
                                          </p:endCondLst>
                                        </p:cTn>
                                        <p:tgtEl>
                                          <p:sndTgt r:embed="rId8" name="coin.wav"/>
                                        </p:tgtEl>
                                      </p:cMediaNode>
                                    </p:audio>
                                  </p:subTnLst>
                                </p:cTn>
                              </p:par>
                              <p:par>
                                <p:cTn id="131" presetID="1" presetClass="entr" presetSubtype="0" fill="hold" grpId="1" nodeType="withEffect">
                                  <p:stCondLst>
                                    <p:cond delay="7000"/>
                                  </p:stCondLst>
                                  <p:childTnLst>
                                    <p:set>
                                      <p:cBhvr>
                                        <p:cTn id="132" dur="1" fill="hold">
                                          <p:stCondLst>
                                            <p:cond delay="0"/>
                                          </p:stCondLst>
                                        </p:cTn>
                                        <p:tgtEl>
                                          <p:spTgt spid="27"/>
                                        </p:tgtEl>
                                        <p:attrNameLst>
                                          <p:attrName>style.visibility</p:attrName>
                                        </p:attrNameLst>
                                      </p:cBhvr>
                                      <p:to>
                                        <p:strVal val="visible"/>
                                      </p:to>
                                    </p:set>
                                  </p:childTnLst>
                                </p:cTn>
                              </p:par>
                              <p:par>
                                <p:cTn id="133" presetID="1" presetClass="exit" presetSubtype="0" fill="hold" grpId="0" nodeType="withEffect">
                                  <p:stCondLst>
                                    <p:cond delay="8000"/>
                                  </p:stCondLst>
                                  <p:childTnLst>
                                    <p:set>
                                      <p:cBhvr>
                                        <p:cTn id="134" dur="1" fill="hold">
                                          <p:stCondLst>
                                            <p:cond delay="0"/>
                                          </p:stCondLst>
                                        </p:cTn>
                                        <p:tgtEl>
                                          <p:spTgt spid="27"/>
                                        </p:tgtEl>
                                        <p:attrNameLst>
                                          <p:attrName>style.visibility</p:attrName>
                                        </p:attrNameLst>
                                      </p:cBhvr>
                                      <p:to>
                                        <p:strVal val="hidden"/>
                                      </p:to>
                                    </p:set>
                                  </p:childTnLst>
                                </p:cTn>
                              </p:par>
                              <p:par>
                                <p:cTn id="135" presetID="21" presetClass="entr" presetSubtype="1" fill="hold" nodeType="withEffect">
                                  <p:stCondLst>
                                    <p:cond delay="7000"/>
                                  </p:stCondLst>
                                  <p:childTnLst>
                                    <p:set>
                                      <p:cBhvr>
                                        <p:cTn id="136" dur="1" fill="hold">
                                          <p:stCondLst>
                                            <p:cond delay="0"/>
                                          </p:stCondLst>
                                        </p:cTn>
                                        <p:tgtEl>
                                          <p:spTgt spid="35"/>
                                        </p:tgtEl>
                                        <p:attrNameLst>
                                          <p:attrName>style.visibility</p:attrName>
                                        </p:attrNameLst>
                                      </p:cBhvr>
                                      <p:to>
                                        <p:strVal val="visible"/>
                                      </p:to>
                                    </p:set>
                                    <p:animEffect transition="in" filter="wheel(1)">
                                      <p:cBhvr>
                                        <p:cTn id="137" dur="1000"/>
                                        <p:tgtEl>
                                          <p:spTgt spid="35"/>
                                        </p:tgtEl>
                                      </p:cBhvr>
                                    </p:animEffect>
                                  </p:childTnLst>
                                  <p:subTnLst>
                                    <p:audio>
                                      <p:cMediaNode>
                                        <p:cTn display="0" masterRel="sameClick">
                                          <p:stCondLst>
                                            <p:cond evt="begin" delay="0">
                                              <p:tn val="135"/>
                                            </p:cond>
                                          </p:stCondLst>
                                          <p:endCondLst>
                                            <p:cond evt="onStopAudio" delay="0">
                                              <p:tgtEl>
                                                <p:sldTgt/>
                                              </p:tgtEl>
                                            </p:cond>
                                          </p:endCondLst>
                                        </p:cTn>
                                        <p:tgtEl>
                                          <p:sndTgt r:embed="rId8" name="coin.wav"/>
                                        </p:tgtEl>
                                      </p:cMediaNode>
                                    </p:audio>
                                  </p:subTnLst>
                                </p:cTn>
                              </p:par>
                              <p:par>
                                <p:cTn id="138" presetID="1" presetClass="entr" presetSubtype="0" fill="hold" grpId="1" nodeType="withEffect">
                                  <p:stCondLst>
                                    <p:cond delay="8000"/>
                                  </p:stCondLst>
                                  <p:childTnLst>
                                    <p:set>
                                      <p:cBhvr>
                                        <p:cTn id="139" dur="1" fill="hold">
                                          <p:stCondLst>
                                            <p:cond delay="0"/>
                                          </p:stCondLst>
                                        </p:cTn>
                                        <p:tgtEl>
                                          <p:spTgt spid="26"/>
                                        </p:tgtEl>
                                        <p:attrNameLst>
                                          <p:attrName>style.visibility</p:attrName>
                                        </p:attrNameLst>
                                      </p:cBhvr>
                                      <p:to>
                                        <p:strVal val="visible"/>
                                      </p:to>
                                    </p:set>
                                  </p:childTnLst>
                                </p:cTn>
                              </p:par>
                              <p:par>
                                <p:cTn id="140" presetID="1" presetClass="exit" presetSubtype="0" fill="hold" grpId="0" nodeType="withEffect">
                                  <p:stCondLst>
                                    <p:cond delay="9000"/>
                                  </p:stCondLst>
                                  <p:childTnLst>
                                    <p:set>
                                      <p:cBhvr>
                                        <p:cTn id="141" dur="1" fill="hold">
                                          <p:stCondLst>
                                            <p:cond delay="0"/>
                                          </p:stCondLst>
                                        </p:cTn>
                                        <p:tgtEl>
                                          <p:spTgt spid="26"/>
                                        </p:tgtEl>
                                        <p:attrNameLst>
                                          <p:attrName>style.visibility</p:attrName>
                                        </p:attrNameLst>
                                      </p:cBhvr>
                                      <p:to>
                                        <p:strVal val="hidden"/>
                                      </p:to>
                                    </p:set>
                                  </p:childTnLst>
                                </p:cTn>
                              </p:par>
                              <p:par>
                                <p:cTn id="142" presetID="21" presetClass="entr" presetSubtype="1" fill="hold" nodeType="withEffect">
                                  <p:stCondLst>
                                    <p:cond delay="8000"/>
                                  </p:stCondLst>
                                  <p:childTnLst>
                                    <p:set>
                                      <p:cBhvr>
                                        <p:cTn id="143" dur="1" fill="hold">
                                          <p:stCondLst>
                                            <p:cond delay="0"/>
                                          </p:stCondLst>
                                        </p:cTn>
                                        <p:tgtEl>
                                          <p:spTgt spid="35"/>
                                        </p:tgtEl>
                                        <p:attrNameLst>
                                          <p:attrName>style.visibility</p:attrName>
                                        </p:attrNameLst>
                                      </p:cBhvr>
                                      <p:to>
                                        <p:strVal val="visible"/>
                                      </p:to>
                                    </p:set>
                                    <p:animEffect transition="in" filter="wheel(1)">
                                      <p:cBhvr>
                                        <p:cTn id="144" dur="1000"/>
                                        <p:tgtEl>
                                          <p:spTgt spid="35"/>
                                        </p:tgtEl>
                                      </p:cBhvr>
                                    </p:animEffect>
                                  </p:childTnLst>
                                  <p:subTnLst>
                                    <p:audio>
                                      <p:cMediaNode>
                                        <p:cTn display="0" masterRel="sameClick">
                                          <p:stCondLst>
                                            <p:cond evt="begin" delay="0">
                                              <p:tn val="142"/>
                                            </p:cond>
                                          </p:stCondLst>
                                          <p:endCondLst>
                                            <p:cond evt="onStopAudio" delay="0">
                                              <p:tgtEl>
                                                <p:sldTgt/>
                                              </p:tgtEl>
                                            </p:cond>
                                          </p:endCondLst>
                                        </p:cTn>
                                        <p:tgtEl>
                                          <p:sndTgt r:embed="rId8" name="coin.wav"/>
                                        </p:tgtEl>
                                      </p:cMediaNode>
                                    </p:audio>
                                  </p:subTnLst>
                                </p:cTn>
                              </p:par>
                              <p:par>
                                <p:cTn id="145" presetID="1" presetClass="entr" presetSubtype="0" fill="hold" grpId="1" nodeType="withEffect">
                                  <p:stCondLst>
                                    <p:cond delay="9000"/>
                                  </p:stCondLst>
                                  <p:childTnLst>
                                    <p:set>
                                      <p:cBhvr>
                                        <p:cTn id="146" dur="1" fill="hold">
                                          <p:stCondLst>
                                            <p:cond delay="0"/>
                                          </p:stCondLst>
                                        </p:cTn>
                                        <p:tgtEl>
                                          <p:spTgt spid="25"/>
                                        </p:tgtEl>
                                        <p:attrNameLst>
                                          <p:attrName>style.visibility</p:attrName>
                                        </p:attrNameLst>
                                      </p:cBhvr>
                                      <p:to>
                                        <p:strVal val="visible"/>
                                      </p:to>
                                    </p:set>
                                  </p:childTnLst>
                                </p:cTn>
                              </p:par>
                              <p:par>
                                <p:cTn id="147" presetID="1" presetClass="exit" presetSubtype="0" fill="hold" grpId="0" nodeType="withEffect">
                                  <p:stCondLst>
                                    <p:cond delay="10000"/>
                                  </p:stCondLst>
                                  <p:childTnLst>
                                    <p:set>
                                      <p:cBhvr>
                                        <p:cTn id="148" dur="1" fill="hold">
                                          <p:stCondLst>
                                            <p:cond delay="0"/>
                                          </p:stCondLst>
                                        </p:cTn>
                                        <p:tgtEl>
                                          <p:spTgt spid="25"/>
                                        </p:tgtEl>
                                        <p:attrNameLst>
                                          <p:attrName>style.visibility</p:attrName>
                                        </p:attrNameLst>
                                      </p:cBhvr>
                                      <p:to>
                                        <p:strVal val="hidden"/>
                                      </p:to>
                                    </p:set>
                                  </p:childTnLst>
                                </p:cTn>
                              </p:par>
                              <p:par>
                                <p:cTn id="149" presetID="21" presetClass="entr" presetSubtype="1" fill="hold" nodeType="withEffect">
                                  <p:stCondLst>
                                    <p:cond delay="9000"/>
                                  </p:stCondLst>
                                  <p:childTnLst>
                                    <p:set>
                                      <p:cBhvr>
                                        <p:cTn id="150" dur="1" fill="hold">
                                          <p:stCondLst>
                                            <p:cond delay="0"/>
                                          </p:stCondLst>
                                        </p:cTn>
                                        <p:tgtEl>
                                          <p:spTgt spid="35"/>
                                        </p:tgtEl>
                                        <p:attrNameLst>
                                          <p:attrName>style.visibility</p:attrName>
                                        </p:attrNameLst>
                                      </p:cBhvr>
                                      <p:to>
                                        <p:strVal val="visible"/>
                                      </p:to>
                                    </p:set>
                                    <p:animEffect transition="in" filter="wheel(1)">
                                      <p:cBhvr>
                                        <p:cTn id="151" dur="1000"/>
                                        <p:tgtEl>
                                          <p:spTgt spid="35"/>
                                        </p:tgtEl>
                                      </p:cBhvr>
                                    </p:animEffect>
                                  </p:childTnLst>
                                  <p:subTnLst>
                                    <p:audio>
                                      <p:cMediaNode>
                                        <p:cTn display="0" masterRel="sameClick">
                                          <p:stCondLst>
                                            <p:cond evt="begin" delay="0">
                                              <p:tn val="149"/>
                                            </p:cond>
                                          </p:stCondLst>
                                          <p:endCondLst>
                                            <p:cond evt="onStopAudio" delay="0">
                                              <p:tgtEl>
                                                <p:sldTgt/>
                                              </p:tgtEl>
                                            </p:cond>
                                          </p:endCondLst>
                                        </p:cTn>
                                        <p:tgtEl>
                                          <p:sndTgt r:embed="rId8" name="coin.wav"/>
                                        </p:tgtEl>
                                      </p:cMediaNode>
                                    </p:audio>
                                  </p:subTnLst>
                                </p:cTn>
                              </p:par>
                              <p:par>
                                <p:cTn id="152" presetID="1" presetClass="entr" presetSubtype="0" fill="hold" grpId="1" nodeType="withEffect">
                                  <p:stCondLst>
                                    <p:cond delay="10000"/>
                                  </p:stCondLst>
                                  <p:childTnLst>
                                    <p:set>
                                      <p:cBhvr>
                                        <p:cTn id="153" dur="1" fill="hold">
                                          <p:stCondLst>
                                            <p:cond delay="0"/>
                                          </p:stCondLst>
                                        </p:cTn>
                                        <p:tgtEl>
                                          <p:spTgt spid="24"/>
                                        </p:tgtEl>
                                        <p:attrNameLst>
                                          <p:attrName>style.visibility</p:attrName>
                                        </p:attrNameLst>
                                      </p:cBhvr>
                                      <p:to>
                                        <p:strVal val="visible"/>
                                      </p:to>
                                    </p:set>
                                  </p:childTnLst>
                                </p:cTn>
                              </p:par>
                              <p:par>
                                <p:cTn id="154" presetID="1" presetClass="exit" presetSubtype="0" fill="hold" grpId="0" nodeType="withEffect">
                                  <p:stCondLst>
                                    <p:cond delay="11000"/>
                                  </p:stCondLst>
                                  <p:childTnLst>
                                    <p:set>
                                      <p:cBhvr>
                                        <p:cTn id="155" dur="1" fill="hold">
                                          <p:stCondLst>
                                            <p:cond delay="0"/>
                                          </p:stCondLst>
                                        </p:cTn>
                                        <p:tgtEl>
                                          <p:spTgt spid="24"/>
                                        </p:tgtEl>
                                        <p:attrNameLst>
                                          <p:attrName>style.visibility</p:attrName>
                                        </p:attrNameLst>
                                      </p:cBhvr>
                                      <p:to>
                                        <p:strVal val="hidden"/>
                                      </p:to>
                                    </p:set>
                                  </p:childTnLst>
                                </p:cTn>
                              </p:par>
                              <p:par>
                                <p:cTn id="156" presetID="21" presetClass="entr" presetSubtype="1" fill="hold" nodeType="withEffect">
                                  <p:stCondLst>
                                    <p:cond delay="10000"/>
                                  </p:stCondLst>
                                  <p:childTnLst>
                                    <p:set>
                                      <p:cBhvr>
                                        <p:cTn id="157" dur="1" fill="hold">
                                          <p:stCondLst>
                                            <p:cond delay="0"/>
                                          </p:stCondLst>
                                        </p:cTn>
                                        <p:tgtEl>
                                          <p:spTgt spid="35"/>
                                        </p:tgtEl>
                                        <p:attrNameLst>
                                          <p:attrName>style.visibility</p:attrName>
                                        </p:attrNameLst>
                                      </p:cBhvr>
                                      <p:to>
                                        <p:strVal val="visible"/>
                                      </p:to>
                                    </p:set>
                                    <p:animEffect transition="in" filter="wheel(1)">
                                      <p:cBhvr>
                                        <p:cTn id="158" dur="1000"/>
                                        <p:tgtEl>
                                          <p:spTgt spid="35"/>
                                        </p:tgtEl>
                                      </p:cBhvr>
                                    </p:animEffect>
                                  </p:childTnLst>
                                  <p:subTnLst>
                                    <p:audio>
                                      <p:cMediaNode>
                                        <p:cTn display="0" masterRel="sameClick">
                                          <p:stCondLst>
                                            <p:cond evt="begin" delay="0">
                                              <p:tn val="156"/>
                                            </p:cond>
                                          </p:stCondLst>
                                          <p:endCondLst>
                                            <p:cond evt="onStopAudio" delay="0">
                                              <p:tgtEl>
                                                <p:sldTgt/>
                                              </p:tgtEl>
                                            </p:cond>
                                          </p:endCondLst>
                                        </p:cTn>
                                        <p:tgtEl>
                                          <p:sndTgt r:embed="rId8" name="coin.wav"/>
                                        </p:tgtEl>
                                      </p:cMediaNode>
                                    </p:audio>
                                  </p:subTnLst>
                                </p:cTn>
                              </p:par>
                              <p:par>
                                <p:cTn id="159" presetID="1" presetClass="entr" presetSubtype="0" fill="hold" grpId="1" nodeType="withEffect">
                                  <p:stCondLst>
                                    <p:cond delay="11000"/>
                                  </p:stCondLst>
                                  <p:childTnLst>
                                    <p:set>
                                      <p:cBhvr>
                                        <p:cTn id="160" dur="1" fill="hold">
                                          <p:stCondLst>
                                            <p:cond delay="0"/>
                                          </p:stCondLst>
                                        </p:cTn>
                                        <p:tgtEl>
                                          <p:spTgt spid="23"/>
                                        </p:tgtEl>
                                        <p:attrNameLst>
                                          <p:attrName>style.visibility</p:attrName>
                                        </p:attrNameLst>
                                      </p:cBhvr>
                                      <p:to>
                                        <p:strVal val="visible"/>
                                      </p:to>
                                    </p:set>
                                  </p:childTnLst>
                                </p:cTn>
                              </p:par>
                              <p:par>
                                <p:cTn id="161" presetID="1" presetClass="exit" presetSubtype="0" fill="hold" grpId="0" nodeType="withEffect">
                                  <p:stCondLst>
                                    <p:cond delay="12000"/>
                                  </p:stCondLst>
                                  <p:childTnLst>
                                    <p:set>
                                      <p:cBhvr>
                                        <p:cTn id="162" dur="1" fill="hold">
                                          <p:stCondLst>
                                            <p:cond delay="0"/>
                                          </p:stCondLst>
                                        </p:cTn>
                                        <p:tgtEl>
                                          <p:spTgt spid="23"/>
                                        </p:tgtEl>
                                        <p:attrNameLst>
                                          <p:attrName>style.visibility</p:attrName>
                                        </p:attrNameLst>
                                      </p:cBhvr>
                                      <p:to>
                                        <p:strVal val="hidden"/>
                                      </p:to>
                                    </p:set>
                                  </p:childTnLst>
                                </p:cTn>
                              </p:par>
                              <p:par>
                                <p:cTn id="163" presetID="21" presetClass="entr" presetSubtype="1" fill="hold" nodeType="withEffect">
                                  <p:stCondLst>
                                    <p:cond delay="11000"/>
                                  </p:stCondLst>
                                  <p:childTnLst>
                                    <p:set>
                                      <p:cBhvr>
                                        <p:cTn id="164" dur="1" fill="hold">
                                          <p:stCondLst>
                                            <p:cond delay="0"/>
                                          </p:stCondLst>
                                        </p:cTn>
                                        <p:tgtEl>
                                          <p:spTgt spid="35"/>
                                        </p:tgtEl>
                                        <p:attrNameLst>
                                          <p:attrName>style.visibility</p:attrName>
                                        </p:attrNameLst>
                                      </p:cBhvr>
                                      <p:to>
                                        <p:strVal val="visible"/>
                                      </p:to>
                                    </p:set>
                                    <p:animEffect transition="in" filter="wheel(1)">
                                      <p:cBhvr>
                                        <p:cTn id="165" dur="1000"/>
                                        <p:tgtEl>
                                          <p:spTgt spid="35"/>
                                        </p:tgtEl>
                                      </p:cBhvr>
                                    </p:animEffect>
                                  </p:childTnLst>
                                  <p:subTnLst>
                                    <p:audio>
                                      <p:cMediaNode>
                                        <p:cTn display="0" masterRel="sameClick">
                                          <p:stCondLst>
                                            <p:cond evt="begin" delay="0">
                                              <p:tn val="163"/>
                                            </p:cond>
                                          </p:stCondLst>
                                          <p:endCondLst>
                                            <p:cond evt="onStopAudio" delay="0">
                                              <p:tgtEl>
                                                <p:sldTgt/>
                                              </p:tgtEl>
                                            </p:cond>
                                          </p:endCondLst>
                                        </p:cTn>
                                        <p:tgtEl>
                                          <p:sndTgt r:embed="rId8" name="coin.wav"/>
                                        </p:tgtEl>
                                      </p:cMediaNode>
                                    </p:audio>
                                  </p:subTnLst>
                                </p:cTn>
                              </p:par>
                              <p:par>
                                <p:cTn id="166" presetID="1" presetClass="entr" presetSubtype="0" fill="hold" grpId="1" nodeType="withEffect">
                                  <p:stCondLst>
                                    <p:cond delay="12000"/>
                                  </p:stCondLst>
                                  <p:childTnLst>
                                    <p:set>
                                      <p:cBhvr>
                                        <p:cTn id="167" dur="1" fill="hold">
                                          <p:stCondLst>
                                            <p:cond delay="0"/>
                                          </p:stCondLst>
                                        </p:cTn>
                                        <p:tgtEl>
                                          <p:spTgt spid="22"/>
                                        </p:tgtEl>
                                        <p:attrNameLst>
                                          <p:attrName>style.visibility</p:attrName>
                                        </p:attrNameLst>
                                      </p:cBhvr>
                                      <p:to>
                                        <p:strVal val="visible"/>
                                      </p:to>
                                    </p:set>
                                  </p:childTnLst>
                                </p:cTn>
                              </p:par>
                              <p:par>
                                <p:cTn id="168" presetID="1" presetClass="exit" presetSubtype="0" fill="hold" grpId="0" nodeType="withEffect">
                                  <p:stCondLst>
                                    <p:cond delay="13000"/>
                                  </p:stCondLst>
                                  <p:childTnLst>
                                    <p:set>
                                      <p:cBhvr>
                                        <p:cTn id="169" dur="1" fill="hold">
                                          <p:stCondLst>
                                            <p:cond delay="0"/>
                                          </p:stCondLst>
                                        </p:cTn>
                                        <p:tgtEl>
                                          <p:spTgt spid="22"/>
                                        </p:tgtEl>
                                        <p:attrNameLst>
                                          <p:attrName>style.visibility</p:attrName>
                                        </p:attrNameLst>
                                      </p:cBhvr>
                                      <p:to>
                                        <p:strVal val="hidden"/>
                                      </p:to>
                                    </p:set>
                                  </p:childTnLst>
                                </p:cTn>
                              </p:par>
                              <p:par>
                                <p:cTn id="170" presetID="21" presetClass="entr" presetSubtype="1" fill="hold" nodeType="withEffect">
                                  <p:stCondLst>
                                    <p:cond delay="12000"/>
                                  </p:stCondLst>
                                  <p:childTnLst>
                                    <p:set>
                                      <p:cBhvr>
                                        <p:cTn id="171" dur="1" fill="hold">
                                          <p:stCondLst>
                                            <p:cond delay="0"/>
                                          </p:stCondLst>
                                        </p:cTn>
                                        <p:tgtEl>
                                          <p:spTgt spid="35"/>
                                        </p:tgtEl>
                                        <p:attrNameLst>
                                          <p:attrName>style.visibility</p:attrName>
                                        </p:attrNameLst>
                                      </p:cBhvr>
                                      <p:to>
                                        <p:strVal val="visible"/>
                                      </p:to>
                                    </p:set>
                                    <p:animEffect transition="in" filter="wheel(1)">
                                      <p:cBhvr>
                                        <p:cTn id="172" dur="1000"/>
                                        <p:tgtEl>
                                          <p:spTgt spid="35"/>
                                        </p:tgtEl>
                                      </p:cBhvr>
                                    </p:animEffect>
                                  </p:childTnLst>
                                  <p:subTnLst>
                                    <p:audio>
                                      <p:cMediaNode>
                                        <p:cTn display="0" masterRel="sameClick">
                                          <p:stCondLst>
                                            <p:cond evt="begin" delay="0">
                                              <p:tn val="170"/>
                                            </p:cond>
                                          </p:stCondLst>
                                          <p:endCondLst>
                                            <p:cond evt="onStopAudio" delay="0">
                                              <p:tgtEl>
                                                <p:sldTgt/>
                                              </p:tgtEl>
                                            </p:cond>
                                          </p:endCondLst>
                                        </p:cTn>
                                        <p:tgtEl>
                                          <p:sndTgt r:embed="rId8" name="coin.wav"/>
                                        </p:tgtEl>
                                      </p:cMediaNode>
                                    </p:audio>
                                  </p:subTnLst>
                                </p:cTn>
                              </p:par>
                              <p:par>
                                <p:cTn id="173" presetID="1" presetClass="entr" presetSubtype="0" fill="hold" grpId="1" nodeType="withEffect">
                                  <p:stCondLst>
                                    <p:cond delay="13000"/>
                                  </p:stCondLst>
                                  <p:childTnLst>
                                    <p:set>
                                      <p:cBhvr>
                                        <p:cTn id="174" dur="1" fill="hold">
                                          <p:stCondLst>
                                            <p:cond delay="0"/>
                                          </p:stCondLst>
                                        </p:cTn>
                                        <p:tgtEl>
                                          <p:spTgt spid="21"/>
                                        </p:tgtEl>
                                        <p:attrNameLst>
                                          <p:attrName>style.visibility</p:attrName>
                                        </p:attrNameLst>
                                      </p:cBhvr>
                                      <p:to>
                                        <p:strVal val="visible"/>
                                      </p:to>
                                    </p:set>
                                  </p:childTnLst>
                                </p:cTn>
                              </p:par>
                              <p:par>
                                <p:cTn id="175" presetID="1" presetClass="exit" presetSubtype="0" fill="hold" grpId="0" nodeType="withEffect">
                                  <p:stCondLst>
                                    <p:cond delay="14000"/>
                                  </p:stCondLst>
                                  <p:childTnLst>
                                    <p:set>
                                      <p:cBhvr>
                                        <p:cTn id="176" dur="1" fill="hold">
                                          <p:stCondLst>
                                            <p:cond delay="0"/>
                                          </p:stCondLst>
                                        </p:cTn>
                                        <p:tgtEl>
                                          <p:spTgt spid="21"/>
                                        </p:tgtEl>
                                        <p:attrNameLst>
                                          <p:attrName>style.visibility</p:attrName>
                                        </p:attrNameLst>
                                      </p:cBhvr>
                                      <p:to>
                                        <p:strVal val="hidden"/>
                                      </p:to>
                                    </p:set>
                                  </p:childTnLst>
                                </p:cTn>
                              </p:par>
                              <p:par>
                                <p:cTn id="177" presetID="21" presetClass="entr" presetSubtype="1" fill="hold" nodeType="withEffect">
                                  <p:stCondLst>
                                    <p:cond delay="13000"/>
                                  </p:stCondLst>
                                  <p:childTnLst>
                                    <p:set>
                                      <p:cBhvr>
                                        <p:cTn id="178" dur="1" fill="hold">
                                          <p:stCondLst>
                                            <p:cond delay="0"/>
                                          </p:stCondLst>
                                        </p:cTn>
                                        <p:tgtEl>
                                          <p:spTgt spid="35"/>
                                        </p:tgtEl>
                                        <p:attrNameLst>
                                          <p:attrName>style.visibility</p:attrName>
                                        </p:attrNameLst>
                                      </p:cBhvr>
                                      <p:to>
                                        <p:strVal val="visible"/>
                                      </p:to>
                                    </p:set>
                                    <p:animEffect transition="in" filter="wheel(1)">
                                      <p:cBhvr>
                                        <p:cTn id="179" dur="1000"/>
                                        <p:tgtEl>
                                          <p:spTgt spid="35"/>
                                        </p:tgtEl>
                                      </p:cBhvr>
                                    </p:animEffect>
                                  </p:childTnLst>
                                  <p:subTnLst>
                                    <p:audio>
                                      <p:cMediaNode>
                                        <p:cTn display="0" masterRel="sameClick">
                                          <p:stCondLst>
                                            <p:cond evt="begin" delay="0">
                                              <p:tn val="177"/>
                                            </p:cond>
                                          </p:stCondLst>
                                          <p:endCondLst>
                                            <p:cond evt="onStopAudio" delay="0">
                                              <p:tgtEl>
                                                <p:sldTgt/>
                                              </p:tgtEl>
                                            </p:cond>
                                          </p:endCondLst>
                                        </p:cTn>
                                        <p:tgtEl>
                                          <p:sndTgt r:embed="rId8" name="coin.wav"/>
                                        </p:tgtEl>
                                      </p:cMediaNode>
                                    </p:audio>
                                  </p:subTnLst>
                                </p:cTn>
                              </p:par>
                              <p:par>
                                <p:cTn id="180" presetID="1" presetClass="entr" presetSubtype="0" fill="hold" grpId="1" nodeType="withEffect">
                                  <p:stCondLst>
                                    <p:cond delay="14000"/>
                                  </p:stCondLst>
                                  <p:childTnLst>
                                    <p:set>
                                      <p:cBhvr>
                                        <p:cTn id="181" dur="1" fill="hold">
                                          <p:stCondLst>
                                            <p:cond delay="0"/>
                                          </p:stCondLst>
                                        </p:cTn>
                                        <p:tgtEl>
                                          <p:spTgt spid="20"/>
                                        </p:tgtEl>
                                        <p:attrNameLst>
                                          <p:attrName>style.visibility</p:attrName>
                                        </p:attrNameLst>
                                      </p:cBhvr>
                                      <p:to>
                                        <p:strVal val="visible"/>
                                      </p:to>
                                    </p:set>
                                  </p:childTnLst>
                                </p:cTn>
                              </p:par>
                              <p:par>
                                <p:cTn id="182" presetID="1" presetClass="exit" presetSubtype="0" fill="hold" grpId="0" nodeType="withEffect">
                                  <p:stCondLst>
                                    <p:cond delay="15000"/>
                                  </p:stCondLst>
                                  <p:childTnLst>
                                    <p:set>
                                      <p:cBhvr>
                                        <p:cTn id="183"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8" name="coin.wav"/>
                                        </p:tgtEl>
                                      </p:cMediaNode>
                                    </p:audio>
                                  </p:subTnLst>
                                </p:cTn>
                              </p:par>
                              <p:par>
                                <p:cTn id="184" presetID="21" presetClass="entr" presetSubtype="1" fill="hold" nodeType="withEffect">
                                  <p:stCondLst>
                                    <p:cond delay="14000"/>
                                  </p:stCondLst>
                                  <p:childTnLst>
                                    <p:set>
                                      <p:cBhvr>
                                        <p:cTn id="185" dur="1" fill="hold">
                                          <p:stCondLst>
                                            <p:cond delay="0"/>
                                          </p:stCondLst>
                                        </p:cTn>
                                        <p:tgtEl>
                                          <p:spTgt spid="35"/>
                                        </p:tgtEl>
                                        <p:attrNameLst>
                                          <p:attrName>style.visibility</p:attrName>
                                        </p:attrNameLst>
                                      </p:cBhvr>
                                      <p:to>
                                        <p:strVal val="visible"/>
                                      </p:to>
                                    </p:set>
                                    <p:animEffect transition="in" filter="wheel(1)">
                                      <p:cBhvr>
                                        <p:cTn id="186" dur="1000"/>
                                        <p:tgtEl>
                                          <p:spTgt spid="35"/>
                                        </p:tgtEl>
                                      </p:cBhvr>
                                    </p:animEffect>
                                  </p:childTnLst>
                                  <p:subTnLst>
                                    <p:audio>
                                      <p:cMediaNode vol="100000">
                                        <p:cTn display="0" masterRel="sameClick">
                                          <p:stCondLst>
                                            <p:cond evt="begin" delay="0">
                                              <p:tn val="184"/>
                                            </p:cond>
                                          </p:stCondLst>
                                          <p:endCondLst>
                                            <p:cond evt="onStopAudio" delay="0">
                                              <p:tgtEl>
                                                <p:sldTgt/>
                                              </p:tgtEl>
                                            </p:cond>
                                          </p:endCondLst>
                                        </p:cTn>
                                        <p:tgtEl>
                                          <p:sndTgt r:embed="rId8" name="coin.wav"/>
                                        </p:tgtEl>
                                      </p:cMediaNode>
                                    </p:audio>
                                  </p:subTnLst>
                                </p:cTn>
                              </p:par>
                              <p:par>
                                <p:cTn id="187" presetID="1" presetClass="entr" presetSubtype="0" fill="hold" grpId="1" nodeType="withEffect">
                                  <p:stCondLst>
                                    <p:cond delay="15000"/>
                                  </p:stCondLst>
                                  <p:childTnLst>
                                    <p:set>
                                      <p:cBhvr>
                                        <p:cTn id="188"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87"/>
                                            </p:cond>
                                          </p:stCondLst>
                                          <p:endCondLst>
                                            <p:cond evt="onStopAudio" delay="0">
                                              <p:tgtEl>
                                                <p:sldTgt/>
                                              </p:tgtEl>
                                            </p:cond>
                                          </p:endCondLst>
                                        </p:cTn>
                                        <p:tgtEl>
                                          <p:sndTgt r:embed="rId9" name="cashreg.wav"/>
                                        </p:tgtEl>
                                      </p:cMediaNode>
                                    </p:audio>
                                  </p:subTnLst>
                                </p:cTn>
                              </p:par>
                              <p:par>
                                <p:cTn id="189" presetID="1" presetClass="exit" presetSubtype="0" fill="hold" grpId="0" nodeType="withEffect">
                                  <p:stCondLst>
                                    <p:cond delay="16000"/>
                                  </p:stCondLst>
                                  <p:childTnLst>
                                    <p:set>
                                      <p:cBhvr>
                                        <p:cTn id="190" dur="1" fill="hold">
                                          <p:stCondLst>
                                            <p:cond delay="0"/>
                                          </p:stCondLst>
                                        </p:cTn>
                                        <p:tgtEl>
                                          <p:spTgt spid="19"/>
                                        </p:tgtEl>
                                        <p:attrNameLst>
                                          <p:attrName>style.visibility</p:attrName>
                                        </p:attrNameLst>
                                      </p:cBhvr>
                                      <p:to>
                                        <p:strVal val="hidden"/>
                                      </p:to>
                                    </p:set>
                                  </p:childTnLst>
                                </p:cTn>
                              </p:par>
                              <p:par>
                                <p:cTn id="191" presetID="21" presetClass="entr" presetSubtype="1" fill="hold" nodeType="withEffect">
                                  <p:stCondLst>
                                    <p:cond delay="15000"/>
                                  </p:stCondLst>
                                  <p:childTnLst>
                                    <p:set>
                                      <p:cBhvr>
                                        <p:cTn id="192" dur="1" fill="hold">
                                          <p:stCondLst>
                                            <p:cond delay="0"/>
                                          </p:stCondLst>
                                        </p:cTn>
                                        <p:tgtEl>
                                          <p:spTgt spid="35"/>
                                        </p:tgtEl>
                                        <p:attrNameLst>
                                          <p:attrName>style.visibility</p:attrName>
                                        </p:attrNameLst>
                                      </p:cBhvr>
                                      <p:to>
                                        <p:strVal val="visible"/>
                                      </p:to>
                                    </p:set>
                                    <p:animEffect transition="in" filter="wheel(1)">
                                      <p:cBhvr>
                                        <p:cTn id="193" dur="1000"/>
                                        <p:tgtEl>
                                          <p:spTgt spid="35"/>
                                        </p:tgtEl>
                                      </p:cBhvr>
                                    </p:animEffect>
                                  </p:childTnLst>
                                  <p:subTnLst>
                                    <p:audio>
                                      <p:cMediaNode vol="100000">
                                        <p:cTn display="0" masterRel="sameClick">
                                          <p:stCondLst>
                                            <p:cond evt="begin" delay="0">
                                              <p:tn val="191"/>
                                            </p:cond>
                                          </p:stCondLst>
                                          <p:endCondLst>
                                            <p:cond evt="onStopAudio" delay="0">
                                              <p:tgtEl>
                                                <p:sldTgt/>
                                              </p:tgtEl>
                                            </p:cond>
                                          </p:endCondLst>
                                        </p:cTn>
                                        <p:tgtEl>
                                          <p:sndTgt r:embed="rId9" name="cashreg.wav"/>
                                        </p:tgtEl>
                                      </p:cMediaNode>
                                    </p:audio>
                                  </p:subTnLst>
                                </p:cTn>
                              </p:par>
                              <p:par>
                                <p:cTn id="194" presetID="1" presetClass="exit" presetSubtype="0" fill="hold" nodeType="withEffect">
                                  <p:stCondLst>
                                    <p:cond delay="16000"/>
                                  </p:stCondLst>
                                  <p:childTnLst>
                                    <p:set>
                                      <p:cBhvr>
                                        <p:cTn id="195"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100000">
                <p:cTn id="196" fill="hold" display="0">
                  <p:stCondLst>
                    <p:cond delay="indefinite"/>
                  </p:stCondLst>
                  <p:endCondLst>
                    <p:cond evt="onStopAudio" delay="0">
                      <p:tgtEl>
                        <p:sldTgt/>
                      </p:tgtEl>
                    </p:cond>
                  </p:endCondLst>
                </p:cTn>
                <p:tgtEl>
                  <p:spTgt spid="18"/>
                </p:tgtEl>
              </p:cMediaNode>
            </p:audio>
            <p:seq concurrent="1" nextAc="seek">
              <p:cTn id="197" restart="whenNotActive" fill="hold" evtFilter="cancelBubble" nodeType="interactiveSeq">
                <p:stCondLst>
                  <p:cond evt="onClick" delay="0">
                    <p:tgtEl>
                      <p:spTgt spid="15"/>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7" presetClass="exit" presetSubtype="0" fill="hold" grpId="1" nodeType="clickEffect">
                                  <p:stCondLst>
                                    <p:cond delay="0"/>
                                  </p:stCondLst>
                                  <p:childTnLst>
                                    <p:animEffect transition="out" filter="fade">
                                      <p:cBhvr>
                                        <p:cTn id="201" dur="1000"/>
                                        <p:tgtEl>
                                          <p:spTgt spid="38"/>
                                        </p:tgtEl>
                                      </p:cBhvr>
                                    </p:animEffect>
                                    <p:anim calcmode="lin" valueType="num">
                                      <p:cBhvr>
                                        <p:cTn id="202" dur="1000"/>
                                        <p:tgtEl>
                                          <p:spTgt spid="38"/>
                                        </p:tgtEl>
                                        <p:attrNameLst>
                                          <p:attrName>ppt_x</p:attrName>
                                        </p:attrNameLst>
                                      </p:cBhvr>
                                      <p:tavLst>
                                        <p:tav tm="0">
                                          <p:val>
                                            <p:strVal val="ppt_x"/>
                                          </p:val>
                                        </p:tav>
                                        <p:tav tm="100000">
                                          <p:val>
                                            <p:strVal val="ppt_x"/>
                                          </p:val>
                                        </p:tav>
                                      </p:tavLst>
                                    </p:anim>
                                    <p:anim calcmode="lin" valueType="num">
                                      <p:cBhvr>
                                        <p:cTn id="203" dur="100" decel="100000"/>
                                        <p:tgtEl>
                                          <p:spTgt spid="38"/>
                                        </p:tgtEl>
                                        <p:attrNameLst>
                                          <p:attrName>ppt_y</p:attrName>
                                        </p:attrNameLst>
                                      </p:cBhvr>
                                      <p:tavLst>
                                        <p:tav tm="0">
                                          <p:val>
                                            <p:strVal val="ppt_y"/>
                                          </p:val>
                                        </p:tav>
                                        <p:tav tm="100000">
                                          <p:val>
                                            <p:strVal val="ppt_y-.03"/>
                                          </p:val>
                                        </p:tav>
                                      </p:tavLst>
                                    </p:anim>
                                    <p:anim calcmode="lin" valueType="num">
                                      <p:cBhvr>
                                        <p:cTn id="204" dur="900" accel="100000">
                                          <p:stCondLst>
                                            <p:cond delay="100"/>
                                          </p:stCondLst>
                                        </p:cTn>
                                        <p:tgtEl>
                                          <p:spTgt spid="38"/>
                                        </p:tgtEl>
                                        <p:attrNameLst>
                                          <p:attrName>ppt_y</p:attrName>
                                        </p:attrNameLst>
                                      </p:cBhvr>
                                      <p:tavLst>
                                        <p:tav tm="0">
                                          <p:val>
                                            <p:strVal val="ppt_y"/>
                                          </p:val>
                                        </p:tav>
                                        <p:tav tm="100000">
                                          <p:val>
                                            <p:strVal val="ppt_y+1"/>
                                          </p:val>
                                        </p:tav>
                                      </p:tavLst>
                                    </p:anim>
                                    <p:set>
                                      <p:cBhvr>
                                        <p:cTn id="205" dur="1" fill="hold">
                                          <p:stCondLst>
                                            <p:cond delay="999"/>
                                          </p:stCondLst>
                                        </p:cTn>
                                        <p:tgtEl>
                                          <p:spTgt spid="38"/>
                                        </p:tgtEl>
                                        <p:attrNameLst>
                                          <p:attrName>style.visibility</p:attrName>
                                        </p:attrNameLst>
                                      </p:cBhvr>
                                      <p:to>
                                        <p:strVal val="hidden"/>
                                      </p:to>
                                    </p:set>
                                  </p:childTnLst>
                                </p:cTn>
                              </p:par>
                              <p:par>
                                <p:cTn id="206" presetID="37" presetClass="exit" presetSubtype="0" fill="hold" grpId="1" nodeType="withEffect">
                                  <p:stCondLst>
                                    <p:cond delay="0"/>
                                  </p:stCondLst>
                                  <p:childTnLst>
                                    <p:animEffect transition="out" filter="fade">
                                      <p:cBhvr>
                                        <p:cTn id="207" dur="1000"/>
                                        <p:tgtEl>
                                          <p:spTgt spid="44"/>
                                        </p:tgtEl>
                                      </p:cBhvr>
                                    </p:animEffect>
                                    <p:anim calcmode="lin" valueType="num">
                                      <p:cBhvr>
                                        <p:cTn id="208" dur="1000"/>
                                        <p:tgtEl>
                                          <p:spTgt spid="44"/>
                                        </p:tgtEl>
                                        <p:attrNameLst>
                                          <p:attrName>ppt_x</p:attrName>
                                        </p:attrNameLst>
                                      </p:cBhvr>
                                      <p:tavLst>
                                        <p:tav tm="0">
                                          <p:val>
                                            <p:strVal val="ppt_x"/>
                                          </p:val>
                                        </p:tav>
                                        <p:tav tm="100000">
                                          <p:val>
                                            <p:strVal val="ppt_x"/>
                                          </p:val>
                                        </p:tav>
                                      </p:tavLst>
                                    </p:anim>
                                    <p:anim calcmode="lin" valueType="num">
                                      <p:cBhvr>
                                        <p:cTn id="209" dur="100" decel="100000"/>
                                        <p:tgtEl>
                                          <p:spTgt spid="44"/>
                                        </p:tgtEl>
                                        <p:attrNameLst>
                                          <p:attrName>ppt_y</p:attrName>
                                        </p:attrNameLst>
                                      </p:cBhvr>
                                      <p:tavLst>
                                        <p:tav tm="0">
                                          <p:val>
                                            <p:strVal val="ppt_y"/>
                                          </p:val>
                                        </p:tav>
                                        <p:tav tm="100000">
                                          <p:val>
                                            <p:strVal val="ppt_y-.03"/>
                                          </p:val>
                                        </p:tav>
                                      </p:tavLst>
                                    </p:anim>
                                    <p:anim calcmode="lin" valueType="num">
                                      <p:cBhvr>
                                        <p:cTn id="210" dur="900" accel="100000">
                                          <p:stCondLst>
                                            <p:cond delay="100"/>
                                          </p:stCondLst>
                                        </p:cTn>
                                        <p:tgtEl>
                                          <p:spTgt spid="44"/>
                                        </p:tgtEl>
                                        <p:attrNameLst>
                                          <p:attrName>ppt_y</p:attrName>
                                        </p:attrNameLst>
                                      </p:cBhvr>
                                      <p:tavLst>
                                        <p:tav tm="0">
                                          <p:val>
                                            <p:strVal val="ppt_y"/>
                                          </p:val>
                                        </p:tav>
                                        <p:tav tm="100000">
                                          <p:val>
                                            <p:strVal val="ppt_y+1"/>
                                          </p:val>
                                        </p:tav>
                                      </p:tavLst>
                                    </p:anim>
                                    <p:set>
                                      <p:cBhvr>
                                        <p:cTn id="211" dur="1" fill="hold">
                                          <p:stCondLst>
                                            <p:cond delay="999"/>
                                          </p:stCondLst>
                                        </p:cTn>
                                        <p:tgtEl>
                                          <p:spTgt spid="44"/>
                                        </p:tgtEl>
                                        <p:attrNameLst>
                                          <p:attrName>style.visibility</p:attrName>
                                        </p:attrNameLst>
                                      </p:cBhvr>
                                      <p:to>
                                        <p:strVal val="hidden"/>
                                      </p:to>
                                    </p:set>
                                  </p:childTnLst>
                                </p:cTn>
                              </p:par>
                              <p:par>
                                <p:cTn id="212" presetID="37" presetClass="exit" presetSubtype="0" fill="hold" grpId="1" nodeType="withEffect">
                                  <p:stCondLst>
                                    <p:cond delay="0"/>
                                  </p:stCondLst>
                                  <p:childTnLst>
                                    <p:animEffect transition="out" filter="fade">
                                      <p:cBhvr>
                                        <p:cTn id="213" dur="1000"/>
                                        <p:tgtEl>
                                          <p:spTgt spid="40"/>
                                        </p:tgtEl>
                                      </p:cBhvr>
                                    </p:animEffect>
                                    <p:anim calcmode="lin" valueType="num">
                                      <p:cBhvr>
                                        <p:cTn id="214" dur="1000"/>
                                        <p:tgtEl>
                                          <p:spTgt spid="40"/>
                                        </p:tgtEl>
                                        <p:attrNameLst>
                                          <p:attrName>ppt_x</p:attrName>
                                        </p:attrNameLst>
                                      </p:cBhvr>
                                      <p:tavLst>
                                        <p:tav tm="0">
                                          <p:val>
                                            <p:strVal val="ppt_x"/>
                                          </p:val>
                                        </p:tav>
                                        <p:tav tm="100000">
                                          <p:val>
                                            <p:strVal val="ppt_x"/>
                                          </p:val>
                                        </p:tav>
                                      </p:tavLst>
                                    </p:anim>
                                    <p:anim calcmode="lin" valueType="num">
                                      <p:cBhvr>
                                        <p:cTn id="215" dur="100" decel="100000"/>
                                        <p:tgtEl>
                                          <p:spTgt spid="40"/>
                                        </p:tgtEl>
                                        <p:attrNameLst>
                                          <p:attrName>ppt_y</p:attrName>
                                        </p:attrNameLst>
                                      </p:cBhvr>
                                      <p:tavLst>
                                        <p:tav tm="0">
                                          <p:val>
                                            <p:strVal val="ppt_y"/>
                                          </p:val>
                                        </p:tav>
                                        <p:tav tm="100000">
                                          <p:val>
                                            <p:strVal val="ppt_y-.03"/>
                                          </p:val>
                                        </p:tav>
                                      </p:tavLst>
                                    </p:anim>
                                    <p:anim calcmode="lin" valueType="num">
                                      <p:cBhvr>
                                        <p:cTn id="216" dur="900" accel="100000">
                                          <p:stCondLst>
                                            <p:cond delay="100"/>
                                          </p:stCondLst>
                                        </p:cTn>
                                        <p:tgtEl>
                                          <p:spTgt spid="40"/>
                                        </p:tgtEl>
                                        <p:attrNameLst>
                                          <p:attrName>ppt_y</p:attrName>
                                        </p:attrNameLst>
                                      </p:cBhvr>
                                      <p:tavLst>
                                        <p:tav tm="0">
                                          <p:val>
                                            <p:strVal val="ppt_y"/>
                                          </p:val>
                                        </p:tav>
                                        <p:tav tm="100000">
                                          <p:val>
                                            <p:strVal val="ppt_y+1"/>
                                          </p:val>
                                        </p:tav>
                                      </p:tavLst>
                                    </p:anim>
                                    <p:set>
                                      <p:cBhvr>
                                        <p:cTn id="217" dur="1" fill="hold">
                                          <p:stCondLst>
                                            <p:cond delay="999"/>
                                          </p:stCondLst>
                                        </p:cTn>
                                        <p:tgtEl>
                                          <p:spTgt spid="40"/>
                                        </p:tgtEl>
                                        <p:attrNameLst>
                                          <p:attrName>style.visibility</p:attrName>
                                        </p:attrNameLst>
                                      </p:cBhvr>
                                      <p:to>
                                        <p:strVal val="hidden"/>
                                      </p:to>
                                    </p:set>
                                  </p:childTnLst>
                                </p:cTn>
                              </p:par>
                              <p:par>
                                <p:cTn id="218" presetID="22" presetClass="emph" presetSubtype="0" fill="hold" grpId="1" nodeType="withEffect">
                                  <p:stCondLst>
                                    <p:cond delay="0"/>
                                  </p:stCondLst>
                                  <p:childTnLst>
                                    <p:animClr clrSpc="hsl" dir="cw">
                                      <p:cBhvr override="childStyle">
                                        <p:cTn id="219" dur="1000" fill="hold"/>
                                        <p:tgtEl>
                                          <p:spTgt spid="2"/>
                                        </p:tgtEl>
                                        <p:attrNameLst>
                                          <p:attrName>style.color</p:attrName>
                                        </p:attrNameLst>
                                      </p:cBhvr>
                                      <p:by>
                                        <p:hsl h="-7200000" s="0" l="0"/>
                                      </p:by>
                                    </p:animClr>
                                    <p:animClr clrSpc="hsl" dir="cw">
                                      <p:cBhvr>
                                        <p:cTn id="220" dur="1000" fill="hold"/>
                                        <p:tgtEl>
                                          <p:spTgt spid="2"/>
                                        </p:tgtEl>
                                        <p:attrNameLst>
                                          <p:attrName>fillcolor</p:attrName>
                                        </p:attrNameLst>
                                      </p:cBhvr>
                                      <p:by>
                                        <p:hsl h="-7200000" s="0" l="0"/>
                                      </p:by>
                                    </p:animClr>
                                    <p:animClr clrSpc="hsl" dir="cw">
                                      <p:cBhvr>
                                        <p:cTn id="221" dur="1000" fill="hold"/>
                                        <p:tgtEl>
                                          <p:spTgt spid="2"/>
                                        </p:tgtEl>
                                        <p:attrNameLst>
                                          <p:attrName>stroke.color</p:attrName>
                                        </p:attrNameLst>
                                      </p:cBhvr>
                                      <p:by>
                                        <p:hsl h="-7200000" s="0" l="0"/>
                                      </p:by>
                                    </p:animClr>
                                    <p:set>
                                      <p:cBhvr>
                                        <p:cTn id="222" dur="1000" fill="hold"/>
                                        <p:tgtEl>
                                          <p:spTgt spid="2"/>
                                        </p:tgtEl>
                                        <p:attrNameLst>
                                          <p:attrName>fill.type</p:attrName>
                                        </p:attrNameLst>
                                      </p:cBhvr>
                                      <p:to>
                                        <p:strVal val="solid"/>
                                      </p:to>
                                    </p:set>
                                  </p:childTnLst>
                                  <p:subTnLst>
                                    <p:audio>
                                      <p:cMediaNode vol="100000">
                                        <p:cTn display="0" masterRel="sameClick">
                                          <p:stCondLst>
                                            <p:cond evt="begin" delay="0">
                                              <p:tn val="218"/>
                                            </p:cond>
                                          </p:stCondLst>
                                          <p:endCondLst>
                                            <p:cond evt="onStopAudio" delay="0">
                                              <p:tgtEl>
                                                <p:sldTgt/>
                                              </p:tgtEl>
                                            </p:cond>
                                          </p:endCondLst>
                                        </p:cTn>
                                        <p:tgtEl>
                                          <p:sndTgt r:embed="rId9" name="cashreg.wav"/>
                                        </p:tgtEl>
                                      </p:cMediaNode>
                                    </p:audio>
                                  </p:subTnLst>
                                </p:cTn>
                              </p:par>
                              <p:par>
                                <p:cTn id="223" presetID="22" presetClass="emph" presetSubtype="0" fill="hold" grpId="1" nodeType="withEffect">
                                  <p:stCondLst>
                                    <p:cond delay="0"/>
                                  </p:stCondLst>
                                  <p:childTnLst>
                                    <p:animClr clrSpc="hsl" dir="cw">
                                      <p:cBhvr override="childStyle">
                                        <p:cTn id="224" dur="1000" fill="hold"/>
                                        <p:tgtEl>
                                          <p:spTgt spid="42"/>
                                        </p:tgtEl>
                                        <p:attrNameLst>
                                          <p:attrName>style.color</p:attrName>
                                        </p:attrNameLst>
                                      </p:cBhvr>
                                      <p:by>
                                        <p:hsl h="-7200000" s="0" l="0"/>
                                      </p:by>
                                    </p:animClr>
                                    <p:animClr clrSpc="hsl" dir="cw">
                                      <p:cBhvr>
                                        <p:cTn id="225" dur="1000" fill="hold"/>
                                        <p:tgtEl>
                                          <p:spTgt spid="42"/>
                                        </p:tgtEl>
                                        <p:attrNameLst>
                                          <p:attrName>fillcolor</p:attrName>
                                        </p:attrNameLst>
                                      </p:cBhvr>
                                      <p:by>
                                        <p:hsl h="-7200000" s="0" l="0"/>
                                      </p:by>
                                    </p:animClr>
                                    <p:animClr clrSpc="hsl" dir="cw">
                                      <p:cBhvr>
                                        <p:cTn id="226" dur="1000" fill="hold"/>
                                        <p:tgtEl>
                                          <p:spTgt spid="42"/>
                                        </p:tgtEl>
                                        <p:attrNameLst>
                                          <p:attrName>stroke.color</p:attrName>
                                        </p:attrNameLst>
                                      </p:cBhvr>
                                      <p:by>
                                        <p:hsl h="-7200000" s="0" l="0"/>
                                      </p:by>
                                    </p:animClr>
                                    <p:set>
                                      <p:cBhvr>
                                        <p:cTn id="227" dur="1000" fill="hold"/>
                                        <p:tgtEl>
                                          <p:spTgt spid="42"/>
                                        </p:tgtEl>
                                        <p:attrNameLst>
                                          <p:attrName>fill.type</p:attrName>
                                        </p:attrNameLst>
                                      </p:cBhvr>
                                      <p:to>
                                        <p:strVal val="solid"/>
                                      </p:to>
                                    </p:set>
                                  </p:childTnLst>
                                  <p:subTnLst>
                                    <p:audio>
                                      <p:cMediaNode vol="100000">
                                        <p:cTn display="0" masterRel="sameClick">
                                          <p:stCondLst>
                                            <p:cond evt="begin" delay="0">
                                              <p:tn val="223"/>
                                            </p:cond>
                                          </p:stCondLst>
                                          <p:endCondLst>
                                            <p:cond evt="onStopAudio" delay="0">
                                              <p:tgtEl>
                                                <p:sldTgt/>
                                              </p:tgtEl>
                                            </p:cond>
                                          </p:endCondLst>
                                        </p:cTn>
                                        <p:tgtEl>
                                          <p:sndTgt r:embed="rId9" name="cashreg.wav"/>
                                        </p:tgtEl>
                                      </p:cMediaNode>
                                    </p:audio>
                                  </p:subTnLst>
                                </p:cTn>
                              </p:par>
                              <p:par>
                                <p:cTn id="228" presetID="22" presetClass="emph" presetSubtype="0" fill="hold" grpId="1" nodeType="withEffect">
                                  <p:stCondLst>
                                    <p:cond delay="0"/>
                                  </p:stCondLst>
                                  <p:childTnLst>
                                    <p:animClr clrSpc="hsl" dir="cw">
                                      <p:cBhvr override="childStyle">
                                        <p:cTn id="229" dur="1000" fill="hold"/>
                                        <p:tgtEl>
                                          <p:spTgt spid="4"/>
                                        </p:tgtEl>
                                        <p:attrNameLst>
                                          <p:attrName>style.color</p:attrName>
                                        </p:attrNameLst>
                                      </p:cBhvr>
                                      <p:by>
                                        <p:hsl h="-7200000" s="0" l="0"/>
                                      </p:by>
                                    </p:animClr>
                                    <p:animClr clrSpc="hsl" dir="cw">
                                      <p:cBhvr>
                                        <p:cTn id="230" dur="1000" fill="hold"/>
                                        <p:tgtEl>
                                          <p:spTgt spid="4"/>
                                        </p:tgtEl>
                                        <p:attrNameLst>
                                          <p:attrName>fillcolor</p:attrName>
                                        </p:attrNameLst>
                                      </p:cBhvr>
                                      <p:by>
                                        <p:hsl h="-7200000" s="0" l="0"/>
                                      </p:by>
                                    </p:animClr>
                                    <p:animClr clrSpc="hsl" dir="cw">
                                      <p:cBhvr>
                                        <p:cTn id="231" dur="1000" fill="hold"/>
                                        <p:tgtEl>
                                          <p:spTgt spid="4"/>
                                        </p:tgtEl>
                                        <p:attrNameLst>
                                          <p:attrName>stroke.color</p:attrName>
                                        </p:attrNameLst>
                                      </p:cBhvr>
                                      <p:by>
                                        <p:hsl h="-7200000" s="0" l="0"/>
                                      </p:by>
                                    </p:animClr>
                                    <p:set>
                                      <p:cBhvr>
                                        <p:cTn id="232" dur="1000" fill="hold"/>
                                        <p:tgtEl>
                                          <p:spTgt spid="4"/>
                                        </p:tgtEl>
                                        <p:attrNameLst>
                                          <p:attrName>fill.type</p:attrName>
                                        </p:attrNameLst>
                                      </p:cBhvr>
                                      <p:to>
                                        <p:strVal val="solid"/>
                                      </p:to>
                                    </p:set>
                                  </p:childTnLst>
                                  <p:subTnLst>
                                    <p:audio>
                                      <p:cMediaNode vol="100000">
                                        <p:cTn display="0" masterRel="sameClick">
                                          <p:stCondLst>
                                            <p:cond evt="begin" delay="0">
                                              <p:tn val="228"/>
                                            </p:cond>
                                          </p:stCondLst>
                                          <p:endCondLst>
                                            <p:cond evt="onStopAudio" delay="0">
                                              <p:tgtEl>
                                                <p:sldTgt/>
                                              </p:tgtEl>
                                            </p:cond>
                                          </p:endCondLst>
                                        </p:cTn>
                                        <p:tgtEl>
                                          <p:sndTgt r:embed="rId9" name="cashreg.wav"/>
                                        </p:tgtEl>
                                      </p:cMediaNode>
                                    </p:audio>
                                  </p:subTnLst>
                                </p:cTn>
                              </p:par>
                              <p:par>
                                <p:cTn id="233" presetID="37" presetClass="exit" presetSubtype="0" fill="hold" grpId="1" nodeType="withEffect">
                                  <p:stCondLst>
                                    <p:cond delay="0"/>
                                  </p:stCondLst>
                                  <p:childTnLst>
                                    <p:animEffect transition="out" filter="fade">
                                      <p:cBhvr>
                                        <p:cTn id="234" dur="1000"/>
                                        <p:tgtEl>
                                          <p:spTgt spid="36"/>
                                        </p:tgtEl>
                                      </p:cBhvr>
                                    </p:animEffect>
                                    <p:anim calcmode="lin" valueType="num">
                                      <p:cBhvr>
                                        <p:cTn id="235" dur="1000"/>
                                        <p:tgtEl>
                                          <p:spTgt spid="36"/>
                                        </p:tgtEl>
                                        <p:attrNameLst>
                                          <p:attrName>ppt_x</p:attrName>
                                        </p:attrNameLst>
                                      </p:cBhvr>
                                      <p:tavLst>
                                        <p:tav tm="0">
                                          <p:val>
                                            <p:strVal val="ppt_x"/>
                                          </p:val>
                                        </p:tav>
                                        <p:tav tm="100000">
                                          <p:val>
                                            <p:strVal val="ppt_x"/>
                                          </p:val>
                                        </p:tav>
                                      </p:tavLst>
                                    </p:anim>
                                    <p:anim calcmode="lin" valueType="num">
                                      <p:cBhvr>
                                        <p:cTn id="236" dur="100" decel="100000"/>
                                        <p:tgtEl>
                                          <p:spTgt spid="36"/>
                                        </p:tgtEl>
                                        <p:attrNameLst>
                                          <p:attrName>ppt_y</p:attrName>
                                        </p:attrNameLst>
                                      </p:cBhvr>
                                      <p:tavLst>
                                        <p:tav tm="0">
                                          <p:val>
                                            <p:strVal val="ppt_y"/>
                                          </p:val>
                                        </p:tav>
                                        <p:tav tm="100000">
                                          <p:val>
                                            <p:strVal val="ppt_y-.03"/>
                                          </p:val>
                                        </p:tav>
                                      </p:tavLst>
                                    </p:anim>
                                    <p:anim calcmode="lin" valueType="num">
                                      <p:cBhvr>
                                        <p:cTn id="237" dur="900" accel="100000">
                                          <p:stCondLst>
                                            <p:cond delay="100"/>
                                          </p:stCondLst>
                                        </p:cTn>
                                        <p:tgtEl>
                                          <p:spTgt spid="36"/>
                                        </p:tgtEl>
                                        <p:attrNameLst>
                                          <p:attrName>ppt_y</p:attrName>
                                        </p:attrNameLst>
                                      </p:cBhvr>
                                      <p:tavLst>
                                        <p:tav tm="0">
                                          <p:val>
                                            <p:strVal val="ppt_y"/>
                                          </p:val>
                                        </p:tav>
                                        <p:tav tm="100000">
                                          <p:val>
                                            <p:strVal val="ppt_y+1"/>
                                          </p:val>
                                        </p:tav>
                                      </p:tavLst>
                                    </p:anim>
                                    <p:set>
                                      <p:cBhvr>
                                        <p:cTn id="238" dur="1" fill="hold">
                                          <p:stCondLst>
                                            <p:cond delay="999"/>
                                          </p:stCondLst>
                                        </p:cTn>
                                        <p:tgtEl>
                                          <p:spTgt spid="36"/>
                                        </p:tgtEl>
                                        <p:attrNameLst>
                                          <p:attrName>style.visibility</p:attrName>
                                        </p:attrNameLst>
                                      </p:cBhvr>
                                      <p:to>
                                        <p:strVal val="hidden"/>
                                      </p:to>
                                    </p:set>
                                  </p:childTnLst>
                                  <p:subTnLst>
                                    <p:audio>
                                      <p:cMediaNode vol="100000">
                                        <p:cTn display="0" masterRel="sameClick">
                                          <p:stCondLst>
                                            <p:cond evt="begin" delay="0">
                                              <p:tn val="233"/>
                                            </p:cond>
                                          </p:stCondLst>
                                          <p:endCondLst>
                                            <p:cond evt="onStopAudio" delay="0">
                                              <p:tgtEl>
                                                <p:sldTgt/>
                                              </p:tgtEl>
                                            </p:cond>
                                          </p:endCondLst>
                                        </p:cTn>
                                        <p:tgtEl>
                                          <p:sndTgt r:embed="rId9" name="cashreg.wav"/>
                                        </p:tgtEl>
                                      </p:cMediaNode>
                                    </p:audio>
                                  </p:subTnLst>
                                </p:cTn>
                              </p:par>
                              <p:par>
                                <p:cTn id="239" presetID="37" presetClass="exit" presetSubtype="0" fill="hold" grpId="1" nodeType="withEffect">
                                  <p:stCondLst>
                                    <p:cond delay="0"/>
                                  </p:stCondLst>
                                  <p:childTnLst>
                                    <p:animEffect transition="out" filter="fade">
                                      <p:cBhvr>
                                        <p:cTn id="240" dur="1000"/>
                                        <p:tgtEl>
                                          <p:spTgt spid="43"/>
                                        </p:tgtEl>
                                      </p:cBhvr>
                                    </p:animEffect>
                                    <p:anim calcmode="lin" valueType="num">
                                      <p:cBhvr>
                                        <p:cTn id="241" dur="1000"/>
                                        <p:tgtEl>
                                          <p:spTgt spid="43"/>
                                        </p:tgtEl>
                                        <p:attrNameLst>
                                          <p:attrName>ppt_x</p:attrName>
                                        </p:attrNameLst>
                                      </p:cBhvr>
                                      <p:tavLst>
                                        <p:tav tm="0">
                                          <p:val>
                                            <p:strVal val="ppt_x"/>
                                          </p:val>
                                        </p:tav>
                                        <p:tav tm="100000">
                                          <p:val>
                                            <p:strVal val="ppt_x"/>
                                          </p:val>
                                        </p:tav>
                                      </p:tavLst>
                                    </p:anim>
                                    <p:anim calcmode="lin" valueType="num">
                                      <p:cBhvr>
                                        <p:cTn id="242" dur="100" decel="100000"/>
                                        <p:tgtEl>
                                          <p:spTgt spid="43"/>
                                        </p:tgtEl>
                                        <p:attrNameLst>
                                          <p:attrName>ppt_y</p:attrName>
                                        </p:attrNameLst>
                                      </p:cBhvr>
                                      <p:tavLst>
                                        <p:tav tm="0">
                                          <p:val>
                                            <p:strVal val="ppt_y"/>
                                          </p:val>
                                        </p:tav>
                                        <p:tav tm="100000">
                                          <p:val>
                                            <p:strVal val="ppt_y-.03"/>
                                          </p:val>
                                        </p:tav>
                                      </p:tavLst>
                                    </p:anim>
                                    <p:anim calcmode="lin" valueType="num">
                                      <p:cBhvr>
                                        <p:cTn id="243" dur="900" accel="100000">
                                          <p:stCondLst>
                                            <p:cond delay="100"/>
                                          </p:stCondLst>
                                        </p:cTn>
                                        <p:tgtEl>
                                          <p:spTgt spid="43"/>
                                        </p:tgtEl>
                                        <p:attrNameLst>
                                          <p:attrName>ppt_y</p:attrName>
                                        </p:attrNameLst>
                                      </p:cBhvr>
                                      <p:tavLst>
                                        <p:tav tm="0">
                                          <p:val>
                                            <p:strVal val="ppt_y"/>
                                          </p:val>
                                        </p:tav>
                                        <p:tav tm="100000">
                                          <p:val>
                                            <p:strVal val="ppt_y+1"/>
                                          </p:val>
                                        </p:tav>
                                      </p:tavLst>
                                    </p:anim>
                                    <p:set>
                                      <p:cBhvr>
                                        <p:cTn id="244" dur="1" fill="hold">
                                          <p:stCondLst>
                                            <p:cond delay="999"/>
                                          </p:stCondLst>
                                        </p:cTn>
                                        <p:tgtEl>
                                          <p:spTgt spid="43"/>
                                        </p:tgtEl>
                                        <p:attrNameLst>
                                          <p:attrName>style.visibility</p:attrName>
                                        </p:attrNameLst>
                                      </p:cBhvr>
                                      <p:to>
                                        <p:strVal val="hidden"/>
                                      </p:to>
                                    </p:set>
                                  </p:childTnLst>
                                  <p:subTnLst>
                                    <p:audio>
                                      <p:cMediaNode vol="100000">
                                        <p:cTn display="0" masterRel="sameClick">
                                          <p:stCondLst>
                                            <p:cond evt="begin" delay="0">
                                              <p:tn val="239"/>
                                            </p:cond>
                                          </p:stCondLst>
                                          <p:endCondLst>
                                            <p:cond evt="onStopAudio" delay="0">
                                              <p:tgtEl>
                                                <p:sldTgt/>
                                              </p:tgtEl>
                                            </p:cond>
                                          </p:endCondLst>
                                        </p:cTn>
                                        <p:tgtEl>
                                          <p:sndTgt r:embed="rId9" name="cashreg.wav"/>
                                        </p:tgtEl>
                                      </p:cMediaNode>
                                    </p:audio>
                                  </p:subTnLst>
                                </p:cTn>
                              </p:par>
                              <p:par>
                                <p:cTn id="245" presetID="37" presetClass="exit" presetSubtype="0" fill="hold" grpId="1" nodeType="withEffect">
                                  <p:stCondLst>
                                    <p:cond delay="0"/>
                                  </p:stCondLst>
                                  <p:childTnLst>
                                    <p:animEffect transition="out" filter="fade">
                                      <p:cBhvr>
                                        <p:cTn id="246" dur="1000"/>
                                        <p:tgtEl>
                                          <p:spTgt spid="39"/>
                                        </p:tgtEl>
                                      </p:cBhvr>
                                    </p:animEffect>
                                    <p:anim calcmode="lin" valueType="num">
                                      <p:cBhvr>
                                        <p:cTn id="247" dur="1000"/>
                                        <p:tgtEl>
                                          <p:spTgt spid="39"/>
                                        </p:tgtEl>
                                        <p:attrNameLst>
                                          <p:attrName>ppt_x</p:attrName>
                                        </p:attrNameLst>
                                      </p:cBhvr>
                                      <p:tavLst>
                                        <p:tav tm="0">
                                          <p:val>
                                            <p:strVal val="ppt_x"/>
                                          </p:val>
                                        </p:tav>
                                        <p:tav tm="100000">
                                          <p:val>
                                            <p:strVal val="ppt_x"/>
                                          </p:val>
                                        </p:tav>
                                      </p:tavLst>
                                    </p:anim>
                                    <p:anim calcmode="lin" valueType="num">
                                      <p:cBhvr>
                                        <p:cTn id="248" dur="100" decel="100000"/>
                                        <p:tgtEl>
                                          <p:spTgt spid="39"/>
                                        </p:tgtEl>
                                        <p:attrNameLst>
                                          <p:attrName>ppt_y</p:attrName>
                                        </p:attrNameLst>
                                      </p:cBhvr>
                                      <p:tavLst>
                                        <p:tav tm="0">
                                          <p:val>
                                            <p:strVal val="ppt_y"/>
                                          </p:val>
                                        </p:tav>
                                        <p:tav tm="100000">
                                          <p:val>
                                            <p:strVal val="ppt_y-.03"/>
                                          </p:val>
                                        </p:tav>
                                      </p:tavLst>
                                    </p:anim>
                                    <p:anim calcmode="lin" valueType="num">
                                      <p:cBhvr>
                                        <p:cTn id="249" dur="900" accel="100000">
                                          <p:stCondLst>
                                            <p:cond delay="100"/>
                                          </p:stCondLst>
                                        </p:cTn>
                                        <p:tgtEl>
                                          <p:spTgt spid="39"/>
                                        </p:tgtEl>
                                        <p:attrNameLst>
                                          <p:attrName>ppt_y</p:attrName>
                                        </p:attrNameLst>
                                      </p:cBhvr>
                                      <p:tavLst>
                                        <p:tav tm="0">
                                          <p:val>
                                            <p:strVal val="ppt_y"/>
                                          </p:val>
                                        </p:tav>
                                        <p:tav tm="100000">
                                          <p:val>
                                            <p:strVal val="ppt_y+1"/>
                                          </p:val>
                                        </p:tav>
                                      </p:tavLst>
                                    </p:anim>
                                    <p:set>
                                      <p:cBhvr>
                                        <p:cTn id="250" dur="1" fill="hold">
                                          <p:stCondLst>
                                            <p:cond delay="999"/>
                                          </p:stCondLst>
                                        </p:cTn>
                                        <p:tgtEl>
                                          <p:spTgt spid="39"/>
                                        </p:tgtEl>
                                        <p:attrNameLst>
                                          <p:attrName>style.visibility</p:attrName>
                                        </p:attrNameLst>
                                      </p:cBhvr>
                                      <p:to>
                                        <p:strVal val="hidden"/>
                                      </p:to>
                                    </p:set>
                                  </p:childTnLst>
                                  <p:subTnLst>
                                    <p:audio>
                                      <p:cMediaNode vol="100000">
                                        <p:cTn display="0" masterRel="sameClick">
                                          <p:stCondLst>
                                            <p:cond evt="begin" delay="0">
                                              <p:tn val="245"/>
                                            </p:cond>
                                          </p:stCondLst>
                                          <p:endCondLst>
                                            <p:cond evt="onStopAudio" delay="0">
                                              <p:tgtEl>
                                                <p:sldTgt/>
                                              </p:tgtEl>
                                            </p:cond>
                                          </p:endCondLst>
                                        </p:cTn>
                                        <p:tgtEl>
                                          <p:sndTgt r:embed="rId9" name="cashreg.wav"/>
                                        </p:tgtEl>
                                      </p:cMediaNode>
                                    </p:audio>
                                  </p:subTnLst>
                                </p:cTn>
                              </p:par>
                              <p:par>
                                <p:cTn id="251" presetID="37" presetClass="exit" presetSubtype="0" fill="hold" grpId="1" nodeType="withEffect">
                                  <p:stCondLst>
                                    <p:cond delay="0"/>
                                  </p:stCondLst>
                                  <p:childTnLst>
                                    <p:animEffect transition="out" filter="fade">
                                      <p:cBhvr>
                                        <p:cTn id="252" dur="1000"/>
                                        <p:tgtEl>
                                          <p:spTgt spid="37"/>
                                        </p:tgtEl>
                                      </p:cBhvr>
                                    </p:animEffect>
                                    <p:anim calcmode="lin" valueType="num">
                                      <p:cBhvr>
                                        <p:cTn id="253" dur="1000"/>
                                        <p:tgtEl>
                                          <p:spTgt spid="37"/>
                                        </p:tgtEl>
                                        <p:attrNameLst>
                                          <p:attrName>ppt_x</p:attrName>
                                        </p:attrNameLst>
                                      </p:cBhvr>
                                      <p:tavLst>
                                        <p:tav tm="0">
                                          <p:val>
                                            <p:strVal val="ppt_x"/>
                                          </p:val>
                                        </p:tav>
                                        <p:tav tm="100000">
                                          <p:val>
                                            <p:strVal val="ppt_x"/>
                                          </p:val>
                                        </p:tav>
                                      </p:tavLst>
                                    </p:anim>
                                    <p:anim calcmode="lin" valueType="num">
                                      <p:cBhvr>
                                        <p:cTn id="254" dur="100" decel="100000"/>
                                        <p:tgtEl>
                                          <p:spTgt spid="37"/>
                                        </p:tgtEl>
                                        <p:attrNameLst>
                                          <p:attrName>ppt_y</p:attrName>
                                        </p:attrNameLst>
                                      </p:cBhvr>
                                      <p:tavLst>
                                        <p:tav tm="0">
                                          <p:val>
                                            <p:strVal val="ppt_y"/>
                                          </p:val>
                                        </p:tav>
                                        <p:tav tm="100000">
                                          <p:val>
                                            <p:strVal val="ppt_y-.03"/>
                                          </p:val>
                                        </p:tav>
                                      </p:tavLst>
                                    </p:anim>
                                    <p:anim calcmode="lin" valueType="num">
                                      <p:cBhvr>
                                        <p:cTn id="255" dur="900" accel="100000">
                                          <p:stCondLst>
                                            <p:cond delay="100"/>
                                          </p:stCondLst>
                                        </p:cTn>
                                        <p:tgtEl>
                                          <p:spTgt spid="37"/>
                                        </p:tgtEl>
                                        <p:attrNameLst>
                                          <p:attrName>ppt_y</p:attrName>
                                        </p:attrNameLst>
                                      </p:cBhvr>
                                      <p:tavLst>
                                        <p:tav tm="0">
                                          <p:val>
                                            <p:strVal val="ppt_y"/>
                                          </p:val>
                                        </p:tav>
                                        <p:tav tm="100000">
                                          <p:val>
                                            <p:strVal val="ppt_y+1"/>
                                          </p:val>
                                        </p:tav>
                                      </p:tavLst>
                                    </p:anim>
                                    <p:set>
                                      <p:cBhvr>
                                        <p:cTn id="256" dur="1" fill="hold">
                                          <p:stCondLst>
                                            <p:cond delay="999"/>
                                          </p:stCondLst>
                                        </p:cTn>
                                        <p:tgtEl>
                                          <p:spTgt spid="37"/>
                                        </p:tgtEl>
                                        <p:attrNameLst>
                                          <p:attrName>style.visibility</p:attrName>
                                        </p:attrNameLst>
                                      </p:cBhvr>
                                      <p:to>
                                        <p:strVal val="hidden"/>
                                      </p:to>
                                    </p:set>
                                  </p:childTnLst>
                                  <p:subTnLst>
                                    <p:audio>
                                      <p:cMediaNode vol="100000">
                                        <p:cTn display="0" masterRel="sameClick">
                                          <p:stCondLst>
                                            <p:cond evt="begin" delay="0">
                                              <p:tn val="251"/>
                                            </p:cond>
                                          </p:stCondLst>
                                          <p:endCondLst>
                                            <p:cond evt="onStopAudio" delay="0">
                                              <p:tgtEl>
                                                <p:sldTgt/>
                                              </p:tgtEl>
                                            </p:cond>
                                          </p:endCondLst>
                                        </p:cTn>
                                        <p:tgtEl>
                                          <p:sndTgt r:embed="rId9" name="cashreg.wav"/>
                                        </p:tgtEl>
                                      </p:cMediaNode>
                                    </p:audio>
                                  </p:subTnLst>
                                </p:cTn>
                              </p:par>
                              <p:par>
                                <p:cTn id="257" presetID="37" presetClass="exit" presetSubtype="0" fill="hold" grpId="1" nodeType="withEffect">
                                  <p:stCondLst>
                                    <p:cond delay="0"/>
                                  </p:stCondLst>
                                  <p:childTnLst>
                                    <p:animEffect transition="out" filter="fade">
                                      <p:cBhvr>
                                        <p:cTn id="258" dur="1000"/>
                                        <p:tgtEl>
                                          <p:spTgt spid="45"/>
                                        </p:tgtEl>
                                      </p:cBhvr>
                                    </p:animEffect>
                                    <p:anim calcmode="lin" valueType="num">
                                      <p:cBhvr>
                                        <p:cTn id="259" dur="1000"/>
                                        <p:tgtEl>
                                          <p:spTgt spid="45"/>
                                        </p:tgtEl>
                                        <p:attrNameLst>
                                          <p:attrName>ppt_x</p:attrName>
                                        </p:attrNameLst>
                                      </p:cBhvr>
                                      <p:tavLst>
                                        <p:tav tm="0">
                                          <p:val>
                                            <p:strVal val="ppt_x"/>
                                          </p:val>
                                        </p:tav>
                                        <p:tav tm="100000">
                                          <p:val>
                                            <p:strVal val="ppt_x"/>
                                          </p:val>
                                        </p:tav>
                                      </p:tavLst>
                                    </p:anim>
                                    <p:anim calcmode="lin" valueType="num">
                                      <p:cBhvr>
                                        <p:cTn id="260" dur="100" decel="100000"/>
                                        <p:tgtEl>
                                          <p:spTgt spid="45"/>
                                        </p:tgtEl>
                                        <p:attrNameLst>
                                          <p:attrName>ppt_y</p:attrName>
                                        </p:attrNameLst>
                                      </p:cBhvr>
                                      <p:tavLst>
                                        <p:tav tm="0">
                                          <p:val>
                                            <p:strVal val="ppt_y"/>
                                          </p:val>
                                        </p:tav>
                                        <p:tav tm="100000">
                                          <p:val>
                                            <p:strVal val="ppt_y-.03"/>
                                          </p:val>
                                        </p:tav>
                                      </p:tavLst>
                                    </p:anim>
                                    <p:anim calcmode="lin" valueType="num">
                                      <p:cBhvr>
                                        <p:cTn id="261" dur="900" accel="100000">
                                          <p:stCondLst>
                                            <p:cond delay="100"/>
                                          </p:stCondLst>
                                        </p:cTn>
                                        <p:tgtEl>
                                          <p:spTgt spid="45"/>
                                        </p:tgtEl>
                                        <p:attrNameLst>
                                          <p:attrName>ppt_y</p:attrName>
                                        </p:attrNameLst>
                                      </p:cBhvr>
                                      <p:tavLst>
                                        <p:tav tm="0">
                                          <p:val>
                                            <p:strVal val="ppt_y"/>
                                          </p:val>
                                        </p:tav>
                                        <p:tav tm="100000">
                                          <p:val>
                                            <p:strVal val="ppt_y+1"/>
                                          </p:val>
                                        </p:tav>
                                      </p:tavLst>
                                    </p:anim>
                                    <p:set>
                                      <p:cBhvr>
                                        <p:cTn id="262" dur="1" fill="hold">
                                          <p:stCondLst>
                                            <p:cond delay="999"/>
                                          </p:stCondLst>
                                        </p:cTn>
                                        <p:tgtEl>
                                          <p:spTgt spid="45"/>
                                        </p:tgtEl>
                                        <p:attrNameLst>
                                          <p:attrName>style.visibility</p:attrName>
                                        </p:attrNameLst>
                                      </p:cBhvr>
                                      <p:to>
                                        <p:strVal val="hidden"/>
                                      </p:to>
                                    </p:set>
                                  </p:childTnLst>
                                  <p:subTnLst>
                                    <p:audio>
                                      <p:cMediaNode vol="100000">
                                        <p:cTn display="0" masterRel="sameClick">
                                          <p:stCondLst>
                                            <p:cond evt="begin" delay="0">
                                              <p:tn val="257"/>
                                            </p:cond>
                                          </p:stCondLst>
                                          <p:endCondLst>
                                            <p:cond evt="onStopAudio" delay="0">
                                              <p:tgtEl>
                                                <p:sldTgt/>
                                              </p:tgtEl>
                                            </p:cond>
                                          </p:endCondLst>
                                        </p:cTn>
                                        <p:tgtEl>
                                          <p:sndTgt r:embed="rId9" name="cashreg.wav"/>
                                        </p:tgtEl>
                                      </p:cMediaNode>
                                    </p:audio>
                                  </p:subTnLst>
                                </p:cTn>
                              </p:par>
                              <p:par>
                                <p:cTn id="263" presetID="37" presetClass="exit" presetSubtype="0" fill="hold" grpId="1" nodeType="withEffect">
                                  <p:stCondLst>
                                    <p:cond delay="0"/>
                                  </p:stCondLst>
                                  <p:childTnLst>
                                    <p:animEffect transition="out" filter="fade">
                                      <p:cBhvr>
                                        <p:cTn id="264" dur="1000"/>
                                        <p:tgtEl>
                                          <p:spTgt spid="41"/>
                                        </p:tgtEl>
                                      </p:cBhvr>
                                    </p:animEffect>
                                    <p:anim calcmode="lin" valueType="num">
                                      <p:cBhvr>
                                        <p:cTn id="265" dur="1000"/>
                                        <p:tgtEl>
                                          <p:spTgt spid="41"/>
                                        </p:tgtEl>
                                        <p:attrNameLst>
                                          <p:attrName>ppt_x</p:attrName>
                                        </p:attrNameLst>
                                      </p:cBhvr>
                                      <p:tavLst>
                                        <p:tav tm="0">
                                          <p:val>
                                            <p:strVal val="ppt_x"/>
                                          </p:val>
                                        </p:tav>
                                        <p:tav tm="100000">
                                          <p:val>
                                            <p:strVal val="ppt_x"/>
                                          </p:val>
                                        </p:tav>
                                      </p:tavLst>
                                    </p:anim>
                                    <p:anim calcmode="lin" valueType="num">
                                      <p:cBhvr>
                                        <p:cTn id="266" dur="100" decel="100000"/>
                                        <p:tgtEl>
                                          <p:spTgt spid="41"/>
                                        </p:tgtEl>
                                        <p:attrNameLst>
                                          <p:attrName>ppt_y</p:attrName>
                                        </p:attrNameLst>
                                      </p:cBhvr>
                                      <p:tavLst>
                                        <p:tav tm="0">
                                          <p:val>
                                            <p:strVal val="ppt_y"/>
                                          </p:val>
                                        </p:tav>
                                        <p:tav tm="100000">
                                          <p:val>
                                            <p:strVal val="ppt_y-.03"/>
                                          </p:val>
                                        </p:tav>
                                      </p:tavLst>
                                    </p:anim>
                                    <p:anim calcmode="lin" valueType="num">
                                      <p:cBhvr>
                                        <p:cTn id="267" dur="900" accel="100000">
                                          <p:stCondLst>
                                            <p:cond delay="100"/>
                                          </p:stCondLst>
                                        </p:cTn>
                                        <p:tgtEl>
                                          <p:spTgt spid="41"/>
                                        </p:tgtEl>
                                        <p:attrNameLst>
                                          <p:attrName>ppt_y</p:attrName>
                                        </p:attrNameLst>
                                      </p:cBhvr>
                                      <p:tavLst>
                                        <p:tav tm="0">
                                          <p:val>
                                            <p:strVal val="ppt_y"/>
                                          </p:val>
                                        </p:tav>
                                        <p:tav tm="100000">
                                          <p:val>
                                            <p:strVal val="ppt_y+1"/>
                                          </p:val>
                                        </p:tav>
                                      </p:tavLst>
                                    </p:anim>
                                    <p:set>
                                      <p:cBhvr>
                                        <p:cTn id="268" dur="1" fill="hold">
                                          <p:stCondLst>
                                            <p:cond delay="999"/>
                                          </p:stCondLst>
                                        </p:cTn>
                                        <p:tgtEl>
                                          <p:spTgt spid="41"/>
                                        </p:tgtEl>
                                        <p:attrNameLst>
                                          <p:attrName>style.visibility</p:attrName>
                                        </p:attrNameLst>
                                      </p:cBhvr>
                                      <p:to>
                                        <p:strVal val="hidden"/>
                                      </p:to>
                                    </p:set>
                                  </p:childTnLst>
                                  <p:subTnLst>
                                    <p:audio>
                                      <p:cMediaNode vol="100000">
                                        <p:cTn display="0" masterRel="sameClick">
                                          <p:stCondLst>
                                            <p:cond evt="begin" delay="0">
                                              <p:tn val="263"/>
                                            </p:cond>
                                          </p:stCondLst>
                                          <p:endCondLst>
                                            <p:cond evt="onStopAudio" delay="0">
                                              <p:tgtEl>
                                                <p:sldTgt/>
                                              </p:tgtEl>
                                            </p:cond>
                                          </p:endCondLst>
                                        </p:cTn>
                                        <p:tgtEl>
                                          <p:sndTgt r:embed="rId9" name="cashreg.wav"/>
                                        </p:tgtEl>
                                      </p:cMediaNode>
                                    </p:audio>
                                  </p:subTnLst>
                                </p:cTn>
                              </p:par>
                            </p:childTnLst>
                          </p:cTn>
                        </p:par>
                      </p:childTnLst>
                    </p:cTn>
                  </p:par>
                </p:childTnLst>
              </p:cTn>
              <p:nextCondLst>
                <p:cond evt="onClick" delay="0">
                  <p:tgtEl>
                    <p:spTgt spid="15"/>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2" grpId="0" animBg="1"/>
      <p:bldP spid="2" grpId="1" animBg="1"/>
      <p:bldP spid="36" grpId="0" animBg="1"/>
      <p:bldP spid="36" grpId="1" animBg="1"/>
      <p:bldP spid="37" grpId="0" animBg="1"/>
      <p:bldP spid="37" grpId="1" animBg="1"/>
      <p:bldP spid="38" grpId="0" animBg="1"/>
      <p:bldP spid="38" grpId="1" animBg="1"/>
      <p:bldP spid="4" grpId="0" animBg="1"/>
      <p:bldP spid="4" grpId="1" animBg="1"/>
      <p:bldP spid="39" grpId="0" animBg="1"/>
      <p:bldP spid="39" grpId="1" animBg="1"/>
      <p:bldP spid="40" grpId="0" animBg="1"/>
      <p:bldP spid="40" grpId="1" animBg="1"/>
      <p:bldP spid="41" grpId="0" animBg="1"/>
      <p:bldP spid="41" grpId="1" animBg="1"/>
      <p:bldP spid="42" grpId="0"/>
      <p:bldP spid="42" grpId="1"/>
      <p:bldP spid="43" grpId="0"/>
      <p:bldP spid="43" grpId="1"/>
      <p:bldP spid="44" grpId="0"/>
      <p:bldP spid="44" grpId="1"/>
      <p:bldP spid="45" grpId="0"/>
      <p:bldP spid="4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ED15DE3-B5F7-FB22-8636-7D0B8B964A14}"/>
              </a:ext>
            </a:extLst>
          </p:cNvPr>
          <p:cNvSpPr/>
          <p:nvPr/>
        </p:nvSpPr>
        <p:spPr>
          <a:xfrm>
            <a:off x="4210542" y="218374"/>
            <a:ext cx="5884917" cy="1839384"/>
          </a:xfrm>
          <a:prstGeom prst="roundRect">
            <a:avLst/>
          </a:prstGeom>
          <a:solidFill>
            <a:srgbClr val="C00000"/>
          </a:solidFill>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r>
              <a:rPr lang="vi-VN" sz="2800" dirty="0">
                <a:solidFill>
                  <a:schemeClr val="bg1"/>
                </a:solidFill>
              </a:rPr>
              <a:t>Chúng ta sẽ bị mất nhiều nước trong trường hợp nào sau đây? </a:t>
            </a:r>
            <a:endParaRPr kumimoji="0" lang="en-US" altLang="en-US" sz="2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nvGrpSpPr>
          <p:cNvPr id="5" name="Group 142">
            <a:extLst>
              <a:ext uri="{FF2B5EF4-FFF2-40B4-BE49-F238E27FC236}">
                <a16:creationId xmlns:a16="http://schemas.microsoft.com/office/drawing/2014/main" id="{6D72E899-2DFC-2AB7-A451-AFFB6B43E4C4}"/>
              </a:ext>
            </a:extLst>
          </p:cNvPr>
          <p:cNvGrpSpPr>
            <a:grpSpLocks/>
          </p:cNvGrpSpPr>
          <p:nvPr/>
        </p:nvGrpSpPr>
        <p:grpSpPr bwMode="auto">
          <a:xfrm>
            <a:off x="954088" y="-455613"/>
            <a:ext cx="2284413" cy="3122613"/>
            <a:chOff x="819" y="1243"/>
            <a:chExt cx="454" cy="518"/>
          </a:xfrm>
        </p:grpSpPr>
        <p:grpSp>
          <p:nvGrpSpPr>
            <p:cNvPr id="75817" name="Group 143">
              <a:extLst>
                <a:ext uri="{FF2B5EF4-FFF2-40B4-BE49-F238E27FC236}">
                  <a16:creationId xmlns:a16="http://schemas.microsoft.com/office/drawing/2014/main" id="{FB418515-EBD7-F7E3-FEAC-D9BB5E8F444E}"/>
                </a:ext>
              </a:extLst>
            </p:cNvPr>
            <p:cNvGrpSpPr>
              <a:grpSpLocks/>
            </p:cNvGrpSpPr>
            <p:nvPr/>
          </p:nvGrpSpPr>
          <p:grpSpPr bwMode="auto">
            <a:xfrm>
              <a:off x="819" y="1243"/>
              <a:ext cx="454" cy="518"/>
              <a:chOff x="192" y="1917"/>
              <a:chExt cx="1042" cy="1102"/>
            </a:xfrm>
          </p:grpSpPr>
          <p:pic>
            <p:nvPicPr>
              <p:cNvPr id="11" name="Picture 144" descr="light_shadow">
                <a:extLst>
                  <a:ext uri="{FF2B5EF4-FFF2-40B4-BE49-F238E27FC236}">
                    <a16:creationId xmlns:a16="http://schemas.microsoft.com/office/drawing/2014/main" id="{BC0994F5-8942-3F4B-7216-9D1C03CB9EE1}"/>
                  </a:ext>
                </a:extLst>
              </p:cNvPr>
              <p:cNvPicPr>
                <a:picLocks noChangeAspect="1" noChangeArrowheads="1"/>
              </p:cNvPicPr>
              <p:nvPr/>
            </p:nvPicPr>
            <p:blipFill>
              <a:blip r:embed="rId11">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5" descr="circuler_1">
                <a:hlinkClick r:id="rId12" action="ppaction://hlinksldjump"/>
                <a:extLst>
                  <a:ext uri="{FF2B5EF4-FFF2-40B4-BE49-F238E27FC236}">
                    <a16:creationId xmlns:a16="http://schemas.microsoft.com/office/drawing/2014/main" id="{D0184596-7247-72B3-3F70-BAB7D2C48B5F}"/>
                  </a:ext>
                </a:extLst>
              </p:cNvPr>
              <p:cNvPicPr>
                <a:picLocks noChangeAspect="1" noChangeArrowheads="1"/>
              </p:cNvPicPr>
              <p:nvPr/>
            </p:nvPicPr>
            <p:blipFill>
              <a:blip r:embed="rId1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46">
                <a:extLst>
                  <a:ext uri="{FF2B5EF4-FFF2-40B4-BE49-F238E27FC236}">
                    <a16:creationId xmlns:a16="http://schemas.microsoft.com/office/drawing/2014/main" id="{FAD39E54-63EF-D2C8-4B37-B2139E074A43}"/>
                  </a:ext>
                </a:extLst>
              </p:cNvPr>
              <p:cNvSpPr>
                <a:spLocks noChangeArrowheads="1"/>
              </p:cNvSpPr>
              <p:nvPr/>
            </p:nvSpPr>
            <p:spPr bwMode="gray">
              <a:xfrm>
                <a:off x="192" y="1917"/>
                <a:ext cx="1035" cy="1019"/>
              </a:xfrm>
              <a:prstGeom prst="ellipse">
                <a:avLst/>
              </a:prstGeom>
              <a:ln/>
            </p:spPr>
            <p:style>
              <a:lnRef idx="1">
                <a:schemeClr val="accent2"/>
              </a:lnRef>
              <a:fillRef idx="3">
                <a:schemeClr val="accent2"/>
              </a:fillRef>
              <a:effectRef idx="2">
                <a:schemeClr val="accent2"/>
              </a:effectRef>
              <a:fontRef idx="minor">
                <a:schemeClr val="lt1"/>
              </a:fontRef>
            </p:style>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1"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pic>
          <p:nvPicPr>
            <p:cNvPr id="10" name="Picture 147" descr="Picture2">
              <a:extLst>
                <a:ext uri="{FF2B5EF4-FFF2-40B4-BE49-F238E27FC236}">
                  <a16:creationId xmlns:a16="http://schemas.microsoft.com/office/drawing/2014/main" id="{E3EE1E11-9111-55DD-DF90-90569CE5A710}"/>
                </a:ext>
              </a:extLst>
            </p:cNvPr>
            <p:cNvPicPr>
              <a:picLocks noChangeAspect="1" noChangeArrowheads="1"/>
            </p:cNvPicPr>
            <p:nvPr/>
          </p:nvPicPr>
          <p:blipFill>
            <a:blip r:embed="rId1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51147E8-DD7D-4BF8-CBDF-F9E9414F0D1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0000" b="49512"/>
          <a:stretch/>
        </p:blipFill>
        <p:spPr>
          <a:xfrm>
            <a:off x="1603162" y="2006513"/>
            <a:ext cx="571352" cy="769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15B6658.wav">
            <a:hlinkClick r:id="" action="ppaction://media"/>
            <a:extLst>
              <a:ext uri="{FF2B5EF4-FFF2-40B4-BE49-F238E27FC236}">
                <a16:creationId xmlns:a16="http://schemas.microsoft.com/office/drawing/2014/main" id="{23F2B867-6E74-6D4D-1EDB-FF936BFC9027}"/>
              </a:ext>
            </a:extLst>
          </p:cNvPr>
          <p:cNvPicPr>
            <a:picLocks noChangeAspect="1"/>
          </p:cNvPicPr>
          <p:nvPr>
            <a:audioFile r:link="rId3"/>
            <p:extLst>
              <p:ext uri="{DAA4B4D4-6D71-4841-9C94-3DE7FCFB9230}">
                <p14:media xmlns:p14="http://schemas.microsoft.com/office/powerpoint/2010/main" r:embed="rId2"/>
              </p:ext>
            </p:extLst>
          </p:nvPr>
        </p:nvPicPr>
        <p:blipFill>
          <a:blip r:embed="rId16">
            <a:extLst>
              <a:ext uri="{28A0092B-C50C-407E-A947-70E740481C1C}">
                <a14:useLocalDpi xmlns:a14="http://schemas.microsoft.com/office/drawing/2010/main" val="0"/>
              </a:ext>
            </a:extLst>
          </a:blip>
          <a:srcRect/>
          <a:stretch>
            <a:fillRect/>
          </a:stretch>
        </p:blipFill>
        <p:spPr bwMode="auto">
          <a:xfrm>
            <a:off x="-1741488" y="3175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10731D6-4A2B-4674-2805-6590CA4C9E58}"/>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295650" y="280988"/>
            <a:ext cx="5905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212674.wav">
            <a:hlinkClick r:id="" action="ppaction://media"/>
            <a:extLst>
              <a:ext uri="{FF2B5EF4-FFF2-40B4-BE49-F238E27FC236}">
                <a16:creationId xmlns:a16="http://schemas.microsoft.com/office/drawing/2014/main" id="{08817497-2E71-6DBF-6EFD-48277098F397}"/>
              </a:ext>
            </a:extLst>
          </p:cNvPr>
          <p:cNvPicPr>
            <a:picLocks noChangeAspect="1"/>
          </p:cNvPicPr>
          <p:nvPr>
            <a:audioFile r:link="rId5"/>
            <p:extLst>
              <p:ext uri="{DAA4B4D4-6D71-4841-9C94-3DE7FCFB9230}">
                <p14:media xmlns:p14="http://schemas.microsoft.com/office/powerpoint/2010/main" r:embed="rId4"/>
              </p:ext>
            </p:extLst>
          </p:nvPr>
        </p:nvPicPr>
        <p:blipFill>
          <a:blip r:embed="rId16">
            <a:extLst>
              <a:ext uri="{28A0092B-C50C-407E-A947-70E740481C1C}">
                <a14:useLocalDpi xmlns:a14="http://schemas.microsoft.com/office/drawing/2010/main" val="0"/>
              </a:ext>
            </a:extLst>
          </a:blip>
          <a:srcRect/>
          <a:stretch>
            <a:fillRect/>
          </a:stretch>
        </p:blipFill>
        <p:spPr bwMode="auto">
          <a:xfrm>
            <a:off x="-1611313" y="10668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6A5968AD-C11F-BB2C-817C-5F9CEFD2E905}"/>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E8FF02CC-A0FA-72A8-1CF3-3E3548131515}"/>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5A5E5CE6-5406-251F-532F-8B29DC774AD6}"/>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406B446D-EEF6-863F-44B3-8E8891A55CB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548C229C-892E-F628-9E1C-23A74FCEE6E2}"/>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76DC7139-DEC4-14BA-CC59-27104087A25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97E634EB-0197-9FD5-0570-B9FBE71434B6}"/>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06</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44F7B064-8178-AB64-4ABF-C9A1692B2E2A}"/>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07</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1B6E02E5-9EC3-3BFB-B07A-52C76293769D}"/>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08</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97D95DEC-EE83-951F-3848-BF7FA1B68F0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09</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9B377332-FA93-D179-B112-F30DE7DDA6FC}"/>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AC5C94D6-B95B-3E61-C522-7429504452DD}"/>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44E2B984-B091-AA26-8F17-71FCA2DC209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9B0FE131-34D3-BCD1-1C05-54A49A00D1D2}"/>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C3A0550E-A963-C666-4FA5-E551992C8B3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4" name="TextBox 33">
            <a:extLst>
              <a:ext uri="{FF2B5EF4-FFF2-40B4-BE49-F238E27FC236}">
                <a16:creationId xmlns:a16="http://schemas.microsoft.com/office/drawing/2014/main" id="{0B0A7A7B-04D2-849E-7925-C15F77F35542}"/>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5" name="Donut 34">
            <a:extLst>
              <a:ext uri="{FF2B5EF4-FFF2-40B4-BE49-F238E27FC236}">
                <a16:creationId xmlns:a16="http://schemas.microsoft.com/office/drawing/2014/main" id="{0BBE7368-D0D5-1678-EF75-76D2BC843424}"/>
              </a:ext>
            </a:extLst>
          </p:cNvPr>
          <p:cNvSpPr/>
          <p:nvPr/>
        </p:nvSpPr>
        <p:spPr>
          <a:xfrm>
            <a:off x="3071814" y="1371600"/>
            <a:ext cx="966787" cy="129540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3999"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 name="Isosceles Triangle 1">
            <a:extLst>
              <a:ext uri="{FF2B5EF4-FFF2-40B4-BE49-F238E27FC236}">
                <a16:creationId xmlns:a16="http://schemas.microsoft.com/office/drawing/2014/main" id="{BCDDD451-B5F1-3957-7E05-6B553AB68CFE}"/>
              </a:ext>
            </a:extLst>
          </p:cNvPr>
          <p:cNvSpPr/>
          <p:nvPr/>
        </p:nvSpPr>
        <p:spPr>
          <a:xfrm rot="5400000">
            <a:off x="1604963" y="5997581"/>
            <a:ext cx="906463" cy="563562"/>
          </a:xfrm>
          <a:prstGeom prst="triangl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415082E0-7157-63F4-36DE-8C19E87ABC3D}"/>
              </a:ext>
            </a:extLst>
          </p:cNvPr>
          <p:cNvSpPr/>
          <p:nvPr/>
        </p:nvSpPr>
        <p:spPr>
          <a:xfrm rot="5400000">
            <a:off x="1604169" y="3106392"/>
            <a:ext cx="908050" cy="563562"/>
          </a:xfrm>
          <a:prstGeom prst="triangl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702B1AAF-AFB4-113B-7AE1-00F38118FD2C}"/>
              </a:ext>
            </a:extLst>
          </p:cNvPr>
          <p:cNvSpPr/>
          <p:nvPr/>
        </p:nvSpPr>
        <p:spPr>
          <a:xfrm rot="5400000">
            <a:off x="1604963" y="4967512"/>
            <a:ext cx="906463" cy="563562"/>
          </a:xfrm>
          <a:prstGeom prst="triangle">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7">
            <a:extLst>
              <a:ext uri="{FF2B5EF4-FFF2-40B4-BE49-F238E27FC236}">
                <a16:creationId xmlns:a16="http://schemas.microsoft.com/office/drawing/2014/main" id="{CF8AAB4F-3B89-9EB3-7498-EF58ADE0EB09}"/>
              </a:ext>
            </a:extLst>
          </p:cNvPr>
          <p:cNvSpPr/>
          <p:nvPr/>
        </p:nvSpPr>
        <p:spPr>
          <a:xfrm rot="5400000">
            <a:off x="1604963" y="4124774"/>
            <a:ext cx="906463" cy="563562"/>
          </a:xfrm>
          <a:prstGeom prst="triangl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F59524CD-2157-94A5-4283-C6E4A89F6A5C}"/>
              </a:ext>
            </a:extLst>
          </p:cNvPr>
          <p:cNvSpPr/>
          <p:nvPr/>
        </p:nvSpPr>
        <p:spPr>
          <a:xfrm>
            <a:off x="2414295" y="5836450"/>
            <a:ext cx="8097838" cy="954087"/>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lang="en-US" altLang="en-US" sz="2800" dirty="0" err="1">
                <a:solidFill>
                  <a:schemeClr val="bg1"/>
                </a:solidFill>
              </a:rPr>
              <a:t>Đau</a:t>
            </a:r>
            <a:r>
              <a:rPr lang="en-US" altLang="en-US" sz="2800" dirty="0">
                <a:solidFill>
                  <a:schemeClr val="bg1"/>
                </a:solidFill>
              </a:rPr>
              <a:t> </a:t>
            </a:r>
            <a:r>
              <a:rPr lang="en-US" altLang="en-US" sz="2800" dirty="0" err="1">
                <a:solidFill>
                  <a:schemeClr val="bg1"/>
                </a:solidFill>
              </a:rPr>
              <a:t>tim</a:t>
            </a:r>
            <a:endParaRPr kumimoji="0" lang="en-US" altLang="en-US" sz="280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9" name="Rounded Rectangle 38">
            <a:extLst>
              <a:ext uri="{FF2B5EF4-FFF2-40B4-BE49-F238E27FC236}">
                <a16:creationId xmlns:a16="http://schemas.microsoft.com/office/drawing/2014/main" id="{3CC80C0A-B4FF-3FC1-46B4-22A595C1EF1C}"/>
              </a:ext>
            </a:extLst>
          </p:cNvPr>
          <p:cNvSpPr/>
          <p:nvPr/>
        </p:nvSpPr>
        <p:spPr>
          <a:xfrm>
            <a:off x="2317750" y="2847064"/>
            <a:ext cx="8097838" cy="9525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lang="vi-VN" sz="2800">
                <a:solidFill>
                  <a:schemeClr val="bg1"/>
                </a:solidFill>
              </a:rPr>
              <a:t>Tiêu chảy</a:t>
            </a:r>
            <a:endParaRPr kumimoji="0" lang="en-SG" altLang="en-US" sz="2800" b="0" i="0" u="none" strike="noStrike" kern="1200" cap="none" spc="0" normalizeH="0" baseline="0" noProof="0" dirty="0">
              <a:ln>
                <a:noFill/>
              </a:ln>
              <a:solidFill>
                <a:schemeClr val="bg1"/>
              </a:solidFill>
              <a:effectLst/>
              <a:uLnTx/>
              <a:uFillTx/>
              <a:latin typeface="Calibri" panose="020F0502020204030204" pitchFamily="34" charset="0"/>
            </a:endParaRPr>
          </a:p>
        </p:txBody>
      </p:sp>
      <p:sp>
        <p:nvSpPr>
          <p:cNvPr id="40" name="Rounded Rectangle 39">
            <a:extLst>
              <a:ext uri="{FF2B5EF4-FFF2-40B4-BE49-F238E27FC236}">
                <a16:creationId xmlns:a16="http://schemas.microsoft.com/office/drawing/2014/main" id="{B5E083D7-1654-56BB-ECFE-7BA61AA17324}"/>
              </a:ext>
            </a:extLst>
          </p:cNvPr>
          <p:cNvSpPr/>
          <p:nvPr/>
        </p:nvSpPr>
        <p:spPr>
          <a:xfrm>
            <a:off x="2349501" y="3913186"/>
            <a:ext cx="8099425" cy="954087"/>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lang="vi-VN" sz="2800" dirty="0">
                <a:solidFill>
                  <a:schemeClr val="bg1"/>
                </a:solidFill>
              </a:rPr>
              <a:t>Lao động nặng</a:t>
            </a:r>
            <a:r>
              <a:rPr lang="en-US" sz="2800" dirty="0">
                <a:solidFill>
                  <a:schemeClr val="bg1"/>
                </a:solidFill>
              </a:rPr>
              <a:t>, </a:t>
            </a:r>
            <a:r>
              <a:rPr lang="en-US" sz="2800" dirty="0" err="1">
                <a:solidFill>
                  <a:schemeClr val="bg1"/>
                </a:solidFill>
              </a:rPr>
              <a:t>tiêu</a:t>
            </a:r>
            <a:r>
              <a:rPr lang="en-US" sz="2800" dirty="0">
                <a:solidFill>
                  <a:schemeClr val="bg1"/>
                </a:solidFill>
              </a:rPr>
              <a:t> </a:t>
            </a:r>
            <a:r>
              <a:rPr lang="en-US" sz="2800" dirty="0" err="1">
                <a:solidFill>
                  <a:schemeClr val="bg1"/>
                </a:solidFill>
              </a:rPr>
              <a:t>chảy</a:t>
            </a:r>
            <a:r>
              <a:rPr lang="en-US" sz="2800" dirty="0">
                <a:solidFill>
                  <a:schemeClr val="bg1"/>
                </a:solidFill>
              </a:rPr>
              <a:t>, </a:t>
            </a:r>
            <a:r>
              <a:rPr lang="en-US" sz="2800" dirty="0" err="1">
                <a:solidFill>
                  <a:schemeClr val="bg1"/>
                </a:solidFill>
              </a:rPr>
              <a:t>sốt</a:t>
            </a:r>
            <a:r>
              <a:rPr lang="en-US" sz="2800" dirty="0">
                <a:solidFill>
                  <a:schemeClr val="bg1"/>
                </a:solidFill>
              </a:rPr>
              <a:t> </a:t>
            </a:r>
            <a:r>
              <a:rPr lang="en-US" sz="2800" dirty="0" err="1">
                <a:solidFill>
                  <a:schemeClr val="bg1"/>
                </a:solidFill>
              </a:rPr>
              <a:t>cao</a:t>
            </a:r>
            <a:endParaRPr kumimoji="0" lang="en-US" altLang="en-US" sz="2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1" name="Rounded Rectangle 40">
            <a:extLst>
              <a:ext uri="{FF2B5EF4-FFF2-40B4-BE49-F238E27FC236}">
                <a16:creationId xmlns:a16="http://schemas.microsoft.com/office/drawing/2014/main" id="{4A64EA07-F821-FBC1-6EF2-12BED1B19185}"/>
              </a:ext>
            </a:extLst>
          </p:cNvPr>
          <p:cNvSpPr/>
          <p:nvPr/>
        </p:nvSpPr>
        <p:spPr>
          <a:xfrm>
            <a:off x="2347914" y="4834389"/>
            <a:ext cx="8099425" cy="952500"/>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lang="vi-VN" sz="2800">
                <a:solidFill>
                  <a:schemeClr val="bg1"/>
                </a:solidFill>
              </a:rPr>
              <a:t>Sốt cao</a:t>
            </a:r>
            <a:endParaRPr kumimoji="0" lang="en-US" altLang="en-US"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245E10C8-BB53-1334-497B-DF3F316B9087}"/>
              </a:ext>
            </a:extLst>
          </p:cNvPr>
          <p:cNvSpPr txBox="1"/>
          <p:nvPr/>
        </p:nvSpPr>
        <p:spPr>
          <a:xfrm>
            <a:off x="1786848" y="2990851"/>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a:t>
            </a:r>
          </a:p>
        </p:txBody>
      </p:sp>
      <p:sp>
        <p:nvSpPr>
          <p:cNvPr id="43" name="TextBox 42">
            <a:extLst>
              <a:ext uri="{FF2B5EF4-FFF2-40B4-BE49-F238E27FC236}">
                <a16:creationId xmlns:a16="http://schemas.microsoft.com/office/drawing/2014/main" id="{1D4C3EE4-B596-A72A-14BD-24E69532A31B}"/>
              </a:ext>
            </a:extLst>
          </p:cNvPr>
          <p:cNvSpPr txBox="1"/>
          <p:nvPr/>
        </p:nvSpPr>
        <p:spPr>
          <a:xfrm>
            <a:off x="1741489" y="3962400"/>
            <a:ext cx="320675" cy="647700"/>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B</a:t>
            </a:r>
          </a:p>
        </p:txBody>
      </p:sp>
      <p:sp>
        <p:nvSpPr>
          <p:cNvPr id="44" name="TextBox 43">
            <a:extLst>
              <a:ext uri="{FF2B5EF4-FFF2-40B4-BE49-F238E27FC236}">
                <a16:creationId xmlns:a16="http://schemas.microsoft.com/office/drawing/2014/main" id="{873B358A-CA50-CCA8-632F-820E1F0B93EC}"/>
              </a:ext>
            </a:extLst>
          </p:cNvPr>
          <p:cNvSpPr txBox="1"/>
          <p:nvPr/>
        </p:nvSpPr>
        <p:spPr>
          <a:xfrm>
            <a:off x="1728789" y="498157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C</a:t>
            </a:r>
          </a:p>
        </p:txBody>
      </p:sp>
      <p:sp>
        <p:nvSpPr>
          <p:cNvPr id="45" name="TextBox 44">
            <a:extLst>
              <a:ext uri="{FF2B5EF4-FFF2-40B4-BE49-F238E27FC236}">
                <a16:creationId xmlns:a16="http://schemas.microsoft.com/office/drawing/2014/main" id="{E2DE1716-6BD2-0B82-3047-CAD64BA5828A}"/>
              </a:ext>
            </a:extLst>
          </p:cNvPr>
          <p:cNvSpPr txBox="1"/>
          <p:nvPr/>
        </p:nvSpPr>
        <p:spPr>
          <a:xfrm>
            <a:off x="1754189" y="6003914"/>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D</a:t>
            </a:r>
          </a:p>
        </p:txBody>
      </p:sp>
      <p:pic>
        <p:nvPicPr>
          <p:cNvPr id="47" name="Picture 8" descr="num2">
            <a:extLst>
              <a:ext uri="{FF2B5EF4-FFF2-40B4-BE49-F238E27FC236}">
                <a16:creationId xmlns:a16="http://schemas.microsoft.com/office/drawing/2014/main" id="{DB9AD2C8-F288-5EF9-439F-5A5EEE9F41F3}"/>
              </a:ext>
            </a:extLst>
          </p:cNvPr>
          <p:cNvPicPr>
            <a:picLocks noChangeAspect="1" noChangeArrowheads="1"/>
          </p:cNvPicPr>
          <p:nvPr/>
        </p:nvPicPr>
        <p:blipFill>
          <a:blip r:embed="rId1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65785">
            <a:off x="1913058" y="57827"/>
            <a:ext cx="870949" cy="1916785"/>
          </a:xfrm>
          <a:prstGeom prst="rect">
            <a:avLst/>
          </a:prstGeom>
          <a:noFill/>
          <a:extLst>
            <a:ext uri="{909E8E84-426E-40DD-AFC4-6F175D3DCCD1}">
              <a14:hiddenFill xmlns:a14="http://schemas.microsoft.com/office/drawing/2010/main">
                <a:solidFill>
                  <a:srgbClr val="FFFFFF"/>
                </a:solidFill>
              </a14:hiddenFill>
            </a:ext>
          </a:extLst>
        </p:spPr>
      </p:pic>
      <p:pic>
        <p:nvPicPr>
          <p:cNvPr id="75816" name="Đồ họa 45" descr="Cuốn sách đang mở">
            <a:hlinkClick r:id="" action="ppaction://noaction"/>
            <a:extLst>
              <a:ext uri="{FF2B5EF4-FFF2-40B4-BE49-F238E27FC236}">
                <a16:creationId xmlns:a16="http://schemas.microsoft.com/office/drawing/2014/main" id="{2A9104DF-7AA3-2398-78BD-B09F29D91B5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208713" y="196691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hlinkClick r:id="rId20" action="ppaction://hlinksldjump"/>
            <a:extLst>
              <a:ext uri="{FF2B5EF4-FFF2-40B4-BE49-F238E27FC236}">
                <a16:creationId xmlns:a16="http://schemas.microsoft.com/office/drawing/2014/main" id="{6D35CD15-8151-54A2-39C8-D576F7CB1BEA}"/>
              </a:ext>
            </a:extLst>
          </p:cNvPr>
          <p:cNvSpPr/>
          <p:nvPr/>
        </p:nvSpPr>
        <p:spPr>
          <a:xfrm>
            <a:off x="11165305" y="5332396"/>
            <a:ext cx="664143" cy="671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53" presetClass="entr" presetSubtype="16"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 calcmode="lin" valueType="num">
                                      <p:cBhvr>
                                        <p:cTn id="9" dur="1250" fill="hold"/>
                                        <p:tgtEl>
                                          <p:spTgt spid="47"/>
                                        </p:tgtEl>
                                        <p:attrNameLst>
                                          <p:attrName>ppt_w</p:attrName>
                                        </p:attrNameLst>
                                      </p:cBhvr>
                                      <p:tavLst>
                                        <p:tav tm="0">
                                          <p:val>
                                            <p:fltVal val="0"/>
                                          </p:val>
                                        </p:tav>
                                        <p:tav tm="100000">
                                          <p:val>
                                            <p:strVal val="#ppt_w"/>
                                          </p:val>
                                        </p:tav>
                                      </p:tavLst>
                                    </p:anim>
                                    <p:anim calcmode="lin" valueType="num">
                                      <p:cBhvr>
                                        <p:cTn id="10" dur="1250" fill="hold"/>
                                        <p:tgtEl>
                                          <p:spTgt spid="47"/>
                                        </p:tgtEl>
                                        <p:attrNameLst>
                                          <p:attrName>ppt_h</p:attrName>
                                        </p:attrNameLst>
                                      </p:cBhvr>
                                      <p:tavLst>
                                        <p:tav tm="0">
                                          <p:val>
                                            <p:fltVal val="0"/>
                                          </p:val>
                                        </p:tav>
                                        <p:tav tm="100000">
                                          <p:val>
                                            <p:strVal val="#ppt_h"/>
                                          </p:val>
                                        </p:tav>
                                      </p:tavLst>
                                    </p:anim>
                                    <p:animEffect transition="in" filter="fade">
                                      <p:cBhvr>
                                        <p:cTn id="11" dur="1250"/>
                                        <p:tgtEl>
                                          <p:spTgt spid="47"/>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125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125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75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3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0-#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750" fill="hold"/>
                                        <p:tgtEl>
                                          <p:spTgt spid="42"/>
                                        </p:tgtEl>
                                        <p:attrNameLst>
                                          <p:attrName>ppt_x</p:attrName>
                                        </p:attrNameLst>
                                      </p:cBhvr>
                                      <p:tavLst>
                                        <p:tav tm="0">
                                          <p:val>
                                            <p:strVal val="0-#ppt_w/2"/>
                                          </p:val>
                                        </p:tav>
                                        <p:tav tm="100000">
                                          <p:val>
                                            <p:strVal val="#ppt_x"/>
                                          </p:val>
                                        </p:tav>
                                      </p:tavLst>
                                    </p:anim>
                                    <p:anim calcmode="lin" valueType="num">
                                      <p:cBhvr additive="base">
                                        <p:cTn id="33" dur="750" fill="hold"/>
                                        <p:tgtEl>
                                          <p:spTgt spid="42"/>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75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250"/>
                                        <p:tgtEl>
                                          <p:spTgt spid="4"/>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8" name="bomb.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750" fill="hold"/>
                                        <p:tgtEl>
                                          <p:spTgt spid="36"/>
                                        </p:tgtEl>
                                        <p:attrNameLst>
                                          <p:attrName>ppt_x</p:attrName>
                                        </p:attrNameLst>
                                      </p:cBhvr>
                                      <p:tavLst>
                                        <p:tav tm="0">
                                          <p:val>
                                            <p:strVal val="0-#ppt_w/2"/>
                                          </p:val>
                                        </p:tav>
                                        <p:tav tm="100000">
                                          <p:val>
                                            <p:strVal val="#ppt_x"/>
                                          </p:val>
                                        </p:tav>
                                      </p:tavLst>
                                    </p:anim>
                                    <p:anim calcmode="lin" valueType="num">
                                      <p:cBhvr additive="base">
                                        <p:cTn id="42" dur="75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0-#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75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1250"/>
                                        <p:tgtEl>
                                          <p:spTgt spid="39"/>
                                        </p:tgtEl>
                                      </p:cBhvr>
                                    </p:animEffect>
                                  </p:childTnLst>
                                  <p:subTnLst>
                                    <p:audio>
                                      <p:cMediaNode vol="100000">
                                        <p:cTn display="0" masterRel="sameClick">
                                          <p:stCondLst>
                                            <p:cond evt="begin" delay="0">
                                              <p:tn val="47"/>
                                            </p:cond>
                                          </p:stCondLst>
                                          <p:endCondLst>
                                            <p:cond evt="onStopAudio" delay="0">
                                              <p:tgtEl>
                                                <p:sldTgt/>
                                              </p:tgtEl>
                                            </p:cond>
                                          </p:endCondLst>
                                        </p:cTn>
                                        <p:tgtEl>
                                          <p:sndTgt r:embed="rId8" name="bomb.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750" fill="hold"/>
                                        <p:tgtEl>
                                          <p:spTgt spid="38"/>
                                        </p:tgtEl>
                                        <p:attrNameLst>
                                          <p:attrName>ppt_x</p:attrName>
                                        </p:attrNameLst>
                                      </p:cBhvr>
                                      <p:tavLst>
                                        <p:tav tm="0">
                                          <p:val>
                                            <p:strVal val="0-#ppt_w/2"/>
                                          </p:val>
                                        </p:tav>
                                        <p:tav tm="100000">
                                          <p:val>
                                            <p:strVal val="#ppt_x"/>
                                          </p:val>
                                        </p:tav>
                                      </p:tavLst>
                                    </p:anim>
                                    <p:anim calcmode="lin" valueType="num">
                                      <p:cBhvr additive="base">
                                        <p:cTn id="55" dur="75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750" fill="hold"/>
                                        <p:tgtEl>
                                          <p:spTgt spid="44"/>
                                        </p:tgtEl>
                                        <p:attrNameLst>
                                          <p:attrName>ppt_x</p:attrName>
                                        </p:attrNameLst>
                                      </p:cBhvr>
                                      <p:tavLst>
                                        <p:tav tm="0">
                                          <p:val>
                                            <p:strVal val="0-#ppt_w/2"/>
                                          </p:val>
                                        </p:tav>
                                        <p:tav tm="100000">
                                          <p:val>
                                            <p:strVal val="#ppt_x"/>
                                          </p:val>
                                        </p:tav>
                                      </p:tavLst>
                                    </p:anim>
                                    <p:anim calcmode="lin" valueType="num">
                                      <p:cBhvr additive="base">
                                        <p:cTn id="59" dur="750" fill="hold"/>
                                        <p:tgtEl>
                                          <p:spTgt spid="44"/>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75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1250"/>
                                        <p:tgtEl>
                                          <p:spTgt spid="40"/>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8" name="bomb.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750" fill="hold"/>
                                        <p:tgtEl>
                                          <p:spTgt spid="37"/>
                                        </p:tgtEl>
                                        <p:attrNameLst>
                                          <p:attrName>ppt_x</p:attrName>
                                        </p:attrNameLst>
                                      </p:cBhvr>
                                      <p:tavLst>
                                        <p:tav tm="0">
                                          <p:val>
                                            <p:strVal val="0-#ppt_w/2"/>
                                          </p:val>
                                        </p:tav>
                                        <p:tav tm="100000">
                                          <p:val>
                                            <p:strVal val="#ppt_x"/>
                                          </p:val>
                                        </p:tav>
                                      </p:tavLst>
                                    </p:anim>
                                    <p:anim calcmode="lin" valueType="num">
                                      <p:cBhvr additive="base">
                                        <p:cTn id="68" dur="750" fill="hold"/>
                                        <p:tgtEl>
                                          <p:spTgt spid="3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0-#ppt_w/2"/>
                                          </p:val>
                                        </p:tav>
                                        <p:tav tm="100000">
                                          <p:val>
                                            <p:strVal val="#ppt_x"/>
                                          </p:val>
                                        </p:tav>
                                      </p:tavLst>
                                    </p:anim>
                                    <p:anim calcmode="lin" valueType="num">
                                      <p:cBhvr additive="base">
                                        <p:cTn id="72" dur="750" fill="hold"/>
                                        <p:tgtEl>
                                          <p:spTgt spid="45"/>
                                        </p:tgtEl>
                                        <p:attrNameLst>
                                          <p:attrName>ppt_y</p:attrName>
                                        </p:attrNameLst>
                                      </p:cBhvr>
                                      <p:tavLst>
                                        <p:tav tm="0">
                                          <p:val>
                                            <p:strVal val="#ppt_y"/>
                                          </p:val>
                                        </p:tav>
                                        <p:tav tm="100000">
                                          <p:val>
                                            <p:strVal val="#ppt_y"/>
                                          </p:val>
                                        </p:tav>
                                      </p:tavLst>
                                    </p:anim>
                                  </p:childTnLst>
                                </p:cTn>
                              </p:par>
                              <p:par>
                                <p:cTn id="73" presetID="22" presetClass="entr" presetSubtype="8" fill="hold" grpId="0" nodeType="withEffect">
                                  <p:stCondLst>
                                    <p:cond delay="75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1250"/>
                                        <p:tgtEl>
                                          <p:spTgt spid="41"/>
                                        </p:tgtEl>
                                      </p:cBhvr>
                                    </p:animEffect>
                                  </p:childTnLst>
                                  <p:subTnLst>
                                    <p:audio>
                                      <p:cMediaNode vol="100000">
                                        <p:cTn display="0" masterRel="sameClick">
                                          <p:stCondLst>
                                            <p:cond evt="begin" delay="0">
                                              <p:tn val="73"/>
                                            </p:cond>
                                          </p:stCondLst>
                                          <p:endCondLst>
                                            <p:cond evt="onStopAudio" delay="0">
                                              <p:tgtEl>
                                                <p:sldTgt/>
                                              </p:tgtEl>
                                            </p:cond>
                                          </p:endCondLst>
                                        </p:cTn>
                                        <p:tgtEl>
                                          <p:sndTgt r:embed="rId8"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76" fill="hold" display="0">
                  <p:stCondLst>
                    <p:cond delay="indefinite"/>
                  </p:stCondLst>
                  <p:endCondLst>
                    <p:cond evt="onStopAudio" delay="0">
                      <p:tgtEl>
                        <p:sldTgt/>
                      </p:tgtEl>
                    </p:cond>
                  </p:endCondLst>
                </p:cTn>
                <p:tgtEl>
                  <p:spTgt spid="16"/>
                </p:tgtEl>
              </p:cMediaNode>
            </p:audio>
            <p:seq concurrent="1" nextAc="seek">
              <p:cTn id="77" restart="whenNotActive" fill="hold" evtFilter="cancelBubble" nodeType="interactiveSeq">
                <p:stCondLst>
                  <p:cond evt="onClick" delay="0">
                    <p:tgtEl>
                      <p:spTgt spid="1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mediacall" presetSubtype="0" fill="hold" nodeType="clickEffect">
                                  <p:stCondLst>
                                    <p:cond delay="0"/>
                                  </p:stCondLst>
                                  <p:childTnLst>
                                    <p:cmd type="call" cmd="playFrom(0.0)">
                                      <p:cBhvr>
                                        <p:cTn id="81" dur="16735" fill="hold"/>
                                        <p:tgtEl>
                                          <p:spTgt spid="18"/>
                                        </p:tgtEl>
                                      </p:cBhvr>
                                    </p:cmd>
                                  </p:childTnLst>
                                </p:cTn>
                              </p:par>
                              <p:par>
                                <p:cTn id="82" presetID="1"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xit" presetSubtype="0" fill="hold" grpId="0" nodeType="withEffect">
                                  <p:stCondLst>
                                    <p:cond delay="1000"/>
                                  </p:stCondLst>
                                  <p:childTnLst>
                                    <p:set>
                                      <p:cBhvr>
                                        <p:cTn id="85" dur="1" fill="hold">
                                          <p:stCondLst>
                                            <p:cond delay="0"/>
                                          </p:stCondLst>
                                        </p:cTn>
                                        <p:tgtEl>
                                          <p:spTgt spid="34"/>
                                        </p:tgtEl>
                                        <p:attrNameLst>
                                          <p:attrName>style.visibility</p:attrName>
                                        </p:attrNameLst>
                                      </p:cBhvr>
                                      <p:to>
                                        <p:strVal val="hidden"/>
                                      </p:to>
                                    </p:set>
                                  </p:childTnLst>
                                </p:cTn>
                              </p:par>
                              <p:par>
                                <p:cTn id="86" presetID="21" presetClass="entr" presetSubtype="1"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heel(1)">
                                      <p:cBhvr>
                                        <p:cTn id="88" dur="1000"/>
                                        <p:tgtEl>
                                          <p:spTgt spid="35"/>
                                        </p:tgtEl>
                                      </p:cBhvr>
                                    </p:animEffect>
                                  </p:childTnLst>
                                </p:cTn>
                              </p:par>
                              <p:par>
                                <p:cTn id="89" presetID="1" presetClass="entr" presetSubtype="0" fill="hold" grpId="1" nodeType="withEffect">
                                  <p:stCondLst>
                                    <p:cond delay="100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xit" presetSubtype="0" fill="hold" grpId="0" nodeType="withEffect">
                                  <p:stCondLst>
                                    <p:cond delay="2000"/>
                                  </p:stCondLst>
                                  <p:childTnLst>
                                    <p:set>
                                      <p:cBhvr>
                                        <p:cTn id="92" dur="1" fill="hold">
                                          <p:stCondLst>
                                            <p:cond delay="0"/>
                                          </p:stCondLst>
                                        </p:cTn>
                                        <p:tgtEl>
                                          <p:spTgt spid="33"/>
                                        </p:tgtEl>
                                        <p:attrNameLst>
                                          <p:attrName>style.visibility</p:attrName>
                                        </p:attrNameLst>
                                      </p:cBhvr>
                                      <p:to>
                                        <p:strVal val="hidden"/>
                                      </p:to>
                                    </p:set>
                                  </p:childTnLst>
                                </p:cTn>
                              </p:par>
                              <p:par>
                                <p:cTn id="93" presetID="21" presetClass="entr" presetSubtype="1" fill="hold" nodeType="withEffect">
                                  <p:stCondLst>
                                    <p:cond delay="1000"/>
                                  </p:stCondLst>
                                  <p:childTnLst>
                                    <p:set>
                                      <p:cBhvr>
                                        <p:cTn id="94" dur="1" fill="hold">
                                          <p:stCondLst>
                                            <p:cond delay="0"/>
                                          </p:stCondLst>
                                        </p:cTn>
                                        <p:tgtEl>
                                          <p:spTgt spid="35"/>
                                        </p:tgtEl>
                                        <p:attrNameLst>
                                          <p:attrName>style.visibility</p:attrName>
                                        </p:attrNameLst>
                                      </p:cBhvr>
                                      <p:to>
                                        <p:strVal val="visible"/>
                                      </p:to>
                                    </p:set>
                                    <p:animEffect transition="in" filter="wheel(1)">
                                      <p:cBhvr>
                                        <p:cTn id="95" dur="1000"/>
                                        <p:tgtEl>
                                          <p:spTgt spid="35"/>
                                        </p:tgtEl>
                                      </p:cBhvr>
                                    </p:animEffect>
                                  </p:childTnLst>
                                  <p:subTnLst>
                                    <p:audio>
                                      <p:cMediaNode>
                                        <p:cTn display="0" masterRel="sameClick">
                                          <p:stCondLst>
                                            <p:cond evt="begin" delay="0">
                                              <p:tn val="93"/>
                                            </p:cond>
                                          </p:stCondLst>
                                          <p:endCondLst>
                                            <p:cond evt="onStopAudio" delay="0">
                                              <p:tgtEl>
                                                <p:sldTgt/>
                                              </p:tgtEl>
                                            </p:cond>
                                          </p:endCondLst>
                                        </p:cTn>
                                        <p:tgtEl>
                                          <p:sndTgt r:embed="rId9" name="coin.wav"/>
                                        </p:tgtEl>
                                      </p:cMediaNode>
                                    </p:audio>
                                  </p:subTnLst>
                                </p:cTn>
                              </p:par>
                              <p:par>
                                <p:cTn id="96" presetID="1" presetClass="entr" presetSubtype="0" fill="hold" grpId="1" nodeType="withEffect">
                                  <p:stCondLst>
                                    <p:cond delay="2000"/>
                                  </p:stCondLst>
                                  <p:childTnLst>
                                    <p:set>
                                      <p:cBhvr>
                                        <p:cTn id="97" dur="1" fill="hold">
                                          <p:stCondLst>
                                            <p:cond delay="0"/>
                                          </p:stCondLst>
                                        </p:cTn>
                                        <p:tgtEl>
                                          <p:spTgt spid="32"/>
                                        </p:tgtEl>
                                        <p:attrNameLst>
                                          <p:attrName>style.visibility</p:attrName>
                                        </p:attrNameLst>
                                      </p:cBhvr>
                                      <p:to>
                                        <p:strVal val="visible"/>
                                      </p:to>
                                    </p:set>
                                  </p:childTnLst>
                                </p:cTn>
                              </p:par>
                              <p:par>
                                <p:cTn id="98" presetID="1" presetClass="exit" presetSubtype="0" fill="hold" grpId="0" nodeType="withEffect">
                                  <p:stCondLst>
                                    <p:cond delay="3000"/>
                                  </p:stCondLst>
                                  <p:childTnLst>
                                    <p:set>
                                      <p:cBhvr>
                                        <p:cTn id="99" dur="1" fill="hold">
                                          <p:stCondLst>
                                            <p:cond delay="0"/>
                                          </p:stCondLst>
                                        </p:cTn>
                                        <p:tgtEl>
                                          <p:spTgt spid="32"/>
                                        </p:tgtEl>
                                        <p:attrNameLst>
                                          <p:attrName>style.visibility</p:attrName>
                                        </p:attrNameLst>
                                      </p:cBhvr>
                                      <p:to>
                                        <p:strVal val="hidden"/>
                                      </p:to>
                                    </p:set>
                                  </p:childTnLst>
                                </p:cTn>
                              </p:par>
                              <p:par>
                                <p:cTn id="100" presetID="21" presetClass="entr" presetSubtype="1" fill="hold" nodeType="withEffect">
                                  <p:stCondLst>
                                    <p:cond delay="2000"/>
                                  </p:stCondLst>
                                  <p:childTnLst>
                                    <p:set>
                                      <p:cBhvr>
                                        <p:cTn id="101" dur="1" fill="hold">
                                          <p:stCondLst>
                                            <p:cond delay="0"/>
                                          </p:stCondLst>
                                        </p:cTn>
                                        <p:tgtEl>
                                          <p:spTgt spid="35"/>
                                        </p:tgtEl>
                                        <p:attrNameLst>
                                          <p:attrName>style.visibility</p:attrName>
                                        </p:attrNameLst>
                                      </p:cBhvr>
                                      <p:to>
                                        <p:strVal val="visible"/>
                                      </p:to>
                                    </p:set>
                                    <p:animEffect transition="in" filter="wheel(1)">
                                      <p:cBhvr>
                                        <p:cTn id="102" dur="1000"/>
                                        <p:tgtEl>
                                          <p:spTgt spid="35"/>
                                        </p:tgtEl>
                                      </p:cBhvr>
                                    </p:animEffect>
                                  </p:childTnLst>
                                  <p:subTnLst>
                                    <p:audio>
                                      <p:cMediaNode>
                                        <p:cTn display="0" masterRel="sameClick">
                                          <p:stCondLst>
                                            <p:cond evt="begin" delay="0">
                                              <p:tn val="100"/>
                                            </p:cond>
                                          </p:stCondLst>
                                          <p:endCondLst>
                                            <p:cond evt="onStopAudio" delay="0">
                                              <p:tgtEl>
                                                <p:sldTgt/>
                                              </p:tgtEl>
                                            </p:cond>
                                          </p:endCondLst>
                                        </p:cTn>
                                        <p:tgtEl>
                                          <p:sndTgt r:embed="rId9" name="coin.wav"/>
                                        </p:tgtEl>
                                      </p:cMediaNode>
                                    </p:audio>
                                  </p:subTnLst>
                                </p:cTn>
                              </p:par>
                              <p:par>
                                <p:cTn id="103" presetID="1" presetClass="entr" presetSubtype="0" fill="hold" grpId="1" nodeType="withEffect">
                                  <p:stCondLst>
                                    <p:cond delay="300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xit" presetSubtype="0" fill="hold" grpId="0" nodeType="withEffect">
                                  <p:stCondLst>
                                    <p:cond delay="4000"/>
                                  </p:stCondLst>
                                  <p:childTnLst>
                                    <p:set>
                                      <p:cBhvr>
                                        <p:cTn id="106" dur="1" fill="hold">
                                          <p:stCondLst>
                                            <p:cond delay="0"/>
                                          </p:stCondLst>
                                        </p:cTn>
                                        <p:tgtEl>
                                          <p:spTgt spid="31"/>
                                        </p:tgtEl>
                                        <p:attrNameLst>
                                          <p:attrName>style.visibility</p:attrName>
                                        </p:attrNameLst>
                                      </p:cBhvr>
                                      <p:to>
                                        <p:strVal val="hidden"/>
                                      </p:to>
                                    </p:set>
                                  </p:childTnLst>
                                </p:cTn>
                              </p:par>
                              <p:par>
                                <p:cTn id="107" presetID="21" presetClass="entr" presetSubtype="1" fill="hold" nodeType="withEffect">
                                  <p:stCondLst>
                                    <p:cond delay="3000"/>
                                  </p:stCondLst>
                                  <p:childTnLst>
                                    <p:set>
                                      <p:cBhvr>
                                        <p:cTn id="108" dur="1" fill="hold">
                                          <p:stCondLst>
                                            <p:cond delay="0"/>
                                          </p:stCondLst>
                                        </p:cTn>
                                        <p:tgtEl>
                                          <p:spTgt spid="35"/>
                                        </p:tgtEl>
                                        <p:attrNameLst>
                                          <p:attrName>style.visibility</p:attrName>
                                        </p:attrNameLst>
                                      </p:cBhvr>
                                      <p:to>
                                        <p:strVal val="visible"/>
                                      </p:to>
                                    </p:set>
                                    <p:animEffect transition="in" filter="wheel(1)">
                                      <p:cBhvr>
                                        <p:cTn id="109" dur="1000"/>
                                        <p:tgtEl>
                                          <p:spTgt spid="35"/>
                                        </p:tgtEl>
                                      </p:cBhvr>
                                    </p:animEffect>
                                  </p:childTnLst>
                                  <p:subTnLst>
                                    <p:audio>
                                      <p:cMediaNode>
                                        <p:cTn display="0" masterRel="sameClick">
                                          <p:stCondLst>
                                            <p:cond evt="begin" delay="0">
                                              <p:tn val="107"/>
                                            </p:cond>
                                          </p:stCondLst>
                                          <p:endCondLst>
                                            <p:cond evt="onStopAudio" delay="0">
                                              <p:tgtEl>
                                                <p:sldTgt/>
                                              </p:tgtEl>
                                            </p:cond>
                                          </p:endCondLst>
                                        </p:cTn>
                                        <p:tgtEl>
                                          <p:sndTgt r:embed="rId9" name="coin.wav"/>
                                        </p:tgtEl>
                                      </p:cMediaNode>
                                    </p:audio>
                                  </p:subTnLst>
                                </p:cTn>
                              </p:par>
                              <p:par>
                                <p:cTn id="110" presetID="1" presetClass="entr" presetSubtype="0" fill="hold" grpId="1" nodeType="withEffect">
                                  <p:stCondLst>
                                    <p:cond delay="4000"/>
                                  </p:stCondLst>
                                  <p:childTnLst>
                                    <p:set>
                                      <p:cBhvr>
                                        <p:cTn id="111" dur="1" fill="hold">
                                          <p:stCondLst>
                                            <p:cond delay="0"/>
                                          </p:stCondLst>
                                        </p:cTn>
                                        <p:tgtEl>
                                          <p:spTgt spid="30"/>
                                        </p:tgtEl>
                                        <p:attrNameLst>
                                          <p:attrName>style.visibility</p:attrName>
                                        </p:attrNameLst>
                                      </p:cBhvr>
                                      <p:to>
                                        <p:strVal val="visible"/>
                                      </p:to>
                                    </p:set>
                                  </p:childTnLst>
                                </p:cTn>
                              </p:par>
                              <p:par>
                                <p:cTn id="112" presetID="1" presetClass="exit" presetSubtype="0" fill="hold" grpId="0" nodeType="withEffect">
                                  <p:stCondLst>
                                    <p:cond delay="5000"/>
                                  </p:stCondLst>
                                  <p:childTnLst>
                                    <p:set>
                                      <p:cBhvr>
                                        <p:cTn id="113" dur="1" fill="hold">
                                          <p:stCondLst>
                                            <p:cond delay="0"/>
                                          </p:stCondLst>
                                        </p:cTn>
                                        <p:tgtEl>
                                          <p:spTgt spid="30"/>
                                        </p:tgtEl>
                                        <p:attrNameLst>
                                          <p:attrName>style.visibility</p:attrName>
                                        </p:attrNameLst>
                                      </p:cBhvr>
                                      <p:to>
                                        <p:strVal val="hidden"/>
                                      </p:to>
                                    </p:set>
                                  </p:childTnLst>
                                </p:cTn>
                              </p:par>
                              <p:par>
                                <p:cTn id="114" presetID="21" presetClass="entr" presetSubtype="1" fill="hold" nodeType="withEffect">
                                  <p:stCondLst>
                                    <p:cond delay="4000"/>
                                  </p:stCondLst>
                                  <p:childTnLst>
                                    <p:set>
                                      <p:cBhvr>
                                        <p:cTn id="115" dur="1" fill="hold">
                                          <p:stCondLst>
                                            <p:cond delay="0"/>
                                          </p:stCondLst>
                                        </p:cTn>
                                        <p:tgtEl>
                                          <p:spTgt spid="35"/>
                                        </p:tgtEl>
                                        <p:attrNameLst>
                                          <p:attrName>style.visibility</p:attrName>
                                        </p:attrNameLst>
                                      </p:cBhvr>
                                      <p:to>
                                        <p:strVal val="visible"/>
                                      </p:to>
                                    </p:set>
                                    <p:animEffect transition="in" filter="wheel(1)">
                                      <p:cBhvr>
                                        <p:cTn id="116" dur="1000"/>
                                        <p:tgtEl>
                                          <p:spTgt spid="35"/>
                                        </p:tgtEl>
                                      </p:cBhvr>
                                    </p:animEffect>
                                  </p:childTnLst>
                                  <p:subTnLst>
                                    <p:audio>
                                      <p:cMediaNode>
                                        <p:cTn display="0" masterRel="sameClick">
                                          <p:stCondLst>
                                            <p:cond evt="begin" delay="0">
                                              <p:tn val="114"/>
                                            </p:cond>
                                          </p:stCondLst>
                                          <p:endCondLst>
                                            <p:cond evt="onStopAudio" delay="0">
                                              <p:tgtEl>
                                                <p:sldTgt/>
                                              </p:tgtEl>
                                            </p:cond>
                                          </p:endCondLst>
                                        </p:cTn>
                                        <p:tgtEl>
                                          <p:sndTgt r:embed="rId9" name="coin.wav"/>
                                        </p:tgtEl>
                                      </p:cMediaNode>
                                    </p:audio>
                                  </p:subTnLst>
                                </p:cTn>
                              </p:par>
                              <p:par>
                                <p:cTn id="117" presetID="1" presetClass="entr" presetSubtype="0" fill="hold" grpId="1" nodeType="withEffect">
                                  <p:stCondLst>
                                    <p:cond delay="500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xit" presetSubtype="0" fill="hold" grpId="0" nodeType="withEffect">
                                  <p:stCondLst>
                                    <p:cond delay="6000"/>
                                  </p:stCondLst>
                                  <p:childTnLst>
                                    <p:set>
                                      <p:cBhvr>
                                        <p:cTn id="120" dur="1" fill="hold">
                                          <p:stCondLst>
                                            <p:cond delay="0"/>
                                          </p:stCondLst>
                                        </p:cTn>
                                        <p:tgtEl>
                                          <p:spTgt spid="29"/>
                                        </p:tgtEl>
                                        <p:attrNameLst>
                                          <p:attrName>style.visibility</p:attrName>
                                        </p:attrNameLst>
                                      </p:cBhvr>
                                      <p:to>
                                        <p:strVal val="hidden"/>
                                      </p:to>
                                    </p:set>
                                  </p:childTnLst>
                                </p:cTn>
                              </p:par>
                              <p:par>
                                <p:cTn id="121" presetID="21" presetClass="entr" presetSubtype="1" fill="hold" nodeType="withEffect">
                                  <p:stCondLst>
                                    <p:cond delay="5000"/>
                                  </p:stCondLst>
                                  <p:childTnLst>
                                    <p:set>
                                      <p:cBhvr>
                                        <p:cTn id="122" dur="1" fill="hold">
                                          <p:stCondLst>
                                            <p:cond delay="0"/>
                                          </p:stCondLst>
                                        </p:cTn>
                                        <p:tgtEl>
                                          <p:spTgt spid="35"/>
                                        </p:tgtEl>
                                        <p:attrNameLst>
                                          <p:attrName>style.visibility</p:attrName>
                                        </p:attrNameLst>
                                      </p:cBhvr>
                                      <p:to>
                                        <p:strVal val="visible"/>
                                      </p:to>
                                    </p:set>
                                    <p:animEffect transition="in" filter="wheel(1)">
                                      <p:cBhvr>
                                        <p:cTn id="123" dur="1000"/>
                                        <p:tgtEl>
                                          <p:spTgt spid="35"/>
                                        </p:tgtEl>
                                      </p:cBhvr>
                                    </p:animEffect>
                                  </p:childTnLst>
                                  <p:subTnLst>
                                    <p:audio>
                                      <p:cMediaNode>
                                        <p:cTn display="0" masterRel="sameClick">
                                          <p:stCondLst>
                                            <p:cond evt="begin" delay="0">
                                              <p:tn val="121"/>
                                            </p:cond>
                                          </p:stCondLst>
                                          <p:endCondLst>
                                            <p:cond evt="onStopAudio" delay="0">
                                              <p:tgtEl>
                                                <p:sldTgt/>
                                              </p:tgtEl>
                                            </p:cond>
                                          </p:endCondLst>
                                        </p:cTn>
                                        <p:tgtEl>
                                          <p:sndTgt r:embed="rId9" name="coin.wav"/>
                                        </p:tgtEl>
                                      </p:cMediaNode>
                                    </p:audio>
                                  </p:subTnLst>
                                </p:cTn>
                              </p:par>
                              <p:par>
                                <p:cTn id="124" presetID="1" presetClass="entr" presetSubtype="0" fill="hold" grpId="1" nodeType="withEffect">
                                  <p:stCondLst>
                                    <p:cond delay="6000"/>
                                  </p:stCondLst>
                                  <p:childTnLst>
                                    <p:set>
                                      <p:cBhvr>
                                        <p:cTn id="125" dur="1" fill="hold">
                                          <p:stCondLst>
                                            <p:cond delay="0"/>
                                          </p:stCondLst>
                                        </p:cTn>
                                        <p:tgtEl>
                                          <p:spTgt spid="28"/>
                                        </p:tgtEl>
                                        <p:attrNameLst>
                                          <p:attrName>style.visibility</p:attrName>
                                        </p:attrNameLst>
                                      </p:cBhvr>
                                      <p:to>
                                        <p:strVal val="visible"/>
                                      </p:to>
                                    </p:set>
                                  </p:childTnLst>
                                </p:cTn>
                              </p:par>
                              <p:par>
                                <p:cTn id="126" presetID="1" presetClass="exit" presetSubtype="0" fill="hold" grpId="0" nodeType="withEffect">
                                  <p:stCondLst>
                                    <p:cond delay="7000"/>
                                  </p:stCondLst>
                                  <p:childTnLst>
                                    <p:set>
                                      <p:cBhvr>
                                        <p:cTn id="127" dur="1" fill="hold">
                                          <p:stCondLst>
                                            <p:cond delay="0"/>
                                          </p:stCondLst>
                                        </p:cTn>
                                        <p:tgtEl>
                                          <p:spTgt spid="28"/>
                                        </p:tgtEl>
                                        <p:attrNameLst>
                                          <p:attrName>style.visibility</p:attrName>
                                        </p:attrNameLst>
                                      </p:cBhvr>
                                      <p:to>
                                        <p:strVal val="hidden"/>
                                      </p:to>
                                    </p:set>
                                  </p:childTnLst>
                                </p:cTn>
                              </p:par>
                              <p:par>
                                <p:cTn id="128" presetID="21" presetClass="entr" presetSubtype="1" fill="hold" nodeType="withEffect">
                                  <p:stCondLst>
                                    <p:cond delay="6000"/>
                                  </p:stCondLst>
                                  <p:childTnLst>
                                    <p:set>
                                      <p:cBhvr>
                                        <p:cTn id="129" dur="1" fill="hold">
                                          <p:stCondLst>
                                            <p:cond delay="0"/>
                                          </p:stCondLst>
                                        </p:cTn>
                                        <p:tgtEl>
                                          <p:spTgt spid="35"/>
                                        </p:tgtEl>
                                        <p:attrNameLst>
                                          <p:attrName>style.visibility</p:attrName>
                                        </p:attrNameLst>
                                      </p:cBhvr>
                                      <p:to>
                                        <p:strVal val="visible"/>
                                      </p:to>
                                    </p:set>
                                    <p:animEffect transition="in" filter="wheel(1)">
                                      <p:cBhvr>
                                        <p:cTn id="130" dur="1000"/>
                                        <p:tgtEl>
                                          <p:spTgt spid="35"/>
                                        </p:tgtEl>
                                      </p:cBhvr>
                                    </p:animEffect>
                                  </p:childTnLst>
                                  <p:subTnLst>
                                    <p:audio>
                                      <p:cMediaNode>
                                        <p:cTn display="0" masterRel="sameClick">
                                          <p:stCondLst>
                                            <p:cond evt="begin" delay="0">
                                              <p:tn val="128"/>
                                            </p:cond>
                                          </p:stCondLst>
                                          <p:endCondLst>
                                            <p:cond evt="onStopAudio" delay="0">
                                              <p:tgtEl>
                                                <p:sldTgt/>
                                              </p:tgtEl>
                                            </p:cond>
                                          </p:endCondLst>
                                        </p:cTn>
                                        <p:tgtEl>
                                          <p:sndTgt r:embed="rId9" name="coin.wav"/>
                                        </p:tgtEl>
                                      </p:cMediaNode>
                                    </p:audio>
                                  </p:subTnLst>
                                </p:cTn>
                              </p:par>
                              <p:par>
                                <p:cTn id="131" presetID="1" presetClass="entr" presetSubtype="0" fill="hold" grpId="1" nodeType="withEffect">
                                  <p:stCondLst>
                                    <p:cond delay="7000"/>
                                  </p:stCondLst>
                                  <p:childTnLst>
                                    <p:set>
                                      <p:cBhvr>
                                        <p:cTn id="132" dur="1" fill="hold">
                                          <p:stCondLst>
                                            <p:cond delay="0"/>
                                          </p:stCondLst>
                                        </p:cTn>
                                        <p:tgtEl>
                                          <p:spTgt spid="27"/>
                                        </p:tgtEl>
                                        <p:attrNameLst>
                                          <p:attrName>style.visibility</p:attrName>
                                        </p:attrNameLst>
                                      </p:cBhvr>
                                      <p:to>
                                        <p:strVal val="visible"/>
                                      </p:to>
                                    </p:set>
                                  </p:childTnLst>
                                </p:cTn>
                              </p:par>
                              <p:par>
                                <p:cTn id="133" presetID="1" presetClass="exit" presetSubtype="0" fill="hold" grpId="0" nodeType="withEffect">
                                  <p:stCondLst>
                                    <p:cond delay="8000"/>
                                  </p:stCondLst>
                                  <p:childTnLst>
                                    <p:set>
                                      <p:cBhvr>
                                        <p:cTn id="134" dur="1" fill="hold">
                                          <p:stCondLst>
                                            <p:cond delay="0"/>
                                          </p:stCondLst>
                                        </p:cTn>
                                        <p:tgtEl>
                                          <p:spTgt spid="27"/>
                                        </p:tgtEl>
                                        <p:attrNameLst>
                                          <p:attrName>style.visibility</p:attrName>
                                        </p:attrNameLst>
                                      </p:cBhvr>
                                      <p:to>
                                        <p:strVal val="hidden"/>
                                      </p:to>
                                    </p:set>
                                  </p:childTnLst>
                                </p:cTn>
                              </p:par>
                              <p:par>
                                <p:cTn id="135" presetID="21" presetClass="entr" presetSubtype="1" fill="hold" nodeType="withEffect">
                                  <p:stCondLst>
                                    <p:cond delay="7000"/>
                                  </p:stCondLst>
                                  <p:childTnLst>
                                    <p:set>
                                      <p:cBhvr>
                                        <p:cTn id="136" dur="1" fill="hold">
                                          <p:stCondLst>
                                            <p:cond delay="0"/>
                                          </p:stCondLst>
                                        </p:cTn>
                                        <p:tgtEl>
                                          <p:spTgt spid="35"/>
                                        </p:tgtEl>
                                        <p:attrNameLst>
                                          <p:attrName>style.visibility</p:attrName>
                                        </p:attrNameLst>
                                      </p:cBhvr>
                                      <p:to>
                                        <p:strVal val="visible"/>
                                      </p:to>
                                    </p:set>
                                    <p:animEffect transition="in" filter="wheel(1)">
                                      <p:cBhvr>
                                        <p:cTn id="137" dur="1000"/>
                                        <p:tgtEl>
                                          <p:spTgt spid="35"/>
                                        </p:tgtEl>
                                      </p:cBhvr>
                                    </p:animEffect>
                                  </p:childTnLst>
                                  <p:subTnLst>
                                    <p:audio>
                                      <p:cMediaNode>
                                        <p:cTn display="0" masterRel="sameClick">
                                          <p:stCondLst>
                                            <p:cond evt="begin" delay="0">
                                              <p:tn val="135"/>
                                            </p:cond>
                                          </p:stCondLst>
                                          <p:endCondLst>
                                            <p:cond evt="onStopAudio" delay="0">
                                              <p:tgtEl>
                                                <p:sldTgt/>
                                              </p:tgtEl>
                                            </p:cond>
                                          </p:endCondLst>
                                        </p:cTn>
                                        <p:tgtEl>
                                          <p:sndTgt r:embed="rId9" name="coin.wav"/>
                                        </p:tgtEl>
                                      </p:cMediaNode>
                                    </p:audio>
                                  </p:subTnLst>
                                </p:cTn>
                              </p:par>
                              <p:par>
                                <p:cTn id="138" presetID="1" presetClass="entr" presetSubtype="0" fill="hold" grpId="1" nodeType="withEffect">
                                  <p:stCondLst>
                                    <p:cond delay="8000"/>
                                  </p:stCondLst>
                                  <p:childTnLst>
                                    <p:set>
                                      <p:cBhvr>
                                        <p:cTn id="139" dur="1" fill="hold">
                                          <p:stCondLst>
                                            <p:cond delay="0"/>
                                          </p:stCondLst>
                                        </p:cTn>
                                        <p:tgtEl>
                                          <p:spTgt spid="26"/>
                                        </p:tgtEl>
                                        <p:attrNameLst>
                                          <p:attrName>style.visibility</p:attrName>
                                        </p:attrNameLst>
                                      </p:cBhvr>
                                      <p:to>
                                        <p:strVal val="visible"/>
                                      </p:to>
                                    </p:set>
                                  </p:childTnLst>
                                </p:cTn>
                              </p:par>
                              <p:par>
                                <p:cTn id="140" presetID="1" presetClass="exit" presetSubtype="0" fill="hold" grpId="0" nodeType="withEffect">
                                  <p:stCondLst>
                                    <p:cond delay="9000"/>
                                  </p:stCondLst>
                                  <p:childTnLst>
                                    <p:set>
                                      <p:cBhvr>
                                        <p:cTn id="141" dur="1" fill="hold">
                                          <p:stCondLst>
                                            <p:cond delay="0"/>
                                          </p:stCondLst>
                                        </p:cTn>
                                        <p:tgtEl>
                                          <p:spTgt spid="26"/>
                                        </p:tgtEl>
                                        <p:attrNameLst>
                                          <p:attrName>style.visibility</p:attrName>
                                        </p:attrNameLst>
                                      </p:cBhvr>
                                      <p:to>
                                        <p:strVal val="hidden"/>
                                      </p:to>
                                    </p:set>
                                  </p:childTnLst>
                                </p:cTn>
                              </p:par>
                              <p:par>
                                <p:cTn id="142" presetID="21" presetClass="entr" presetSubtype="1" fill="hold" nodeType="withEffect">
                                  <p:stCondLst>
                                    <p:cond delay="8000"/>
                                  </p:stCondLst>
                                  <p:childTnLst>
                                    <p:set>
                                      <p:cBhvr>
                                        <p:cTn id="143" dur="1" fill="hold">
                                          <p:stCondLst>
                                            <p:cond delay="0"/>
                                          </p:stCondLst>
                                        </p:cTn>
                                        <p:tgtEl>
                                          <p:spTgt spid="35"/>
                                        </p:tgtEl>
                                        <p:attrNameLst>
                                          <p:attrName>style.visibility</p:attrName>
                                        </p:attrNameLst>
                                      </p:cBhvr>
                                      <p:to>
                                        <p:strVal val="visible"/>
                                      </p:to>
                                    </p:set>
                                    <p:animEffect transition="in" filter="wheel(1)">
                                      <p:cBhvr>
                                        <p:cTn id="144" dur="1000"/>
                                        <p:tgtEl>
                                          <p:spTgt spid="35"/>
                                        </p:tgtEl>
                                      </p:cBhvr>
                                    </p:animEffect>
                                  </p:childTnLst>
                                  <p:subTnLst>
                                    <p:audio>
                                      <p:cMediaNode>
                                        <p:cTn display="0" masterRel="sameClick">
                                          <p:stCondLst>
                                            <p:cond evt="begin" delay="0">
                                              <p:tn val="142"/>
                                            </p:cond>
                                          </p:stCondLst>
                                          <p:endCondLst>
                                            <p:cond evt="onStopAudio" delay="0">
                                              <p:tgtEl>
                                                <p:sldTgt/>
                                              </p:tgtEl>
                                            </p:cond>
                                          </p:endCondLst>
                                        </p:cTn>
                                        <p:tgtEl>
                                          <p:sndTgt r:embed="rId9" name="coin.wav"/>
                                        </p:tgtEl>
                                      </p:cMediaNode>
                                    </p:audio>
                                  </p:subTnLst>
                                </p:cTn>
                              </p:par>
                              <p:par>
                                <p:cTn id="145" presetID="1" presetClass="entr" presetSubtype="0" fill="hold" grpId="1" nodeType="withEffect">
                                  <p:stCondLst>
                                    <p:cond delay="9000"/>
                                  </p:stCondLst>
                                  <p:childTnLst>
                                    <p:set>
                                      <p:cBhvr>
                                        <p:cTn id="146" dur="1" fill="hold">
                                          <p:stCondLst>
                                            <p:cond delay="0"/>
                                          </p:stCondLst>
                                        </p:cTn>
                                        <p:tgtEl>
                                          <p:spTgt spid="25"/>
                                        </p:tgtEl>
                                        <p:attrNameLst>
                                          <p:attrName>style.visibility</p:attrName>
                                        </p:attrNameLst>
                                      </p:cBhvr>
                                      <p:to>
                                        <p:strVal val="visible"/>
                                      </p:to>
                                    </p:set>
                                  </p:childTnLst>
                                </p:cTn>
                              </p:par>
                              <p:par>
                                <p:cTn id="147" presetID="1" presetClass="exit" presetSubtype="0" fill="hold" grpId="0" nodeType="withEffect">
                                  <p:stCondLst>
                                    <p:cond delay="10000"/>
                                  </p:stCondLst>
                                  <p:childTnLst>
                                    <p:set>
                                      <p:cBhvr>
                                        <p:cTn id="148" dur="1" fill="hold">
                                          <p:stCondLst>
                                            <p:cond delay="0"/>
                                          </p:stCondLst>
                                        </p:cTn>
                                        <p:tgtEl>
                                          <p:spTgt spid="25"/>
                                        </p:tgtEl>
                                        <p:attrNameLst>
                                          <p:attrName>style.visibility</p:attrName>
                                        </p:attrNameLst>
                                      </p:cBhvr>
                                      <p:to>
                                        <p:strVal val="hidden"/>
                                      </p:to>
                                    </p:set>
                                  </p:childTnLst>
                                </p:cTn>
                              </p:par>
                              <p:par>
                                <p:cTn id="149" presetID="21" presetClass="entr" presetSubtype="1" fill="hold" nodeType="withEffect">
                                  <p:stCondLst>
                                    <p:cond delay="9000"/>
                                  </p:stCondLst>
                                  <p:childTnLst>
                                    <p:set>
                                      <p:cBhvr>
                                        <p:cTn id="150" dur="1" fill="hold">
                                          <p:stCondLst>
                                            <p:cond delay="0"/>
                                          </p:stCondLst>
                                        </p:cTn>
                                        <p:tgtEl>
                                          <p:spTgt spid="35"/>
                                        </p:tgtEl>
                                        <p:attrNameLst>
                                          <p:attrName>style.visibility</p:attrName>
                                        </p:attrNameLst>
                                      </p:cBhvr>
                                      <p:to>
                                        <p:strVal val="visible"/>
                                      </p:to>
                                    </p:set>
                                    <p:animEffect transition="in" filter="wheel(1)">
                                      <p:cBhvr>
                                        <p:cTn id="151" dur="1000"/>
                                        <p:tgtEl>
                                          <p:spTgt spid="35"/>
                                        </p:tgtEl>
                                      </p:cBhvr>
                                    </p:animEffect>
                                  </p:childTnLst>
                                  <p:subTnLst>
                                    <p:audio>
                                      <p:cMediaNode>
                                        <p:cTn display="0" masterRel="sameClick">
                                          <p:stCondLst>
                                            <p:cond evt="begin" delay="0">
                                              <p:tn val="149"/>
                                            </p:cond>
                                          </p:stCondLst>
                                          <p:endCondLst>
                                            <p:cond evt="onStopAudio" delay="0">
                                              <p:tgtEl>
                                                <p:sldTgt/>
                                              </p:tgtEl>
                                            </p:cond>
                                          </p:endCondLst>
                                        </p:cTn>
                                        <p:tgtEl>
                                          <p:sndTgt r:embed="rId9" name="coin.wav"/>
                                        </p:tgtEl>
                                      </p:cMediaNode>
                                    </p:audio>
                                  </p:subTnLst>
                                </p:cTn>
                              </p:par>
                              <p:par>
                                <p:cTn id="152" presetID="1" presetClass="entr" presetSubtype="0" fill="hold" grpId="1" nodeType="withEffect">
                                  <p:stCondLst>
                                    <p:cond delay="10000"/>
                                  </p:stCondLst>
                                  <p:childTnLst>
                                    <p:set>
                                      <p:cBhvr>
                                        <p:cTn id="153" dur="1" fill="hold">
                                          <p:stCondLst>
                                            <p:cond delay="0"/>
                                          </p:stCondLst>
                                        </p:cTn>
                                        <p:tgtEl>
                                          <p:spTgt spid="24"/>
                                        </p:tgtEl>
                                        <p:attrNameLst>
                                          <p:attrName>style.visibility</p:attrName>
                                        </p:attrNameLst>
                                      </p:cBhvr>
                                      <p:to>
                                        <p:strVal val="visible"/>
                                      </p:to>
                                    </p:set>
                                  </p:childTnLst>
                                </p:cTn>
                              </p:par>
                              <p:par>
                                <p:cTn id="154" presetID="1" presetClass="exit" presetSubtype="0" fill="hold" grpId="0" nodeType="withEffect">
                                  <p:stCondLst>
                                    <p:cond delay="11000"/>
                                  </p:stCondLst>
                                  <p:childTnLst>
                                    <p:set>
                                      <p:cBhvr>
                                        <p:cTn id="155" dur="1" fill="hold">
                                          <p:stCondLst>
                                            <p:cond delay="0"/>
                                          </p:stCondLst>
                                        </p:cTn>
                                        <p:tgtEl>
                                          <p:spTgt spid="24"/>
                                        </p:tgtEl>
                                        <p:attrNameLst>
                                          <p:attrName>style.visibility</p:attrName>
                                        </p:attrNameLst>
                                      </p:cBhvr>
                                      <p:to>
                                        <p:strVal val="hidden"/>
                                      </p:to>
                                    </p:set>
                                  </p:childTnLst>
                                </p:cTn>
                              </p:par>
                              <p:par>
                                <p:cTn id="156" presetID="21" presetClass="entr" presetSubtype="1" fill="hold" nodeType="withEffect">
                                  <p:stCondLst>
                                    <p:cond delay="10000"/>
                                  </p:stCondLst>
                                  <p:childTnLst>
                                    <p:set>
                                      <p:cBhvr>
                                        <p:cTn id="157" dur="1" fill="hold">
                                          <p:stCondLst>
                                            <p:cond delay="0"/>
                                          </p:stCondLst>
                                        </p:cTn>
                                        <p:tgtEl>
                                          <p:spTgt spid="35"/>
                                        </p:tgtEl>
                                        <p:attrNameLst>
                                          <p:attrName>style.visibility</p:attrName>
                                        </p:attrNameLst>
                                      </p:cBhvr>
                                      <p:to>
                                        <p:strVal val="visible"/>
                                      </p:to>
                                    </p:set>
                                    <p:animEffect transition="in" filter="wheel(1)">
                                      <p:cBhvr>
                                        <p:cTn id="158" dur="1000"/>
                                        <p:tgtEl>
                                          <p:spTgt spid="35"/>
                                        </p:tgtEl>
                                      </p:cBhvr>
                                    </p:animEffect>
                                  </p:childTnLst>
                                  <p:subTnLst>
                                    <p:audio>
                                      <p:cMediaNode>
                                        <p:cTn display="0" masterRel="sameClick">
                                          <p:stCondLst>
                                            <p:cond evt="begin" delay="0">
                                              <p:tn val="156"/>
                                            </p:cond>
                                          </p:stCondLst>
                                          <p:endCondLst>
                                            <p:cond evt="onStopAudio" delay="0">
                                              <p:tgtEl>
                                                <p:sldTgt/>
                                              </p:tgtEl>
                                            </p:cond>
                                          </p:endCondLst>
                                        </p:cTn>
                                        <p:tgtEl>
                                          <p:sndTgt r:embed="rId9" name="coin.wav"/>
                                        </p:tgtEl>
                                      </p:cMediaNode>
                                    </p:audio>
                                  </p:subTnLst>
                                </p:cTn>
                              </p:par>
                              <p:par>
                                <p:cTn id="159" presetID="1" presetClass="entr" presetSubtype="0" fill="hold" grpId="1" nodeType="withEffect">
                                  <p:stCondLst>
                                    <p:cond delay="11000"/>
                                  </p:stCondLst>
                                  <p:childTnLst>
                                    <p:set>
                                      <p:cBhvr>
                                        <p:cTn id="160" dur="1" fill="hold">
                                          <p:stCondLst>
                                            <p:cond delay="0"/>
                                          </p:stCondLst>
                                        </p:cTn>
                                        <p:tgtEl>
                                          <p:spTgt spid="23"/>
                                        </p:tgtEl>
                                        <p:attrNameLst>
                                          <p:attrName>style.visibility</p:attrName>
                                        </p:attrNameLst>
                                      </p:cBhvr>
                                      <p:to>
                                        <p:strVal val="visible"/>
                                      </p:to>
                                    </p:set>
                                  </p:childTnLst>
                                </p:cTn>
                              </p:par>
                              <p:par>
                                <p:cTn id="161" presetID="1" presetClass="exit" presetSubtype="0" fill="hold" grpId="0" nodeType="withEffect">
                                  <p:stCondLst>
                                    <p:cond delay="12000"/>
                                  </p:stCondLst>
                                  <p:childTnLst>
                                    <p:set>
                                      <p:cBhvr>
                                        <p:cTn id="162" dur="1" fill="hold">
                                          <p:stCondLst>
                                            <p:cond delay="0"/>
                                          </p:stCondLst>
                                        </p:cTn>
                                        <p:tgtEl>
                                          <p:spTgt spid="23"/>
                                        </p:tgtEl>
                                        <p:attrNameLst>
                                          <p:attrName>style.visibility</p:attrName>
                                        </p:attrNameLst>
                                      </p:cBhvr>
                                      <p:to>
                                        <p:strVal val="hidden"/>
                                      </p:to>
                                    </p:set>
                                  </p:childTnLst>
                                </p:cTn>
                              </p:par>
                              <p:par>
                                <p:cTn id="163" presetID="21" presetClass="entr" presetSubtype="1" fill="hold" nodeType="withEffect">
                                  <p:stCondLst>
                                    <p:cond delay="11000"/>
                                  </p:stCondLst>
                                  <p:childTnLst>
                                    <p:set>
                                      <p:cBhvr>
                                        <p:cTn id="164" dur="1" fill="hold">
                                          <p:stCondLst>
                                            <p:cond delay="0"/>
                                          </p:stCondLst>
                                        </p:cTn>
                                        <p:tgtEl>
                                          <p:spTgt spid="35"/>
                                        </p:tgtEl>
                                        <p:attrNameLst>
                                          <p:attrName>style.visibility</p:attrName>
                                        </p:attrNameLst>
                                      </p:cBhvr>
                                      <p:to>
                                        <p:strVal val="visible"/>
                                      </p:to>
                                    </p:set>
                                    <p:animEffect transition="in" filter="wheel(1)">
                                      <p:cBhvr>
                                        <p:cTn id="165" dur="1000"/>
                                        <p:tgtEl>
                                          <p:spTgt spid="35"/>
                                        </p:tgtEl>
                                      </p:cBhvr>
                                    </p:animEffect>
                                  </p:childTnLst>
                                  <p:subTnLst>
                                    <p:audio>
                                      <p:cMediaNode>
                                        <p:cTn display="0" masterRel="sameClick">
                                          <p:stCondLst>
                                            <p:cond evt="begin" delay="0">
                                              <p:tn val="163"/>
                                            </p:cond>
                                          </p:stCondLst>
                                          <p:endCondLst>
                                            <p:cond evt="onStopAudio" delay="0">
                                              <p:tgtEl>
                                                <p:sldTgt/>
                                              </p:tgtEl>
                                            </p:cond>
                                          </p:endCondLst>
                                        </p:cTn>
                                        <p:tgtEl>
                                          <p:sndTgt r:embed="rId9" name="coin.wav"/>
                                        </p:tgtEl>
                                      </p:cMediaNode>
                                    </p:audio>
                                  </p:subTnLst>
                                </p:cTn>
                              </p:par>
                              <p:par>
                                <p:cTn id="166" presetID="1" presetClass="entr" presetSubtype="0" fill="hold" grpId="1" nodeType="withEffect">
                                  <p:stCondLst>
                                    <p:cond delay="12000"/>
                                  </p:stCondLst>
                                  <p:childTnLst>
                                    <p:set>
                                      <p:cBhvr>
                                        <p:cTn id="167" dur="1" fill="hold">
                                          <p:stCondLst>
                                            <p:cond delay="0"/>
                                          </p:stCondLst>
                                        </p:cTn>
                                        <p:tgtEl>
                                          <p:spTgt spid="22"/>
                                        </p:tgtEl>
                                        <p:attrNameLst>
                                          <p:attrName>style.visibility</p:attrName>
                                        </p:attrNameLst>
                                      </p:cBhvr>
                                      <p:to>
                                        <p:strVal val="visible"/>
                                      </p:to>
                                    </p:set>
                                  </p:childTnLst>
                                </p:cTn>
                              </p:par>
                              <p:par>
                                <p:cTn id="168" presetID="1" presetClass="exit" presetSubtype="0" fill="hold" grpId="0" nodeType="withEffect">
                                  <p:stCondLst>
                                    <p:cond delay="13000"/>
                                  </p:stCondLst>
                                  <p:childTnLst>
                                    <p:set>
                                      <p:cBhvr>
                                        <p:cTn id="169" dur="1" fill="hold">
                                          <p:stCondLst>
                                            <p:cond delay="0"/>
                                          </p:stCondLst>
                                        </p:cTn>
                                        <p:tgtEl>
                                          <p:spTgt spid="22"/>
                                        </p:tgtEl>
                                        <p:attrNameLst>
                                          <p:attrName>style.visibility</p:attrName>
                                        </p:attrNameLst>
                                      </p:cBhvr>
                                      <p:to>
                                        <p:strVal val="hidden"/>
                                      </p:to>
                                    </p:set>
                                  </p:childTnLst>
                                </p:cTn>
                              </p:par>
                              <p:par>
                                <p:cTn id="170" presetID="21" presetClass="entr" presetSubtype="1" fill="hold" nodeType="withEffect">
                                  <p:stCondLst>
                                    <p:cond delay="12000"/>
                                  </p:stCondLst>
                                  <p:childTnLst>
                                    <p:set>
                                      <p:cBhvr>
                                        <p:cTn id="171" dur="1" fill="hold">
                                          <p:stCondLst>
                                            <p:cond delay="0"/>
                                          </p:stCondLst>
                                        </p:cTn>
                                        <p:tgtEl>
                                          <p:spTgt spid="35"/>
                                        </p:tgtEl>
                                        <p:attrNameLst>
                                          <p:attrName>style.visibility</p:attrName>
                                        </p:attrNameLst>
                                      </p:cBhvr>
                                      <p:to>
                                        <p:strVal val="visible"/>
                                      </p:to>
                                    </p:set>
                                    <p:animEffect transition="in" filter="wheel(1)">
                                      <p:cBhvr>
                                        <p:cTn id="172" dur="1000"/>
                                        <p:tgtEl>
                                          <p:spTgt spid="35"/>
                                        </p:tgtEl>
                                      </p:cBhvr>
                                    </p:animEffect>
                                  </p:childTnLst>
                                  <p:subTnLst>
                                    <p:audio>
                                      <p:cMediaNode>
                                        <p:cTn display="0" masterRel="sameClick">
                                          <p:stCondLst>
                                            <p:cond evt="begin" delay="0">
                                              <p:tn val="170"/>
                                            </p:cond>
                                          </p:stCondLst>
                                          <p:endCondLst>
                                            <p:cond evt="onStopAudio" delay="0">
                                              <p:tgtEl>
                                                <p:sldTgt/>
                                              </p:tgtEl>
                                            </p:cond>
                                          </p:endCondLst>
                                        </p:cTn>
                                        <p:tgtEl>
                                          <p:sndTgt r:embed="rId9" name="coin.wav"/>
                                        </p:tgtEl>
                                      </p:cMediaNode>
                                    </p:audio>
                                  </p:subTnLst>
                                </p:cTn>
                              </p:par>
                              <p:par>
                                <p:cTn id="173" presetID="1" presetClass="entr" presetSubtype="0" fill="hold" grpId="1" nodeType="withEffect">
                                  <p:stCondLst>
                                    <p:cond delay="13000"/>
                                  </p:stCondLst>
                                  <p:childTnLst>
                                    <p:set>
                                      <p:cBhvr>
                                        <p:cTn id="174" dur="1" fill="hold">
                                          <p:stCondLst>
                                            <p:cond delay="0"/>
                                          </p:stCondLst>
                                        </p:cTn>
                                        <p:tgtEl>
                                          <p:spTgt spid="21"/>
                                        </p:tgtEl>
                                        <p:attrNameLst>
                                          <p:attrName>style.visibility</p:attrName>
                                        </p:attrNameLst>
                                      </p:cBhvr>
                                      <p:to>
                                        <p:strVal val="visible"/>
                                      </p:to>
                                    </p:set>
                                  </p:childTnLst>
                                </p:cTn>
                              </p:par>
                              <p:par>
                                <p:cTn id="175" presetID="1" presetClass="exit" presetSubtype="0" fill="hold" grpId="0" nodeType="withEffect">
                                  <p:stCondLst>
                                    <p:cond delay="14000"/>
                                  </p:stCondLst>
                                  <p:childTnLst>
                                    <p:set>
                                      <p:cBhvr>
                                        <p:cTn id="176" dur="1" fill="hold">
                                          <p:stCondLst>
                                            <p:cond delay="0"/>
                                          </p:stCondLst>
                                        </p:cTn>
                                        <p:tgtEl>
                                          <p:spTgt spid="21"/>
                                        </p:tgtEl>
                                        <p:attrNameLst>
                                          <p:attrName>style.visibility</p:attrName>
                                        </p:attrNameLst>
                                      </p:cBhvr>
                                      <p:to>
                                        <p:strVal val="hidden"/>
                                      </p:to>
                                    </p:set>
                                  </p:childTnLst>
                                </p:cTn>
                              </p:par>
                              <p:par>
                                <p:cTn id="177" presetID="21" presetClass="entr" presetSubtype="1" fill="hold" nodeType="withEffect">
                                  <p:stCondLst>
                                    <p:cond delay="13000"/>
                                  </p:stCondLst>
                                  <p:childTnLst>
                                    <p:set>
                                      <p:cBhvr>
                                        <p:cTn id="178" dur="1" fill="hold">
                                          <p:stCondLst>
                                            <p:cond delay="0"/>
                                          </p:stCondLst>
                                        </p:cTn>
                                        <p:tgtEl>
                                          <p:spTgt spid="35"/>
                                        </p:tgtEl>
                                        <p:attrNameLst>
                                          <p:attrName>style.visibility</p:attrName>
                                        </p:attrNameLst>
                                      </p:cBhvr>
                                      <p:to>
                                        <p:strVal val="visible"/>
                                      </p:to>
                                    </p:set>
                                    <p:animEffect transition="in" filter="wheel(1)">
                                      <p:cBhvr>
                                        <p:cTn id="179" dur="1000"/>
                                        <p:tgtEl>
                                          <p:spTgt spid="35"/>
                                        </p:tgtEl>
                                      </p:cBhvr>
                                    </p:animEffect>
                                  </p:childTnLst>
                                  <p:subTnLst>
                                    <p:audio>
                                      <p:cMediaNode>
                                        <p:cTn display="0" masterRel="sameClick">
                                          <p:stCondLst>
                                            <p:cond evt="begin" delay="0">
                                              <p:tn val="177"/>
                                            </p:cond>
                                          </p:stCondLst>
                                          <p:endCondLst>
                                            <p:cond evt="onStopAudio" delay="0">
                                              <p:tgtEl>
                                                <p:sldTgt/>
                                              </p:tgtEl>
                                            </p:cond>
                                          </p:endCondLst>
                                        </p:cTn>
                                        <p:tgtEl>
                                          <p:sndTgt r:embed="rId9" name="coin.wav"/>
                                        </p:tgtEl>
                                      </p:cMediaNode>
                                    </p:audio>
                                  </p:subTnLst>
                                </p:cTn>
                              </p:par>
                              <p:par>
                                <p:cTn id="180" presetID="1" presetClass="entr" presetSubtype="0" fill="hold" grpId="1" nodeType="withEffect">
                                  <p:stCondLst>
                                    <p:cond delay="14000"/>
                                  </p:stCondLst>
                                  <p:childTnLst>
                                    <p:set>
                                      <p:cBhvr>
                                        <p:cTn id="181"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80"/>
                                            </p:cond>
                                          </p:stCondLst>
                                          <p:endCondLst>
                                            <p:cond evt="onStopAudio" delay="0">
                                              <p:tgtEl>
                                                <p:sldTgt/>
                                              </p:tgtEl>
                                            </p:cond>
                                          </p:endCondLst>
                                        </p:cTn>
                                        <p:tgtEl>
                                          <p:sndTgt r:embed="rId9" name="coin.wav"/>
                                        </p:tgtEl>
                                      </p:cMediaNode>
                                    </p:audio>
                                  </p:subTnLst>
                                </p:cTn>
                              </p:par>
                              <p:par>
                                <p:cTn id="182" presetID="1" presetClass="exit" presetSubtype="0" fill="hold" grpId="0" nodeType="withEffect">
                                  <p:stCondLst>
                                    <p:cond delay="15000"/>
                                  </p:stCondLst>
                                  <p:childTnLst>
                                    <p:set>
                                      <p:cBhvr>
                                        <p:cTn id="183"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10" name="cashreg.wav"/>
                                        </p:tgtEl>
                                      </p:cMediaNode>
                                    </p:audio>
                                  </p:subTnLst>
                                </p:cTn>
                              </p:par>
                              <p:par>
                                <p:cTn id="184" presetID="21" presetClass="entr" presetSubtype="1" fill="hold" nodeType="withEffect">
                                  <p:stCondLst>
                                    <p:cond delay="14000"/>
                                  </p:stCondLst>
                                  <p:childTnLst>
                                    <p:set>
                                      <p:cBhvr>
                                        <p:cTn id="185" dur="1" fill="hold">
                                          <p:stCondLst>
                                            <p:cond delay="0"/>
                                          </p:stCondLst>
                                        </p:cTn>
                                        <p:tgtEl>
                                          <p:spTgt spid="35"/>
                                        </p:tgtEl>
                                        <p:attrNameLst>
                                          <p:attrName>style.visibility</p:attrName>
                                        </p:attrNameLst>
                                      </p:cBhvr>
                                      <p:to>
                                        <p:strVal val="visible"/>
                                      </p:to>
                                    </p:set>
                                    <p:animEffect transition="in" filter="wheel(1)">
                                      <p:cBhvr>
                                        <p:cTn id="186" dur="1000"/>
                                        <p:tgtEl>
                                          <p:spTgt spid="35"/>
                                        </p:tgtEl>
                                      </p:cBhvr>
                                    </p:animEffect>
                                  </p:childTnLst>
                                  <p:subTnLst>
                                    <p:audio>
                                      <p:cMediaNode>
                                        <p:cTn display="0" masterRel="sameClick">
                                          <p:stCondLst>
                                            <p:cond evt="begin" delay="0">
                                              <p:tn val="184"/>
                                            </p:cond>
                                          </p:stCondLst>
                                          <p:endCondLst>
                                            <p:cond evt="onStopAudio" delay="0">
                                              <p:tgtEl>
                                                <p:sldTgt/>
                                              </p:tgtEl>
                                            </p:cond>
                                          </p:endCondLst>
                                        </p:cTn>
                                        <p:tgtEl>
                                          <p:sndTgt r:embed="rId9" name="coin.wav"/>
                                        </p:tgtEl>
                                      </p:cMediaNode>
                                    </p:audio>
                                  </p:subTnLst>
                                </p:cTn>
                              </p:par>
                              <p:par>
                                <p:cTn id="187" presetID="1" presetClass="entr" presetSubtype="0" fill="hold" grpId="1" nodeType="withEffect">
                                  <p:stCondLst>
                                    <p:cond delay="15000"/>
                                  </p:stCondLst>
                                  <p:childTnLst>
                                    <p:set>
                                      <p:cBhvr>
                                        <p:cTn id="188"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87"/>
                                            </p:cond>
                                          </p:stCondLst>
                                          <p:endCondLst>
                                            <p:cond evt="onStopAudio" delay="0">
                                              <p:tgtEl>
                                                <p:sldTgt/>
                                              </p:tgtEl>
                                            </p:cond>
                                          </p:endCondLst>
                                        </p:cTn>
                                        <p:tgtEl>
                                          <p:sndTgt r:embed="rId10" name="cashreg.wav"/>
                                        </p:tgtEl>
                                      </p:cMediaNode>
                                    </p:audio>
                                  </p:subTnLst>
                                </p:cTn>
                              </p:par>
                              <p:par>
                                <p:cTn id="189" presetID="1" presetClass="exit" presetSubtype="0" fill="hold" grpId="0" nodeType="withEffect">
                                  <p:stCondLst>
                                    <p:cond delay="16000"/>
                                  </p:stCondLst>
                                  <p:childTnLst>
                                    <p:set>
                                      <p:cBhvr>
                                        <p:cTn id="190" dur="1" fill="hold">
                                          <p:stCondLst>
                                            <p:cond delay="0"/>
                                          </p:stCondLst>
                                        </p:cTn>
                                        <p:tgtEl>
                                          <p:spTgt spid="19"/>
                                        </p:tgtEl>
                                        <p:attrNameLst>
                                          <p:attrName>style.visibility</p:attrName>
                                        </p:attrNameLst>
                                      </p:cBhvr>
                                      <p:to>
                                        <p:strVal val="hidden"/>
                                      </p:to>
                                    </p:set>
                                  </p:childTnLst>
                                </p:cTn>
                              </p:par>
                              <p:par>
                                <p:cTn id="191" presetID="21" presetClass="entr" presetSubtype="1" fill="hold" nodeType="withEffect">
                                  <p:stCondLst>
                                    <p:cond delay="15000"/>
                                  </p:stCondLst>
                                  <p:childTnLst>
                                    <p:set>
                                      <p:cBhvr>
                                        <p:cTn id="192" dur="1" fill="hold">
                                          <p:stCondLst>
                                            <p:cond delay="0"/>
                                          </p:stCondLst>
                                        </p:cTn>
                                        <p:tgtEl>
                                          <p:spTgt spid="35"/>
                                        </p:tgtEl>
                                        <p:attrNameLst>
                                          <p:attrName>style.visibility</p:attrName>
                                        </p:attrNameLst>
                                      </p:cBhvr>
                                      <p:to>
                                        <p:strVal val="visible"/>
                                      </p:to>
                                    </p:set>
                                    <p:animEffect transition="in" filter="wheel(1)">
                                      <p:cBhvr>
                                        <p:cTn id="193" dur="1000"/>
                                        <p:tgtEl>
                                          <p:spTgt spid="35"/>
                                        </p:tgtEl>
                                      </p:cBhvr>
                                    </p:animEffect>
                                  </p:childTnLst>
                                  <p:subTnLst>
                                    <p:audio>
                                      <p:cMediaNode vol="100000">
                                        <p:cTn display="0" masterRel="sameClick">
                                          <p:stCondLst>
                                            <p:cond evt="begin" delay="0">
                                              <p:tn val="191"/>
                                            </p:cond>
                                          </p:stCondLst>
                                          <p:endCondLst>
                                            <p:cond evt="onStopAudio" delay="0">
                                              <p:tgtEl>
                                                <p:sldTgt/>
                                              </p:tgtEl>
                                            </p:cond>
                                          </p:endCondLst>
                                        </p:cTn>
                                        <p:tgtEl>
                                          <p:sndTgt r:embed="rId10" name="cashreg.wav"/>
                                        </p:tgtEl>
                                      </p:cMediaNode>
                                    </p:audio>
                                  </p:subTnLst>
                                </p:cTn>
                              </p:par>
                              <p:par>
                                <p:cTn id="194" presetID="1" presetClass="exit" presetSubtype="0" fill="hold" nodeType="withEffect">
                                  <p:stCondLst>
                                    <p:cond delay="16000"/>
                                  </p:stCondLst>
                                  <p:childTnLst>
                                    <p:set>
                                      <p:cBhvr>
                                        <p:cTn id="195"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100000">
                <p:cTn id="196" fill="hold" display="0">
                  <p:stCondLst>
                    <p:cond delay="indefinite"/>
                  </p:stCondLst>
                  <p:endCondLst>
                    <p:cond evt="onStopAudio" delay="0">
                      <p:tgtEl>
                        <p:sldTgt/>
                      </p:tgtEl>
                    </p:cond>
                  </p:endCondLst>
                </p:cTn>
                <p:tgtEl>
                  <p:spTgt spid="18"/>
                </p:tgtEl>
              </p:cMediaNode>
            </p:audio>
            <p:seq concurrent="1" nextAc="seek">
              <p:cTn id="197" restart="whenNotActive" fill="hold" evtFilter="cancelBubble" nodeType="interactiveSeq">
                <p:stCondLst>
                  <p:cond evt="onClick" delay="0">
                    <p:tgtEl>
                      <p:spTgt spid="15"/>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7" presetClass="exit" presetSubtype="0" fill="hold" grpId="1" nodeType="clickEffect">
                                  <p:stCondLst>
                                    <p:cond delay="0"/>
                                  </p:stCondLst>
                                  <p:childTnLst>
                                    <p:animEffect transition="out" filter="fade">
                                      <p:cBhvr>
                                        <p:cTn id="201" dur="1000"/>
                                        <p:tgtEl>
                                          <p:spTgt spid="42"/>
                                        </p:tgtEl>
                                      </p:cBhvr>
                                    </p:animEffect>
                                    <p:anim calcmode="lin" valueType="num">
                                      <p:cBhvr>
                                        <p:cTn id="202" dur="1000"/>
                                        <p:tgtEl>
                                          <p:spTgt spid="42"/>
                                        </p:tgtEl>
                                        <p:attrNameLst>
                                          <p:attrName>ppt_x</p:attrName>
                                        </p:attrNameLst>
                                      </p:cBhvr>
                                      <p:tavLst>
                                        <p:tav tm="0">
                                          <p:val>
                                            <p:strVal val="ppt_x"/>
                                          </p:val>
                                        </p:tav>
                                        <p:tav tm="100000">
                                          <p:val>
                                            <p:strVal val="ppt_x"/>
                                          </p:val>
                                        </p:tav>
                                      </p:tavLst>
                                    </p:anim>
                                    <p:anim calcmode="lin" valueType="num">
                                      <p:cBhvr>
                                        <p:cTn id="203" dur="100" decel="100000"/>
                                        <p:tgtEl>
                                          <p:spTgt spid="42"/>
                                        </p:tgtEl>
                                        <p:attrNameLst>
                                          <p:attrName>ppt_y</p:attrName>
                                        </p:attrNameLst>
                                      </p:cBhvr>
                                      <p:tavLst>
                                        <p:tav tm="0">
                                          <p:val>
                                            <p:strVal val="ppt_y"/>
                                          </p:val>
                                        </p:tav>
                                        <p:tav tm="100000">
                                          <p:val>
                                            <p:strVal val="ppt_y-.03"/>
                                          </p:val>
                                        </p:tav>
                                      </p:tavLst>
                                    </p:anim>
                                    <p:anim calcmode="lin" valueType="num">
                                      <p:cBhvr>
                                        <p:cTn id="204" dur="900" accel="100000">
                                          <p:stCondLst>
                                            <p:cond delay="100"/>
                                          </p:stCondLst>
                                        </p:cTn>
                                        <p:tgtEl>
                                          <p:spTgt spid="42"/>
                                        </p:tgtEl>
                                        <p:attrNameLst>
                                          <p:attrName>ppt_y</p:attrName>
                                        </p:attrNameLst>
                                      </p:cBhvr>
                                      <p:tavLst>
                                        <p:tav tm="0">
                                          <p:val>
                                            <p:strVal val="ppt_y"/>
                                          </p:val>
                                        </p:tav>
                                        <p:tav tm="100000">
                                          <p:val>
                                            <p:strVal val="ppt_y+1"/>
                                          </p:val>
                                        </p:tav>
                                      </p:tavLst>
                                    </p:anim>
                                    <p:set>
                                      <p:cBhvr>
                                        <p:cTn id="205" dur="1" fill="hold">
                                          <p:stCondLst>
                                            <p:cond delay="999"/>
                                          </p:stCondLst>
                                        </p:cTn>
                                        <p:tgtEl>
                                          <p:spTgt spid="42"/>
                                        </p:tgtEl>
                                        <p:attrNameLst>
                                          <p:attrName>style.visibility</p:attrName>
                                        </p:attrNameLst>
                                      </p:cBhvr>
                                      <p:to>
                                        <p:strVal val="hidden"/>
                                      </p:to>
                                    </p:set>
                                  </p:childTnLst>
                                </p:cTn>
                              </p:par>
                              <p:par>
                                <p:cTn id="206" presetID="37" presetClass="exit" presetSubtype="0" fill="hold" grpId="1" nodeType="withEffect">
                                  <p:stCondLst>
                                    <p:cond delay="0"/>
                                  </p:stCondLst>
                                  <p:childTnLst>
                                    <p:animEffect transition="out" filter="fade">
                                      <p:cBhvr>
                                        <p:cTn id="207" dur="1000"/>
                                        <p:tgtEl>
                                          <p:spTgt spid="4"/>
                                        </p:tgtEl>
                                      </p:cBhvr>
                                    </p:animEffect>
                                    <p:anim calcmode="lin" valueType="num">
                                      <p:cBhvr>
                                        <p:cTn id="208" dur="1000"/>
                                        <p:tgtEl>
                                          <p:spTgt spid="4"/>
                                        </p:tgtEl>
                                        <p:attrNameLst>
                                          <p:attrName>ppt_x</p:attrName>
                                        </p:attrNameLst>
                                      </p:cBhvr>
                                      <p:tavLst>
                                        <p:tav tm="0">
                                          <p:val>
                                            <p:strVal val="ppt_x"/>
                                          </p:val>
                                        </p:tav>
                                        <p:tav tm="100000">
                                          <p:val>
                                            <p:strVal val="ppt_x"/>
                                          </p:val>
                                        </p:tav>
                                      </p:tavLst>
                                    </p:anim>
                                    <p:anim calcmode="lin" valueType="num">
                                      <p:cBhvr>
                                        <p:cTn id="209" dur="100" decel="100000"/>
                                        <p:tgtEl>
                                          <p:spTgt spid="4"/>
                                        </p:tgtEl>
                                        <p:attrNameLst>
                                          <p:attrName>ppt_y</p:attrName>
                                        </p:attrNameLst>
                                      </p:cBhvr>
                                      <p:tavLst>
                                        <p:tav tm="0">
                                          <p:val>
                                            <p:strVal val="ppt_y"/>
                                          </p:val>
                                        </p:tav>
                                        <p:tav tm="100000">
                                          <p:val>
                                            <p:strVal val="ppt_y-.03"/>
                                          </p:val>
                                        </p:tav>
                                      </p:tavLst>
                                    </p:anim>
                                    <p:anim calcmode="lin" valueType="num">
                                      <p:cBhvr>
                                        <p:cTn id="210" dur="900" accel="100000">
                                          <p:stCondLst>
                                            <p:cond delay="100"/>
                                          </p:stCondLst>
                                        </p:cTn>
                                        <p:tgtEl>
                                          <p:spTgt spid="4"/>
                                        </p:tgtEl>
                                        <p:attrNameLst>
                                          <p:attrName>ppt_y</p:attrName>
                                        </p:attrNameLst>
                                      </p:cBhvr>
                                      <p:tavLst>
                                        <p:tav tm="0">
                                          <p:val>
                                            <p:strVal val="ppt_y"/>
                                          </p:val>
                                        </p:tav>
                                        <p:tav tm="100000">
                                          <p:val>
                                            <p:strVal val="ppt_y+1"/>
                                          </p:val>
                                        </p:tav>
                                      </p:tavLst>
                                    </p:anim>
                                    <p:set>
                                      <p:cBhvr>
                                        <p:cTn id="211" dur="1" fill="hold">
                                          <p:stCondLst>
                                            <p:cond delay="999"/>
                                          </p:stCondLst>
                                        </p:cTn>
                                        <p:tgtEl>
                                          <p:spTgt spid="4"/>
                                        </p:tgtEl>
                                        <p:attrNameLst>
                                          <p:attrName>style.visibility</p:attrName>
                                        </p:attrNameLst>
                                      </p:cBhvr>
                                      <p:to>
                                        <p:strVal val="hidden"/>
                                      </p:to>
                                    </p:set>
                                  </p:childTnLst>
                                </p:cTn>
                              </p:par>
                              <p:par>
                                <p:cTn id="212" presetID="37" presetClass="exit" presetSubtype="0" fill="hold" grpId="1" nodeType="withEffect">
                                  <p:stCondLst>
                                    <p:cond delay="0"/>
                                  </p:stCondLst>
                                  <p:childTnLst>
                                    <p:animEffect transition="out" filter="fade">
                                      <p:cBhvr>
                                        <p:cTn id="213" dur="1000"/>
                                        <p:tgtEl>
                                          <p:spTgt spid="2"/>
                                        </p:tgtEl>
                                      </p:cBhvr>
                                    </p:animEffect>
                                    <p:anim calcmode="lin" valueType="num">
                                      <p:cBhvr>
                                        <p:cTn id="214" dur="1000"/>
                                        <p:tgtEl>
                                          <p:spTgt spid="2"/>
                                        </p:tgtEl>
                                        <p:attrNameLst>
                                          <p:attrName>ppt_x</p:attrName>
                                        </p:attrNameLst>
                                      </p:cBhvr>
                                      <p:tavLst>
                                        <p:tav tm="0">
                                          <p:val>
                                            <p:strVal val="ppt_x"/>
                                          </p:val>
                                        </p:tav>
                                        <p:tav tm="100000">
                                          <p:val>
                                            <p:strVal val="ppt_x"/>
                                          </p:val>
                                        </p:tav>
                                      </p:tavLst>
                                    </p:anim>
                                    <p:anim calcmode="lin" valueType="num">
                                      <p:cBhvr>
                                        <p:cTn id="215" dur="100" decel="100000"/>
                                        <p:tgtEl>
                                          <p:spTgt spid="2"/>
                                        </p:tgtEl>
                                        <p:attrNameLst>
                                          <p:attrName>ppt_y</p:attrName>
                                        </p:attrNameLst>
                                      </p:cBhvr>
                                      <p:tavLst>
                                        <p:tav tm="0">
                                          <p:val>
                                            <p:strVal val="ppt_y"/>
                                          </p:val>
                                        </p:tav>
                                        <p:tav tm="100000">
                                          <p:val>
                                            <p:strVal val="ppt_y-.03"/>
                                          </p:val>
                                        </p:tav>
                                      </p:tavLst>
                                    </p:anim>
                                    <p:anim calcmode="lin" valueType="num">
                                      <p:cBhvr>
                                        <p:cTn id="216" dur="900" accel="100000">
                                          <p:stCondLst>
                                            <p:cond delay="100"/>
                                          </p:stCondLst>
                                        </p:cTn>
                                        <p:tgtEl>
                                          <p:spTgt spid="2"/>
                                        </p:tgtEl>
                                        <p:attrNameLst>
                                          <p:attrName>ppt_y</p:attrName>
                                        </p:attrNameLst>
                                      </p:cBhvr>
                                      <p:tavLst>
                                        <p:tav tm="0">
                                          <p:val>
                                            <p:strVal val="ppt_y"/>
                                          </p:val>
                                        </p:tav>
                                        <p:tav tm="100000">
                                          <p:val>
                                            <p:strVal val="ppt_y+1"/>
                                          </p:val>
                                        </p:tav>
                                      </p:tavLst>
                                    </p:anim>
                                    <p:set>
                                      <p:cBhvr>
                                        <p:cTn id="217" dur="1" fill="hold">
                                          <p:stCondLst>
                                            <p:cond delay="999"/>
                                          </p:stCondLst>
                                        </p:cTn>
                                        <p:tgtEl>
                                          <p:spTgt spid="2"/>
                                        </p:tgtEl>
                                        <p:attrNameLst>
                                          <p:attrName>style.visibility</p:attrName>
                                        </p:attrNameLst>
                                      </p:cBhvr>
                                      <p:to>
                                        <p:strVal val="hidden"/>
                                      </p:to>
                                    </p:set>
                                  </p:childTnLst>
                                </p:cTn>
                              </p:par>
                              <p:par>
                                <p:cTn id="218" presetID="37" presetClass="exit" presetSubtype="0" fill="hold" grpId="1" nodeType="withEffect">
                                  <p:stCondLst>
                                    <p:cond delay="0"/>
                                  </p:stCondLst>
                                  <p:childTnLst>
                                    <p:animEffect transition="out" filter="fade">
                                      <p:cBhvr>
                                        <p:cTn id="219" dur="1000"/>
                                        <p:tgtEl>
                                          <p:spTgt spid="36"/>
                                        </p:tgtEl>
                                      </p:cBhvr>
                                    </p:animEffect>
                                    <p:anim calcmode="lin" valueType="num">
                                      <p:cBhvr>
                                        <p:cTn id="220" dur="1000"/>
                                        <p:tgtEl>
                                          <p:spTgt spid="36"/>
                                        </p:tgtEl>
                                        <p:attrNameLst>
                                          <p:attrName>ppt_x</p:attrName>
                                        </p:attrNameLst>
                                      </p:cBhvr>
                                      <p:tavLst>
                                        <p:tav tm="0">
                                          <p:val>
                                            <p:strVal val="ppt_x"/>
                                          </p:val>
                                        </p:tav>
                                        <p:tav tm="100000">
                                          <p:val>
                                            <p:strVal val="ppt_x"/>
                                          </p:val>
                                        </p:tav>
                                      </p:tavLst>
                                    </p:anim>
                                    <p:anim calcmode="lin" valueType="num">
                                      <p:cBhvr>
                                        <p:cTn id="221" dur="100" decel="100000"/>
                                        <p:tgtEl>
                                          <p:spTgt spid="36"/>
                                        </p:tgtEl>
                                        <p:attrNameLst>
                                          <p:attrName>ppt_y</p:attrName>
                                        </p:attrNameLst>
                                      </p:cBhvr>
                                      <p:tavLst>
                                        <p:tav tm="0">
                                          <p:val>
                                            <p:strVal val="ppt_y"/>
                                          </p:val>
                                        </p:tav>
                                        <p:tav tm="100000">
                                          <p:val>
                                            <p:strVal val="ppt_y-.03"/>
                                          </p:val>
                                        </p:tav>
                                      </p:tavLst>
                                    </p:anim>
                                    <p:anim calcmode="lin" valueType="num">
                                      <p:cBhvr>
                                        <p:cTn id="222" dur="900" accel="100000">
                                          <p:stCondLst>
                                            <p:cond delay="100"/>
                                          </p:stCondLst>
                                        </p:cTn>
                                        <p:tgtEl>
                                          <p:spTgt spid="36"/>
                                        </p:tgtEl>
                                        <p:attrNameLst>
                                          <p:attrName>ppt_y</p:attrName>
                                        </p:attrNameLst>
                                      </p:cBhvr>
                                      <p:tavLst>
                                        <p:tav tm="0">
                                          <p:val>
                                            <p:strVal val="ppt_y"/>
                                          </p:val>
                                        </p:tav>
                                        <p:tav tm="100000">
                                          <p:val>
                                            <p:strVal val="ppt_y+1"/>
                                          </p:val>
                                        </p:tav>
                                      </p:tavLst>
                                    </p:anim>
                                    <p:set>
                                      <p:cBhvr>
                                        <p:cTn id="223"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218"/>
                                            </p:cond>
                                          </p:stCondLst>
                                          <p:endCondLst>
                                            <p:cond evt="onStopAudio" delay="0">
                                              <p:tgtEl>
                                                <p:sldTgt/>
                                              </p:tgtEl>
                                            </p:cond>
                                          </p:endCondLst>
                                        </p:cTn>
                                        <p:tgtEl>
                                          <p:sndTgt r:embed="rId10" name="cashreg.wav"/>
                                        </p:tgtEl>
                                      </p:cMediaNode>
                                    </p:audio>
                                  </p:subTnLst>
                                </p:cTn>
                              </p:par>
                              <p:par>
                                <p:cTn id="224" presetID="37" presetClass="exit" presetSubtype="0" fill="hold" grpId="1" nodeType="withEffect">
                                  <p:stCondLst>
                                    <p:cond delay="0"/>
                                  </p:stCondLst>
                                  <p:childTnLst>
                                    <p:animEffect transition="out" filter="fade">
                                      <p:cBhvr>
                                        <p:cTn id="225" dur="1000"/>
                                        <p:tgtEl>
                                          <p:spTgt spid="43"/>
                                        </p:tgtEl>
                                      </p:cBhvr>
                                    </p:animEffect>
                                    <p:anim calcmode="lin" valueType="num">
                                      <p:cBhvr>
                                        <p:cTn id="226" dur="1000"/>
                                        <p:tgtEl>
                                          <p:spTgt spid="43"/>
                                        </p:tgtEl>
                                        <p:attrNameLst>
                                          <p:attrName>ppt_x</p:attrName>
                                        </p:attrNameLst>
                                      </p:cBhvr>
                                      <p:tavLst>
                                        <p:tav tm="0">
                                          <p:val>
                                            <p:strVal val="ppt_x"/>
                                          </p:val>
                                        </p:tav>
                                        <p:tav tm="100000">
                                          <p:val>
                                            <p:strVal val="ppt_x"/>
                                          </p:val>
                                        </p:tav>
                                      </p:tavLst>
                                    </p:anim>
                                    <p:anim calcmode="lin" valueType="num">
                                      <p:cBhvr>
                                        <p:cTn id="227" dur="100" decel="100000"/>
                                        <p:tgtEl>
                                          <p:spTgt spid="43"/>
                                        </p:tgtEl>
                                        <p:attrNameLst>
                                          <p:attrName>ppt_y</p:attrName>
                                        </p:attrNameLst>
                                      </p:cBhvr>
                                      <p:tavLst>
                                        <p:tav tm="0">
                                          <p:val>
                                            <p:strVal val="ppt_y"/>
                                          </p:val>
                                        </p:tav>
                                        <p:tav tm="100000">
                                          <p:val>
                                            <p:strVal val="ppt_y-.03"/>
                                          </p:val>
                                        </p:tav>
                                      </p:tavLst>
                                    </p:anim>
                                    <p:anim calcmode="lin" valueType="num">
                                      <p:cBhvr>
                                        <p:cTn id="228" dur="900" accel="100000">
                                          <p:stCondLst>
                                            <p:cond delay="100"/>
                                          </p:stCondLst>
                                        </p:cTn>
                                        <p:tgtEl>
                                          <p:spTgt spid="43"/>
                                        </p:tgtEl>
                                        <p:attrNameLst>
                                          <p:attrName>ppt_y</p:attrName>
                                        </p:attrNameLst>
                                      </p:cBhvr>
                                      <p:tavLst>
                                        <p:tav tm="0">
                                          <p:val>
                                            <p:strVal val="ppt_y"/>
                                          </p:val>
                                        </p:tav>
                                        <p:tav tm="100000">
                                          <p:val>
                                            <p:strVal val="ppt_y+1"/>
                                          </p:val>
                                        </p:tav>
                                      </p:tavLst>
                                    </p:anim>
                                    <p:set>
                                      <p:cBhvr>
                                        <p:cTn id="229"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224"/>
                                            </p:cond>
                                          </p:stCondLst>
                                          <p:endCondLst>
                                            <p:cond evt="onStopAudio" delay="0">
                                              <p:tgtEl>
                                                <p:sldTgt/>
                                              </p:tgtEl>
                                            </p:cond>
                                          </p:endCondLst>
                                        </p:cTn>
                                        <p:tgtEl>
                                          <p:sndTgt r:embed="rId10" name="cashreg.wav"/>
                                        </p:tgtEl>
                                      </p:cMediaNode>
                                    </p:audio>
                                  </p:subTnLst>
                                </p:cTn>
                              </p:par>
                              <p:par>
                                <p:cTn id="230" presetID="37" presetClass="exit" presetSubtype="0" fill="hold" grpId="1" nodeType="withEffect">
                                  <p:stCondLst>
                                    <p:cond delay="0"/>
                                  </p:stCondLst>
                                  <p:childTnLst>
                                    <p:animEffect transition="out" filter="fade">
                                      <p:cBhvr>
                                        <p:cTn id="231" dur="1000"/>
                                        <p:tgtEl>
                                          <p:spTgt spid="39"/>
                                        </p:tgtEl>
                                      </p:cBhvr>
                                    </p:animEffect>
                                    <p:anim calcmode="lin" valueType="num">
                                      <p:cBhvr>
                                        <p:cTn id="232" dur="1000"/>
                                        <p:tgtEl>
                                          <p:spTgt spid="39"/>
                                        </p:tgtEl>
                                        <p:attrNameLst>
                                          <p:attrName>ppt_x</p:attrName>
                                        </p:attrNameLst>
                                      </p:cBhvr>
                                      <p:tavLst>
                                        <p:tav tm="0">
                                          <p:val>
                                            <p:strVal val="ppt_x"/>
                                          </p:val>
                                        </p:tav>
                                        <p:tav tm="100000">
                                          <p:val>
                                            <p:strVal val="ppt_x"/>
                                          </p:val>
                                        </p:tav>
                                      </p:tavLst>
                                    </p:anim>
                                    <p:anim calcmode="lin" valueType="num">
                                      <p:cBhvr>
                                        <p:cTn id="233" dur="100" decel="100000"/>
                                        <p:tgtEl>
                                          <p:spTgt spid="39"/>
                                        </p:tgtEl>
                                        <p:attrNameLst>
                                          <p:attrName>ppt_y</p:attrName>
                                        </p:attrNameLst>
                                      </p:cBhvr>
                                      <p:tavLst>
                                        <p:tav tm="0">
                                          <p:val>
                                            <p:strVal val="ppt_y"/>
                                          </p:val>
                                        </p:tav>
                                        <p:tav tm="100000">
                                          <p:val>
                                            <p:strVal val="ppt_y-.03"/>
                                          </p:val>
                                        </p:tav>
                                      </p:tavLst>
                                    </p:anim>
                                    <p:anim calcmode="lin" valueType="num">
                                      <p:cBhvr>
                                        <p:cTn id="234" dur="900" accel="100000">
                                          <p:stCondLst>
                                            <p:cond delay="100"/>
                                          </p:stCondLst>
                                        </p:cTn>
                                        <p:tgtEl>
                                          <p:spTgt spid="39"/>
                                        </p:tgtEl>
                                        <p:attrNameLst>
                                          <p:attrName>ppt_y</p:attrName>
                                        </p:attrNameLst>
                                      </p:cBhvr>
                                      <p:tavLst>
                                        <p:tav tm="0">
                                          <p:val>
                                            <p:strVal val="ppt_y"/>
                                          </p:val>
                                        </p:tav>
                                        <p:tav tm="100000">
                                          <p:val>
                                            <p:strVal val="ppt_y+1"/>
                                          </p:val>
                                        </p:tav>
                                      </p:tavLst>
                                    </p:anim>
                                    <p:set>
                                      <p:cBhvr>
                                        <p:cTn id="235"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230"/>
                                            </p:cond>
                                          </p:stCondLst>
                                          <p:endCondLst>
                                            <p:cond evt="onStopAudio" delay="0">
                                              <p:tgtEl>
                                                <p:sldTgt/>
                                              </p:tgtEl>
                                            </p:cond>
                                          </p:endCondLst>
                                        </p:cTn>
                                        <p:tgtEl>
                                          <p:sndTgt r:embed="rId10" name="cashreg.wav"/>
                                        </p:tgtEl>
                                      </p:cMediaNode>
                                    </p:audio>
                                  </p:subTnLst>
                                </p:cTn>
                              </p:par>
                              <p:par>
                                <p:cTn id="236" presetID="22" presetClass="emph" presetSubtype="0" fill="hold" grpId="1" nodeType="withEffect">
                                  <p:stCondLst>
                                    <p:cond delay="0"/>
                                  </p:stCondLst>
                                  <p:childTnLst>
                                    <p:animClr clrSpc="hsl" dir="cw">
                                      <p:cBhvr override="childStyle">
                                        <p:cTn id="237" dur="1000" fill="hold"/>
                                        <p:tgtEl>
                                          <p:spTgt spid="38"/>
                                        </p:tgtEl>
                                        <p:attrNameLst>
                                          <p:attrName>style.color</p:attrName>
                                        </p:attrNameLst>
                                      </p:cBhvr>
                                      <p:by>
                                        <p:hsl h="-7200000" s="0" l="0"/>
                                      </p:by>
                                    </p:animClr>
                                    <p:animClr clrSpc="hsl" dir="cw">
                                      <p:cBhvr>
                                        <p:cTn id="238" dur="1000" fill="hold"/>
                                        <p:tgtEl>
                                          <p:spTgt spid="38"/>
                                        </p:tgtEl>
                                        <p:attrNameLst>
                                          <p:attrName>fillcolor</p:attrName>
                                        </p:attrNameLst>
                                      </p:cBhvr>
                                      <p:by>
                                        <p:hsl h="-7200000" s="0" l="0"/>
                                      </p:by>
                                    </p:animClr>
                                    <p:animClr clrSpc="hsl" dir="cw">
                                      <p:cBhvr>
                                        <p:cTn id="239" dur="1000" fill="hold"/>
                                        <p:tgtEl>
                                          <p:spTgt spid="38"/>
                                        </p:tgtEl>
                                        <p:attrNameLst>
                                          <p:attrName>stroke.color</p:attrName>
                                        </p:attrNameLst>
                                      </p:cBhvr>
                                      <p:by>
                                        <p:hsl h="-7200000" s="0" l="0"/>
                                      </p:by>
                                    </p:animClr>
                                    <p:set>
                                      <p:cBhvr>
                                        <p:cTn id="240" dur="1000" fill="hold"/>
                                        <p:tgtEl>
                                          <p:spTgt spid="38"/>
                                        </p:tgtEl>
                                        <p:attrNameLst>
                                          <p:attrName>fill.type</p:attrName>
                                        </p:attrNameLst>
                                      </p:cBhvr>
                                      <p:to>
                                        <p:strVal val="solid"/>
                                      </p:to>
                                    </p:set>
                                  </p:childTnLst>
                                  <p:subTnLst>
                                    <p:audio>
                                      <p:cMediaNode>
                                        <p:cTn display="0" masterRel="sameClick">
                                          <p:stCondLst>
                                            <p:cond evt="begin" delay="0">
                                              <p:tn val="236"/>
                                            </p:cond>
                                          </p:stCondLst>
                                          <p:endCondLst>
                                            <p:cond evt="onStopAudio" delay="0">
                                              <p:tgtEl>
                                                <p:sldTgt/>
                                              </p:tgtEl>
                                            </p:cond>
                                          </p:endCondLst>
                                        </p:cTn>
                                        <p:tgtEl>
                                          <p:sndTgt r:embed="rId10" name="cashreg.wav"/>
                                        </p:tgtEl>
                                      </p:cMediaNode>
                                    </p:audio>
                                  </p:subTnLst>
                                </p:cTn>
                              </p:par>
                              <p:par>
                                <p:cTn id="241" presetID="22" presetClass="emph" presetSubtype="0" fill="hold" grpId="1" nodeType="withEffect">
                                  <p:stCondLst>
                                    <p:cond delay="0"/>
                                  </p:stCondLst>
                                  <p:childTnLst>
                                    <p:animClr clrSpc="hsl" dir="cw">
                                      <p:cBhvr override="childStyle">
                                        <p:cTn id="242" dur="1000" fill="hold"/>
                                        <p:tgtEl>
                                          <p:spTgt spid="44"/>
                                        </p:tgtEl>
                                        <p:attrNameLst>
                                          <p:attrName>style.color</p:attrName>
                                        </p:attrNameLst>
                                      </p:cBhvr>
                                      <p:by>
                                        <p:hsl h="-7200000" s="0" l="0"/>
                                      </p:by>
                                    </p:animClr>
                                    <p:animClr clrSpc="hsl" dir="cw">
                                      <p:cBhvr>
                                        <p:cTn id="243" dur="1000" fill="hold"/>
                                        <p:tgtEl>
                                          <p:spTgt spid="44"/>
                                        </p:tgtEl>
                                        <p:attrNameLst>
                                          <p:attrName>fillcolor</p:attrName>
                                        </p:attrNameLst>
                                      </p:cBhvr>
                                      <p:by>
                                        <p:hsl h="-7200000" s="0" l="0"/>
                                      </p:by>
                                    </p:animClr>
                                    <p:animClr clrSpc="hsl" dir="cw">
                                      <p:cBhvr>
                                        <p:cTn id="244" dur="1000" fill="hold"/>
                                        <p:tgtEl>
                                          <p:spTgt spid="44"/>
                                        </p:tgtEl>
                                        <p:attrNameLst>
                                          <p:attrName>stroke.color</p:attrName>
                                        </p:attrNameLst>
                                      </p:cBhvr>
                                      <p:by>
                                        <p:hsl h="-7200000" s="0" l="0"/>
                                      </p:by>
                                    </p:animClr>
                                    <p:set>
                                      <p:cBhvr>
                                        <p:cTn id="245" dur="1000" fill="hold"/>
                                        <p:tgtEl>
                                          <p:spTgt spid="44"/>
                                        </p:tgtEl>
                                        <p:attrNameLst>
                                          <p:attrName>fill.type</p:attrName>
                                        </p:attrNameLst>
                                      </p:cBhvr>
                                      <p:to>
                                        <p:strVal val="solid"/>
                                      </p:to>
                                    </p:set>
                                  </p:childTnLst>
                                  <p:subTnLst>
                                    <p:audio>
                                      <p:cMediaNode>
                                        <p:cTn display="0" masterRel="sameClick">
                                          <p:stCondLst>
                                            <p:cond evt="begin" delay="0">
                                              <p:tn val="241"/>
                                            </p:cond>
                                          </p:stCondLst>
                                          <p:endCondLst>
                                            <p:cond evt="onStopAudio" delay="0">
                                              <p:tgtEl>
                                                <p:sldTgt/>
                                              </p:tgtEl>
                                            </p:cond>
                                          </p:endCondLst>
                                        </p:cTn>
                                        <p:tgtEl>
                                          <p:sndTgt r:embed="rId10" name="cashreg.wav"/>
                                        </p:tgtEl>
                                      </p:cMediaNode>
                                    </p:audio>
                                  </p:subTnLst>
                                </p:cTn>
                              </p:par>
                              <p:par>
                                <p:cTn id="246" presetID="22" presetClass="emph" presetSubtype="0" fill="hold" grpId="1" nodeType="withEffect">
                                  <p:stCondLst>
                                    <p:cond delay="0"/>
                                  </p:stCondLst>
                                  <p:childTnLst>
                                    <p:animClr clrSpc="hsl" dir="cw">
                                      <p:cBhvr override="childStyle">
                                        <p:cTn id="247" dur="1000" fill="hold"/>
                                        <p:tgtEl>
                                          <p:spTgt spid="40"/>
                                        </p:tgtEl>
                                        <p:attrNameLst>
                                          <p:attrName>style.color</p:attrName>
                                        </p:attrNameLst>
                                      </p:cBhvr>
                                      <p:by>
                                        <p:hsl h="-7200000" s="0" l="0"/>
                                      </p:by>
                                    </p:animClr>
                                    <p:animClr clrSpc="hsl" dir="cw">
                                      <p:cBhvr>
                                        <p:cTn id="248" dur="1000" fill="hold"/>
                                        <p:tgtEl>
                                          <p:spTgt spid="40"/>
                                        </p:tgtEl>
                                        <p:attrNameLst>
                                          <p:attrName>fillcolor</p:attrName>
                                        </p:attrNameLst>
                                      </p:cBhvr>
                                      <p:by>
                                        <p:hsl h="-7200000" s="0" l="0"/>
                                      </p:by>
                                    </p:animClr>
                                    <p:animClr clrSpc="hsl" dir="cw">
                                      <p:cBhvr>
                                        <p:cTn id="249" dur="1000" fill="hold"/>
                                        <p:tgtEl>
                                          <p:spTgt spid="40"/>
                                        </p:tgtEl>
                                        <p:attrNameLst>
                                          <p:attrName>stroke.color</p:attrName>
                                        </p:attrNameLst>
                                      </p:cBhvr>
                                      <p:by>
                                        <p:hsl h="-7200000" s="0" l="0"/>
                                      </p:by>
                                    </p:animClr>
                                    <p:set>
                                      <p:cBhvr>
                                        <p:cTn id="250" dur="1000" fill="hold"/>
                                        <p:tgtEl>
                                          <p:spTgt spid="40"/>
                                        </p:tgtEl>
                                        <p:attrNameLst>
                                          <p:attrName>fill.type</p:attrName>
                                        </p:attrNameLst>
                                      </p:cBhvr>
                                      <p:to>
                                        <p:strVal val="solid"/>
                                      </p:to>
                                    </p:set>
                                  </p:childTnLst>
                                  <p:subTnLst>
                                    <p:audio>
                                      <p:cMediaNode>
                                        <p:cTn display="0" masterRel="sameClick">
                                          <p:stCondLst>
                                            <p:cond evt="begin" delay="0">
                                              <p:tn val="246"/>
                                            </p:cond>
                                          </p:stCondLst>
                                          <p:endCondLst>
                                            <p:cond evt="onStopAudio" delay="0">
                                              <p:tgtEl>
                                                <p:sldTgt/>
                                              </p:tgtEl>
                                            </p:cond>
                                          </p:endCondLst>
                                        </p:cTn>
                                        <p:tgtEl>
                                          <p:sndTgt r:embed="rId10" name="cashreg.wav"/>
                                        </p:tgtEl>
                                      </p:cMediaNode>
                                    </p:audio>
                                  </p:subTnLst>
                                </p:cTn>
                              </p:par>
                              <p:par>
                                <p:cTn id="251" presetID="37" presetClass="exit" presetSubtype="0" fill="hold" grpId="1" nodeType="withEffect">
                                  <p:stCondLst>
                                    <p:cond delay="0"/>
                                  </p:stCondLst>
                                  <p:childTnLst>
                                    <p:animEffect transition="out" filter="fade">
                                      <p:cBhvr>
                                        <p:cTn id="252" dur="1000"/>
                                        <p:tgtEl>
                                          <p:spTgt spid="37"/>
                                        </p:tgtEl>
                                      </p:cBhvr>
                                    </p:animEffect>
                                    <p:anim calcmode="lin" valueType="num">
                                      <p:cBhvr>
                                        <p:cTn id="253" dur="1000"/>
                                        <p:tgtEl>
                                          <p:spTgt spid="37"/>
                                        </p:tgtEl>
                                        <p:attrNameLst>
                                          <p:attrName>ppt_x</p:attrName>
                                        </p:attrNameLst>
                                      </p:cBhvr>
                                      <p:tavLst>
                                        <p:tav tm="0">
                                          <p:val>
                                            <p:strVal val="ppt_x"/>
                                          </p:val>
                                        </p:tav>
                                        <p:tav tm="100000">
                                          <p:val>
                                            <p:strVal val="ppt_x"/>
                                          </p:val>
                                        </p:tav>
                                      </p:tavLst>
                                    </p:anim>
                                    <p:anim calcmode="lin" valueType="num">
                                      <p:cBhvr>
                                        <p:cTn id="254" dur="100" decel="100000"/>
                                        <p:tgtEl>
                                          <p:spTgt spid="37"/>
                                        </p:tgtEl>
                                        <p:attrNameLst>
                                          <p:attrName>ppt_y</p:attrName>
                                        </p:attrNameLst>
                                      </p:cBhvr>
                                      <p:tavLst>
                                        <p:tav tm="0">
                                          <p:val>
                                            <p:strVal val="ppt_y"/>
                                          </p:val>
                                        </p:tav>
                                        <p:tav tm="100000">
                                          <p:val>
                                            <p:strVal val="ppt_y-.03"/>
                                          </p:val>
                                        </p:tav>
                                      </p:tavLst>
                                    </p:anim>
                                    <p:anim calcmode="lin" valueType="num">
                                      <p:cBhvr>
                                        <p:cTn id="255" dur="900" accel="100000">
                                          <p:stCondLst>
                                            <p:cond delay="100"/>
                                          </p:stCondLst>
                                        </p:cTn>
                                        <p:tgtEl>
                                          <p:spTgt spid="37"/>
                                        </p:tgtEl>
                                        <p:attrNameLst>
                                          <p:attrName>ppt_y</p:attrName>
                                        </p:attrNameLst>
                                      </p:cBhvr>
                                      <p:tavLst>
                                        <p:tav tm="0">
                                          <p:val>
                                            <p:strVal val="ppt_y"/>
                                          </p:val>
                                        </p:tav>
                                        <p:tav tm="100000">
                                          <p:val>
                                            <p:strVal val="ppt_y+1"/>
                                          </p:val>
                                        </p:tav>
                                      </p:tavLst>
                                    </p:anim>
                                    <p:set>
                                      <p:cBhvr>
                                        <p:cTn id="256"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10" name="cashreg.wav"/>
                                        </p:tgtEl>
                                      </p:cMediaNode>
                                    </p:audio>
                                  </p:subTnLst>
                                </p:cTn>
                              </p:par>
                              <p:par>
                                <p:cTn id="257" presetID="37" presetClass="exit" presetSubtype="0" fill="hold" grpId="1" nodeType="withEffect">
                                  <p:stCondLst>
                                    <p:cond delay="0"/>
                                  </p:stCondLst>
                                  <p:childTnLst>
                                    <p:animEffect transition="out" filter="fade">
                                      <p:cBhvr>
                                        <p:cTn id="258" dur="1000"/>
                                        <p:tgtEl>
                                          <p:spTgt spid="45"/>
                                        </p:tgtEl>
                                      </p:cBhvr>
                                    </p:animEffect>
                                    <p:anim calcmode="lin" valueType="num">
                                      <p:cBhvr>
                                        <p:cTn id="259" dur="1000"/>
                                        <p:tgtEl>
                                          <p:spTgt spid="45"/>
                                        </p:tgtEl>
                                        <p:attrNameLst>
                                          <p:attrName>ppt_x</p:attrName>
                                        </p:attrNameLst>
                                      </p:cBhvr>
                                      <p:tavLst>
                                        <p:tav tm="0">
                                          <p:val>
                                            <p:strVal val="ppt_x"/>
                                          </p:val>
                                        </p:tav>
                                        <p:tav tm="100000">
                                          <p:val>
                                            <p:strVal val="ppt_x"/>
                                          </p:val>
                                        </p:tav>
                                      </p:tavLst>
                                    </p:anim>
                                    <p:anim calcmode="lin" valueType="num">
                                      <p:cBhvr>
                                        <p:cTn id="260" dur="100" decel="100000"/>
                                        <p:tgtEl>
                                          <p:spTgt spid="45"/>
                                        </p:tgtEl>
                                        <p:attrNameLst>
                                          <p:attrName>ppt_y</p:attrName>
                                        </p:attrNameLst>
                                      </p:cBhvr>
                                      <p:tavLst>
                                        <p:tav tm="0">
                                          <p:val>
                                            <p:strVal val="ppt_y"/>
                                          </p:val>
                                        </p:tav>
                                        <p:tav tm="100000">
                                          <p:val>
                                            <p:strVal val="ppt_y-.03"/>
                                          </p:val>
                                        </p:tav>
                                      </p:tavLst>
                                    </p:anim>
                                    <p:anim calcmode="lin" valueType="num">
                                      <p:cBhvr>
                                        <p:cTn id="261" dur="900" accel="100000">
                                          <p:stCondLst>
                                            <p:cond delay="100"/>
                                          </p:stCondLst>
                                        </p:cTn>
                                        <p:tgtEl>
                                          <p:spTgt spid="45"/>
                                        </p:tgtEl>
                                        <p:attrNameLst>
                                          <p:attrName>ppt_y</p:attrName>
                                        </p:attrNameLst>
                                      </p:cBhvr>
                                      <p:tavLst>
                                        <p:tav tm="0">
                                          <p:val>
                                            <p:strVal val="ppt_y"/>
                                          </p:val>
                                        </p:tav>
                                        <p:tav tm="100000">
                                          <p:val>
                                            <p:strVal val="ppt_y+1"/>
                                          </p:val>
                                        </p:tav>
                                      </p:tavLst>
                                    </p:anim>
                                    <p:set>
                                      <p:cBhvr>
                                        <p:cTn id="262"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257"/>
                                            </p:cond>
                                          </p:stCondLst>
                                          <p:endCondLst>
                                            <p:cond evt="onStopAudio" delay="0">
                                              <p:tgtEl>
                                                <p:sldTgt/>
                                              </p:tgtEl>
                                            </p:cond>
                                          </p:endCondLst>
                                        </p:cTn>
                                        <p:tgtEl>
                                          <p:sndTgt r:embed="rId10" name="cashreg.wav"/>
                                        </p:tgtEl>
                                      </p:cMediaNode>
                                    </p:audio>
                                  </p:subTnLst>
                                </p:cTn>
                              </p:par>
                              <p:par>
                                <p:cTn id="263" presetID="37" presetClass="exit" presetSubtype="0" fill="hold" grpId="1" nodeType="withEffect">
                                  <p:stCondLst>
                                    <p:cond delay="0"/>
                                  </p:stCondLst>
                                  <p:childTnLst>
                                    <p:animEffect transition="out" filter="fade">
                                      <p:cBhvr>
                                        <p:cTn id="264" dur="1000"/>
                                        <p:tgtEl>
                                          <p:spTgt spid="41"/>
                                        </p:tgtEl>
                                      </p:cBhvr>
                                    </p:animEffect>
                                    <p:anim calcmode="lin" valueType="num">
                                      <p:cBhvr>
                                        <p:cTn id="265" dur="1000"/>
                                        <p:tgtEl>
                                          <p:spTgt spid="41"/>
                                        </p:tgtEl>
                                        <p:attrNameLst>
                                          <p:attrName>ppt_x</p:attrName>
                                        </p:attrNameLst>
                                      </p:cBhvr>
                                      <p:tavLst>
                                        <p:tav tm="0">
                                          <p:val>
                                            <p:strVal val="ppt_x"/>
                                          </p:val>
                                        </p:tav>
                                        <p:tav tm="100000">
                                          <p:val>
                                            <p:strVal val="ppt_x"/>
                                          </p:val>
                                        </p:tav>
                                      </p:tavLst>
                                    </p:anim>
                                    <p:anim calcmode="lin" valueType="num">
                                      <p:cBhvr>
                                        <p:cTn id="266" dur="100" decel="100000"/>
                                        <p:tgtEl>
                                          <p:spTgt spid="41"/>
                                        </p:tgtEl>
                                        <p:attrNameLst>
                                          <p:attrName>ppt_y</p:attrName>
                                        </p:attrNameLst>
                                      </p:cBhvr>
                                      <p:tavLst>
                                        <p:tav tm="0">
                                          <p:val>
                                            <p:strVal val="ppt_y"/>
                                          </p:val>
                                        </p:tav>
                                        <p:tav tm="100000">
                                          <p:val>
                                            <p:strVal val="ppt_y-.03"/>
                                          </p:val>
                                        </p:tav>
                                      </p:tavLst>
                                    </p:anim>
                                    <p:anim calcmode="lin" valueType="num">
                                      <p:cBhvr>
                                        <p:cTn id="267" dur="900" accel="100000">
                                          <p:stCondLst>
                                            <p:cond delay="100"/>
                                          </p:stCondLst>
                                        </p:cTn>
                                        <p:tgtEl>
                                          <p:spTgt spid="41"/>
                                        </p:tgtEl>
                                        <p:attrNameLst>
                                          <p:attrName>ppt_y</p:attrName>
                                        </p:attrNameLst>
                                      </p:cBhvr>
                                      <p:tavLst>
                                        <p:tav tm="0">
                                          <p:val>
                                            <p:strVal val="ppt_y"/>
                                          </p:val>
                                        </p:tav>
                                        <p:tav tm="100000">
                                          <p:val>
                                            <p:strVal val="ppt_y+1"/>
                                          </p:val>
                                        </p:tav>
                                      </p:tavLst>
                                    </p:anim>
                                    <p:set>
                                      <p:cBhvr>
                                        <p:cTn id="268"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263"/>
                                            </p:cond>
                                          </p:stCondLst>
                                          <p:endCondLst>
                                            <p:cond evt="onStopAudio" delay="0">
                                              <p:tgtEl>
                                                <p:sldTgt/>
                                              </p:tgtEl>
                                            </p:cond>
                                          </p:endCondLst>
                                        </p:cTn>
                                        <p:tgtEl>
                                          <p:sndTgt r:embed="rId10" name="cashreg.wav"/>
                                        </p:tgtEl>
                                      </p:cMediaNode>
                                    </p:audio>
                                  </p:subTnLst>
                                </p:cTn>
                              </p:par>
                            </p:childTnLst>
                          </p:cTn>
                        </p:par>
                      </p:childTnLst>
                    </p:cTn>
                  </p:par>
                </p:childTnLst>
              </p:cTn>
              <p:nextCondLst>
                <p:cond evt="onClick" delay="0">
                  <p:tgtEl>
                    <p:spTgt spid="15"/>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2" grpId="0" animBg="1"/>
      <p:bldP spid="2" grpId="1" animBg="1"/>
      <p:bldP spid="36" grpId="0" animBg="1"/>
      <p:bldP spid="36" grpId="1" animBg="1"/>
      <p:bldP spid="37" grpId="0" animBg="1"/>
      <p:bldP spid="37" grpId="1" animBg="1"/>
      <p:bldP spid="38" grpId="0" animBg="1"/>
      <p:bldP spid="38" grpId="1" animBg="1"/>
      <p:bldP spid="4" grpId="0" animBg="1"/>
      <p:bldP spid="4" grpId="1" animBg="1"/>
      <p:bldP spid="39" grpId="0" animBg="1"/>
      <p:bldP spid="39" grpId="1" animBg="1"/>
      <p:bldP spid="40" grpId="0" animBg="1"/>
      <p:bldP spid="40" grpId="1" animBg="1"/>
      <p:bldP spid="41" grpId="0" animBg="1"/>
      <p:bldP spid="41" grpId="1" animBg="1"/>
      <p:bldP spid="42" grpId="0"/>
      <p:bldP spid="42" grpId="1"/>
      <p:bldP spid="43" grpId="0"/>
      <p:bldP spid="43" grpId="1"/>
      <p:bldP spid="44" grpId="0"/>
      <p:bldP spid="44" grpId="1"/>
      <p:bldP spid="45" grpId="0"/>
      <p:bldP spid="4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3D6481A5-6BA1-D32A-BC75-F6D56515016F}"/>
              </a:ext>
            </a:extLst>
          </p:cNvPr>
          <p:cNvSpPr/>
          <p:nvPr/>
        </p:nvSpPr>
        <p:spPr>
          <a:xfrm>
            <a:off x="3969222" y="201179"/>
            <a:ext cx="6341998" cy="1523602"/>
          </a:xfrm>
          <a:prstGeom prst="roundRect">
            <a:avLst/>
          </a:prstGeom>
          <a:solidFill>
            <a:srgbClr val="C00000"/>
          </a:solidFill>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lang="vi-VN" sz="2800" dirty="0">
                <a:solidFill>
                  <a:schemeClr val="bg1"/>
                </a:solidFill>
              </a:rPr>
              <a:t>Trong cơ thể. tế bào nằm chìm ngập trong loại dịch nào? </a:t>
            </a:r>
            <a:endParaRPr kumimoji="0" lang="en-SG" altLang="en-US" sz="4400" b="0" i="0" u="none" strike="noStrike" kern="1200" cap="none" spc="0" normalizeH="0" baseline="0" noProof="0" dirty="0">
              <a:ln>
                <a:noFill/>
              </a:ln>
              <a:solidFill>
                <a:schemeClr val="bg1"/>
              </a:solidFill>
              <a:effectLst/>
              <a:uLnTx/>
              <a:uFillTx/>
              <a:latin typeface="Calibri" panose="020F0502020204030204" pitchFamily="34" charset="0"/>
            </a:endParaRPr>
          </a:p>
        </p:txBody>
      </p:sp>
      <p:grpSp>
        <p:nvGrpSpPr>
          <p:cNvPr id="5" name="Group 142">
            <a:extLst>
              <a:ext uri="{FF2B5EF4-FFF2-40B4-BE49-F238E27FC236}">
                <a16:creationId xmlns:a16="http://schemas.microsoft.com/office/drawing/2014/main" id="{32D06A34-35F1-79C8-E889-198A3A18B694}"/>
              </a:ext>
            </a:extLst>
          </p:cNvPr>
          <p:cNvGrpSpPr>
            <a:grpSpLocks/>
          </p:cNvGrpSpPr>
          <p:nvPr/>
        </p:nvGrpSpPr>
        <p:grpSpPr bwMode="auto">
          <a:xfrm>
            <a:off x="954088" y="-455613"/>
            <a:ext cx="2284413" cy="3122613"/>
            <a:chOff x="819" y="1243"/>
            <a:chExt cx="454" cy="518"/>
          </a:xfrm>
        </p:grpSpPr>
        <p:grpSp>
          <p:nvGrpSpPr>
            <p:cNvPr id="76841" name="Group 143">
              <a:extLst>
                <a:ext uri="{FF2B5EF4-FFF2-40B4-BE49-F238E27FC236}">
                  <a16:creationId xmlns:a16="http://schemas.microsoft.com/office/drawing/2014/main" id="{AA00A8DE-FAB3-6D4A-49CE-2AEE03041CA3}"/>
                </a:ext>
              </a:extLst>
            </p:cNvPr>
            <p:cNvGrpSpPr>
              <a:grpSpLocks/>
            </p:cNvGrpSpPr>
            <p:nvPr/>
          </p:nvGrpSpPr>
          <p:grpSpPr bwMode="auto">
            <a:xfrm>
              <a:off x="819" y="1243"/>
              <a:ext cx="454" cy="518"/>
              <a:chOff x="192" y="1917"/>
              <a:chExt cx="1042" cy="1102"/>
            </a:xfrm>
          </p:grpSpPr>
          <p:pic>
            <p:nvPicPr>
              <p:cNvPr id="11" name="Picture 144" descr="light_shadow">
                <a:extLst>
                  <a:ext uri="{FF2B5EF4-FFF2-40B4-BE49-F238E27FC236}">
                    <a16:creationId xmlns:a16="http://schemas.microsoft.com/office/drawing/2014/main" id="{03A4A4C5-E11F-DE36-6DE4-F782E4EF2A22}"/>
                  </a:ext>
                </a:extLst>
              </p:cNvPr>
              <p:cNvPicPr>
                <a:picLocks noChangeAspect="1" noChangeArrowheads="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5" descr="circuler_1">
                <a:extLst>
                  <a:ext uri="{FF2B5EF4-FFF2-40B4-BE49-F238E27FC236}">
                    <a16:creationId xmlns:a16="http://schemas.microsoft.com/office/drawing/2014/main" id="{A5A69C39-7EA6-EE71-5DB4-2E75546922E6}"/>
                  </a:ext>
                </a:extLst>
              </p:cNvPr>
              <p:cNvPicPr>
                <a:picLocks noChangeAspect="1" noChangeArrowheads="1"/>
              </p:cNvPicPr>
              <p:nvPr/>
            </p:nvPicPr>
            <p:blipFill>
              <a:blip r:embed="rId11">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46">
                <a:extLst>
                  <a:ext uri="{FF2B5EF4-FFF2-40B4-BE49-F238E27FC236}">
                    <a16:creationId xmlns:a16="http://schemas.microsoft.com/office/drawing/2014/main" id="{06B2C87F-66C9-AB02-5BD5-FB311EEDE578}"/>
                  </a:ext>
                </a:extLst>
              </p:cNvPr>
              <p:cNvSpPr>
                <a:spLocks noChangeArrowheads="1"/>
              </p:cNvSpPr>
              <p:nvPr/>
            </p:nvSpPr>
            <p:spPr bwMode="gray">
              <a:xfrm>
                <a:off x="192" y="1917"/>
                <a:ext cx="1035" cy="1019"/>
              </a:xfrm>
              <a:prstGeom prst="ellipse">
                <a:avLst/>
              </a:prstGeom>
              <a:ln/>
            </p:spPr>
            <p:style>
              <a:lnRef idx="1">
                <a:schemeClr val="accent2"/>
              </a:lnRef>
              <a:fillRef idx="3">
                <a:schemeClr val="accent2"/>
              </a:fillRef>
              <a:effectRef idx="2">
                <a:schemeClr val="accent2"/>
              </a:effectRef>
              <a:fontRef idx="minor">
                <a:schemeClr val="lt1"/>
              </a:fontRef>
            </p:style>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1"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pic>
          <p:nvPicPr>
            <p:cNvPr id="10" name="Picture 147" descr="Picture2">
              <a:extLst>
                <a:ext uri="{FF2B5EF4-FFF2-40B4-BE49-F238E27FC236}">
                  <a16:creationId xmlns:a16="http://schemas.microsoft.com/office/drawing/2014/main" id="{D56E3ABE-9DE0-45AD-AC7A-C9289EE5001B}"/>
                </a:ext>
              </a:extLst>
            </p:cNvPr>
            <p:cNvPicPr>
              <a:picLocks noChangeAspect="1" noChangeArrowheads="1"/>
            </p:cNvPicPr>
            <p:nvPr/>
          </p:nvPicPr>
          <p:blipFill>
            <a:blip r:embed="rId1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7D8329B9-7273-3F0D-8DC0-A8100642797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0000" b="49512"/>
          <a:stretch/>
        </p:blipFill>
        <p:spPr>
          <a:xfrm>
            <a:off x="1603162" y="2006501"/>
            <a:ext cx="571352" cy="769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15B6736.wav">
            <a:hlinkClick r:id="" action="ppaction://media"/>
            <a:extLst>
              <a:ext uri="{FF2B5EF4-FFF2-40B4-BE49-F238E27FC236}">
                <a16:creationId xmlns:a16="http://schemas.microsoft.com/office/drawing/2014/main" id="{ED31E763-122A-CC38-D0B3-97618F2CA030}"/>
              </a:ext>
            </a:extLst>
          </p:cNvPr>
          <p:cNvPicPr>
            <a:picLocks noChangeAspect="1"/>
          </p:cNvPicPr>
          <p:nvPr>
            <a:audioFile r:link="rId3"/>
            <p:extLst>
              <p:ext uri="{DAA4B4D4-6D71-4841-9C94-3DE7FCFB9230}">
                <p14:media xmlns:p14="http://schemas.microsoft.com/office/powerpoint/2010/main" r:embed="rId2"/>
              </p:ext>
            </p:extLst>
          </p:nvPr>
        </p:nvPicPr>
        <p:blipFill>
          <a:blip r:embed="rId14">
            <a:extLst>
              <a:ext uri="{28A0092B-C50C-407E-A947-70E740481C1C}">
                <a14:useLocalDpi xmlns:a14="http://schemas.microsoft.com/office/drawing/2010/main" val="0"/>
              </a:ext>
            </a:extLst>
          </a:blip>
          <a:srcRect/>
          <a:stretch>
            <a:fillRect/>
          </a:stretch>
        </p:blipFill>
        <p:spPr bwMode="auto">
          <a:xfrm>
            <a:off x="-1741488" y="3175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5FEF07-9DF2-39FA-702D-59251633ADE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95650" y="280988"/>
            <a:ext cx="5905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212767.wav">
            <a:hlinkClick r:id="" action="ppaction://media"/>
            <a:extLst>
              <a:ext uri="{FF2B5EF4-FFF2-40B4-BE49-F238E27FC236}">
                <a16:creationId xmlns:a16="http://schemas.microsoft.com/office/drawing/2014/main" id="{20A10566-36A4-7CD0-958F-BA08A631FEE9}"/>
              </a:ext>
            </a:extLst>
          </p:cNvPr>
          <p:cNvPicPr>
            <a:picLocks noChangeAspect="1"/>
          </p:cNvPicPr>
          <p:nvPr>
            <a:audioFile r:link="rId5"/>
            <p:extLst>
              <p:ext uri="{DAA4B4D4-6D71-4841-9C94-3DE7FCFB9230}">
                <p14:media xmlns:p14="http://schemas.microsoft.com/office/powerpoint/2010/main" r:embed="rId4"/>
              </p:ext>
            </p:extLst>
          </p:nvPr>
        </p:nvPicPr>
        <p:blipFill>
          <a:blip r:embed="rId14">
            <a:extLst>
              <a:ext uri="{28A0092B-C50C-407E-A947-70E740481C1C}">
                <a14:useLocalDpi xmlns:a14="http://schemas.microsoft.com/office/drawing/2010/main" val="0"/>
              </a:ext>
            </a:extLst>
          </a:blip>
          <a:srcRect/>
          <a:stretch>
            <a:fillRect/>
          </a:stretch>
        </p:blipFill>
        <p:spPr bwMode="auto">
          <a:xfrm>
            <a:off x="-1611313" y="10668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B7B93460-7920-95E5-0A61-984AB3AC3307}"/>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82E21393-0A5E-D167-7D26-92D3EF57FBD1}"/>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4377928B-F0EF-3A3F-8487-23F1B5F30E4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9760143A-8ACB-EE7F-CA25-49A32F8E014D}"/>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D28825B0-5227-FE42-B0AC-95337D02011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32CC1F8D-4B43-7C2F-08C6-A87CB6D01FED}"/>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B8709178-CAC7-A6D1-3BF1-D0B106B82C9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06</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C52EBF7A-CA6F-841B-1C3F-99A6E8FCE916}"/>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07</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CEDA7774-4E14-4EAB-2743-74189668E352}"/>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08</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DDCB4E93-BAF7-E0D4-786D-8934088BDC7F}"/>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09</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ED03BA62-4459-32D6-F374-892CA365969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142CD2BA-C859-3DE8-5AE7-13B83AC146F2}"/>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0D3FCEE3-11A6-3A95-7444-62DC2865D1C5}"/>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32E611B6-1114-11A2-B8E5-ACB9EB3B701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8E095767-8B25-AC70-F131-4B7967830356}"/>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4" name="TextBox 33">
            <a:extLst>
              <a:ext uri="{FF2B5EF4-FFF2-40B4-BE49-F238E27FC236}">
                <a16:creationId xmlns:a16="http://schemas.microsoft.com/office/drawing/2014/main" id="{393772EF-E51A-7D7B-A812-5102C20B529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5" name="Donut 34">
            <a:extLst>
              <a:ext uri="{FF2B5EF4-FFF2-40B4-BE49-F238E27FC236}">
                <a16:creationId xmlns:a16="http://schemas.microsoft.com/office/drawing/2014/main" id="{53F15908-72C2-5A77-081D-464A25C36C82}"/>
              </a:ext>
            </a:extLst>
          </p:cNvPr>
          <p:cNvSpPr/>
          <p:nvPr/>
        </p:nvSpPr>
        <p:spPr>
          <a:xfrm>
            <a:off x="3071814" y="1371600"/>
            <a:ext cx="966787" cy="129540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3999"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 name="Isosceles Triangle 1">
            <a:extLst>
              <a:ext uri="{FF2B5EF4-FFF2-40B4-BE49-F238E27FC236}">
                <a16:creationId xmlns:a16="http://schemas.microsoft.com/office/drawing/2014/main" id="{53EB52C2-89D4-533F-F4DB-D1168403A4EC}"/>
              </a:ext>
            </a:extLst>
          </p:cNvPr>
          <p:cNvSpPr/>
          <p:nvPr/>
        </p:nvSpPr>
        <p:spPr>
          <a:xfrm rot="5400000">
            <a:off x="1604963" y="3025776"/>
            <a:ext cx="906463" cy="563562"/>
          </a:xfrm>
          <a:prstGeom prst="triangl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890257E8-8846-602D-C4A4-3039C737F7C9}"/>
              </a:ext>
            </a:extLst>
          </p:cNvPr>
          <p:cNvSpPr/>
          <p:nvPr/>
        </p:nvSpPr>
        <p:spPr>
          <a:xfrm rot="5400000">
            <a:off x="1604169" y="4004469"/>
            <a:ext cx="908050" cy="563562"/>
          </a:xfrm>
          <a:prstGeom prst="triangl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8D308AE6-6FC0-314D-B5EC-7E3B08A34CBF}"/>
              </a:ext>
            </a:extLst>
          </p:cNvPr>
          <p:cNvSpPr/>
          <p:nvPr/>
        </p:nvSpPr>
        <p:spPr>
          <a:xfrm rot="5400000">
            <a:off x="1604963" y="6045201"/>
            <a:ext cx="906463" cy="563562"/>
          </a:xfrm>
          <a:prstGeom prst="triangle">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7">
            <a:extLst>
              <a:ext uri="{FF2B5EF4-FFF2-40B4-BE49-F238E27FC236}">
                <a16:creationId xmlns:a16="http://schemas.microsoft.com/office/drawing/2014/main" id="{4D626B1A-4925-61CB-3BCA-1539602AE644}"/>
              </a:ext>
            </a:extLst>
          </p:cNvPr>
          <p:cNvSpPr/>
          <p:nvPr/>
        </p:nvSpPr>
        <p:spPr>
          <a:xfrm rot="5400000">
            <a:off x="1604963" y="5022851"/>
            <a:ext cx="906463" cy="563562"/>
          </a:xfrm>
          <a:prstGeom prst="triangl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9B621AFA-A5D9-3743-9779-95B7D1F247AA}"/>
              </a:ext>
            </a:extLst>
          </p:cNvPr>
          <p:cNvSpPr/>
          <p:nvPr/>
        </p:nvSpPr>
        <p:spPr>
          <a:xfrm>
            <a:off x="2339975" y="2798764"/>
            <a:ext cx="8097838" cy="954087"/>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lang="vi-VN" sz="2800" dirty="0">
                <a:solidFill>
                  <a:schemeClr val="bg1"/>
                </a:solidFill>
              </a:rPr>
              <a:t>Máu</a:t>
            </a:r>
            <a:endParaRPr kumimoji="0" lang="en-US" altLang="en-US" sz="7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9" name="Rounded Rectangle 38">
            <a:extLst>
              <a:ext uri="{FF2B5EF4-FFF2-40B4-BE49-F238E27FC236}">
                <a16:creationId xmlns:a16="http://schemas.microsoft.com/office/drawing/2014/main" id="{057744FA-2BB9-E679-572A-13633B89B1E7}"/>
              </a:ext>
            </a:extLst>
          </p:cNvPr>
          <p:cNvSpPr/>
          <p:nvPr/>
        </p:nvSpPr>
        <p:spPr>
          <a:xfrm>
            <a:off x="2316162" y="3794914"/>
            <a:ext cx="8099425" cy="9525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lang="vi-VN" sz="2800" dirty="0">
                <a:solidFill>
                  <a:schemeClr val="bg1"/>
                </a:solidFill>
              </a:rPr>
              <a:t>Nước mô</a:t>
            </a:r>
            <a:endParaRPr kumimoji="0" lang="en-SG" altLang="en-US" sz="4400" i="0" u="none" strike="noStrike" kern="1200" cap="none" spc="0" normalizeH="0" baseline="0" noProof="0" dirty="0">
              <a:ln>
                <a:noFill/>
              </a:ln>
              <a:solidFill>
                <a:schemeClr val="bg1"/>
              </a:solidFill>
              <a:effectLst/>
              <a:uLnTx/>
              <a:uFillTx/>
              <a:latin typeface="Calibri" panose="020F0502020204030204" pitchFamily="34" charset="0"/>
            </a:endParaRPr>
          </a:p>
        </p:txBody>
      </p:sp>
      <p:sp>
        <p:nvSpPr>
          <p:cNvPr id="40" name="Rounded Rectangle 39">
            <a:extLst>
              <a:ext uri="{FF2B5EF4-FFF2-40B4-BE49-F238E27FC236}">
                <a16:creationId xmlns:a16="http://schemas.microsoft.com/office/drawing/2014/main" id="{7723B696-0822-F577-948E-8E0F0B593E11}"/>
              </a:ext>
            </a:extLst>
          </p:cNvPr>
          <p:cNvSpPr/>
          <p:nvPr/>
        </p:nvSpPr>
        <p:spPr>
          <a:xfrm>
            <a:off x="2349501" y="4827589"/>
            <a:ext cx="8099425" cy="954087"/>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tabLst>
                <a:tab pos="455613" algn="l"/>
              </a:tabLst>
              <a:defRPr>
                <a:solidFill>
                  <a:schemeClr val="tx1"/>
                </a:solidFill>
                <a:latin typeface="Arial" panose="020B0604020202020204" pitchFamily="34" charset="0"/>
                <a:cs typeface="Arial" panose="020B0604020202020204" pitchFamily="34" charset="0"/>
              </a:defRPr>
            </a:lvl1pPr>
            <a:lvl2pPr marL="742950" indent="-285750" defTabSz="912813" eaLnBrk="0" hangingPunct="0">
              <a:tabLst>
                <a:tab pos="455613" algn="l"/>
              </a:tabLst>
              <a:defRPr>
                <a:solidFill>
                  <a:schemeClr val="tx1"/>
                </a:solidFill>
                <a:latin typeface="Arial" panose="020B0604020202020204" pitchFamily="34" charset="0"/>
                <a:cs typeface="Arial" panose="020B0604020202020204" pitchFamily="34" charset="0"/>
              </a:defRPr>
            </a:lvl2pPr>
            <a:lvl3pPr marL="11430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3pPr>
            <a:lvl4pPr marL="16002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4pPr>
            <a:lvl5pPr marL="20574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9pPr>
          </a:lstStyle>
          <a:p>
            <a:pPr lvl="0" eaLnBrk="1" hangingPunct="1">
              <a:buSzPts val="1000"/>
            </a:pPr>
            <a:r>
              <a:rPr lang="vi-VN" sz="2800" dirty="0">
                <a:solidFill>
                  <a:schemeClr val="bg1"/>
                </a:solidFill>
              </a:rPr>
              <a:t>Dịch bạch huyết</a:t>
            </a:r>
            <a:endParaRPr kumimoji="0" lang="en-US" altLang="en-US" sz="8000" b="1"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Rounded Rectangle 40">
            <a:extLst>
              <a:ext uri="{FF2B5EF4-FFF2-40B4-BE49-F238E27FC236}">
                <a16:creationId xmlns:a16="http://schemas.microsoft.com/office/drawing/2014/main" id="{0CCE566C-3012-D4E6-D8D5-7A18AF7C499F}"/>
              </a:ext>
            </a:extLst>
          </p:cNvPr>
          <p:cNvSpPr/>
          <p:nvPr/>
        </p:nvSpPr>
        <p:spPr>
          <a:xfrm>
            <a:off x="2349501" y="5832475"/>
            <a:ext cx="8099425" cy="952500"/>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tabLst>
                <a:tab pos="455613" algn="l"/>
              </a:tabLst>
              <a:defRPr>
                <a:solidFill>
                  <a:schemeClr val="tx1"/>
                </a:solidFill>
                <a:latin typeface="Arial" panose="020B0604020202020204" pitchFamily="34" charset="0"/>
                <a:cs typeface="Arial" panose="020B0604020202020204" pitchFamily="34" charset="0"/>
              </a:defRPr>
            </a:lvl1pPr>
            <a:lvl2pPr marL="742950" indent="-285750" defTabSz="912813" eaLnBrk="0" hangingPunct="0">
              <a:tabLst>
                <a:tab pos="455613" algn="l"/>
              </a:tabLst>
              <a:defRPr>
                <a:solidFill>
                  <a:schemeClr val="tx1"/>
                </a:solidFill>
                <a:latin typeface="Arial" panose="020B0604020202020204" pitchFamily="34" charset="0"/>
                <a:cs typeface="Arial" panose="020B0604020202020204" pitchFamily="34" charset="0"/>
              </a:defRPr>
            </a:lvl2pPr>
            <a:lvl3pPr marL="11430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3pPr>
            <a:lvl4pPr marL="16002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4pPr>
            <a:lvl5pPr marL="20574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9pPr>
          </a:lstStyle>
          <a:p>
            <a:pPr lvl="0" eaLnBrk="1" hangingPunct="1">
              <a:buSzPts val="1000"/>
            </a:pPr>
            <a:r>
              <a:rPr lang="vi-VN" sz="2800" dirty="0">
                <a:solidFill>
                  <a:schemeClr val="bg1"/>
                </a:solidFill>
              </a:rPr>
              <a:t>Dịch nhân</a:t>
            </a:r>
            <a:endParaRPr kumimoji="0" lang="en-US" altLang="en-US" sz="8000" b="1"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13E6B04-0DC1-5053-C82C-DEE4488E9B8A}"/>
              </a:ext>
            </a:extLst>
          </p:cNvPr>
          <p:cNvSpPr txBox="1"/>
          <p:nvPr/>
        </p:nvSpPr>
        <p:spPr>
          <a:xfrm>
            <a:off x="1754189" y="2990851"/>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A</a:t>
            </a:r>
          </a:p>
        </p:txBody>
      </p:sp>
      <p:sp>
        <p:nvSpPr>
          <p:cNvPr id="43" name="TextBox 42">
            <a:extLst>
              <a:ext uri="{FF2B5EF4-FFF2-40B4-BE49-F238E27FC236}">
                <a16:creationId xmlns:a16="http://schemas.microsoft.com/office/drawing/2014/main" id="{B1AB170E-39E9-6415-5A87-7E9F0A0459C3}"/>
              </a:ext>
            </a:extLst>
          </p:cNvPr>
          <p:cNvSpPr txBox="1"/>
          <p:nvPr/>
        </p:nvSpPr>
        <p:spPr>
          <a:xfrm>
            <a:off x="1741489" y="3962400"/>
            <a:ext cx="320675" cy="647700"/>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B</a:t>
            </a:r>
          </a:p>
        </p:txBody>
      </p:sp>
      <p:sp>
        <p:nvSpPr>
          <p:cNvPr id="44" name="TextBox 43">
            <a:extLst>
              <a:ext uri="{FF2B5EF4-FFF2-40B4-BE49-F238E27FC236}">
                <a16:creationId xmlns:a16="http://schemas.microsoft.com/office/drawing/2014/main" id="{484C1F09-82C3-2C6E-44F5-7673EE220B2A}"/>
              </a:ext>
            </a:extLst>
          </p:cNvPr>
          <p:cNvSpPr txBox="1"/>
          <p:nvPr/>
        </p:nvSpPr>
        <p:spPr>
          <a:xfrm>
            <a:off x="1728789" y="498157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C</a:t>
            </a:r>
          </a:p>
        </p:txBody>
      </p:sp>
      <p:sp>
        <p:nvSpPr>
          <p:cNvPr id="45" name="TextBox 44">
            <a:extLst>
              <a:ext uri="{FF2B5EF4-FFF2-40B4-BE49-F238E27FC236}">
                <a16:creationId xmlns:a16="http://schemas.microsoft.com/office/drawing/2014/main" id="{EAF70DEE-E35D-966A-87C5-E733951E7264}"/>
              </a:ext>
            </a:extLst>
          </p:cNvPr>
          <p:cNvSpPr txBox="1"/>
          <p:nvPr/>
        </p:nvSpPr>
        <p:spPr>
          <a:xfrm>
            <a:off x="1754189" y="600392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D</a:t>
            </a:r>
          </a:p>
        </p:txBody>
      </p:sp>
      <p:pic>
        <p:nvPicPr>
          <p:cNvPr id="47" name="Picture 9" descr="num3">
            <a:extLst>
              <a:ext uri="{FF2B5EF4-FFF2-40B4-BE49-F238E27FC236}">
                <a16:creationId xmlns:a16="http://schemas.microsoft.com/office/drawing/2014/main" id="{FFC1B818-D678-3EAC-08FF-E185D55F00EB}"/>
              </a:ext>
            </a:extLst>
          </p:cNvPr>
          <p:cNvPicPr>
            <a:picLocks noChangeAspect="1" noChangeArrowheads="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30727">
            <a:off x="1898141" y="157162"/>
            <a:ext cx="907617" cy="1850010"/>
          </a:xfrm>
          <a:prstGeom prst="rect">
            <a:avLst/>
          </a:prstGeom>
          <a:noFill/>
          <a:extLst>
            <a:ext uri="{909E8E84-426E-40DD-AFC4-6F175D3DCCD1}">
              <a14:hiddenFill xmlns:a14="http://schemas.microsoft.com/office/drawing/2010/main">
                <a:solidFill>
                  <a:srgbClr val="FFFFFF"/>
                </a:solidFill>
              </a14:hiddenFill>
            </a:ext>
          </a:extLst>
        </p:spPr>
      </p:pic>
      <p:pic>
        <p:nvPicPr>
          <p:cNvPr id="76840" name="Đồ họa 45" descr="Cuốn sách đang mở">
            <a:hlinkClick r:id="" action="ppaction://noaction"/>
            <a:extLst>
              <a:ext uri="{FF2B5EF4-FFF2-40B4-BE49-F238E27FC236}">
                <a16:creationId xmlns:a16="http://schemas.microsoft.com/office/drawing/2014/main" id="{34CC76D5-FD35-6FFB-B14F-A655568A7B73}"/>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056313" y="1724025"/>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hlinkClick r:id="rId18" action="ppaction://hlinksldjump"/>
            <a:extLst>
              <a:ext uri="{FF2B5EF4-FFF2-40B4-BE49-F238E27FC236}">
                <a16:creationId xmlns:a16="http://schemas.microsoft.com/office/drawing/2014/main" id="{A1CAA627-78D9-6F46-7695-FCD1D76D9E53}"/>
              </a:ext>
            </a:extLst>
          </p:cNvPr>
          <p:cNvSpPr/>
          <p:nvPr/>
        </p:nvSpPr>
        <p:spPr>
          <a:xfrm>
            <a:off x="11165305" y="5332396"/>
            <a:ext cx="664143" cy="671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6"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ircle(in)">
                                      <p:cBhvr>
                                        <p:cTn id="9" dur="125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1250"/>
                                        <p:tgtEl>
                                          <p:spTgt spid="15"/>
                                        </p:tgtEl>
                                      </p:cBhvr>
                                    </p:animEffect>
                                  </p:childTnLst>
                                </p:cTn>
                              </p:par>
                              <p:par>
                                <p:cTn id="13" presetID="53" presetClass="entr" presetSubtype="16"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1250" fill="hold"/>
                                        <p:tgtEl>
                                          <p:spTgt spid="47"/>
                                        </p:tgtEl>
                                        <p:attrNameLst>
                                          <p:attrName>ppt_w</p:attrName>
                                        </p:attrNameLst>
                                      </p:cBhvr>
                                      <p:tavLst>
                                        <p:tav tm="0">
                                          <p:val>
                                            <p:fltVal val="0"/>
                                          </p:val>
                                        </p:tav>
                                        <p:tav tm="100000">
                                          <p:val>
                                            <p:strVal val="#ppt_w"/>
                                          </p:val>
                                        </p:tav>
                                      </p:tavLst>
                                    </p:anim>
                                    <p:anim calcmode="lin" valueType="num">
                                      <p:cBhvr>
                                        <p:cTn id="16" dur="1250" fill="hold"/>
                                        <p:tgtEl>
                                          <p:spTgt spid="47"/>
                                        </p:tgtEl>
                                        <p:attrNameLst>
                                          <p:attrName>ppt_h</p:attrName>
                                        </p:attrNameLst>
                                      </p:cBhvr>
                                      <p:tavLst>
                                        <p:tav tm="0">
                                          <p:val>
                                            <p:fltVal val="0"/>
                                          </p:val>
                                        </p:tav>
                                        <p:tav tm="100000">
                                          <p:val>
                                            <p:strVal val="#ppt_h"/>
                                          </p:val>
                                        </p:tav>
                                      </p:tavLst>
                                    </p:anim>
                                    <p:animEffect transition="in" filter="fade">
                                      <p:cBhvr>
                                        <p:cTn id="17" dur="1250"/>
                                        <p:tgtEl>
                                          <p:spTgt spid="47"/>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75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3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0-#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750" fill="hold"/>
                                        <p:tgtEl>
                                          <p:spTgt spid="42"/>
                                        </p:tgtEl>
                                        <p:attrNameLst>
                                          <p:attrName>ppt_x</p:attrName>
                                        </p:attrNameLst>
                                      </p:cBhvr>
                                      <p:tavLst>
                                        <p:tav tm="0">
                                          <p:val>
                                            <p:strVal val="0-#ppt_w/2"/>
                                          </p:val>
                                        </p:tav>
                                        <p:tav tm="100000">
                                          <p:val>
                                            <p:strVal val="#ppt_x"/>
                                          </p:val>
                                        </p:tav>
                                      </p:tavLst>
                                    </p:anim>
                                    <p:anim calcmode="lin" valueType="num">
                                      <p:cBhvr additive="base">
                                        <p:cTn id="33" dur="750" fill="hold"/>
                                        <p:tgtEl>
                                          <p:spTgt spid="42"/>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75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250"/>
                                        <p:tgtEl>
                                          <p:spTgt spid="4"/>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7" name="bomb.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750" fill="hold"/>
                                        <p:tgtEl>
                                          <p:spTgt spid="36"/>
                                        </p:tgtEl>
                                        <p:attrNameLst>
                                          <p:attrName>ppt_x</p:attrName>
                                        </p:attrNameLst>
                                      </p:cBhvr>
                                      <p:tavLst>
                                        <p:tav tm="0">
                                          <p:val>
                                            <p:strVal val="0-#ppt_w/2"/>
                                          </p:val>
                                        </p:tav>
                                        <p:tav tm="100000">
                                          <p:val>
                                            <p:strVal val="#ppt_x"/>
                                          </p:val>
                                        </p:tav>
                                      </p:tavLst>
                                    </p:anim>
                                    <p:anim calcmode="lin" valueType="num">
                                      <p:cBhvr additive="base">
                                        <p:cTn id="42" dur="75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0-#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75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1250"/>
                                        <p:tgtEl>
                                          <p:spTgt spid="39"/>
                                        </p:tgtEl>
                                      </p:cBhvr>
                                    </p:animEffect>
                                  </p:childTnLst>
                                  <p:subTnLst>
                                    <p:audio>
                                      <p:cMediaNode vol="100000">
                                        <p:cTn display="0" masterRel="sameClick">
                                          <p:stCondLst>
                                            <p:cond evt="begin" delay="0">
                                              <p:tn val="47"/>
                                            </p:cond>
                                          </p:stCondLst>
                                          <p:endCondLst>
                                            <p:cond evt="onStopAudio" delay="0">
                                              <p:tgtEl>
                                                <p:sldTgt/>
                                              </p:tgtEl>
                                            </p:cond>
                                          </p:endCondLst>
                                        </p:cTn>
                                        <p:tgtEl>
                                          <p:sndTgt r:embed="rId7" name="bomb.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750" fill="hold"/>
                                        <p:tgtEl>
                                          <p:spTgt spid="38"/>
                                        </p:tgtEl>
                                        <p:attrNameLst>
                                          <p:attrName>ppt_x</p:attrName>
                                        </p:attrNameLst>
                                      </p:cBhvr>
                                      <p:tavLst>
                                        <p:tav tm="0">
                                          <p:val>
                                            <p:strVal val="0-#ppt_w/2"/>
                                          </p:val>
                                        </p:tav>
                                        <p:tav tm="100000">
                                          <p:val>
                                            <p:strVal val="#ppt_x"/>
                                          </p:val>
                                        </p:tav>
                                      </p:tavLst>
                                    </p:anim>
                                    <p:anim calcmode="lin" valueType="num">
                                      <p:cBhvr additive="base">
                                        <p:cTn id="55" dur="75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750" fill="hold"/>
                                        <p:tgtEl>
                                          <p:spTgt spid="44"/>
                                        </p:tgtEl>
                                        <p:attrNameLst>
                                          <p:attrName>ppt_x</p:attrName>
                                        </p:attrNameLst>
                                      </p:cBhvr>
                                      <p:tavLst>
                                        <p:tav tm="0">
                                          <p:val>
                                            <p:strVal val="0-#ppt_w/2"/>
                                          </p:val>
                                        </p:tav>
                                        <p:tav tm="100000">
                                          <p:val>
                                            <p:strVal val="#ppt_x"/>
                                          </p:val>
                                        </p:tav>
                                      </p:tavLst>
                                    </p:anim>
                                    <p:anim calcmode="lin" valueType="num">
                                      <p:cBhvr additive="base">
                                        <p:cTn id="59" dur="750" fill="hold"/>
                                        <p:tgtEl>
                                          <p:spTgt spid="44"/>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75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1250"/>
                                        <p:tgtEl>
                                          <p:spTgt spid="40"/>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7" name="bomb.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750" fill="hold"/>
                                        <p:tgtEl>
                                          <p:spTgt spid="37"/>
                                        </p:tgtEl>
                                        <p:attrNameLst>
                                          <p:attrName>ppt_x</p:attrName>
                                        </p:attrNameLst>
                                      </p:cBhvr>
                                      <p:tavLst>
                                        <p:tav tm="0">
                                          <p:val>
                                            <p:strVal val="0-#ppt_w/2"/>
                                          </p:val>
                                        </p:tav>
                                        <p:tav tm="100000">
                                          <p:val>
                                            <p:strVal val="#ppt_x"/>
                                          </p:val>
                                        </p:tav>
                                      </p:tavLst>
                                    </p:anim>
                                    <p:anim calcmode="lin" valueType="num">
                                      <p:cBhvr additive="base">
                                        <p:cTn id="68" dur="750" fill="hold"/>
                                        <p:tgtEl>
                                          <p:spTgt spid="3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0-#ppt_w/2"/>
                                          </p:val>
                                        </p:tav>
                                        <p:tav tm="100000">
                                          <p:val>
                                            <p:strVal val="#ppt_x"/>
                                          </p:val>
                                        </p:tav>
                                      </p:tavLst>
                                    </p:anim>
                                    <p:anim calcmode="lin" valueType="num">
                                      <p:cBhvr additive="base">
                                        <p:cTn id="72" dur="750" fill="hold"/>
                                        <p:tgtEl>
                                          <p:spTgt spid="45"/>
                                        </p:tgtEl>
                                        <p:attrNameLst>
                                          <p:attrName>ppt_y</p:attrName>
                                        </p:attrNameLst>
                                      </p:cBhvr>
                                      <p:tavLst>
                                        <p:tav tm="0">
                                          <p:val>
                                            <p:strVal val="#ppt_y"/>
                                          </p:val>
                                        </p:tav>
                                        <p:tav tm="100000">
                                          <p:val>
                                            <p:strVal val="#ppt_y"/>
                                          </p:val>
                                        </p:tav>
                                      </p:tavLst>
                                    </p:anim>
                                  </p:childTnLst>
                                </p:cTn>
                              </p:par>
                              <p:par>
                                <p:cTn id="73" presetID="22" presetClass="entr" presetSubtype="8" fill="hold" grpId="0" nodeType="withEffect">
                                  <p:stCondLst>
                                    <p:cond delay="75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1250"/>
                                        <p:tgtEl>
                                          <p:spTgt spid="41"/>
                                        </p:tgtEl>
                                      </p:cBhvr>
                                    </p:animEffect>
                                  </p:childTnLst>
                                  <p:subTnLst>
                                    <p:audio>
                                      <p:cMediaNode vol="100000">
                                        <p:cTn display="0" masterRel="sameClick">
                                          <p:stCondLst>
                                            <p:cond evt="begin" delay="0">
                                              <p:tn val="73"/>
                                            </p:cond>
                                          </p:stCondLst>
                                          <p:endCondLst>
                                            <p:cond evt="onStopAudio" delay="0">
                                              <p:tgtEl>
                                                <p:sldTgt/>
                                              </p:tgtEl>
                                            </p:cond>
                                          </p:endCondLst>
                                        </p:cTn>
                                        <p:tgtEl>
                                          <p:sndTgt r:embed="rId7"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76" fill="hold" display="0">
                  <p:stCondLst>
                    <p:cond delay="indefinite"/>
                  </p:stCondLst>
                  <p:endCondLst>
                    <p:cond evt="onStopAudio" delay="0">
                      <p:tgtEl>
                        <p:sldTgt/>
                      </p:tgtEl>
                    </p:cond>
                  </p:endCondLst>
                </p:cTn>
                <p:tgtEl>
                  <p:spTgt spid="16"/>
                </p:tgtEl>
              </p:cMediaNode>
            </p:audio>
            <p:seq concurrent="1" nextAc="seek">
              <p:cTn id="77" restart="whenNotActive" fill="hold" evtFilter="cancelBubble" nodeType="interactiveSeq">
                <p:stCondLst>
                  <p:cond evt="onClick" delay="0">
                    <p:tgtEl>
                      <p:spTgt spid="1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mediacall" presetSubtype="0" fill="hold" nodeType="clickEffect">
                                  <p:stCondLst>
                                    <p:cond delay="0"/>
                                  </p:stCondLst>
                                  <p:childTnLst>
                                    <p:cmd type="call" cmd="playFrom(0.0)">
                                      <p:cBhvr>
                                        <p:cTn id="81" dur="16735" fill="hold"/>
                                        <p:tgtEl>
                                          <p:spTgt spid="18"/>
                                        </p:tgtEl>
                                      </p:cBhvr>
                                    </p:cmd>
                                  </p:childTnLst>
                                </p:cTn>
                              </p:par>
                              <p:par>
                                <p:cTn id="82" presetID="1"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xit" presetSubtype="0" fill="hold" grpId="0" nodeType="withEffect">
                                  <p:stCondLst>
                                    <p:cond delay="1000"/>
                                  </p:stCondLst>
                                  <p:childTnLst>
                                    <p:set>
                                      <p:cBhvr>
                                        <p:cTn id="85" dur="1" fill="hold">
                                          <p:stCondLst>
                                            <p:cond delay="0"/>
                                          </p:stCondLst>
                                        </p:cTn>
                                        <p:tgtEl>
                                          <p:spTgt spid="34"/>
                                        </p:tgtEl>
                                        <p:attrNameLst>
                                          <p:attrName>style.visibility</p:attrName>
                                        </p:attrNameLst>
                                      </p:cBhvr>
                                      <p:to>
                                        <p:strVal val="hidden"/>
                                      </p:to>
                                    </p:set>
                                  </p:childTnLst>
                                </p:cTn>
                              </p:par>
                              <p:par>
                                <p:cTn id="86" presetID="21" presetClass="entr" presetSubtype="1"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heel(1)">
                                      <p:cBhvr>
                                        <p:cTn id="88" dur="1000"/>
                                        <p:tgtEl>
                                          <p:spTgt spid="35"/>
                                        </p:tgtEl>
                                      </p:cBhvr>
                                    </p:animEffect>
                                  </p:childTnLst>
                                </p:cTn>
                              </p:par>
                              <p:par>
                                <p:cTn id="89" presetID="1" presetClass="entr" presetSubtype="0" fill="hold" grpId="1" nodeType="withEffect">
                                  <p:stCondLst>
                                    <p:cond delay="100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xit" presetSubtype="0" fill="hold" grpId="0" nodeType="withEffect">
                                  <p:stCondLst>
                                    <p:cond delay="2000"/>
                                  </p:stCondLst>
                                  <p:childTnLst>
                                    <p:set>
                                      <p:cBhvr>
                                        <p:cTn id="92" dur="1" fill="hold">
                                          <p:stCondLst>
                                            <p:cond delay="0"/>
                                          </p:stCondLst>
                                        </p:cTn>
                                        <p:tgtEl>
                                          <p:spTgt spid="33"/>
                                        </p:tgtEl>
                                        <p:attrNameLst>
                                          <p:attrName>style.visibility</p:attrName>
                                        </p:attrNameLst>
                                      </p:cBhvr>
                                      <p:to>
                                        <p:strVal val="hidden"/>
                                      </p:to>
                                    </p:set>
                                  </p:childTnLst>
                                </p:cTn>
                              </p:par>
                              <p:par>
                                <p:cTn id="93" presetID="21" presetClass="entr" presetSubtype="1" fill="hold" nodeType="withEffect">
                                  <p:stCondLst>
                                    <p:cond delay="1000"/>
                                  </p:stCondLst>
                                  <p:childTnLst>
                                    <p:set>
                                      <p:cBhvr>
                                        <p:cTn id="94" dur="1" fill="hold">
                                          <p:stCondLst>
                                            <p:cond delay="0"/>
                                          </p:stCondLst>
                                        </p:cTn>
                                        <p:tgtEl>
                                          <p:spTgt spid="35"/>
                                        </p:tgtEl>
                                        <p:attrNameLst>
                                          <p:attrName>style.visibility</p:attrName>
                                        </p:attrNameLst>
                                      </p:cBhvr>
                                      <p:to>
                                        <p:strVal val="visible"/>
                                      </p:to>
                                    </p:set>
                                    <p:animEffect transition="in" filter="wheel(1)">
                                      <p:cBhvr>
                                        <p:cTn id="95" dur="1000"/>
                                        <p:tgtEl>
                                          <p:spTgt spid="35"/>
                                        </p:tgtEl>
                                      </p:cBhvr>
                                    </p:animEffect>
                                  </p:childTnLst>
                                  <p:subTnLst>
                                    <p:audio>
                                      <p:cMediaNode>
                                        <p:cTn display="0" masterRel="sameClick">
                                          <p:stCondLst>
                                            <p:cond evt="begin" delay="0">
                                              <p:tn val="93"/>
                                            </p:cond>
                                          </p:stCondLst>
                                          <p:endCondLst>
                                            <p:cond evt="onStopAudio" delay="0">
                                              <p:tgtEl>
                                                <p:sldTgt/>
                                              </p:tgtEl>
                                            </p:cond>
                                          </p:endCondLst>
                                        </p:cTn>
                                        <p:tgtEl>
                                          <p:sndTgt r:embed="rId8" name="coin.wav"/>
                                        </p:tgtEl>
                                      </p:cMediaNode>
                                    </p:audio>
                                  </p:subTnLst>
                                </p:cTn>
                              </p:par>
                              <p:par>
                                <p:cTn id="96" presetID="1" presetClass="entr" presetSubtype="0" fill="hold" grpId="1" nodeType="withEffect">
                                  <p:stCondLst>
                                    <p:cond delay="2000"/>
                                  </p:stCondLst>
                                  <p:childTnLst>
                                    <p:set>
                                      <p:cBhvr>
                                        <p:cTn id="97" dur="1" fill="hold">
                                          <p:stCondLst>
                                            <p:cond delay="0"/>
                                          </p:stCondLst>
                                        </p:cTn>
                                        <p:tgtEl>
                                          <p:spTgt spid="32"/>
                                        </p:tgtEl>
                                        <p:attrNameLst>
                                          <p:attrName>style.visibility</p:attrName>
                                        </p:attrNameLst>
                                      </p:cBhvr>
                                      <p:to>
                                        <p:strVal val="visible"/>
                                      </p:to>
                                    </p:set>
                                  </p:childTnLst>
                                </p:cTn>
                              </p:par>
                              <p:par>
                                <p:cTn id="98" presetID="1" presetClass="exit" presetSubtype="0" fill="hold" grpId="0" nodeType="withEffect">
                                  <p:stCondLst>
                                    <p:cond delay="3000"/>
                                  </p:stCondLst>
                                  <p:childTnLst>
                                    <p:set>
                                      <p:cBhvr>
                                        <p:cTn id="99" dur="1" fill="hold">
                                          <p:stCondLst>
                                            <p:cond delay="0"/>
                                          </p:stCondLst>
                                        </p:cTn>
                                        <p:tgtEl>
                                          <p:spTgt spid="32"/>
                                        </p:tgtEl>
                                        <p:attrNameLst>
                                          <p:attrName>style.visibility</p:attrName>
                                        </p:attrNameLst>
                                      </p:cBhvr>
                                      <p:to>
                                        <p:strVal val="hidden"/>
                                      </p:to>
                                    </p:set>
                                  </p:childTnLst>
                                </p:cTn>
                              </p:par>
                              <p:par>
                                <p:cTn id="100" presetID="21" presetClass="entr" presetSubtype="1" fill="hold" nodeType="withEffect">
                                  <p:stCondLst>
                                    <p:cond delay="2000"/>
                                  </p:stCondLst>
                                  <p:childTnLst>
                                    <p:set>
                                      <p:cBhvr>
                                        <p:cTn id="101" dur="1" fill="hold">
                                          <p:stCondLst>
                                            <p:cond delay="0"/>
                                          </p:stCondLst>
                                        </p:cTn>
                                        <p:tgtEl>
                                          <p:spTgt spid="35"/>
                                        </p:tgtEl>
                                        <p:attrNameLst>
                                          <p:attrName>style.visibility</p:attrName>
                                        </p:attrNameLst>
                                      </p:cBhvr>
                                      <p:to>
                                        <p:strVal val="visible"/>
                                      </p:to>
                                    </p:set>
                                    <p:animEffect transition="in" filter="wheel(1)">
                                      <p:cBhvr>
                                        <p:cTn id="102" dur="1000"/>
                                        <p:tgtEl>
                                          <p:spTgt spid="35"/>
                                        </p:tgtEl>
                                      </p:cBhvr>
                                    </p:animEffect>
                                  </p:childTnLst>
                                  <p:subTnLst>
                                    <p:audio>
                                      <p:cMediaNode>
                                        <p:cTn display="0" masterRel="sameClick">
                                          <p:stCondLst>
                                            <p:cond evt="begin" delay="0">
                                              <p:tn val="100"/>
                                            </p:cond>
                                          </p:stCondLst>
                                          <p:endCondLst>
                                            <p:cond evt="onStopAudio" delay="0">
                                              <p:tgtEl>
                                                <p:sldTgt/>
                                              </p:tgtEl>
                                            </p:cond>
                                          </p:endCondLst>
                                        </p:cTn>
                                        <p:tgtEl>
                                          <p:sndTgt r:embed="rId8" name="coin.wav"/>
                                        </p:tgtEl>
                                      </p:cMediaNode>
                                    </p:audio>
                                  </p:subTnLst>
                                </p:cTn>
                              </p:par>
                              <p:par>
                                <p:cTn id="103" presetID="1" presetClass="entr" presetSubtype="0" fill="hold" grpId="1" nodeType="withEffect">
                                  <p:stCondLst>
                                    <p:cond delay="300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xit" presetSubtype="0" fill="hold" grpId="0" nodeType="withEffect">
                                  <p:stCondLst>
                                    <p:cond delay="4000"/>
                                  </p:stCondLst>
                                  <p:childTnLst>
                                    <p:set>
                                      <p:cBhvr>
                                        <p:cTn id="106" dur="1" fill="hold">
                                          <p:stCondLst>
                                            <p:cond delay="0"/>
                                          </p:stCondLst>
                                        </p:cTn>
                                        <p:tgtEl>
                                          <p:spTgt spid="31"/>
                                        </p:tgtEl>
                                        <p:attrNameLst>
                                          <p:attrName>style.visibility</p:attrName>
                                        </p:attrNameLst>
                                      </p:cBhvr>
                                      <p:to>
                                        <p:strVal val="hidden"/>
                                      </p:to>
                                    </p:set>
                                  </p:childTnLst>
                                </p:cTn>
                              </p:par>
                              <p:par>
                                <p:cTn id="107" presetID="21" presetClass="entr" presetSubtype="1" fill="hold" nodeType="withEffect">
                                  <p:stCondLst>
                                    <p:cond delay="3000"/>
                                  </p:stCondLst>
                                  <p:childTnLst>
                                    <p:set>
                                      <p:cBhvr>
                                        <p:cTn id="108" dur="1" fill="hold">
                                          <p:stCondLst>
                                            <p:cond delay="0"/>
                                          </p:stCondLst>
                                        </p:cTn>
                                        <p:tgtEl>
                                          <p:spTgt spid="35"/>
                                        </p:tgtEl>
                                        <p:attrNameLst>
                                          <p:attrName>style.visibility</p:attrName>
                                        </p:attrNameLst>
                                      </p:cBhvr>
                                      <p:to>
                                        <p:strVal val="visible"/>
                                      </p:to>
                                    </p:set>
                                    <p:animEffect transition="in" filter="wheel(1)">
                                      <p:cBhvr>
                                        <p:cTn id="109" dur="1000"/>
                                        <p:tgtEl>
                                          <p:spTgt spid="35"/>
                                        </p:tgtEl>
                                      </p:cBhvr>
                                    </p:animEffect>
                                  </p:childTnLst>
                                  <p:subTnLst>
                                    <p:audio>
                                      <p:cMediaNode>
                                        <p:cTn display="0" masterRel="sameClick">
                                          <p:stCondLst>
                                            <p:cond evt="begin" delay="0">
                                              <p:tn val="107"/>
                                            </p:cond>
                                          </p:stCondLst>
                                          <p:endCondLst>
                                            <p:cond evt="onStopAudio" delay="0">
                                              <p:tgtEl>
                                                <p:sldTgt/>
                                              </p:tgtEl>
                                            </p:cond>
                                          </p:endCondLst>
                                        </p:cTn>
                                        <p:tgtEl>
                                          <p:sndTgt r:embed="rId8" name="coin.wav"/>
                                        </p:tgtEl>
                                      </p:cMediaNode>
                                    </p:audio>
                                  </p:subTnLst>
                                </p:cTn>
                              </p:par>
                              <p:par>
                                <p:cTn id="110" presetID="1" presetClass="entr" presetSubtype="0" fill="hold" grpId="1" nodeType="withEffect">
                                  <p:stCondLst>
                                    <p:cond delay="4000"/>
                                  </p:stCondLst>
                                  <p:childTnLst>
                                    <p:set>
                                      <p:cBhvr>
                                        <p:cTn id="111" dur="1" fill="hold">
                                          <p:stCondLst>
                                            <p:cond delay="0"/>
                                          </p:stCondLst>
                                        </p:cTn>
                                        <p:tgtEl>
                                          <p:spTgt spid="30"/>
                                        </p:tgtEl>
                                        <p:attrNameLst>
                                          <p:attrName>style.visibility</p:attrName>
                                        </p:attrNameLst>
                                      </p:cBhvr>
                                      <p:to>
                                        <p:strVal val="visible"/>
                                      </p:to>
                                    </p:set>
                                  </p:childTnLst>
                                </p:cTn>
                              </p:par>
                              <p:par>
                                <p:cTn id="112" presetID="1" presetClass="exit" presetSubtype="0" fill="hold" grpId="0" nodeType="withEffect">
                                  <p:stCondLst>
                                    <p:cond delay="5000"/>
                                  </p:stCondLst>
                                  <p:childTnLst>
                                    <p:set>
                                      <p:cBhvr>
                                        <p:cTn id="113" dur="1" fill="hold">
                                          <p:stCondLst>
                                            <p:cond delay="0"/>
                                          </p:stCondLst>
                                        </p:cTn>
                                        <p:tgtEl>
                                          <p:spTgt spid="30"/>
                                        </p:tgtEl>
                                        <p:attrNameLst>
                                          <p:attrName>style.visibility</p:attrName>
                                        </p:attrNameLst>
                                      </p:cBhvr>
                                      <p:to>
                                        <p:strVal val="hidden"/>
                                      </p:to>
                                    </p:set>
                                  </p:childTnLst>
                                </p:cTn>
                              </p:par>
                              <p:par>
                                <p:cTn id="114" presetID="21" presetClass="entr" presetSubtype="1" fill="hold" nodeType="withEffect">
                                  <p:stCondLst>
                                    <p:cond delay="4000"/>
                                  </p:stCondLst>
                                  <p:childTnLst>
                                    <p:set>
                                      <p:cBhvr>
                                        <p:cTn id="115" dur="1" fill="hold">
                                          <p:stCondLst>
                                            <p:cond delay="0"/>
                                          </p:stCondLst>
                                        </p:cTn>
                                        <p:tgtEl>
                                          <p:spTgt spid="35"/>
                                        </p:tgtEl>
                                        <p:attrNameLst>
                                          <p:attrName>style.visibility</p:attrName>
                                        </p:attrNameLst>
                                      </p:cBhvr>
                                      <p:to>
                                        <p:strVal val="visible"/>
                                      </p:to>
                                    </p:set>
                                    <p:animEffect transition="in" filter="wheel(1)">
                                      <p:cBhvr>
                                        <p:cTn id="116" dur="1000"/>
                                        <p:tgtEl>
                                          <p:spTgt spid="35"/>
                                        </p:tgtEl>
                                      </p:cBhvr>
                                    </p:animEffect>
                                  </p:childTnLst>
                                  <p:subTnLst>
                                    <p:audio>
                                      <p:cMediaNode>
                                        <p:cTn display="0" masterRel="sameClick">
                                          <p:stCondLst>
                                            <p:cond evt="begin" delay="0">
                                              <p:tn val="114"/>
                                            </p:cond>
                                          </p:stCondLst>
                                          <p:endCondLst>
                                            <p:cond evt="onStopAudio" delay="0">
                                              <p:tgtEl>
                                                <p:sldTgt/>
                                              </p:tgtEl>
                                            </p:cond>
                                          </p:endCondLst>
                                        </p:cTn>
                                        <p:tgtEl>
                                          <p:sndTgt r:embed="rId8" name="coin.wav"/>
                                        </p:tgtEl>
                                      </p:cMediaNode>
                                    </p:audio>
                                  </p:subTnLst>
                                </p:cTn>
                              </p:par>
                              <p:par>
                                <p:cTn id="117" presetID="1" presetClass="entr" presetSubtype="0" fill="hold" grpId="1" nodeType="withEffect">
                                  <p:stCondLst>
                                    <p:cond delay="500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xit" presetSubtype="0" fill="hold" grpId="0" nodeType="withEffect">
                                  <p:stCondLst>
                                    <p:cond delay="6000"/>
                                  </p:stCondLst>
                                  <p:childTnLst>
                                    <p:set>
                                      <p:cBhvr>
                                        <p:cTn id="120" dur="1" fill="hold">
                                          <p:stCondLst>
                                            <p:cond delay="0"/>
                                          </p:stCondLst>
                                        </p:cTn>
                                        <p:tgtEl>
                                          <p:spTgt spid="29"/>
                                        </p:tgtEl>
                                        <p:attrNameLst>
                                          <p:attrName>style.visibility</p:attrName>
                                        </p:attrNameLst>
                                      </p:cBhvr>
                                      <p:to>
                                        <p:strVal val="hidden"/>
                                      </p:to>
                                    </p:set>
                                  </p:childTnLst>
                                </p:cTn>
                              </p:par>
                              <p:par>
                                <p:cTn id="121" presetID="21" presetClass="entr" presetSubtype="1" fill="hold" nodeType="withEffect">
                                  <p:stCondLst>
                                    <p:cond delay="5000"/>
                                  </p:stCondLst>
                                  <p:childTnLst>
                                    <p:set>
                                      <p:cBhvr>
                                        <p:cTn id="122" dur="1" fill="hold">
                                          <p:stCondLst>
                                            <p:cond delay="0"/>
                                          </p:stCondLst>
                                        </p:cTn>
                                        <p:tgtEl>
                                          <p:spTgt spid="35"/>
                                        </p:tgtEl>
                                        <p:attrNameLst>
                                          <p:attrName>style.visibility</p:attrName>
                                        </p:attrNameLst>
                                      </p:cBhvr>
                                      <p:to>
                                        <p:strVal val="visible"/>
                                      </p:to>
                                    </p:set>
                                    <p:animEffect transition="in" filter="wheel(1)">
                                      <p:cBhvr>
                                        <p:cTn id="123" dur="1000"/>
                                        <p:tgtEl>
                                          <p:spTgt spid="35"/>
                                        </p:tgtEl>
                                      </p:cBhvr>
                                    </p:animEffect>
                                  </p:childTnLst>
                                  <p:subTnLst>
                                    <p:audio>
                                      <p:cMediaNode>
                                        <p:cTn display="0" masterRel="sameClick">
                                          <p:stCondLst>
                                            <p:cond evt="begin" delay="0">
                                              <p:tn val="121"/>
                                            </p:cond>
                                          </p:stCondLst>
                                          <p:endCondLst>
                                            <p:cond evt="onStopAudio" delay="0">
                                              <p:tgtEl>
                                                <p:sldTgt/>
                                              </p:tgtEl>
                                            </p:cond>
                                          </p:endCondLst>
                                        </p:cTn>
                                        <p:tgtEl>
                                          <p:sndTgt r:embed="rId8" name="coin.wav"/>
                                        </p:tgtEl>
                                      </p:cMediaNode>
                                    </p:audio>
                                  </p:subTnLst>
                                </p:cTn>
                              </p:par>
                              <p:par>
                                <p:cTn id="124" presetID="1" presetClass="entr" presetSubtype="0" fill="hold" grpId="1" nodeType="withEffect">
                                  <p:stCondLst>
                                    <p:cond delay="6000"/>
                                  </p:stCondLst>
                                  <p:childTnLst>
                                    <p:set>
                                      <p:cBhvr>
                                        <p:cTn id="125" dur="1" fill="hold">
                                          <p:stCondLst>
                                            <p:cond delay="0"/>
                                          </p:stCondLst>
                                        </p:cTn>
                                        <p:tgtEl>
                                          <p:spTgt spid="28"/>
                                        </p:tgtEl>
                                        <p:attrNameLst>
                                          <p:attrName>style.visibility</p:attrName>
                                        </p:attrNameLst>
                                      </p:cBhvr>
                                      <p:to>
                                        <p:strVal val="visible"/>
                                      </p:to>
                                    </p:set>
                                  </p:childTnLst>
                                </p:cTn>
                              </p:par>
                              <p:par>
                                <p:cTn id="126" presetID="1" presetClass="exit" presetSubtype="0" fill="hold" grpId="0" nodeType="withEffect">
                                  <p:stCondLst>
                                    <p:cond delay="7000"/>
                                  </p:stCondLst>
                                  <p:childTnLst>
                                    <p:set>
                                      <p:cBhvr>
                                        <p:cTn id="127" dur="1" fill="hold">
                                          <p:stCondLst>
                                            <p:cond delay="0"/>
                                          </p:stCondLst>
                                        </p:cTn>
                                        <p:tgtEl>
                                          <p:spTgt spid="28"/>
                                        </p:tgtEl>
                                        <p:attrNameLst>
                                          <p:attrName>style.visibility</p:attrName>
                                        </p:attrNameLst>
                                      </p:cBhvr>
                                      <p:to>
                                        <p:strVal val="hidden"/>
                                      </p:to>
                                    </p:set>
                                  </p:childTnLst>
                                </p:cTn>
                              </p:par>
                              <p:par>
                                <p:cTn id="128" presetID="21" presetClass="entr" presetSubtype="1" fill="hold" nodeType="withEffect">
                                  <p:stCondLst>
                                    <p:cond delay="6000"/>
                                  </p:stCondLst>
                                  <p:childTnLst>
                                    <p:set>
                                      <p:cBhvr>
                                        <p:cTn id="129" dur="1" fill="hold">
                                          <p:stCondLst>
                                            <p:cond delay="0"/>
                                          </p:stCondLst>
                                        </p:cTn>
                                        <p:tgtEl>
                                          <p:spTgt spid="35"/>
                                        </p:tgtEl>
                                        <p:attrNameLst>
                                          <p:attrName>style.visibility</p:attrName>
                                        </p:attrNameLst>
                                      </p:cBhvr>
                                      <p:to>
                                        <p:strVal val="visible"/>
                                      </p:to>
                                    </p:set>
                                    <p:animEffect transition="in" filter="wheel(1)">
                                      <p:cBhvr>
                                        <p:cTn id="130" dur="1000"/>
                                        <p:tgtEl>
                                          <p:spTgt spid="35"/>
                                        </p:tgtEl>
                                      </p:cBhvr>
                                    </p:animEffect>
                                  </p:childTnLst>
                                  <p:subTnLst>
                                    <p:audio>
                                      <p:cMediaNode>
                                        <p:cTn display="0" masterRel="sameClick">
                                          <p:stCondLst>
                                            <p:cond evt="begin" delay="0">
                                              <p:tn val="128"/>
                                            </p:cond>
                                          </p:stCondLst>
                                          <p:endCondLst>
                                            <p:cond evt="onStopAudio" delay="0">
                                              <p:tgtEl>
                                                <p:sldTgt/>
                                              </p:tgtEl>
                                            </p:cond>
                                          </p:endCondLst>
                                        </p:cTn>
                                        <p:tgtEl>
                                          <p:sndTgt r:embed="rId8" name="coin.wav"/>
                                        </p:tgtEl>
                                      </p:cMediaNode>
                                    </p:audio>
                                  </p:subTnLst>
                                </p:cTn>
                              </p:par>
                              <p:par>
                                <p:cTn id="131" presetID="1" presetClass="entr" presetSubtype="0" fill="hold" grpId="1" nodeType="withEffect">
                                  <p:stCondLst>
                                    <p:cond delay="7000"/>
                                  </p:stCondLst>
                                  <p:childTnLst>
                                    <p:set>
                                      <p:cBhvr>
                                        <p:cTn id="132" dur="1" fill="hold">
                                          <p:stCondLst>
                                            <p:cond delay="0"/>
                                          </p:stCondLst>
                                        </p:cTn>
                                        <p:tgtEl>
                                          <p:spTgt spid="27"/>
                                        </p:tgtEl>
                                        <p:attrNameLst>
                                          <p:attrName>style.visibility</p:attrName>
                                        </p:attrNameLst>
                                      </p:cBhvr>
                                      <p:to>
                                        <p:strVal val="visible"/>
                                      </p:to>
                                    </p:set>
                                  </p:childTnLst>
                                </p:cTn>
                              </p:par>
                              <p:par>
                                <p:cTn id="133" presetID="1" presetClass="exit" presetSubtype="0" fill="hold" grpId="0" nodeType="withEffect">
                                  <p:stCondLst>
                                    <p:cond delay="8000"/>
                                  </p:stCondLst>
                                  <p:childTnLst>
                                    <p:set>
                                      <p:cBhvr>
                                        <p:cTn id="134" dur="1" fill="hold">
                                          <p:stCondLst>
                                            <p:cond delay="0"/>
                                          </p:stCondLst>
                                        </p:cTn>
                                        <p:tgtEl>
                                          <p:spTgt spid="27"/>
                                        </p:tgtEl>
                                        <p:attrNameLst>
                                          <p:attrName>style.visibility</p:attrName>
                                        </p:attrNameLst>
                                      </p:cBhvr>
                                      <p:to>
                                        <p:strVal val="hidden"/>
                                      </p:to>
                                    </p:set>
                                  </p:childTnLst>
                                </p:cTn>
                              </p:par>
                              <p:par>
                                <p:cTn id="135" presetID="21" presetClass="entr" presetSubtype="1" fill="hold" nodeType="withEffect">
                                  <p:stCondLst>
                                    <p:cond delay="7000"/>
                                  </p:stCondLst>
                                  <p:childTnLst>
                                    <p:set>
                                      <p:cBhvr>
                                        <p:cTn id="136" dur="1" fill="hold">
                                          <p:stCondLst>
                                            <p:cond delay="0"/>
                                          </p:stCondLst>
                                        </p:cTn>
                                        <p:tgtEl>
                                          <p:spTgt spid="35"/>
                                        </p:tgtEl>
                                        <p:attrNameLst>
                                          <p:attrName>style.visibility</p:attrName>
                                        </p:attrNameLst>
                                      </p:cBhvr>
                                      <p:to>
                                        <p:strVal val="visible"/>
                                      </p:to>
                                    </p:set>
                                    <p:animEffect transition="in" filter="wheel(1)">
                                      <p:cBhvr>
                                        <p:cTn id="137" dur="1000"/>
                                        <p:tgtEl>
                                          <p:spTgt spid="35"/>
                                        </p:tgtEl>
                                      </p:cBhvr>
                                    </p:animEffect>
                                  </p:childTnLst>
                                  <p:subTnLst>
                                    <p:audio>
                                      <p:cMediaNode>
                                        <p:cTn display="0" masterRel="sameClick">
                                          <p:stCondLst>
                                            <p:cond evt="begin" delay="0">
                                              <p:tn val="135"/>
                                            </p:cond>
                                          </p:stCondLst>
                                          <p:endCondLst>
                                            <p:cond evt="onStopAudio" delay="0">
                                              <p:tgtEl>
                                                <p:sldTgt/>
                                              </p:tgtEl>
                                            </p:cond>
                                          </p:endCondLst>
                                        </p:cTn>
                                        <p:tgtEl>
                                          <p:sndTgt r:embed="rId8" name="coin.wav"/>
                                        </p:tgtEl>
                                      </p:cMediaNode>
                                    </p:audio>
                                  </p:subTnLst>
                                </p:cTn>
                              </p:par>
                              <p:par>
                                <p:cTn id="138" presetID="1" presetClass="entr" presetSubtype="0" fill="hold" grpId="1" nodeType="withEffect">
                                  <p:stCondLst>
                                    <p:cond delay="8000"/>
                                  </p:stCondLst>
                                  <p:childTnLst>
                                    <p:set>
                                      <p:cBhvr>
                                        <p:cTn id="139" dur="1" fill="hold">
                                          <p:stCondLst>
                                            <p:cond delay="0"/>
                                          </p:stCondLst>
                                        </p:cTn>
                                        <p:tgtEl>
                                          <p:spTgt spid="26"/>
                                        </p:tgtEl>
                                        <p:attrNameLst>
                                          <p:attrName>style.visibility</p:attrName>
                                        </p:attrNameLst>
                                      </p:cBhvr>
                                      <p:to>
                                        <p:strVal val="visible"/>
                                      </p:to>
                                    </p:set>
                                  </p:childTnLst>
                                </p:cTn>
                              </p:par>
                              <p:par>
                                <p:cTn id="140" presetID="1" presetClass="exit" presetSubtype="0" fill="hold" grpId="0" nodeType="withEffect">
                                  <p:stCondLst>
                                    <p:cond delay="9000"/>
                                  </p:stCondLst>
                                  <p:childTnLst>
                                    <p:set>
                                      <p:cBhvr>
                                        <p:cTn id="141" dur="1" fill="hold">
                                          <p:stCondLst>
                                            <p:cond delay="0"/>
                                          </p:stCondLst>
                                        </p:cTn>
                                        <p:tgtEl>
                                          <p:spTgt spid="26"/>
                                        </p:tgtEl>
                                        <p:attrNameLst>
                                          <p:attrName>style.visibility</p:attrName>
                                        </p:attrNameLst>
                                      </p:cBhvr>
                                      <p:to>
                                        <p:strVal val="hidden"/>
                                      </p:to>
                                    </p:set>
                                  </p:childTnLst>
                                </p:cTn>
                              </p:par>
                              <p:par>
                                <p:cTn id="142" presetID="21" presetClass="entr" presetSubtype="1" fill="hold" nodeType="withEffect">
                                  <p:stCondLst>
                                    <p:cond delay="8000"/>
                                  </p:stCondLst>
                                  <p:childTnLst>
                                    <p:set>
                                      <p:cBhvr>
                                        <p:cTn id="143" dur="1" fill="hold">
                                          <p:stCondLst>
                                            <p:cond delay="0"/>
                                          </p:stCondLst>
                                        </p:cTn>
                                        <p:tgtEl>
                                          <p:spTgt spid="35"/>
                                        </p:tgtEl>
                                        <p:attrNameLst>
                                          <p:attrName>style.visibility</p:attrName>
                                        </p:attrNameLst>
                                      </p:cBhvr>
                                      <p:to>
                                        <p:strVal val="visible"/>
                                      </p:to>
                                    </p:set>
                                    <p:animEffect transition="in" filter="wheel(1)">
                                      <p:cBhvr>
                                        <p:cTn id="144" dur="1000"/>
                                        <p:tgtEl>
                                          <p:spTgt spid="35"/>
                                        </p:tgtEl>
                                      </p:cBhvr>
                                    </p:animEffect>
                                  </p:childTnLst>
                                  <p:subTnLst>
                                    <p:audio>
                                      <p:cMediaNode>
                                        <p:cTn display="0" masterRel="sameClick">
                                          <p:stCondLst>
                                            <p:cond evt="begin" delay="0">
                                              <p:tn val="142"/>
                                            </p:cond>
                                          </p:stCondLst>
                                          <p:endCondLst>
                                            <p:cond evt="onStopAudio" delay="0">
                                              <p:tgtEl>
                                                <p:sldTgt/>
                                              </p:tgtEl>
                                            </p:cond>
                                          </p:endCondLst>
                                        </p:cTn>
                                        <p:tgtEl>
                                          <p:sndTgt r:embed="rId8" name="coin.wav"/>
                                        </p:tgtEl>
                                      </p:cMediaNode>
                                    </p:audio>
                                  </p:subTnLst>
                                </p:cTn>
                              </p:par>
                              <p:par>
                                <p:cTn id="145" presetID="1" presetClass="entr" presetSubtype="0" fill="hold" grpId="1" nodeType="withEffect">
                                  <p:stCondLst>
                                    <p:cond delay="9000"/>
                                  </p:stCondLst>
                                  <p:childTnLst>
                                    <p:set>
                                      <p:cBhvr>
                                        <p:cTn id="146" dur="1" fill="hold">
                                          <p:stCondLst>
                                            <p:cond delay="0"/>
                                          </p:stCondLst>
                                        </p:cTn>
                                        <p:tgtEl>
                                          <p:spTgt spid="25"/>
                                        </p:tgtEl>
                                        <p:attrNameLst>
                                          <p:attrName>style.visibility</p:attrName>
                                        </p:attrNameLst>
                                      </p:cBhvr>
                                      <p:to>
                                        <p:strVal val="visible"/>
                                      </p:to>
                                    </p:set>
                                  </p:childTnLst>
                                </p:cTn>
                              </p:par>
                              <p:par>
                                <p:cTn id="147" presetID="1" presetClass="exit" presetSubtype="0" fill="hold" grpId="0" nodeType="withEffect">
                                  <p:stCondLst>
                                    <p:cond delay="10000"/>
                                  </p:stCondLst>
                                  <p:childTnLst>
                                    <p:set>
                                      <p:cBhvr>
                                        <p:cTn id="148" dur="1" fill="hold">
                                          <p:stCondLst>
                                            <p:cond delay="0"/>
                                          </p:stCondLst>
                                        </p:cTn>
                                        <p:tgtEl>
                                          <p:spTgt spid="25"/>
                                        </p:tgtEl>
                                        <p:attrNameLst>
                                          <p:attrName>style.visibility</p:attrName>
                                        </p:attrNameLst>
                                      </p:cBhvr>
                                      <p:to>
                                        <p:strVal val="hidden"/>
                                      </p:to>
                                    </p:set>
                                  </p:childTnLst>
                                </p:cTn>
                              </p:par>
                              <p:par>
                                <p:cTn id="149" presetID="21" presetClass="entr" presetSubtype="1" fill="hold" nodeType="withEffect">
                                  <p:stCondLst>
                                    <p:cond delay="9000"/>
                                  </p:stCondLst>
                                  <p:childTnLst>
                                    <p:set>
                                      <p:cBhvr>
                                        <p:cTn id="150" dur="1" fill="hold">
                                          <p:stCondLst>
                                            <p:cond delay="0"/>
                                          </p:stCondLst>
                                        </p:cTn>
                                        <p:tgtEl>
                                          <p:spTgt spid="35"/>
                                        </p:tgtEl>
                                        <p:attrNameLst>
                                          <p:attrName>style.visibility</p:attrName>
                                        </p:attrNameLst>
                                      </p:cBhvr>
                                      <p:to>
                                        <p:strVal val="visible"/>
                                      </p:to>
                                    </p:set>
                                    <p:animEffect transition="in" filter="wheel(1)">
                                      <p:cBhvr>
                                        <p:cTn id="151" dur="1000"/>
                                        <p:tgtEl>
                                          <p:spTgt spid="35"/>
                                        </p:tgtEl>
                                      </p:cBhvr>
                                    </p:animEffect>
                                  </p:childTnLst>
                                  <p:subTnLst>
                                    <p:audio>
                                      <p:cMediaNode>
                                        <p:cTn display="0" masterRel="sameClick">
                                          <p:stCondLst>
                                            <p:cond evt="begin" delay="0">
                                              <p:tn val="149"/>
                                            </p:cond>
                                          </p:stCondLst>
                                          <p:endCondLst>
                                            <p:cond evt="onStopAudio" delay="0">
                                              <p:tgtEl>
                                                <p:sldTgt/>
                                              </p:tgtEl>
                                            </p:cond>
                                          </p:endCondLst>
                                        </p:cTn>
                                        <p:tgtEl>
                                          <p:sndTgt r:embed="rId8" name="coin.wav"/>
                                        </p:tgtEl>
                                      </p:cMediaNode>
                                    </p:audio>
                                  </p:subTnLst>
                                </p:cTn>
                              </p:par>
                              <p:par>
                                <p:cTn id="152" presetID="1" presetClass="entr" presetSubtype="0" fill="hold" grpId="1" nodeType="withEffect">
                                  <p:stCondLst>
                                    <p:cond delay="10000"/>
                                  </p:stCondLst>
                                  <p:childTnLst>
                                    <p:set>
                                      <p:cBhvr>
                                        <p:cTn id="153" dur="1" fill="hold">
                                          <p:stCondLst>
                                            <p:cond delay="0"/>
                                          </p:stCondLst>
                                        </p:cTn>
                                        <p:tgtEl>
                                          <p:spTgt spid="24"/>
                                        </p:tgtEl>
                                        <p:attrNameLst>
                                          <p:attrName>style.visibility</p:attrName>
                                        </p:attrNameLst>
                                      </p:cBhvr>
                                      <p:to>
                                        <p:strVal val="visible"/>
                                      </p:to>
                                    </p:set>
                                  </p:childTnLst>
                                </p:cTn>
                              </p:par>
                              <p:par>
                                <p:cTn id="154" presetID="1" presetClass="exit" presetSubtype="0" fill="hold" grpId="0" nodeType="withEffect">
                                  <p:stCondLst>
                                    <p:cond delay="11000"/>
                                  </p:stCondLst>
                                  <p:childTnLst>
                                    <p:set>
                                      <p:cBhvr>
                                        <p:cTn id="155" dur="1" fill="hold">
                                          <p:stCondLst>
                                            <p:cond delay="0"/>
                                          </p:stCondLst>
                                        </p:cTn>
                                        <p:tgtEl>
                                          <p:spTgt spid="24"/>
                                        </p:tgtEl>
                                        <p:attrNameLst>
                                          <p:attrName>style.visibility</p:attrName>
                                        </p:attrNameLst>
                                      </p:cBhvr>
                                      <p:to>
                                        <p:strVal val="hidden"/>
                                      </p:to>
                                    </p:set>
                                  </p:childTnLst>
                                </p:cTn>
                              </p:par>
                              <p:par>
                                <p:cTn id="156" presetID="21" presetClass="entr" presetSubtype="1" fill="hold" nodeType="withEffect">
                                  <p:stCondLst>
                                    <p:cond delay="10000"/>
                                  </p:stCondLst>
                                  <p:childTnLst>
                                    <p:set>
                                      <p:cBhvr>
                                        <p:cTn id="157" dur="1" fill="hold">
                                          <p:stCondLst>
                                            <p:cond delay="0"/>
                                          </p:stCondLst>
                                        </p:cTn>
                                        <p:tgtEl>
                                          <p:spTgt spid="35"/>
                                        </p:tgtEl>
                                        <p:attrNameLst>
                                          <p:attrName>style.visibility</p:attrName>
                                        </p:attrNameLst>
                                      </p:cBhvr>
                                      <p:to>
                                        <p:strVal val="visible"/>
                                      </p:to>
                                    </p:set>
                                    <p:animEffect transition="in" filter="wheel(1)">
                                      <p:cBhvr>
                                        <p:cTn id="158" dur="1000"/>
                                        <p:tgtEl>
                                          <p:spTgt spid="35"/>
                                        </p:tgtEl>
                                      </p:cBhvr>
                                    </p:animEffect>
                                  </p:childTnLst>
                                  <p:subTnLst>
                                    <p:audio>
                                      <p:cMediaNode>
                                        <p:cTn display="0" masterRel="sameClick">
                                          <p:stCondLst>
                                            <p:cond evt="begin" delay="0">
                                              <p:tn val="156"/>
                                            </p:cond>
                                          </p:stCondLst>
                                          <p:endCondLst>
                                            <p:cond evt="onStopAudio" delay="0">
                                              <p:tgtEl>
                                                <p:sldTgt/>
                                              </p:tgtEl>
                                            </p:cond>
                                          </p:endCondLst>
                                        </p:cTn>
                                        <p:tgtEl>
                                          <p:sndTgt r:embed="rId8" name="coin.wav"/>
                                        </p:tgtEl>
                                      </p:cMediaNode>
                                    </p:audio>
                                  </p:subTnLst>
                                </p:cTn>
                              </p:par>
                              <p:par>
                                <p:cTn id="159" presetID="1" presetClass="entr" presetSubtype="0" fill="hold" grpId="1" nodeType="withEffect">
                                  <p:stCondLst>
                                    <p:cond delay="11000"/>
                                  </p:stCondLst>
                                  <p:childTnLst>
                                    <p:set>
                                      <p:cBhvr>
                                        <p:cTn id="160" dur="1" fill="hold">
                                          <p:stCondLst>
                                            <p:cond delay="0"/>
                                          </p:stCondLst>
                                        </p:cTn>
                                        <p:tgtEl>
                                          <p:spTgt spid="23"/>
                                        </p:tgtEl>
                                        <p:attrNameLst>
                                          <p:attrName>style.visibility</p:attrName>
                                        </p:attrNameLst>
                                      </p:cBhvr>
                                      <p:to>
                                        <p:strVal val="visible"/>
                                      </p:to>
                                    </p:set>
                                  </p:childTnLst>
                                </p:cTn>
                              </p:par>
                              <p:par>
                                <p:cTn id="161" presetID="1" presetClass="exit" presetSubtype="0" fill="hold" grpId="0" nodeType="withEffect">
                                  <p:stCondLst>
                                    <p:cond delay="12000"/>
                                  </p:stCondLst>
                                  <p:childTnLst>
                                    <p:set>
                                      <p:cBhvr>
                                        <p:cTn id="162" dur="1" fill="hold">
                                          <p:stCondLst>
                                            <p:cond delay="0"/>
                                          </p:stCondLst>
                                        </p:cTn>
                                        <p:tgtEl>
                                          <p:spTgt spid="23"/>
                                        </p:tgtEl>
                                        <p:attrNameLst>
                                          <p:attrName>style.visibility</p:attrName>
                                        </p:attrNameLst>
                                      </p:cBhvr>
                                      <p:to>
                                        <p:strVal val="hidden"/>
                                      </p:to>
                                    </p:set>
                                  </p:childTnLst>
                                </p:cTn>
                              </p:par>
                              <p:par>
                                <p:cTn id="163" presetID="21" presetClass="entr" presetSubtype="1" fill="hold" nodeType="withEffect">
                                  <p:stCondLst>
                                    <p:cond delay="11000"/>
                                  </p:stCondLst>
                                  <p:childTnLst>
                                    <p:set>
                                      <p:cBhvr>
                                        <p:cTn id="164" dur="1" fill="hold">
                                          <p:stCondLst>
                                            <p:cond delay="0"/>
                                          </p:stCondLst>
                                        </p:cTn>
                                        <p:tgtEl>
                                          <p:spTgt spid="35"/>
                                        </p:tgtEl>
                                        <p:attrNameLst>
                                          <p:attrName>style.visibility</p:attrName>
                                        </p:attrNameLst>
                                      </p:cBhvr>
                                      <p:to>
                                        <p:strVal val="visible"/>
                                      </p:to>
                                    </p:set>
                                    <p:animEffect transition="in" filter="wheel(1)">
                                      <p:cBhvr>
                                        <p:cTn id="165" dur="1000"/>
                                        <p:tgtEl>
                                          <p:spTgt spid="35"/>
                                        </p:tgtEl>
                                      </p:cBhvr>
                                    </p:animEffect>
                                  </p:childTnLst>
                                  <p:subTnLst>
                                    <p:audio>
                                      <p:cMediaNode>
                                        <p:cTn display="0" masterRel="sameClick">
                                          <p:stCondLst>
                                            <p:cond evt="begin" delay="0">
                                              <p:tn val="163"/>
                                            </p:cond>
                                          </p:stCondLst>
                                          <p:endCondLst>
                                            <p:cond evt="onStopAudio" delay="0">
                                              <p:tgtEl>
                                                <p:sldTgt/>
                                              </p:tgtEl>
                                            </p:cond>
                                          </p:endCondLst>
                                        </p:cTn>
                                        <p:tgtEl>
                                          <p:sndTgt r:embed="rId8" name="coin.wav"/>
                                        </p:tgtEl>
                                      </p:cMediaNode>
                                    </p:audio>
                                  </p:subTnLst>
                                </p:cTn>
                              </p:par>
                              <p:par>
                                <p:cTn id="166" presetID="1" presetClass="entr" presetSubtype="0" fill="hold" grpId="1" nodeType="withEffect">
                                  <p:stCondLst>
                                    <p:cond delay="12000"/>
                                  </p:stCondLst>
                                  <p:childTnLst>
                                    <p:set>
                                      <p:cBhvr>
                                        <p:cTn id="167" dur="1" fill="hold">
                                          <p:stCondLst>
                                            <p:cond delay="0"/>
                                          </p:stCondLst>
                                        </p:cTn>
                                        <p:tgtEl>
                                          <p:spTgt spid="22"/>
                                        </p:tgtEl>
                                        <p:attrNameLst>
                                          <p:attrName>style.visibility</p:attrName>
                                        </p:attrNameLst>
                                      </p:cBhvr>
                                      <p:to>
                                        <p:strVal val="visible"/>
                                      </p:to>
                                    </p:set>
                                  </p:childTnLst>
                                </p:cTn>
                              </p:par>
                              <p:par>
                                <p:cTn id="168" presetID="1" presetClass="exit" presetSubtype="0" fill="hold" grpId="0" nodeType="withEffect">
                                  <p:stCondLst>
                                    <p:cond delay="13000"/>
                                  </p:stCondLst>
                                  <p:childTnLst>
                                    <p:set>
                                      <p:cBhvr>
                                        <p:cTn id="169" dur="1" fill="hold">
                                          <p:stCondLst>
                                            <p:cond delay="0"/>
                                          </p:stCondLst>
                                        </p:cTn>
                                        <p:tgtEl>
                                          <p:spTgt spid="22"/>
                                        </p:tgtEl>
                                        <p:attrNameLst>
                                          <p:attrName>style.visibility</p:attrName>
                                        </p:attrNameLst>
                                      </p:cBhvr>
                                      <p:to>
                                        <p:strVal val="hidden"/>
                                      </p:to>
                                    </p:set>
                                  </p:childTnLst>
                                </p:cTn>
                              </p:par>
                              <p:par>
                                <p:cTn id="170" presetID="21" presetClass="entr" presetSubtype="1" fill="hold" nodeType="withEffect">
                                  <p:stCondLst>
                                    <p:cond delay="12000"/>
                                  </p:stCondLst>
                                  <p:childTnLst>
                                    <p:set>
                                      <p:cBhvr>
                                        <p:cTn id="171" dur="1" fill="hold">
                                          <p:stCondLst>
                                            <p:cond delay="0"/>
                                          </p:stCondLst>
                                        </p:cTn>
                                        <p:tgtEl>
                                          <p:spTgt spid="35"/>
                                        </p:tgtEl>
                                        <p:attrNameLst>
                                          <p:attrName>style.visibility</p:attrName>
                                        </p:attrNameLst>
                                      </p:cBhvr>
                                      <p:to>
                                        <p:strVal val="visible"/>
                                      </p:to>
                                    </p:set>
                                    <p:animEffect transition="in" filter="wheel(1)">
                                      <p:cBhvr>
                                        <p:cTn id="172" dur="1000"/>
                                        <p:tgtEl>
                                          <p:spTgt spid="35"/>
                                        </p:tgtEl>
                                      </p:cBhvr>
                                    </p:animEffect>
                                  </p:childTnLst>
                                  <p:subTnLst>
                                    <p:audio>
                                      <p:cMediaNode>
                                        <p:cTn display="0" masterRel="sameClick">
                                          <p:stCondLst>
                                            <p:cond evt="begin" delay="0">
                                              <p:tn val="170"/>
                                            </p:cond>
                                          </p:stCondLst>
                                          <p:endCondLst>
                                            <p:cond evt="onStopAudio" delay="0">
                                              <p:tgtEl>
                                                <p:sldTgt/>
                                              </p:tgtEl>
                                            </p:cond>
                                          </p:endCondLst>
                                        </p:cTn>
                                        <p:tgtEl>
                                          <p:sndTgt r:embed="rId8" name="coin.wav"/>
                                        </p:tgtEl>
                                      </p:cMediaNode>
                                    </p:audio>
                                  </p:subTnLst>
                                </p:cTn>
                              </p:par>
                              <p:par>
                                <p:cTn id="173" presetID="1" presetClass="entr" presetSubtype="0" fill="hold" grpId="1" nodeType="withEffect">
                                  <p:stCondLst>
                                    <p:cond delay="13000"/>
                                  </p:stCondLst>
                                  <p:childTnLst>
                                    <p:set>
                                      <p:cBhvr>
                                        <p:cTn id="174" dur="1" fill="hold">
                                          <p:stCondLst>
                                            <p:cond delay="0"/>
                                          </p:stCondLst>
                                        </p:cTn>
                                        <p:tgtEl>
                                          <p:spTgt spid="21"/>
                                        </p:tgtEl>
                                        <p:attrNameLst>
                                          <p:attrName>style.visibility</p:attrName>
                                        </p:attrNameLst>
                                      </p:cBhvr>
                                      <p:to>
                                        <p:strVal val="visible"/>
                                      </p:to>
                                    </p:set>
                                  </p:childTnLst>
                                </p:cTn>
                              </p:par>
                              <p:par>
                                <p:cTn id="175" presetID="1" presetClass="exit" presetSubtype="0" fill="hold" grpId="0" nodeType="withEffect">
                                  <p:stCondLst>
                                    <p:cond delay="14000"/>
                                  </p:stCondLst>
                                  <p:childTnLst>
                                    <p:set>
                                      <p:cBhvr>
                                        <p:cTn id="176" dur="1" fill="hold">
                                          <p:stCondLst>
                                            <p:cond delay="0"/>
                                          </p:stCondLst>
                                        </p:cTn>
                                        <p:tgtEl>
                                          <p:spTgt spid="21"/>
                                        </p:tgtEl>
                                        <p:attrNameLst>
                                          <p:attrName>style.visibility</p:attrName>
                                        </p:attrNameLst>
                                      </p:cBhvr>
                                      <p:to>
                                        <p:strVal val="hidden"/>
                                      </p:to>
                                    </p:set>
                                  </p:childTnLst>
                                </p:cTn>
                              </p:par>
                              <p:par>
                                <p:cTn id="177" presetID="21" presetClass="entr" presetSubtype="1" fill="hold" nodeType="withEffect">
                                  <p:stCondLst>
                                    <p:cond delay="13000"/>
                                  </p:stCondLst>
                                  <p:childTnLst>
                                    <p:set>
                                      <p:cBhvr>
                                        <p:cTn id="178" dur="1" fill="hold">
                                          <p:stCondLst>
                                            <p:cond delay="0"/>
                                          </p:stCondLst>
                                        </p:cTn>
                                        <p:tgtEl>
                                          <p:spTgt spid="35"/>
                                        </p:tgtEl>
                                        <p:attrNameLst>
                                          <p:attrName>style.visibility</p:attrName>
                                        </p:attrNameLst>
                                      </p:cBhvr>
                                      <p:to>
                                        <p:strVal val="visible"/>
                                      </p:to>
                                    </p:set>
                                    <p:animEffect transition="in" filter="wheel(1)">
                                      <p:cBhvr>
                                        <p:cTn id="179" dur="1000"/>
                                        <p:tgtEl>
                                          <p:spTgt spid="35"/>
                                        </p:tgtEl>
                                      </p:cBhvr>
                                    </p:animEffect>
                                  </p:childTnLst>
                                  <p:subTnLst>
                                    <p:audio>
                                      <p:cMediaNode>
                                        <p:cTn display="0" masterRel="sameClick">
                                          <p:stCondLst>
                                            <p:cond evt="begin" delay="0">
                                              <p:tn val="177"/>
                                            </p:cond>
                                          </p:stCondLst>
                                          <p:endCondLst>
                                            <p:cond evt="onStopAudio" delay="0">
                                              <p:tgtEl>
                                                <p:sldTgt/>
                                              </p:tgtEl>
                                            </p:cond>
                                          </p:endCondLst>
                                        </p:cTn>
                                        <p:tgtEl>
                                          <p:sndTgt r:embed="rId8" name="coin.wav"/>
                                        </p:tgtEl>
                                      </p:cMediaNode>
                                    </p:audio>
                                  </p:subTnLst>
                                </p:cTn>
                              </p:par>
                              <p:par>
                                <p:cTn id="180" presetID="1" presetClass="entr" presetSubtype="0" fill="hold" grpId="1" nodeType="withEffect">
                                  <p:stCondLst>
                                    <p:cond delay="14000"/>
                                  </p:stCondLst>
                                  <p:childTnLst>
                                    <p:set>
                                      <p:cBhvr>
                                        <p:cTn id="181" dur="1" fill="hold">
                                          <p:stCondLst>
                                            <p:cond delay="0"/>
                                          </p:stCondLst>
                                        </p:cTn>
                                        <p:tgtEl>
                                          <p:spTgt spid="20"/>
                                        </p:tgtEl>
                                        <p:attrNameLst>
                                          <p:attrName>style.visibility</p:attrName>
                                        </p:attrNameLst>
                                      </p:cBhvr>
                                      <p:to>
                                        <p:strVal val="visible"/>
                                      </p:to>
                                    </p:set>
                                  </p:childTnLst>
                                </p:cTn>
                              </p:par>
                              <p:par>
                                <p:cTn id="182" presetID="1" presetClass="exit" presetSubtype="0" fill="hold" grpId="0" nodeType="withEffect">
                                  <p:stCondLst>
                                    <p:cond delay="15000"/>
                                  </p:stCondLst>
                                  <p:childTnLst>
                                    <p:set>
                                      <p:cBhvr>
                                        <p:cTn id="183"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8" name="coin.wav"/>
                                        </p:tgtEl>
                                      </p:cMediaNode>
                                    </p:audio>
                                  </p:subTnLst>
                                </p:cTn>
                              </p:par>
                              <p:par>
                                <p:cTn id="184" presetID="21" presetClass="entr" presetSubtype="1" fill="hold" nodeType="withEffect">
                                  <p:stCondLst>
                                    <p:cond delay="14000"/>
                                  </p:stCondLst>
                                  <p:childTnLst>
                                    <p:set>
                                      <p:cBhvr>
                                        <p:cTn id="185" dur="1" fill="hold">
                                          <p:stCondLst>
                                            <p:cond delay="0"/>
                                          </p:stCondLst>
                                        </p:cTn>
                                        <p:tgtEl>
                                          <p:spTgt spid="35"/>
                                        </p:tgtEl>
                                        <p:attrNameLst>
                                          <p:attrName>style.visibility</p:attrName>
                                        </p:attrNameLst>
                                      </p:cBhvr>
                                      <p:to>
                                        <p:strVal val="visible"/>
                                      </p:to>
                                    </p:set>
                                    <p:animEffect transition="in" filter="wheel(1)">
                                      <p:cBhvr>
                                        <p:cTn id="186" dur="1000"/>
                                        <p:tgtEl>
                                          <p:spTgt spid="35"/>
                                        </p:tgtEl>
                                      </p:cBhvr>
                                    </p:animEffect>
                                  </p:childTnLst>
                                  <p:subTnLst>
                                    <p:audio>
                                      <p:cMediaNode vol="100000">
                                        <p:cTn display="0" masterRel="sameClick">
                                          <p:stCondLst>
                                            <p:cond evt="begin" delay="0">
                                              <p:tn val="184"/>
                                            </p:cond>
                                          </p:stCondLst>
                                          <p:endCondLst>
                                            <p:cond evt="onStopAudio" delay="0">
                                              <p:tgtEl>
                                                <p:sldTgt/>
                                              </p:tgtEl>
                                            </p:cond>
                                          </p:endCondLst>
                                        </p:cTn>
                                        <p:tgtEl>
                                          <p:sndTgt r:embed="rId8" name="coin.wav"/>
                                        </p:tgtEl>
                                      </p:cMediaNode>
                                    </p:audio>
                                  </p:subTnLst>
                                </p:cTn>
                              </p:par>
                              <p:par>
                                <p:cTn id="187" presetID="1" presetClass="entr" presetSubtype="0" fill="hold" grpId="1" nodeType="withEffect">
                                  <p:stCondLst>
                                    <p:cond delay="15000"/>
                                  </p:stCondLst>
                                  <p:childTnLst>
                                    <p:set>
                                      <p:cBhvr>
                                        <p:cTn id="188"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87"/>
                                            </p:cond>
                                          </p:stCondLst>
                                          <p:endCondLst>
                                            <p:cond evt="onStopAudio" delay="0">
                                              <p:tgtEl>
                                                <p:sldTgt/>
                                              </p:tgtEl>
                                            </p:cond>
                                          </p:endCondLst>
                                        </p:cTn>
                                        <p:tgtEl>
                                          <p:sndTgt r:embed="rId9" name="cashreg.wav"/>
                                        </p:tgtEl>
                                      </p:cMediaNode>
                                    </p:audio>
                                  </p:subTnLst>
                                </p:cTn>
                              </p:par>
                              <p:par>
                                <p:cTn id="189" presetID="1" presetClass="exit" presetSubtype="0" fill="hold" grpId="0" nodeType="withEffect">
                                  <p:stCondLst>
                                    <p:cond delay="16000"/>
                                  </p:stCondLst>
                                  <p:childTnLst>
                                    <p:set>
                                      <p:cBhvr>
                                        <p:cTn id="190" dur="1" fill="hold">
                                          <p:stCondLst>
                                            <p:cond delay="0"/>
                                          </p:stCondLst>
                                        </p:cTn>
                                        <p:tgtEl>
                                          <p:spTgt spid="19"/>
                                        </p:tgtEl>
                                        <p:attrNameLst>
                                          <p:attrName>style.visibility</p:attrName>
                                        </p:attrNameLst>
                                      </p:cBhvr>
                                      <p:to>
                                        <p:strVal val="hidden"/>
                                      </p:to>
                                    </p:set>
                                  </p:childTnLst>
                                </p:cTn>
                              </p:par>
                              <p:par>
                                <p:cTn id="191" presetID="21" presetClass="entr" presetSubtype="1" fill="hold" nodeType="withEffect">
                                  <p:stCondLst>
                                    <p:cond delay="15000"/>
                                  </p:stCondLst>
                                  <p:childTnLst>
                                    <p:set>
                                      <p:cBhvr>
                                        <p:cTn id="192" dur="1" fill="hold">
                                          <p:stCondLst>
                                            <p:cond delay="0"/>
                                          </p:stCondLst>
                                        </p:cTn>
                                        <p:tgtEl>
                                          <p:spTgt spid="35"/>
                                        </p:tgtEl>
                                        <p:attrNameLst>
                                          <p:attrName>style.visibility</p:attrName>
                                        </p:attrNameLst>
                                      </p:cBhvr>
                                      <p:to>
                                        <p:strVal val="visible"/>
                                      </p:to>
                                    </p:set>
                                    <p:animEffect transition="in" filter="wheel(1)">
                                      <p:cBhvr>
                                        <p:cTn id="193" dur="1000"/>
                                        <p:tgtEl>
                                          <p:spTgt spid="35"/>
                                        </p:tgtEl>
                                      </p:cBhvr>
                                    </p:animEffect>
                                  </p:childTnLst>
                                  <p:subTnLst>
                                    <p:audio>
                                      <p:cMediaNode vol="100000">
                                        <p:cTn display="0" masterRel="sameClick">
                                          <p:stCondLst>
                                            <p:cond evt="begin" delay="0">
                                              <p:tn val="191"/>
                                            </p:cond>
                                          </p:stCondLst>
                                          <p:endCondLst>
                                            <p:cond evt="onStopAudio" delay="0">
                                              <p:tgtEl>
                                                <p:sldTgt/>
                                              </p:tgtEl>
                                            </p:cond>
                                          </p:endCondLst>
                                        </p:cTn>
                                        <p:tgtEl>
                                          <p:sndTgt r:embed="rId9" name="cashreg.wav"/>
                                        </p:tgtEl>
                                      </p:cMediaNode>
                                    </p:audio>
                                  </p:subTnLst>
                                </p:cTn>
                              </p:par>
                              <p:par>
                                <p:cTn id="194" presetID="1" presetClass="exit" presetSubtype="0" fill="hold" nodeType="withEffect">
                                  <p:stCondLst>
                                    <p:cond delay="16000"/>
                                  </p:stCondLst>
                                  <p:childTnLst>
                                    <p:set>
                                      <p:cBhvr>
                                        <p:cTn id="195"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100000">
                <p:cTn id="196" fill="hold" display="0">
                  <p:stCondLst>
                    <p:cond delay="indefinite"/>
                  </p:stCondLst>
                  <p:endCondLst>
                    <p:cond evt="onStopAudio" delay="0">
                      <p:tgtEl>
                        <p:sldTgt/>
                      </p:tgtEl>
                    </p:cond>
                  </p:endCondLst>
                </p:cTn>
                <p:tgtEl>
                  <p:spTgt spid="18"/>
                </p:tgtEl>
              </p:cMediaNode>
            </p:audio>
            <p:seq concurrent="1" nextAc="seek">
              <p:cTn id="197" restart="whenNotActive" fill="hold" evtFilter="cancelBubble" nodeType="interactiveSeq">
                <p:stCondLst>
                  <p:cond evt="onClick" delay="0">
                    <p:tgtEl>
                      <p:spTgt spid="15"/>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7" presetClass="exit" presetSubtype="0" fill="hold" grpId="1" nodeType="clickEffect">
                                  <p:stCondLst>
                                    <p:cond delay="0"/>
                                  </p:stCondLst>
                                  <p:childTnLst>
                                    <p:animEffect transition="out" filter="fade">
                                      <p:cBhvr>
                                        <p:cTn id="201" dur="1000"/>
                                        <p:tgtEl>
                                          <p:spTgt spid="2"/>
                                        </p:tgtEl>
                                      </p:cBhvr>
                                    </p:animEffect>
                                    <p:anim calcmode="lin" valueType="num">
                                      <p:cBhvr>
                                        <p:cTn id="202" dur="1000"/>
                                        <p:tgtEl>
                                          <p:spTgt spid="2"/>
                                        </p:tgtEl>
                                        <p:attrNameLst>
                                          <p:attrName>ppt_x</p:attrName>
                                        </p:attrNameLst>
                                      </p:cBhvr>
                                      <p:tavLst>
                                        <p:tav tm="0">
                                          <p:val>
                                            <p:strVal val="ppt_x"/>
                                          </p:val>
                                        </p:tav>
                                        <p:tav tm="100000">
                                          <p:val>
                                            <p:strVal val="ppt_x"/>
                                          </p:val>
                                        </p:tav>
                                      </p:tavLst>
                                    </p:anim>
                                    <p:anim calcmode="lin" valueType="num">
                                      <p:cBhvr>
                                        <p:cTn id="203" dur="100" decel="100000"/>
                                        <p:tgtEl>
                                          <p:spTgt spid="2"/>
                                        </p:tgtEl>
                                        <p:attrNameLst>
                                          <p:attrName>ppt_y</p:attrName>
                                        </p:attrNameLst>
                                      </p:cBhvr>
                                      <p:tavLst>
                                        <p:tav tm="0">
                                          <p:val>
                                            <p:strVal val="ppt_y"/>
                                          </p:val>
                                        </p:tav>
                                        <p:tav tm="100000">
                                          <p:val>
                                            <p:strVal val="ppt_y-.03"/>
                                          </p:val>
                                        </p:tav>
                                      </p:tavLst>
                                    </p:anim>
                                    <p:anim calcmode="lin" valueType="num">
                                      <p:cBhvr>
                                        <p:cTn id="204" dur="900" accel="100000">
                                          <p:stCondLst>
                                            <p:cond delay="100"/>
                                          </p:stCondLst>
                                        </p:cTn>
                                        <p:tgtEl>
                                          <p:spTgt spid="2"/>
                                        </p:tgtEl>
                                        <p:attrNameLst>
                                          <p:attrName>ppt_y</p:attrName>
                                        </p:attrNameLst>
                                      </p:cBhvr>
                                      <p:tavLst>
                                        <p:tav tm="0">
                                          <p:val>
                                            <p:strVal val="ppt_y"/>
                                          </p:val>
                                        </p:tav>
                                        <p:tav tm="100000">
                                          <p:val>
                                            <p:strVal val="ppt_y+1"/>
                                          </p:val>
                                        </p:tav>
                                      </p:tavLst>
                                    </p:anim>
                                    <p:set>
                                      <p:cBhvr>
                                        <p:cTn id="205" dur="1" fill="hold">
                                          <p:stCondLst>
                                            <p:cond delay="999"/>
                                          </p:stCondLst>
                                        </p:cTn>
                                        <p:tgtEl>
                                          <p:spTgt spid="2"/>
                                        </p:tgtEl>
                                        <p:attrNameLst>
                                          <p:attrName>style.visibility</p:attrName>
                                        </p:attrNameLst>
                                      </p:cBhvr>
                                      <p:to>
                                        <p:strVal val="hidden"/>
                                      </p:to>
                                    </p:set>
                                  </p:childTnLst>
                                </p:cTn>
                              </p:par>
                              <p:par>
                                <p:cTn id="206" presetID="37" presetClass="exit" presetSubtype="0" fill="hold" grpId="1" nodeType="withEffect">
                                  <p:stCondLst>
                                    <p:cond delay="0"/>
                                  </p:stCondLst>
                                  <p:childTnLst>
                                    <p:animEffect transition="out" filter="fade">
                                      <p:cBhvr>
                                        <p:cTn id="207" dur="1000"/>
                                        <p:tgtEl>
                                          <p:spTgt spid="42"/>
                                        </p:tgtEl>
                                      </p:cBhvr>
                                    </p:animEffect>
                                    <p:anim calcmode="lin" valueType="num">
                                      <p:cBhvr>
                                        <p:cTn id="208" dur="1000"/>
                                        <p:tgtEl>
                                          <p:spTgt spid="42"/>
                                        </p:tgtEl>
                                        <p:attrNameLst>
                                          <p:attrName>ppt_x</p:attrName>
                                        </p:attrNameLst>
                                      </p:cBhvr>
                                      <p:tavLst>
                                        <p:tav tm="0">
                                          <p:val>
                                            <p:strVal val="ppt_x"/>
                                          </p:val>
                                        </p:tav>
                                        <p:tav tm="100000">
                                          <p:val>
                                            <p:strVal val="ppt_x"/>
                                          </p:val>
                                        </p:tav>
                                      </p:tavLst>
                                    </p:anim>
                                    <p:anim calcmode="lin" valueType="num">
                                      <p:cBhvr>
                                        <p:cTn id="209" dur="100" decel="100000"/>
                                        <p:tgtEl>
                                          <p:spTgt spid="42"/>
                                        </p:tgtEl>
                                        <p:attrNameLst>
                                          <p:attrName>ppt_y</p:attrName>
                                        </p:attrNameLst>
                                      </p:cBhvr>
                                      <p:tavLst>
                                        <p:tav tm="0">
                                          <p:val>
                                            <p:strVal val="ppt_y"/>
                                          </p:val>
                                        </p:tav>
                                        <p:tav tm="100000">
                                          <p:val>
                                            <p:strVal val="ppt_y-.03"/>
                                          </p:val>
                                        </p:tav>
                                      </p:tavLst>
                                    </p:anim>
                                    <p:anim calcmode="lin" valueType="num">
                                      <p:cBhvr>
                                        <p:cTn id="210" dur="900" accel="100000">
                                          <p:stCondLst>
                                            <p:cond delay="100"/>
                                          </p:stCondLst>
                                        </p:cTn>
                                        <p:tgtEl>
                                          <p:spTgt spid="42"/>
                                        </p:tgtEl>
                                        <p:attrNameLst>
                                          <p:attrName>ppt_y</p:attrName>
                                        </p:attrNameLst>
                                      </p:cBhvr>
                                      <p:tavLst>
                                        <p:tav tm="0">
                                          <p:val>
                                            <p:strVal val="ppt_y"/>
                                          </p:val>
                                        </p:tav>
                                        <p:tav tm="100000">
                                          <p:val>
                                            <p:strVal val="ppt_y+1"/>
                                          </p:val>
                                        </p:tav>
                                      </p:tavLst>
                                    </p:anim>
                                    <p:set>
                                      <p:cBhvr>
                                        <p:cTn id="211" dur="1" fill="hold">
                                          <p:stCondLst>
                                            <p:cond delay="999"/>
                                          </p:stCondLst>
                                        </p:cTn>
                                        <p:tgtEl>
                                          <p:spTgt spid="42"/>
                                        </p:tgtEl>
                                        <p:attrNameLst>
                                          <p:attrName>style.visibility</p:attrName>
                                        </p:attrNameLst>
                                      </p:cBhvr>
                                      <p:to>
                                        <p:strVal val="hidden"/>
                                      </p:to>
                                    </p:set>
                                  </p:childTnLst>
                                </p:cTn>
                              </p:par>
                              <p:par>
                                <p:cTn id="212" presetID="37" presetClass="exit" presetSubtype="0" fill="hold" grpId="1" nodeType="withEffect">
                                  <p:stCondLst>
                                    <p:cond delay="0"/>
                                  </p:stCondLst>
                                  <p:childTnLst>
                                    <p:animEffect transition="out" filter="fade">
                                      <p:cBhvr>
                                        <p:cTn id="213" dur="1000"/>
                                        <p:tgtEl>
                                          <p:spTgt spid="4"/>
                                        </p:tgtEl>
                                      </p:cBhvr>
                                    </p:animEffect>
                                    <p:anim calcmode="lin" valueType="num">
                                      <p:cBhvr>
                                        <p:cTn id="214" dur="1000"/>
                                        <p:tgtEl>
                                          <p:spTgt spid="4"/>
                                        </p:tgtEl>
                                        <p:attrNameLst>
                                          <p:attrName>ppt_x</p:attrName>
                                        </p:attrNameLst>
                                      </p:cBhvr>
                                      <p:tavLst>
                                        <p:tav tm="0">
                                          <p:val>
                                            <p:strVal val="ppt_x"/>
                                          </p:val>
                                        </p:tav>
                                        <p:tav tm="100000">
                                          <p:val>
                                            <p:strVal val="ppt_x"/>
                                          </p:val>
                                        </p:tav>
                                      </p:tavLst>
                                    </p:anim>
                                    <p:anim calcmode="lin" valueType="num">
                                      <p:cBhvr>
                                        <p:cTn id="215" dur="100" decel="100000"/>
                                        <p:tgtEl>
                                          <p:spTgt spid="4"/>
                                        </p:tgtEl>
                                        <p:attrNameLst>
                                          <p:attrName>ppt_y</p:attrName>
                                        </p:attrNameLst>
                                      </p:cBhvr>
                                      <p:tavLst>
                                        <p:tav tm="0">
                                          <p:val>
                                            <p:strVal val="ppt_y"/>
                                          </p:val>
                                        </p:tav>
                                        <p:tav tm="100000">
                                          <p:val>
                                            <p:strVal val="ppt_y-.03"/>
                                          </p:val>
                                        </p:tav>
                                      </p:tavLst>
                                    </p:anim>
                                    <p:anim calcmode="lin" valueType="num">
                                      <p:cBhvr>
                                        <p:cTn id="216" dur="900" accel="100000">
                                          <p:stCondLst>
                                            <p:cond delay="100"/>
                                          </p:stCondLst>
                                        </p:cTn>
                                        <p:tgtEl>
                                          <p:spTgt spid="4"/>
                                        </p:tgtEl>
                                        <p:attrNameLst>
                                          <p:attrName>ppt_y</p:attrName>
                                        </p:attrNameLst>
                                      </p:cBhvr>
                                      <p:tavLst>
                                        <p:tav tm="0">
                                          <p:val>
                                            <p:strVal val="ppt_y"/>
                                          </p:val>
                                        </p:tav>
                                        <p:tav tm="100000">
                                          <p:val>
                                            <p:strVal val="ppt_y+1"/>
                                          </p:val>
                                        </p:tav>
                                      </p:tavLst>
                                    </p:anim>
                                    <p:set>
                                      <p:cBhvr>
                                        <p:cTn id="217" dur="1" fill="hold">
                                          <p:stCondLst>
                                            <p:cond delay="999"/>
                                          </p:stCondLst>
                                        </p:cTn>
                                        <p:tgtEl>
                                          <p:spTgt spid="4"/>
                                        </p:tgtEl>
                                        <p:attrNameLst>
                                          <p:attrName>style.visibility</p:attrName>
                                        </p:attrNameLst>
                                      </p:cBhvr>
                                      <p:to>
                                        <p:strVal val="hidden"/>
                                      </p:to>
                                    </p:set>
                                  </p:childTnLst>
                                </p:cTn>
                              </p:par>
                              <p:par>
                                <p:cTn id="218" presetID="22" presetClass="emph" presetSubtype="0" fill="hold" grpId="1" nodeType="withEffect">
                                  <p:stCondLst>
                                    <p:cond delay="0"/>
                                  </p:stCondLst>
                                  <p:childTnLst>
                                    <p:animClr clrSpc="hsl" dir="cw">
                                      <p:cBhvr override="childStyle">
                                        <p:cTn id="219" dur="1000" fill="hold"/>
                                        <p:tgtEl>
                                          <p:spTgt spid="36"/>
                                        </p:tgtEl>
                                        <p:attrNameLst>
                                          <p:attrName>style.color</p:attrName>
                                        </p:attrNameLst>
                                      </p:cBhvr>
                                      <p:by>
                                        <p:hsl h="-7200000" s="0" l="0"/>
                                      </p:by>
                                    </p:animClr>
                                    <p:animClr clrSpc="hsl" dir="cw">
                                      <p:cBhvr>
                                        <p:cTn id="220" dur="1000" fill="hold"/>
                                        <p:tgtEl>
                                          <p:spTgt spid="36"/>
                                        </p:tgtEl>
                                        <p:attrNameLst>
                                          <p:attrName>fillcolor</p:attrName>
                                        </p:attrNameLst>
                                      </p:cBhvr>
                                      <p:by>
                                        <p:hsl h="-7200000" s="0" l="0"/>
                                      </p:by>
                                    </p:animClr>
                                    <p:animClr clrSpc="hsl" dir="cw">
                                      <p:cBhvr>
                                        <p:cTn id="221" dur="1000" fill="hold"/>
                                        <p:tgtEl>
                                          <p:spTgt spid="36"/>
                                        </p:tgtEl>
                                        <p:attrNameLst>
                                          <p:attrName>stroke.color</p:attrName>
                                        </p:attrNameLst>
                                      </p:cBhvr>
                                      <p:by>
                                        <p:hsl h="-7200000" s="0" l="0"/>
                                      </p:by>
                                    </p:animClr>
                                    <p:set>
                                      <p:cBhvr>
                                        <p:cTn id="222" dur="1000" fill="hold"/>
                                        <p:tgtEl>
                                          <p:spTgt spid="36"/>
                                        </p:tgtEl>
                                        <p:attrNameLst>
                                          <p:attrName>fill.type</p:attrName>
                                        </p:attrNameLst>
                                      </p:cBhvr>
                                      <p:to>
                                        <p:strVal val="solid"/>
                                      </p:to>
                                    </p:set>
                                  </p:childTnLst>
                                  <p:subTnLst>
                                    <p:audio>
                                      <p:cMediaNode>
                                        <p:cTn display="0" masterRel="sameClick">
                                          <p:stCondLst>
                                            <p:cond evt="begin" delay="0">
                                              <p:tn val="218"/>
                                            </p:cond>
                                          </p:stCondLst>
                                          <p:endCondLst>
                                            <p:cond evt="onStopAudio" delay="0">
                                              <p:tgtEl>
                                                <p:sldTgt/>
                                              </p:tgtEl>
                                            </p:cond>
                                          </p:endCondLst>
                                        </p:cTn>
                                        <p:tgtEl>
                                          <p:sndTgt r:embed="rId9" name="cashreg.wav"/>
                                        </p:tgtEl>
                                      </p:cMediaNode>
                                    </p:audio>
                                  </p:subTnLst>
                                </p:cTn>
                              </p:par>
                              <p:par>
                                <p:cTn id="223" presetID="22" presetClass="emph" presetSubtype="0" fill="hold" grpId="1" nodeType="withEffect">
                                  <p:stCondLst>
                                    <p:cond delay="0"/>
                                  </p:stCondLst>
                                  <p:childTnLst>
                                    <p:animClr clrSpc="hsl" dir="cw">
                                      <p:cBhvr override="childStyle">
                                        <p:cTn id="224" dur="1000" fill="hold"/>
                                        <p:tgtEl>
                                          <p:spTgt spid="43"/>
                                        </p:tgtEl>
                                        <p:attrNameLst>
                                          <p:attrName>style.color</p:attrName>
                                        </p:attrNameLst>
                                      </p:cBhvr>
                                      <p:by>
                                        <p:hsl h="-7200000" s="0" l="0"/>
                                      </p:by>
                                    </p:animClr>
                                    <p:animClr clrSpc="hsl" dir="cw">
                                      <p:cBhvr>
                                        <p:cTn id="225" dur="1000" fill="hold"/>
                                        <p:tgtEl>
                                          <p:spTgt spid="43"/>
                                        </p:tgtEl>
                                        <p:attrNameLst>
                                          <p:attrName>fillcolor</p:attrName>
                                        </p:attrNameLst>
                                      </p:cBhvr>
                                      <p:by>
                                        <p:hsl h="-7200000" s="0" l="0"/>
                                      </p:by>
                                    </p:animClr>
                                    <p:animClr clrSpc="hsl" dir="cw">
                                      <p:cBhvr>
                                        <p:cTn id="226" dur="1000" fill="hold"/>
                                        <p:tgtEl>
                                          <p:spTgt spid="43"/>
                                        </p:tgtEl>
                                        <p:attrNameLst>
                                          <p:attrName>stroke.color</p:attrName>
                                        </p:attrNameLst>
                                      </p:cBhvr>
                                      <p:by>
                                        <p:hsl h="-7200000" s="0" l="0"/>
                                      </p:by>
                                    </p:animClr>
                                    <p:set>
                                      <p:cBhvr>
                                        <p:cTn id="227" dur="1000" fill="hold"/>
                                        <p:tgtEl>
                                          <p:spTgt spid="43"/>
                                        </p:tgtEl>
                                        <p:attrNameLst>
                                          <p:attrName>fill.type</p:attrName>
                                        </p:attrNameLst>
                                      </p:cBhvr>
                                      <p:to>
                                        <p:strVal val="solid"/>
                                      </p:to>
                                    </p:set>
                                  </p:childTnLst>
                                  <p:subTnLst>
                                    <p:audio>
                                      <p:cMediaNode>
                                        <p:cTn display="0" masterRel="sameClick">
                                          <p:stCondLst>
                                            <p:cond evt="begin" delay="0">
                                              <p:tn val="223"/>
                                            </p:cond>
                                          </p:stCondLst>
                                          <p:endCondLst>
                                            <p:cond evt="onStopAudio" delay="0">
                                              <p:tgtEl>
                                                <p:sldTgt/>
                                              </p:tgtEl>
                                            </p:cond>
                                          </p:endCondLst>
                                        </p:cTn>
                                        <p:tgtEl>
                                          <p:sndTgt r:embed="rId9" name="cashreg.wav"/>
                                        </p:tgtEl>
                                      </p:cMediaNode>
                                    </p:audio>
                                  </p:subTnLst>
                                </p:cTn>
                              </p:par>
                              <p:par>
                                <p:cTn id="228" presetID="22" presetClass="emph" presetSubtype="0" fill="hold" grpId="1" nodeType="withEffect">
                                  <p:stCondLst>
                                    <p:cond delay="0"/>
                                  </p:stCondLst>
                                  <p:childTnLst>
                                    <p:animClr clrSpc="hsl" dir="cw">
                                      <p:cBhvr override="childStyle">
                                        <p:cTn id="229" dur="1000" fill="hold"/>
                                        <p:tgtEl>
                                          <p:spTgt spid="39"/>
                                        </p:tgtEl>
                                        <p:attrNameLst>
                                          <p:attrName>style.color</p:attrName>
                                        </p:attrNameLst>
                                      </p:cBhvr>
                                      <p:by>
                                        <p:hsl h="-7200000" s="0" l="0"/>
                                      </p:by>
                                    </p:animClr>
                                    <p:animClr clrSpc="hsl" dir="cw">
                                      <p:cBhvr>
                                        <p:cTn id="230" dur="1000" fill="hold"/>
                                        <p:tgtEl>
                                          <p:spTgt spid="39"/>
                                        </p:tgtEl>
                                        <p:attrNameLst>
                                          <p:attrName>fillcolor</p:attrName>
                                        </p:attrNameLst>
                                      </p:cBhvr>
                                      <p:by>
                                        <p:hsl h="-7200000" s="0" l="0"/>
                                      </p:by>
                                    </p:animClr>
                                    <p:animClr clrSpc="hsl" dir="cw">
                                      <p:cBhvr>
                                        <p:cTn id="231" dur="1000" fill="hold"/>
                                        <p:tgtEl>
                                          <p:spTgt spid="39"/>
                                        </p:tgtEl>
                                        <p:attrNameLst>
                                          <p:attrName>stroke.color</p:attrName>
                                        </p:attrNameLst>
                                      </p:cBhvr>
                                      <p:by>
                                        <p:hsl h="-7200000" s="0" l="0"/>
                                      </p:by>
                                    </p:animClr>
                                    <p:set>
                                      <p:cBhvr>
                                        <p:cTn id="232" dur="1000" fill="hold"/>
                                        <p:tgtEl>
                                          <p:spTgt spid="39"/>
                                        </p:tgtEl>
                                        <p:attrNameLst>
                                          <p:attrName>fill.type</p:attrName>
                                        </p:attrNameLst>
                                      </p:cBhvr>
                                      <p:to>
                                        <p:strVal val="solid"/>
                                      </p:to>
                                    </p:set>
                                  </p:childTnLst>
                                  <p:subTnLst>
                                    <p:audio>
                                      <p:cMediaNode>
                                        <p:cTn display="0" masterRel="sameClick">
                                          <p:stCondLst>
                                            <p:cond evt="begin" delay="0">
                                              <p:tn val="228"/>
                                            </p:cond>
                                          </p:stCondLst>
                                          <p:endCondLst>
                                            <p:cond evt="onStopAudio" delay="0">
                                              <p:tgtEl>
                                                <p:sldTgt/>
                                              </p:tgtEl>
                                            </p:cond>
                                          </p:endCondLst>
                                        </p:cTn>
                                        <p:tgtEl>
                                          <p:sndTgt r:embed="rId9" name="cashreg.wav"/>
                                        </p:tgtEl>
                                      </p:cMediaNode>
                                    </p:audio>
                                  </p:subTnLst>
                                </p:cTn>
                              </p:par>
                              <p:par>
                                <p:cTn id="233" presetID="37" presetClass="exit" presetSubtype="0" fill="hold" grpId="1" nodeType="withEffect">
                                  <p:stCondLst>
                                    <p:cond delay="0"/>
                                  </p:stCondLst>
                                  <p:childTnLst>
                                    <p:animEffect transition="out" filter="fade">
                                      <p:cBhvr>
                                        <p:cTn id="234" dur="1000"/>
                                        <p:tgtEl>
                                          <p:spTgt spid="38"/>
                                        </p:tgtEl>
                                      </p:cBhvr>
                                    </p:animEffect>
                                    <p:anim calcmode="lin" valueType="num">
                                      <p:cBhvr>
                                        <p:cTn id="235" dur="1000"/>
                                        <p:tgtEl>
                                          <p:spTgt spid="38"/>
                                        </p:tgtEl>
                                        <p:attrNameLst>
                                          <p:attrName>ppt_x</p:attrName>
                                        </p:attrNameLst>
                                      </p:cBhvr>
                                      <p:tavLst>
                                        <p:tav tm="0">
                                          <p:val>
                                            <p:strVal val="ppt_x"/>
                                          </p:val>
                                        </p:tav>
                                        <p:tav tm="100000">
                                          <p:val>
                                            <p:strVal val="ppt_x"/>
                                          </p:val>
                                        </p:tav>
                                      </p:tavLst>
                                    </p:anim>
                                    <p:anim calcmode="lin" valueType="num">
                                      <p:cBhvr>
                                        <p:cTn id="236" dur="100" decel="100000"/>
                                        <p:tgtEl>
                                          <p:spTgt spid="38"/>
                                        </p:tgtEl>
                                        <p:attrNameLst>
                                          <p:attrName>ppt_y</p:attrName>
                                        </p:attrNameLst>
                                      </p:cBhvr>
                                      <p:tavLst>
                                        <p:tav tm="0">
                                          <p:val>
                                            <p:strVal val="ppt_y"/>
                                          </p:val>
                                        </p:tav>
                                        <p:tav tm="100000">
                                          <p:val>
                                            <p:strVal val="ppt_y-.03"/>
                                          </p:val>
                                        </p:tav>
                                      </p:tavLst>
                                    </p:anim>
                                    <p:anim calcmode="lin" valueType="num">
                                      <p:cBhvr>
                                        <p:cTn id="237" dur="900" accel="100000">
                                          <p:stCondLst>
                                            <p:cond delay="100"/>
                                          </p:stCondLst>
                                        </p:cTn>
                                        <p:tgtEl>
                                          <p:spTgt spid="38"/>
                                        </p:tgtEl>
                                        <p:attrNameLst>
                                          <p:attrName>ppt_y</p:attrName>
                                        </p:attrNameLst>
                                      </p:cBhvr>
                                      <p:tavLst>
                                        <p:tav tm="0">
                                          <p:val>
                                            <p:strVal val="ppt_y"/>
                                          </p:val>
                                        </p:tav>
                                        <p:tav tm="100000">
                                          <p:val>
                                            <p:strVal val="ppt_y+1"/>
                                          </p:val>
                                        </p:tav>
                                      </p:tavLst>
                                    </p:anim>
                                    <p:set>
                                      <p:cBhvr>
                                        <p:cTn id="238"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233"/>
                                            </p:cond>
                                          </p:stCondLst>
                                          <p:endCondLst>
                                            <p:cond evt="onStopAudio" delay="0">
                                              <p:tgtEl>
                                                <p:sldTgt/>
                                              </p:tgtEl>
                                            </p:cond>
                                          </p:endCondLst>
                                        </p:cTn>
                                        <p:tgtEl>
                                          <p:sndTgt r:embed="rId9" name="cashreg.wav"/>
                                        </p:tgtEl>
                                      </p:cMediaNode>
                                    </p:audio>
                                  </p:subTnLst>
                                </p:cTn>
                              </p:par>
                              <p:par>
                                <p:cTn id="239" presetID="37" presetClass="exit" presetSubtype="0" fill="hold" grpId="1" nodeType="withEffect">
                                  <p:stCondLst>
                                    <p:cond delay="0"/>
                                  </p:stCondLst>
                                  <p:childTnLst>
                                    <p:animEffect transition="out" filter="fade">
                                      <p:cBhvr>
                                        <p:cTn id="240" dur="1000"/>
                                        <p:tgtEl>
                                          <p:spTgt spid="44"/>
                                        </p:tgtEl>
                                      </p:cBhvr>
                                    </p:animEffect>
                                    <p:anim calcmode="lin" valueType="num">
                                      <p:cBhvr>
                                        <p:cTn id="241" dur="1000"/>
                                        <p:tgtEl>
                                          <p:spTgt spid="44"/>
                                        </p:tgtEl>
                                        <p:attrNameLst>
                                          <p:attrName>ppt_x</p:attrName>
                                        </p:attrNameLst>
                                      </p:cBhvr>
                                      <p:tavLst>
                                        <p:tav tm="0">
                                          <p:val>
                                            <p:strVal val="ppt_x"/>
                                          </p:val>
                                        </p:tav>
                                        <p:tav tm="100000">
                                          <p:val>
                                            <p:strVal val="ppt_x"/>
                                          </p:val>
                                        </p:tav>
                                      </p:tavLst>
                                    </p:anim>
                                    <p:anim calcmode="lin" valueType="num">
                                      <p:cBhvr>
                                        <p:cTn id="242" dur="100" decel="100000"/>
                                        <p:tgtEl>
                                          <p:spTgt spid="44"/>
                                        </p:tgtEl>
                                        <p:attrNameLst>
                                          <p:attrName>ppt_y</p:attrName>
                                        </p:attrNameLst>
                                      </p:cBhvr>
                                      <p:tavLst>
                                        <p:tav tm="0">
                                          <p:val>
                                            <p:strVal val="ppt_y"/>
                                          </p:val>
                                        </p:tav>
                                        <p:tav tm="100000">
                                          <p:val>
                                            <p:strVal val="ppt_y-.03"/>
                                          </p:val>
                                        </p:tav>
                                      </p:tavLst>
                                    </p:anim>
                                    <p:anim calcmode="lin" valueType="num">
                                      <p:cBhvr>
                                        <p:cTn id="243" dur="900" accel="100000">
                                          <p:stCondLst>
                                            <p:cond delay="100"/>
                                          </p:stCondLst>
                                        </p:cTn>
                                        <p:tgtEl>
                                          <p:spTgt spid="44"/>
                                        </p:tgtEl>
                                        <p:attrNameLst>
                                          <p:attrName>ppt_y</p:attrName>
                                        </p:attrNameLst>
                                      </p:cBhvr>
                                      <p:tavLst>
                                        <p:tav tm="0">
                                          <p:val>
                                            <p:strVal val="ppt_y"/>
                                          </p:val>
                                        </p:tav>
                                        <p:tav tm="100000">
                                          <p:val>
                                            <p:strVal val="ppt_y+1"/>
                                          </p:val>
                                        </p:tav>
                                      </p:tavLst>
                                    </p:anim>
                                    <p:set>
                                      <p:cBhvr>
                                        <p:cTn id="244"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9" name="cashreg.wav"/>
                                        </p:tgtEl>
                                      </p:cMediaNode>
                                    </p:audio>
                                  </p:subTnLst>
                                </p:cTn>
                              </p:par>
                              <p:par>
                                <p:cTn id="245" presetID="37" presetClass="exit" presetSubtype="0" fill="hold" grpId="1" nodeType="withEffect">
                                  <p:stCondLst>
                                    <p:cond delay="0"/>
                                  </p:stCondLst>
                                  <p:childTnLst>
                                    <p:animEffect transition="out" filter="fade">
                                      <p:cBhvr>
                                        <p:cTn id="246" dur="1000"/>
                                        <p:tgtEl>
                                          <p:spTgt spid="40"/>
                                        </p:tgtEl>
                                      </p:cBhvr>
                                    </p:animEffect>
                                    <p:anim calcmode="lin" valueType="num">
                                      <p:cBhvr>
                                        <p:cTn id="247" dur="1000"/>
                                        <p:tgtEl>
                                          <p:spTgt spid="40"/>
                                        </p:tgtEl>
                                        <p:attrNameLst>
                                          <p:attrName>ppt_x</p:attrName>
                                        </p:attrNameLst>
                                      </p:cBhvr>
                                      <p:tavLst>
                                        <p:tav tm="0">
                                          <p:val>
                                            <p:strVal val="ppt_x"/>
                                          </p:val>
                                        </p:tav>
                                        <p:tav tm="100000">
                                          <p:val>
                                            <p:strVal val="ppt_x"/>
                                          </p:val>
                                        </p:tav>
                                      </p:tavLst>
                                    </p:anim>
                                    <p:anim calcmode="lin" valueType="num">
                                      <p:cBhvr>
                                        <p:cTn id="248" dur="100" decel="100000"/>
                                        <p:tgtEl>
                                          <p:spTgt spid="40"/>
                                        </p:tgtEl>
                                        <p:attrNameLst>
                                          <p:attrName>ppt_y</p:attrName>
                                        </p:attrNameLst>
                                      </p:cBhvr>
                                      <p:tavLst>
                                        <p:tav tm="0">
                                          <p:val>
                                            <p:strVal val="ppt_y"/>
                                          </p:val>
                                        </p:tav>
                                        <p:tav tm="100000">
                                          <p:val>
                                            <p:strVal val="ppt_y-.03"/>
                                          </p:val>
                                        </p:tav>
                                      </p:tavLst>
                                    </p:anim>
                                    <p:anim calcmode="lin" valueType="num">
                                      <p:cBhvr>
                                        <p:cTn id="249" dur="900" accel="100000">
                                          <p:stCondLst>
                                            <p:cond delay="100"/>
                                          </p:stCondLst>
                                        </p:cTn>
                                        <p:tgtEl>
                                          <p:spTgt spid="40"/>
                                        </p:tgtEl>
                                        <p:attrNameLst>
                                          <p:attrName>ppt_y</p:attrName>
                                        </p:attrNameLst>
                                      </p:cBhvr>
                                      <p:tavLst>
                                        <p:tav tm="0">
                                          <p:val>
                                            <p:strVal val="ppt_y"/>
                                          </p:val>
                                        </p:tav>
                                        <p:tav tm="100000">
                                          <p:val>
                                            <p:strVal val="ppt_y+1"/>
                                          </p:val>
                                        </p:tav>
                                      </p:tavLst>
                                    </p:anim>
                                    <p:set>
                                      <p:cBhvr>
                                        <p:cTn id="250"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245"/>
                                            </p:cond>
                                          </p:stCondLst>
                                          <p:endCondLst>
                                            <p:cond evt="onStopAudio" delay="0">
                                              <p:tgtEl>
                                                <p:sldTgt/>
                                              </p:tgtEl>
                                            </p:cond>
                                          </p:endCondLst>
                                        </p:cTn>
                                        <p:tgtEl>
                                          <p:sndTgt r:embed="rId9" name="cashreg.wav"/>
                                        </p:tgtEl>
                                      </p:cMediaNode>
                                    </p:audio>
                                  </p:subTnLst>
                                </p:cTn>
                              </p:par>
                              <p:par>
                                <p:cTn id="251" presetID="37" presetClass="exit" presetSubtype="0" fill="hold" grpId="1" nodeType="withEffect">
                                  <p:stCondLst>
                                    <p:cond delay="0"/>
                                  </p:stCondLst>
                                  <p:childTnLst>
                                    <p:animEffect transition="out" filter="fade">
                                      <p:cBhvr>
                                        <p:cTn id="252" dur="1000"/>
                                        <p:tgtEl>
                                          <p:spTgt spid="37"/>
                                        </p:tgtEl>
                                      </p:cBhvr>
                                    </p:animEffect>
                                    <p:anim calcmode="lin" valueType="num">
                                      <p:cBhvr>
                                        <p:cTn id="253" dur="1000"/>
                                        <p:tgtEl>
                                          <p:spTgt spid="37"/>
                                        </p:tgtEl>
                                        <p:attrNameLst>
                                          <p:attrName>ppt_x</p:attrName>
                                        </p:attrNameLst>
                                      </p:cBhvr>
                                      <p:tavLst>
                                        <p:tav tm="0">
                                          <p:val>
                                            <p:strVal val="ppt_x"/>
                                          </p:val>
                                        </p:tav>
                                        <p:tav tm="100000">
                                          <p:val>
                                            <p:strVal val="ppt_x"/>
                                          </p:val>
                                        </p:tav>
                                      </p:tavLst>
                                    </p:anim>
                                    <p:anim calcmode="lin" valueType="num">
                                      <p:cBhvr>
                                        <p:cTn id="254" dur="100" decel="100000"/>
                                        <p:tgtEl>
                                          <p:spTgt spid="37"/>
                                        </p:tgtEl>
                                        <p:attrNameLst>
                                          <p:attrName>ppt_y</p:attrName>
                                        </p:attrNameLst>
                                      </p:cBhvr>
                                      <p:tavLst>
                                        <p:tav tm="0">
                                          <p:val>
                                            <p:strVal val="ppt_y"/>
                                          </p:val>
                                        </p:tav>
                                        <p:tav tm="100000">
                                          <p:val>
                                            <p:strVal val="ppt_y-.03"/>
                                          </p:val>
                                        </p:tav>
                                      </p:tavLst>
                                    </p:anim>
                                    <p:anim calcmode="lin" valueType="num">
                                      <p:cBhvr>
                                        <p:cTn id="255" dur="900" accel="100000">
                                          <p:stCondLst>
                                            <p:cond delay="100"/>
                                          </p:stCondLst>
                                        </p:cTn>
                                        <p:tgtEl>
                                          <p:spTgt spid="37"/>
                                        </p:tgtEl>
                                        <p:attrNameLst>
                                          <p:attrName>ppt_y</p:attrName>
                                        </p:attrNameLst>
                                      </p:cBhvr>
                                      <p:tavLst>
                                        <p:tav tm="0">
                                          <p:val>
                                            <p:strVal val="ppt_y"/>
                                          </p:val>
                                        </p:tav>
                                        <p:tav tm="100000">
                                          <p:val>
                                            <p:strVal val="ppt_y+1"/>
                                          </p:val>
                                        </p:tav>
                                      </p:tavLst>
                                    </p:anim>
                                    <p:set>
                                      <p:cBhvr>
                                        <p:cTn id="256"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9" name="cashreg.wav"/>
                                        </p:tgtEl>
                                      </p:cMediaNode>
                                    </p:audio>
                                  </p:subTnLst>
                                </p:cTn>
                              </p:par>
                              <p:par>
                                <p:cTn id="257" presetID="37" presetClass="exit" presetSubtype="0" fill="hold" grpId="1" nodeType="withEffect">
                                  <p:stCondLst>
                                    <p:cond delay="0"/>
                                  </p:stCondLst>
                                  <p:childTnLst>
                                    <p:animEffect transition="out" filter="fade">
                                      <p:cBhvr>
                                        <p:cTn id="258" dur="1000"/>
                                        <p:tgtEl>
                                          <p:spTgt spid="45"/>
                                        </p:tgtEl>
                                      </p:cBhvr>
                                    </p:animEffect>
                                    <p:anim calcmode="lin" valueType="num">
                                      <p:cBhvr>
                                        <p:cTn id="259" dur="1000"/>
                                        <p:tgtEl>
                                          <p:spTgt spid="45"/>
                                        </p:tgtEl>
                                        <p:attrNameLst>
                                          <p:attrName>ppt_x</p:attrName>
                                        </p:attrNameLst>
                                      </p:cBhvr>
                                      <p:tavLst>
                                        <p:tav tm="0">
                                          <p:val>
                                            <p:strVal val="ppt_x"/>
                                          </p:val>
                                        </p:tav>
                                        <p:tav tm="100000">
                                          <p:val>
                                            <p:strVal val="ppt_x"/>
                                          </p:val>
                                        </p:tav>
                                      </p:tavLst>
                                    </p:anim>
                                    <p:anim calcmode="lin" valueType="num">
                                      <p:cBhvr>
                                        <p:cTn id="260" dur="100" decel="100000"/>
                                        <p:tgtEl>
                                          <p:spTgt spid="45"/>
                                        </p:tgtEl>
                                        <p:attrNameLst>
                                          <p:attrName>ppt_y</p:attrName>
                                        </p:attrNameLst>
                                      </p:cBhvr>
                                      <p:tavLst>
                                        <p:tav tm="0">
                                          <p:val>
                                            <p:strVal val="ppt_y"/>
                                          </p:val>
                                        </p:tav>
                                        <p:tav tm="100000">
                                          <p:val>
                                            <p:strVal val="ppt_y-.03"/>
                                          </p:val>
                                        </p:tav>
                                      </p:tavLst>
                                    </p:anim>
                                    <p:anim calcmode="lin" valueType="num">
                                      <p:cBhvr>
                                        <p:cTn id="261" dur="900" accel="100000">
                                          <p:stCondLst>
                                            <p:cond delay="100"/>
                                          </p:stCondLst>
                                        </p:cTn>
                                        <p:tgtEl>
                                          <p:spTgt spid="45"/>
                                        </p:tgtEl>
                                        <p:attrNameLst>
                                          <p:attrName>ppt_y</p:attrName>
                                        </p:attrNameLst>
                                      </p:cBhvr>
                                      <p:tavLst>
                                        <p:tav tm="0">
                                          <p:val>
                                            <p:strVal val="ppt_y"/>
                                          </p:val>
                                        </p:tav>
                                        <p:tav tm="100000">
                                          <p:val>
                                            <p:strVal val="ppt_y+1"/>
                                          </p:val>
                                        </p:tav>
                                      </p:tavLst>
                                    </p:anim>
                                    <p:set>
                                      <p:cBhvr>
                                        <p:cTn id="262"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257"/>
                                            </p:cond>
                                          </p:stCondLst>
                                          <p:endCondLst>
                                            <p:cond evt="onStopAudio" delay="0">
                                              <p:tgtEl>
                                                <p:sldTgt/>
                                              </p:tgtEl>
                                            </p:cond>
                                          </p:endCondLst>
                                        </p:cTn>
                                        <p:tgtEl>
                                          <p:sndTgt r:embed="rId9" name="cashreg.wav"/>
                                        </p:tgtEl>
                                      </p:cMediaNode>
                                    </p:audio>
                                  </p:subTnLst>
                                </p:cTn>
                              </p:par>
                              <p:par>
                                <p:cTn id="263" presetID="37" presetClass="exit" presetSubtype="0" fill="hold" grpId="1" nodeType="withEffect">
                                  <p:stCondLst>
                                    <p:cond delay="0"/>
                                  </p:stCondLst>
                                  <p:childTnLst>
                                    <p:animEffect transition="out" filter="fade">
                                      <p:cBhvr>
                                        <p:cTn id="264" dur="1000"/>
                                        <p:tgtEl>
                                          <p:spTgt spid="41"/>
                                        </p:tgtEl>
                                      </p:cBhvr>
                                    </p:animEffect>
                                    <p:anim calcmode="lin" valueType="num">
                                      <p:cBhvr>
                                        <p:cTn id="265" dur="1000"/>
                                        <p:tgtEl>
                                          <p:spTgt spid="41"/>
                                        </p:tgtEl>
                                        <p:attrNameLst>
                                          <p:attrName>ppt_x</p:attrName>
                                        </p:attrNameLst>
                                      </p:cBhvr>
                                      <p:tavLst>
                                        <p:tav tm="0">
                                          <p:val>
                                            <p:strVal val="ppt_x"/>
                                          </p:val>
                                        </p:tav>
                                        <p:tav tm="100000">
                                          <p:val>
                                            <p:strVal val="ppt_x"/>
                                          </p:val>
                                        </p:tav>
                                      </p:tavLst>
                                    </p:anim>
                                    <p:anim calcmode="lin" valueType="num">
                                      <p:cBhvr>
                                        <p:cTn id="266" dur="100" decel="100000"/>
                                        <p:tgtEl>
                                          <p:spTgt spid="41"/>
                                        </p:tgtEl>
                                        <p:attrNameLst>
                                          <p:attrName>ppt_y</p:attrName>
                                        </p:attrNameLst>
                                      </p:cBhvr>
                                      <p:tavLst>
                                        <p:tav tm="0">
                                          <p:val>
                                            <p:strVal val="ppt_y"/>
                                          </p:val>
                                        </p:tav>
                                        <p:tav tm="100000">
                                          <p:val>
                                            <p:strVal val="ppt_y-.03"/>
                                          </p:val>
                                        </p:tav>
                                      </p:tavLst>
                                    </p:anim>
                                    <p:anim calcmode="lin" valueType="num">
                                      <p:cBhvr>
                                        <p:cTn id="267" dur="900" accel="100000">
                                          <p:stCondLst>
                                            <p:cond delay="100"/>
                                          </p:stCondLst>
                                        </p:cTn>
                                        <p:tgtEl>
                                          <p:spTgt spid="41"/>
                                        </p:tgtEl>
                                        <p:attrNameLst>
                                          <p:attrName>ppt_y</p:attrName>
                                        </p:attrNameLst>
                                      </p:cBhvr>
                                      <p:tavLst>
                                        <p:tav tm="0">
                                          <p:val>
                                            <p:strVal val="ppt_y"/>
                                          </p:val>
                                        </p:tav>
                                        <p:tav tm="100000">
                                          <p:val>
                                            <p:strVal val="ppt_y+1"/>
                                          </p:val>
                                        </p:tav>
                                      </p:tavLst>
                                    </p:anim>
                                    <p:set>
                                      <p:cBhvr>
                                        <p:cTn id="268"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263"/>
                                            </p:cond>
                                          </p:stCondLst>
                                          <p:endCondLst>
                                            <p:cond evt="onStopAudio" delay="0">
                                              <p:tgtEl>
                                                <p:sldTgt/>
                                              </p:tgtEl>
                                            </p:cond>
                                          </p:endCondLst>
                                        </p:cTn>
                                        <p:tgtEl>
                                          <p:sndTgt r:embed="rId9" name="cashreg.wav"/>
                                        </p:tgtEl>
                                      </p:cMediaNode>
                                    </p:audio>
                                  </p:subTnLst>
                                </p:cTn>
                              </p:par>
                            </p:childTnLst>
                          </p:cTn>
                        </p:par>
                      </p:childTnLst>
                    </p:cTn>
                  </p:par>
                </p:childTnLst>
              </p:cTn>
              <p:nextCondLst>
                <p:cond evt="onClick" delay="0">
                  <p:tgtEl>
                    <p:spTgt spid="15"/>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2" grpId="0" animBg="1"/>
      <p:bldP spid="2" grpId="1" animBg="1"/>
      <p:bldP spid="36" grpId="0" animBg="1"/>
      <p:bldP spid="36" grpId="1" animBg="1"/>
      <p:bldP spid="37" grpId="0" animBg="1"/>
      <p:bldP spid="37" grpId="1" animBg="1"/>
      <p:bldP spid="38" grpId="0" animBg="1"/>
      <p:bldP spid="38" grpId="1" animBg="1"/>
      <p:bldP spid="4" grpId="0" animBg="1"/>
      <p:bldP spid="4" grpId="1" animBg="1"/>
      <p:bldP spid="39" grpId="0" animBg="1"/>
      <p:bldP spid="39" grpId="1" animBg="1"/>
      <p:bldP spid="40" grpId="0" animBg="1"/>
      <p:bldP spid="40" grpId="1" animBg="1"/>
      <p:bldP spid="41" grpId="0" animBg="1"/>
      <p:bldP spid="41" grpId="1" animBg="1"/>
      <p:bldP spid="42" grpId="0"/>
      <p:bldP spid="42" grpId="1"/>
      <p:bldP spid="43" grpId="0"/>
      <p:bldP spid="43" grpId="1"/>
      <p:bldP spid="44" grpId="0"/>
      <p:bldP spid="44" grpId="1"/>
      <p:bldP spid="45" grpId="0"/>
      <p:bldP spid="4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E6BBD184-F476-30CA-E4B1-29C41AD9F463}"/>
              </a:ext>
            </a:extLst>
          </p:cNvPr>
          <p:cNvSpPr/>
          <p:nvPr/>
        </p:nvSpPr>
        <p:spPr>
          <a:xfrm>
            <a:off x="4153407" y="218374"/>
            <a:ext cx="6113458" cy="1839384"/>
          </a:xfrm>
          <a:prstGeom prst="roundRect">
            <a:avLst/>
          </a:prstGeom>
          <a:solidFill>
            <a:srgbClr val="C00000"/>
          </a:solidFill>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r>
              <a:rPr lang="vi-VN" sz="2800">
                <a:solidFill>
                  <a:schemeClr val="bg1"/>
                </a:solidFill>
              </a:rPr>
              <a:t>Vai trò của môi trường trong cơ thể là:</a:t>
            </a:r>
            <a:endParaRPr kumimoji="0" lang="en-US" altLang="en-US"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nvGrpSpPr>
          <p:cNvPr id="5" name="Group 142">
            <a:extLst>
              <a:ext uri="{FF2B5EF4-FFF2-40B4-BE49-F238E27FC236}">
                <a16:creationId xmlns:a16="http://schemas.microsoft.com/office/drawing/2014/main" id="{814E31CA-2A5C-8BEB-30CF-DDBC8510F1AB}"/>
              </a:ext>
            </a:extLst>
          </p:cNvPr>
          <p:cNvGrpSpPr>
            <a:grpSpLocks/>
          </p:cNvGrpSpPr>
          <p:nvPr/>
        </p:nvGrpSpPr>
        <p:grpSpPr bwMode="auto">
          <a:xfrm>
            <a:off x="954088" y="-455613"/>
            <a:ext cx="2284413" cy="3122613"/>
            <a:chOff x="819" y="1243"/>
            <a:chExt cx="454" cy="518"/>
          </a:xfrm>
        </p:grpSpPr>
        <p:grpSp>
          <p:nvGrpSpPr>
            <p:cNvPr id="77865" name="Group 143">
              <a:extLst>
                <a:ext uri="{FF2B5EF4-FFF2-40B4-BE49-F238E27FC236}">
                  <a16:creationId xmlns:a16="http://schemas.microsoft.com/office/drawing/2014/main" id="{ADC1B1EF-E234-68DB-4513-D6106FC99BD5}"/>
                </a:ext>
              </a:extLst>
            </p:cNvPr>
            <p:cNvGrpSpPr>
              <a:grpSpLocks/>
            </p:cNvGrpSpPr>
            <p:nvPr/>
          </p:nvGrpSpPr>
          <p:grpSpPr bwMode="auto">
            <a:xfrm>
              <a:off x="819" y="1243"/>
              <a:ext cx="454" cy="518"/>
              <a:chOff x="192" y="1917"/>
              <a:chExt cx="1042" cy="1102"/>
            </a:xfrm>
          </p:grpSpPr>
          <p:pic>
            <p:nvPicPr>
              <p:cNvPr id="11" name="Picture 144" descr="light_shadow">
                <a:extLst>
                  <a:ext uri="{FF2B5EF4-FFF2-40B4-BE49-F238E27FC236}">
                    <a16:creationId xmlns:a16="http://schemas.microsoft.com/office/drawing/2014/main" id="{E54AD811-611C-DBCB-433F-30633B5AE7E7}"/>
                  </a:ext>
                </a:extLst>
              </p:cNvPr>
              <p:cNvPicPr>
                <a:picLocks noChangeAspect="1" noChangeArrowheads="1"/>
              </p:cNvPicPr>
              <p:nvPr/>
            </p:nvPicPr>
            <p:blipFill>
              <a:blip r:embed="rId11">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5" descr="circuler_1">
                <a:extLst>
                  <a:ext uri="{FF2B5EF4-FFF2-40B4-BE49-F238E27FC236}">
                    <a16:creationId xmlns:a16="http://schemas.microsoft.com/office/drawing/2014/main" id="{E3F20F42-492E-6B98-C6CD-3B4069D0524C}"/>
                  </a:ext>
                </a:extLst>
              </p:cNvPr>
              <p:cNvPicPr>
                <a:picLocks noChangeAspect="1" noChangeArrowheads="1"/>
              </p:cNvPicPr>
              <p:nvPr/>
            </p:nvPicPr>
            <p:blipFill>
              <a:blip r:embed="rId1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46">
                <a:extLst>
                  <a:ext uri="{FF2B5EF4-FFF2-40B4-BE49-F238E27FC236}">
                    <a16:creationId xmlns:a16="http://schemas.microsoft.com/office/drawing/2014/main" id="{1C9C4623-2BB8-929D-42B3-851B0B605AA1}"/>
                  </a:ext>
                </a:extLst>
              </p:cNvPr>
              <p:cNvSpPr>
                <a:spLocks noChangeArrowheads="1"/>
              </p:cNvSpPr>
              <p:nvPr/>
            </p:nvSpPr>
            <p:spPr bwMode="gray">
              <a:xfrm>
                <a:off x="192" y="1917"/>
                <a:ext cx="1035" cy="1019"/>
              </a:xfrm>
              <a:prstGeom prst="ellipse">
                <a:avLst/>
              </a:prstGeom>
              <a:ln/>
            </p:spPr>
            <p:style>
              <a:lnRef idx="1">
                <a:schemeClr val="accent2"/>
              </a:lnRef>
              <a:fillRef idx="3">
                <a:schemeClr val="accent2"/>
              </a:fillRef>
              <a:effectRef idx="2">
                <a:schemeClr val="accent2"/>
              </a:effectRef>
              <a:fontRef idx="minor">
                <a:schemeClr val="lt1"/>
              </a:fontRef>
            </p:style>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1"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pic>
          <p:nvPicPr>
            <p:cNvPr id="10" name="Picture 147" descr="Picture2">
              <a:extLst>
                <a:ext uri="{FF2B5EF4-FFF2-40B4-BE49-F238E27FC236}">
                  <a16:creationId xmlns:a16="http://schemas.microsoft.com/office/drawing/2014/main" id="{ECAF0CF0-28F3-221F-04B9-8BC04B7E50F0}"/>
                </a:ext>
              </a:extLst>
            </p:cNvPr>
            <p:cNvPicPr>
              <a:picLocks noChangeAspect="1" noChangeArrowheads="1"/>
            </p:cNvPicPr>
            <p:nvPr/>
          </p:nvPicPr>
          <p:blipFill>
            <a:blip r:embed="rId1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0CD6EB77-11AB-1C1C-A7A0-4FC96726339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0000" b="49512"/>
          <a:stretch/>
        </p:blipFill>
        <p:spPr>
          <a:xfrm>
            <a:off x="1603162" y="2006501"/>
            <a:ext cx="571352" cy="769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15B6846.wav">
            <a:hlinkClick r:id="" action="ppaction://media"/>
            <a:extLst>
              <a:ext uri="{FF2B5EF4-FFF2-40B4-BE49-F238E27FC236}">
                <a16:creationId xmlns:a16="http://schemas.microsoft.com/office/drawing/2014/main" id="{6EABD8E8-3D24-57E9-2B56-8DDD6E8B78A8}"/>
              </a:ext>
            </a:extLst>
          </p:cNvPr>
          <p:cNvPicPr>
            <a:picLocks noChangeAspect="1"/>
          </p:cNvPicPr>
          <p:nvPr>
            <a:audioFile r:link="rId3"/>
            <p:extLst>
              <p:ext uri="{DAA4B4D4-6D71-4841-9C94-3DE7FCFB9230}">
                <p14:media xmlns:p14="http://schemas.microsoft.com/office/powerpoint/2010/main" r:embed="rId2"/>
              </p:ext>
            </p:extLst>
          </p:nvPr>
        </p:nvPicPr>
        <p:blipFill>
          <a:blip r:embed="rId15">
            <a:extLst>
              <a:ext uri="{28A0092B-C50C-407E-A947-70E740481C1C}">
                <a14:useLocalDpi xmlns:a14="http://schemas.microsoft.com/office/drawing/2010/main" val="0"/>
              </a:ext>
            </a:extLst>
          </a:blip>
          <a:srcRect/>
          <a:stretch>
            <a:fillRect/>
          </a:stretch>
        </p:blipFill>
        <p:spPr bwMode="auto">
          <a:xfrm>
            <a:off x="-1741488" y="3175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6F92CB2-8A0E-DC24-CF9B-D4300C34EF6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295650" y="280988"/>
            <a:ext cx="5905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212861.wav">
            <a:hlinkClick r:id="" action="ppaction://media"/>
            <a:extLst>
              <a:ext uri="{FF2B5EF4-FFF2-40B4-BE49-F238E27FC236}">
                <a16:creationId xmlns:a16="http://schemas.microsoft.com/office/drawing/2014/main" id="{4B6E47F1-B379-BA9B-7360-7B465C47AEDE}"/>
              </a:ext>
            </a:extLst>
          </p:cNvPr>
          <p:cNvPicPr>
            <a:picLocks noChangeAspect="1"/>
          </p:cNvPicPr>
          <p:nvPr>
            <a:audioFile r:link="rId5"/>
            <p:extLst>
              <p:ext uri="{DAA4B4D4-6D71-4841-9C94-3DE7FCFB9230}">
                <p14:media xmlns:p14="http://schemas.microsoft.com/office/powerpoint/2010/main" r:embed="rId4"/>
              </p:ext>
            </p:extLst>
          </p:nvPr>
        </p:nvPicPr>
        <p:blipFill>
          <a:blip r:embed="rId15">
            <a:extLst>
              <a:ext uri="{28A0092B-C50C-407E-A947-70E740481C1C}">
                <a14:useLocalDpi xmlns:a14="http://schemas.microsoft.com/office/drawing/2010/main" val="0"/>
              </a:ext>
            </a:extLst>
          </a:blip>
          <a:srcRect/>
          <a:stretch>
            <a:fillRect/>
          </a:stretch>
        </p:blipFill>
        <p:spPr bwMode="auto">
          <a:xfrm>
            <a:off x="-1611313" y="10668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F38290D5-C555-6A7C-71CE-BC938D471DF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2F78A511-24DA-F184-5D15-4C17C2A337D8}"/>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31CDCDE5-86B3-8225-80F0-ED2BCBCF54B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0E9F3F4F-BB22-A236-DCB5-A17D91C49454}"/>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D7134ACE-1B8B-E8E5-C0B0-E0CBBADB0D5B}"/>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288BE9FD-C361-3EBD-C1F3-0C210FF944A8}"/>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083C3A5F-DB80-AD65-AF59-EA4D50687CAA}"/>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06</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8EDD1A1C-40EC-7C38-5413-1C3E9F08A36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07</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AA88FBCB-B457-23FC-C7D1-CDE61E48BD0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08</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206EB29F-07D6-705D-66A0-B03AC80AB9A5}"/>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09</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391E8A03-AF14-38DB-1E6B-A37DC658CDAF}"/>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6A8C47D1-5FDA-9AEB-4AE1-B47E859DAB51}"/>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15B8CC9D-C108-D8C9-4DAB-448D6F61764A}"/>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5697640E-7C2C-8807-EA99-8A35FFBD024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E52C4194-3BC2-F52D-1068-4ECE669A77A4}"/>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4" name="TextBox 33">
            <a:extLst>
              <a:ext uri="{FF2B5EF4-FFF2-40B4-BE49-F238E27FC236}">
                <a16:creationId xmlns:a16="http://schemas.microsoft.com/office/drawing/2014/main" id="{70881231-BB11-D39B-0B7C-40B3C93E6A65}"/>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5" name="Donut 34">
            <a:extLst>
              <a:ext uri="{FF2B5EF4-FFF2-40B4-BE49-F238E27FC236}">
                <a16:creationId xmlns:a16="http://schemas.microsoft.com/office/drawing/2014/main" id="{5CF2863F-F0CC-FC77-E2A8-970F85221C93}"/>
              </a:ext>
            </a:extLst>
          </p:cNvPr>
          <p:cNvSpPr/>
          <p:nvPr/>
        </p:nvSpPr>
        <p:spPr>
          <a:xfrm>
            <a:off x="3071814" y="1371600"/>
            <a:ext cx="966787" cy="129540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3999"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 name="Isosceles Triangle 1">
            <a:extLst>
              <a:ext uri="{FF2B5EF4-FFF2-40B4-BE49-F238E27FC236}">
                <a16:creationId xmlns:a16="http://schemas.microsoft.com/office/drawing/2014/main" id="{9BB4457E-EC0A-9EFC-486C-000BD6F993DF}"/>
              </a:ext>
            </a:extLst>
          </p:cNvPr>
          <p:cNvSpPr/>
          <p:nvPr/>
        </p:nvSpPr>
        <p:spPr>
          <a:xfrm rot="5400000">
            <a:off x="1604963" y="3025776"/>
            <a:ext cx="906463" cy="563562"/>
          </a:xfrm>
          <a:prstGeom prst="triangl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2ECDBC27-2861-EAE8-9536-24CF711F9A09}"/>
              </a:ext>
            </a:extLst>
          </p:cNvPr>
          <p:cNvSpPr/>
          <p:nvPr/>
        </p:nvSpPr>
        <p:spPr>
          <a:xfrm rot="5400000">
            <a:off x="1604169" y="4004469"/>
            <a:ext cx="908050" cy="563562"/>
          </a:xfrm>
          <a:prstGeom prst="triangl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8BE0B906-AD27-BE97-A5AE-67FBAF7E13BF}"/>
              </a:ext>
            </a:extLst>
          </p:cNvPr>
          <p:cNvSpPr/>
          <p:nvPr/>
        </p:nvSpPr>
        <p:spPr>
          <a:xfrm rot="5400000">
            <a:off x="1604963" y="6045201"/>
            <a:ext cx="906463" cy="563562"/>
          </a:xfrm>
          <a:prstGeom prst="triangle">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7">
            <a:extLst>
              <a:ext uri="{FF2B5EF4-FFF2-40B4-BE49-F238E27FC236}">
                <a16:creationId xmlns:a16="http://schemas.microsoft.com/office/drawing/2014/main" id="{D8B8053C-74DE-12A0-6991-F86AB6FF9A7D}"/>
              </a:ext>
            </a:extLst>
          </p:cNvPr>
          <p:cNvSpPr/>
          <p:nvPr/>
        </p:nvSpPr>
        <p:spPr>
          <a:xfrm rot="5400000">
            <a:off x="1604963" y="5022851"/>
            <a:ext cx="906463" cy="563562"/>
          </a:xfrm>
          <a:prstGeom prst="triangl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093554E9-7EC9-7416-05C8-ACF839ED2AE0}"/>
              </a:ext>
            </a:extLst>
          </p:cNvPr>
          <p:cNvSpPr/>
          <p:nvPr/>
        </p:nvSpPr>
        <p:spPr>
          <a:xfrm>
            <a:off x="2339975" y="2798764"/>
            <a:ext cx="8097838" cy="954087"/>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tabLst>
                <a:tab pos="455613" algn="l"/>
              </a:tabLst>
              <a:defRPr>
                <a:solidFill>
                  <a:schemeClr val="tx1"/>
                </a:solidFill>
                <a:latin typeface="Arial" panose="020B0604020202020204" pitchFamily="34" charset="0"/>
                <a:cs typeface="Arial" panose="020B0604020202020204" pitchFamily="34" charset="0"/>
              </a:defRPr>
            </a:lvl1pPr>
            <a:lvl2pPr marL="742950" indent="-285750" defTabSz="912813" eaLnBrk="0" hangingPunct="0">
              <a:tabLst>
                <a:tab pos="455613" algn="l"/>
              </a:tabLst>
              <a:defRPr>
                <a:solidFill>
                  <a:schemeClr val="tx1"/>
                </a:solidFill>
                <a:latin typeface="Arial" panose="020B0604020202020204" pitchFamily="34" charset="0"/>
                <a:cs typeface="Arial" panose="020B0604020202020204" pitchFamily="34" charset="0"/>
              </a:defRPr>
            </a:lvl2pPr>
            <a:lvl3pPr marL="11430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3pPr>
            <a:lvl4pPr marL="16002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4pPr>
            <a:lvl5pPr marL="20574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9pPr>
          </a:lstStyle>
          <a:p>
            <a:pPr lvl="0" algn="just" eaLnBrk="1" hangingPunct="1">
              <a:buSzPts val="1000"/>
            </a:pPr>
            <a:r>
              <a:rPr lang="vi-VN" sz="2800">
                <a:solidFill>
                  <a:schemeClr val="bg1"/>
                </a:solidFill>
              </a:rPr>
              <a:t>Bao quanh tế bào để bảo vệ tế bào</a:t>
            </a:r>
            <a:endParaRPr kumimoji="0" lang="en-US" altLang="en-US"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Rounded Rectangle 38">
            <a:extLst>
              <a:ext uri="{FF2B5EF4-FFF2-40B4-BE49-F238E27FC236}">
                <a16:creationId xmlns:a16="http://schemas.microsoft.com/office/drawing/2014/main" id="{37FC7F34-08E0-4573-F517-50D29E766BD8}"/>
              </a:ext>
            </a:extLst>
          </p:cNvPr>
          <p:cNvSpPr/>
          <p:nvPr/>
        </p:nvSpPr>
        <p:spPr>
          <a:xfrm>
            <a:off x="2317750" y="3775075"/>
            <a:ext cx="8097838" cy="9525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tabLst>
                <a:tab pos="455613" algn="l"/>
              </a:tabLst>
              <a:defRPr>
                <a:solidFill>
                  <a:schemeClr val="tx1"/>
                </a:solidFill>
                <a:latin typeface="Arial" panose="020B0604020202020204" pitchFamily="34" charset="0"/>
                <a:cs typeface="Arial" panose="020B0604020202020204" pitchFamily="34" charset="0"/>
              </a:defRPr>
            </a:lvl1pPr>
            <a:lvl2pPr marL="742950" indent="-285750" defTabSz="912813" eaLnBrk="0" hangingPunct="0">
              <a:tabLst>
                <a:tab pos="455613" algn="l"/>
              </a:tabLst>
              <a:defRPr>
                <a:solidFill>
                  <a:schemeClr val="tx1"/>
                </a:solidFill>
                <a:latin typeface="Arial" panose="020B0604020202020204" pitchFamily="34" charset="0"/>
                <a:cs typeface="Arial" panose="020B0604020202020204" pitchFamily="34" charset="0"/>
              </a:defRPr>
            </a:lvl2pPr>
            <a:lvl3pPr marL="11430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3pPr>
            <a:lvl4pPr marL="16002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4pPr>
            <a:lvl5pPr marL="20574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9pPr>
          </a:lstStyle>
          <a:p>
            <a:pPr lvl="0" algn="just" eaLnBrk="1" hangingPunct="1">
              <a:buSzPts val="1000"/>
            </a:pPr>
            <a:r>
              <a:rPr lang="vi-VN" sz="2800" dirty="0">
                <a:solidFill>
                  <a:schemeClr val="bg1"/>
                </a:solidFill>
              </a:rPr>
              <a:t>Giúp tế bào trao đổi chất với bên ngoài</a:t>
            </a:r>
            <a:endParaRPr kumimoji="0" lang="en-US" altLang="en-US" sz="280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0" name="Rounded Rectangle 39">
            <a:extLst>
              <a:ext uri="{FF2B5EF4-FFF2-40B4-BE49-F238E27FC236}">
                <a16:creationId xmlns:a16="http://schemas.microsoft.com/office/drawing/2014/main" id="{83C5E7F0-4322-9E40-0BF0-919CFEC6D9DB}"/>
              </a:ext>
            </a:extLst>
          </p:cNvPr>
          <p:cNvSpPr/>
          <p:nvPr/>
        </p:nvSpPr>
        <p:spPr>
          <a:xfrm>
            <a:off x="2349501" y="4827589"/>
            <a:ext cx="8099425" cy="954087"/>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tabLst>
                <a:tab pos="455613" algn="l"/>
              </a:tabLst>
              <a:defRPr>
                <a:solidFill>
                  <a:schemeClr val="tx1"/>
                </a:solidFill>
                <a:latin typeface="Arial" panose="020B0604020202020204" pitchFamily="34" charset="0"/>
                <a:cs typeface="Arial" panose="020B0604020202020204" pitchFamily="34" charset="0"/>
              </a:defRPr>
            </a:lvl1pPr>
            <a:lvl2pPr marL="742950" indent="-285750" defTabSz="912813" eaLnBrk="0" hangingPunct="0">
              <a:tabLst>
                <a:tab pos="455613" algn="l"/>
              </a:tabLst>
              <a:defRPr>
                <a:solidFill>
                  <a:schemeClr val="tx1"/>
                </a:solidFill>
                <a:latin typeface="Arial" panose="020B0604020202020204" pitchFamily="34" charset="0"/>
                <a:cs typeface="Arial" panose="020B0604020202020204" pitchFamily="34" charset="0"/>
              </a:defRPr>
            </a:lvl2pPr>
            <a:lvl3pPr marL="11430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3pPr>
            <a:lvl4pPr marL="16002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4pPr>
            <a:lvl5pPr marL="20574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9pPr>
          </a:lstStyle>
          <a:p>
            <a:pPr lvl="0" algn="just" eaLnBrk="1" hangingPunct="1">
              <a:buSzPts val="1000"/>
            </a:pPr>
            <a:r>
              <a:rPr lang="vi-VN" sz="2800">
                <a:solidFill>
                  <a:schemeClr val="bg1"/>
                </a:solidFill>
              </a:rPr>
              <a:t>Tạo môi trường lỏng để vận chuyển các chất</a:t>
            </a:r>
            <a:endParaRPr kumimoji="0" lang="en-US" altLang="en-US"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1" name="Rounded Rectangle 40">
            <a:extLst>
              <a:ext uri="{FF2B5EF4-FFF2-40B4-BE49-F238E27FC236}">
                <a16:creationId xmlns:a16="http://schemas.microsoft.com/office/drawing/2014/main" id="{2C6A4E4E-0A84-D6F0-2047-1DD5C1501B6A}"/>
              </a:ext>
            </a:extLst>
          </p:cNvPr>
          <p:cNvSpPr/>
          <p:nvPr/>
        </p:nvSpPr>
        <p:spPr>
          <a:xfrm>
            <a:off x="2349501" y="5832475"/>
            <a:ext cx="8099425" cy="952500"/>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tabLst>
                <a:tab pos="455613" algn="l"/>
              </a:tabLst>
              <a:defRPr>
                <a:solidFill>
                  <a:schemeClr val="tx1"/>
                </a:solidFill>
                <a:latin typeface="Arial" panose="020B0604020202020204" pitchFamily="34" charset="0"/>
                <a:cs typeface="Arial" panose="020B0604020202020204" pitchFamily="34" charset="0"/>
              </a:defRPr>
            </a:lvl1pPr>
            <a:lvl2pPr marL="742950" indent="-285750" defTabSz="912813" eaLnBrk="0" hangingPunct="0">
              <a:tabLst>
                <a:tab pos="455613" algn="l"/>
              </a:tabLst>
              <a:defRPr>
                <a:solidFill>
                  <a:schemeClr val="tx1"/>
                </a:solidFill>
                <a:latin typeface="Arial" panose="020B0604020202020204" pitchFamily="34" charset="0"/>
                <a:cs typeface="Arial" panose="020B0604020202020204" pitchFamily="34" charset="0"/>
              </a:defRPr>
            </a:lvl2pPr>
            <a:lvl3pPr marL="11430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3pPr>
            <a:lvl4pPr marL="16002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4pPr>
            <a:lvl5pPr marL="2057400" indent="-228600" defTabSz="912813" eaLnBrk="0" hangingPunct="0">
              <a:tabLst>
                <a:tab pos="455613" algn="l"/>
              </a:tabLst>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455613" algn="l"/>
              </a:tabLst>
              <a:defRPr>
                <a:solidFill>
                  <a:schemeClr val="tx1"/>
                </a:solidFill>
                <a:latin typeface="Arial" panose="020B0604020202020204" pitchFamily="34" charset="0"/>
                <a:cs typeface="Arial" panose="020B0604020202020204" pitchFamily="34" charset="0"/>
              </a:defRPr>
            </a:lvl9pPr>
          </a:lstStyle>
          <a:p>
            <a:pPr lvl="0" algn="just" eaLnBrk="1" hangingPunct="1">
              <a:buSzPts val="1000"/>
            </a:pPr>
            <a:r>
              <a:rPr lang="vi-VN" sz="2800">
                <a:solidFill>
                  <a:schemeClr val="bg1"/>
                </a:solidFill>
              </a:rPr>
              <a:t>Giúp tế bào thải chất thừa trong quá trình sống</a:t>
            </a:r>
            <a:endParaRPr kumimoji="0" lang="en-US" altLang="en-US" sz="2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6983FCF6-519A-074B-66C0-49D4B1410310}"/>
              </a:ext>
            </a:extLst>
          </p:cNvPr>
          <p:cNvSpPr txBox="1"/>
          <p:nvPr/>
        </p:nvSpPr>
        <p:spPr>
          <a:xfrm>
            <a:off x="1754189" y="2990851"/>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A</a:t>
            </a:r>
          </a:p>
        </p:txBody>
      </p:sp>
      <p:sp>
        <p:nvSpPr>
          <p:cNvPr id="43" name="TextBox 42">
            <a:extLst>
              <a:ext uri="{FF2B5EF4-FFF2-40B4-BE49-F238E27FC236}">
                <a16:creationId xmlns:a16="http://schemas.microsoft.com/office/drawing/2014/main" id="{D10FF0AA-535C-F5C7-0DBC-AE738B841D6E}"/>
              </a:ext>
            </a:extLst>
          </p:cNvPr>
          <p:cNvSpPr txBox="1"/>
          <p:nvPr/>
        </p:nvSpPr>
        <p:spPr>
          <a:xfrm>
            <a:off x="1741489" y="3962400"/>
            <a:ext cx="320675" cy="647700"/>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B</a:t>
            </a:r>
          </a:p>
        </p:txBody>
      </p:sp>
      <p:sp>
        <p:nvSpPr>
          <p:cNvPr id="44" name="TextBox 43">
            <a:extLst>
              <a:ext uri="{FF2B5EF4-FFF2-40B4-BE49-F238E27FC236}">
                <a16:creationId xmlns:a16="http://schemas.microsoft.com/office/drawing/2014/main" id="{4437CB81-F6D5-14CC-B0F8-1F2738050709}"/>
              </a:ext>
            </a:extLst>
          </p:cNvPr>
          <p:cNvSpPr txBox="1"/>
          <p:nvPr/>
        </p:nvSpPr>
        <p:spPr>
          <a:xfrm>
            <a:off x="1728789" y="498157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C</a:t>
            </a:r>
          </a:p>
        </p:txBody>
      </p:sp>
      <p:sp>
        <p:nvSpPr>
          <p:cNvPr id="45" name="TextBox 44">
            <a:extLst>
              <a:ext uri="{FF2B5EF4-FFF2-40B4-BE49-F238E27FC236}">
                <a16:creationId xmlns:a16="http://schemas.microsoft.com/office/drawing/2014/main" id="{5E381964-1269-600A-7F37-4ABFED9AC665}"/>
              </a:ext>
            </a:extLst>
          </p:cNvPr>
          <p:cNvSpPr txBox="1"/>
          <p:nvPr/>
        </p:nvSpPr>
        <p:spPr>
          <a:xfrm>
            <a:off x="1754189" y="600392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D</a:t>
            </a:r>
          </a:p>
        </p:txBody>
      </p:sp>
      <p:pic>
        <p:nvPicPr>
          <p:cNvPr id="46" name="Picture 10" descr="num4">
            <a:extLst>
              <a:ext uri="{FF2B5EF4-FFF2-40B4-BE49-F238E27FC236}">
                <a16:creationId xmlns:a16="http://schemas.microsoft.com/office/drawing/2014/main" id="{0EB753CE-EAF0-E599-FDA1-B8990064344E}"/>
              </a:ext>
            </a:extLst>
          </p:cNvPr>
          <p:cNvPicPr>
            <a:picLocks noChangeAspect="1" noChangeArrowheads="1"/>
          </p:cNvPicPr>
          <p:nvPr/>
        </p:nvPicPr>
        <p:blipFill>
          <a:blip r:embed="rId1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5291">
            <a:off x="1932147" y="257410"/>
            <a:ext cx="950847" cy="1852419"/>
          </a:xfrm>
          <a:prstGeom prst="rect">
            <a:avLst/>
          </a:prstGeom>
          <a:noFill/>
          <a:extLst>
            <a:ext uri="{909E8E84-426E-40DD-AFC4-6F175D3DCCD1}">
              <a14:hiddenFill xmlns:a14="http://schemas.microsoft.com/office/drawing/2010/main">
                <a:solidFill>
                  <a:srgbClr val="FFFFFF"/>
                </a:solidFill>
              </a14:hiddenFill>
            </a:ext>
          </a:extLst>
        </p:spPr>
      </p:pic>
      <p:pic>
        <p:nvPicPr>
          <p:cNvPr id="77864" name="Đồ họa 46" descr="Cuốn sách đang mở">
            <a:hlinkClick r:id="" action="ppaction://noaction"/>
            <a:extLst>
              <a:ext uri="{FF2B5EF4-FFF2-40B4-BE49-F238E27FC236}">
                <a16:creationId xmlns:a16="http://schemas.microsoft.com/office/drawing/2014/main" id="{89861D8F-1595-E3B3-451F-471F5D6B4FD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096000" y="197485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hlinkClick r:id="rId19" action="ppaction://hlinksldjump"/>
            <a:extLst>
              <a:ext uri="{FF2B5EF4-FFF2-40B4-BE49-F238E27FC236}">
                <a16:creationId xmlns:a16="http://schemas.microsoft.com/office/drawing/2014/main" id="{D56CA5BE-7D85-9D63-0E86-A24587E08BEC}"/>
              </a:ext>
            </a:extLst>
          </p:cNvPr>
          <p:cNvSpPr/>
          <p:nvPr/>
        </p:nvSpPr>
        <p:spPr>
          <a:xfrm>
            <a:off x="11165305" y="5332396"/>
            <a:ext cx="664143" cy="671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6"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ircle(in)">
                                      <p:cBhvr>
                                        <p:cTn id="9" dur="125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1250"/>
                                        <p:tgtEl>
                                          <p:spTgt spid="15"/>
                                        </p:tgtEl>
                                      </p:cBhvr>
                                    </p:animEffect>
                                  </p:childTnLst>
                                </p:cTn>
                              </p:par>
                              <p:par>
                                <p:cTn id="13" presetID="53" presetClass="entr" presetSubtype="16"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1250" fill="hold"/>
                                        <p:tgtEl>
                                          <p:spTgt spid="46"/>
                                        </p:tgtEl>
                                        <p:attrNameLst>
                                          <p:attrName>ppt_w</p:attrName>
                                        </p:attrNameLst>
                                      </p:cBhvr>
                                      <p:tavLst>
                                        <p:tav tm="0">
                                          <p:val>
                                            <p:fltVal val="0"/>
                                          </p:val>
                                        </p:tav>
                                        <p:tav tm="100000">
                                          <p:val>
                                            <p:strVal val="#ppt_w"/>
                                          </p:val>
                                        </p:tav>
                                      </p:tavLst>
                                    </p:anim>
                                    <p:anim calcmode="lin" valueType="num">
                                      <p:cBhvr>
                                        <p:cTn id="16" dur="1250" fill="hold"/>
                                        <p:tgtEl>
                                          <p:spTgt spid="46"/>
                                        </p:tgtEl>
                                        <p:attrNameLst>
                                          <p:attrName>ppt_h</p:attrName>
                                        </p:attrNameLst>
                                      </p:cBhvr>
                                      <p:tavLst>
                                        <p:tav tm="0">
                                          <p:val>
                                            <p:fltVal val="0"/>
                                          </p:val>
                                        </p:tav>
                                        <p:tav tm="100000">
                                          <p:val>
                                            <p:strVal val="#ppt_h"/>
                                          </p:val>
                                        </p:tav>
                                      </p:tavLst>
                                    </p:anim>
                                    <p:animEffect transition="in" filter="fade">
                                      <p:cBhvr>
                                        <p:cTn id="17" dur="1250"/>
                                        <p:tgtEl>
                                          <p:spTgt spid="46"/>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75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3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0-#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750" fill="hold"/>
                                        <p:tgtEl>
                                          <p:spTgt spid="42"/>
                                        </p:tgtEl>
                                        <p:attrNameLst>
                                          <p:attrName>ppt_x</p:attrName>
                                        </p:attrNameLst>
                                      </p:cBhvr>
                                      <p:tavLst>
                                        <p:tav tm="0">
                                          <p:val>
                                            <p:strVal val="0-#ppt_w/2"/>
                                          </p:val>
                                        </p:tav>
                                        <p:tav tm="100000">
                                          <p:val>
                                            <p:strVal val="#ppt_x"/>
                                          </p:val>
                                        </p:tav>
                                      </p:tavLst>
                                    </p:anim>
                                    <p:anim calcmode="lin" valueType="num">
                                      <p:cBhvr additive="base">
                                        <p:cTn id="33" dur="750" fill="hold"/>
                                        <p:tgtEl>
                                          <p:spTgt spid="42"/>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75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250"/>
                                        <p:tgtEl>
                                          <p:spTgt spid="4"/>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8" name="bomb.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750" fill="hold"/>
                                        <p:tgtEl>
                                          <p:spTgt spid="36"/>
                                        </p:tgtEl>
                                        <p:attrNameLst>
                                          <p:attrName>ppt_x</p:attrName>
                                        </p:attrNameLst>
                                      </p:cBhvr>
                                      <p:tavLst>
                                        <p:tav tm="0">
                                          <p:val>
                                            <p:strVal val="0-#ppt_w/2"/>
                                          </p:val>
                                        </p:tav>
                                        <p:tav tm="100000">
                                          <p:val>
                                            <p:strVal val="#ppt_x"/>
                                          </p:val>
                                        </p:tav>
                                      </p:tavLst>
                                    </p:anim>
                                    <p:anim calcmode="lin" valueType="num">
                                      <p:cBhvr additive="base">
                                        <p:cTn id="42" dur="75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0-#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75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1250"/>
                                        <p:tgtEl>
                                          <p:spTgt spid="39"/>
                                        </p:tgtEl>
                                      </p:cBhvr>
                                    </p:animEffect>
                                  </p:childTnLst>
                                  <p:subTnLst>
                                    <p:audio>
                                      <p:cMediaNode vol="100000">
                                        <p:cTn display="0" masterRel="sameClick">
                                          <p:stCondLst>
                                            <p:cond evt="begin" delay="0">
                                              <p:tn val="47"/>
                                            </p:cond>
                                          </p:stCondLst>
                                          <p:endCondLst>
                                            <p:cond evt="onStopAudio" delay="0">
                                              <p:tgtEl>
                                                <p:sldTgt/>
                                              </p:tgtEl>
                                            </p:cond>
                                          </p:endCondLst>
                                        </p:cTn>
                                        <p:tgtEl>
                                          <p:sndTgt r:embed="rId8" name="bomb.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750" fill="hold"/>
                                        <p:tgtEl>
                                          <p:spTgt spid="38"/>
                                        </p:tgtEl>
                                        <p:attrNameLst>
                                          <p:attrName>ppt_x</p:attrName>
                                        </p:attrNameLst>
                                      </p:cBhvr>
                                      <p:tavLst>
                                        <p:tav tm="0">
                                          <p:val>
                                            <p:strVal val="0-#ppt_w/2"/>
                                          </p:val>
                                        </p:tav>
                                        <p:tav tm="100000">
                                          <p:val>
                                            <p:strVal val="#ppt_x"/>
                                          </p:val>
                                        </p:tav>
                                      </p:tavLst>
                                    </p:anim>
                                    <p:anim calcmode="lin" valueType="num">
                                      <p:cBhvr additive="base">
                                        <p:cTn id="55" dur="75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750" fill="hold"/>
                                        <p:tgtEl>
                                          <p:spTgt spid="44"/>
                                        </p:tgtEl>
                                        <p:attrNameLst>
                                          <p:attrName>ppt_x</p:attrName>
                                        </p:attrNameLst>
                                      </p:cBhvr>
                                      <p:tavLst>
                                        <p:tav tm="0">
                                          <p:val>
                                            <p:strVal val="0-#ppt_w/2"/>
                                          </p:val>
                                        </p:tav>
                                        <p:tav tm="100000">
                                          <p:val>
                                            <p:strVal val="#ppt_x"/>
                                          </p:val>
                                        </p:tav>
                                      </p:tavLst>
                                    </p:anim>
                                    <p:anim calcmode="lin" valueType="num">
                                      <p:cBhvr additive="base">
                                        <p:cTn id="59" dur="750" fill="hold"/>
                                        <p:tgtEl>
                                          <p:spTgt spid="44"/>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75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1250"/>
                                        <p:tgtEl>
                                          <p:spTgt spid="40"/>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8" name="bomb.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750" fill="hold"/>
                                        <p:tgtEl>
                                          <p:spTgt spid="37"/>
                                        </p:tgtEl>
                                        <p:attrNameLst>
                                          <p:attrName>ppt_x</p:attrName>
                                        </p:attrNameLst>
                                      </p:cBhvr>
                                      <p:tavLst>
                                        <p:tav tm="0">
                                          <p:val>
                                            <p:strVal val="0-#ppt_w/2"/>
                                          </p:val>
                                        </p:tav>
                                        <p:tav tm="100000">
                                          <p:val>
                                            <p:strVal val="#ppt_x"/>
                                          </p:val>
                                        </p:tav>
                                      </p:tavLst>
                                    </p:anim>
                                    <p:anim calcmode="lin" valueType="num">
                                      <p:cBhvr additive="base">
                                        <p:cTn id="68" dur="750" fill="hold"/>
                                        <p:tgtEl>
                                          <p:spTgt spid="3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0-#ppt_w/2"/>
                                          </p:val>
                                        </p:tav>
                                        <p:tav tm="100000">
                                          <p:val>
                                            <p:strVal val="#ppt_x"/>
                                          </p:val>
                                        </p:tav>
                                      </p:tavLst>
                                    </p:anim>
                                    <p:anim calcmode="lin" valueType="num">
                                      <p:cBhvr additive="base">
                                        <p:cTn id="72" dur="750" fill="hold"/>
                                        <p:tgtEl>
                                          <p:spTgt spid="45"/>
                                        </p:tgtEl>
                                        <p:attrNameLst>
                                          <p:attrName>ppt_y</p:attrName>
                                        </p:attrNameLst>
                                      </p:cBhvr>
                                      <p:tavLst>
                                        <p:tav tm="0">
                                          <p:val>
                                            <p:strVal val="#ppt_y"/>
                                          </p:val>
                                        </p:tav>
                                        <p:tav tm="100000">
                                          <p:val>
                                            <p:strVal val="#ppt_y"/>
                                          </p:val>
                                        </p:tav>
                                      </p:tavLst>
                                    </p:anim>
                                  </p:childTnLst>
                                </p:cTn>
                              </p:par>
                              <p:par>
                                <p:cTn id="73" presetID="22" presetClass="entr" presetSubtype="8" fill="hold" grpId="0" nodeType="withEffect">
                                  <p:stCondLst>
                                    <p:cond delay="75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1250"/>
                                        <p:tgtEl>
                                          <p:spTgt spid="41"/>
                                        </p:tgtEl>
                                      </p:cBhvr>
                                    </p:animEffect>
                                  </p:childTnLst>
                                  <p:subTnLst>
                                    <p:audio>
                                      <p:cMediaNode vol="100000">
                                        <p:cTn display="0" masterRel="sameClick">
                                          <p:stCondLst>
                                            <p:cond evt="begin" delay="0">
                                              <p:tn val="73"/>
                                            </p:cond>
                                          </p:stCondLst>
                                          <p:endCondLst>
                                            <p:cond evt="onStopAudio" delay="0">
                                              <p:tgtEl>
                                                <p:sldTgt/>
                                              </p:tgtEl>
                                            </p:cond>
                                          </p:endCondLst>
                                        </p:cTn>
                                        <p:tgtEl>
                                          <p:sndTgt r:embed="rId8"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76" fill="hold" display="0">
                  <p:stCondLst>
                    <p:cond delay="indefinite"/>
                  </p:stCondLst>
                  <p:endCondLst>
                    <p:cond evt="onStopAudio" delay="0">
                      <p:tgtEl>
                        <p:sldTgt/>
                      </p:tgtEl>
                    </p:cond>
                  </p:endCondLst>
                </p:cTn>
                <p:tgtEl>
                  <p:spTgt spid="16"/>
                </p:tgtEl>
              </p:cMediaNode>
            </p:audio>
            <p:seq concurrent="1" nextAc="seek">
              <p:cTn id="77" restart="whenNotActive" fill="hold" evtFilter="cancelBubble" nodeType="interactiveSeq">
                <p:stCondLst>
                  <p:cond evt="onClick" delay="0">
                    <p:tgtEl>
                      <p:spTgt spid="1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mediacall" presetSubtype="0" fill="hold" nodeType="clickEffect">
                                  <p:stCondLst>
                                    <p:cond delay="0"/>
                                  </p:stCondLst>
                                  <p:childTnLst>
                                    <p:cmd type="call" cmd="playFrom(0.0)">
                                      <p:cBhvr>
                                        <p:cTn id="81" dur="16735" fill="hold"/>
                                        <p:tgtEl>
                                          <p:spTgt spid="18"/>
                                        </p:tgtEl>
                                      </p:cBhvr>
                                    </p:cmd>
                                  </p:childTnLst>
                                </p:cTn>
                              </p:par>
                              <p:par>
                                <p:cTn id="82" presetID="1"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xit" presetSubtype="0" fill="hold" grpId="0" nodeType="withEffect">
                                  <p:stCondLst>
                                    <p:cond delay="1000"/>
                                  </p:stCondLst>
                                  <p:childTnLst>
                                    <p:set>
                                      <p:cBhvr>
                                        <p:cTn id="85" dur="1" fill="hold">
                                          <p:stCondLst>
                                            <p:cond delay="0"/>
                                          </p:stCondLst>
                                        </p:cTn>
                                        <p:tgtEl>
                                          <p:spTgt spid="34"/>
                                        </p:tgtEl>
                                        <p:attrNameLst>
                                          <p:attrName>style.visibility</p:attrName>
                                        </p:attrNameLst>
                                      </p:cBhvr>
                                      <p:to>
                                        <p:strVal val="hidden"/>
                                      </p:to>
                                    </p:set>
                                  </p:childTnLst>
                                </p:cTn>
                              </p:par>
                              <p:par>
                                <p:cTn id="86" presetID="21" presetClass="entr" presetSubtype="1"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heel(1)">
                                      <p:cBhvr>
                                        <p:cTn id="88" dur="1000"/>
                                        <p:tgtEl>
                                          <p:spTgt spid="35"/>
                                        </p:tgtEl>
                                      </p:cBhvr>
                                    </p:animEffect>
                                  </p:childTnLst>
                                </p:cTn>
                              </p:par>
                              <p:par>
                                <p:cTn id="89" presetID="1" presetClass="entr" presetSubtype="0" fill="hold" grpId="1" nodeType="withEffect">
                                  <p:stCondLst>
                                    <p:cond delay="100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xit" presetSubtype="0" fill="hold" grpId="0" nodeType="withEffect">
                                  <p:stCondLst>
                                    <p:cond delay="2000"/>
                                  </p:stCondLst>
                                  <p:childTnLst>
                                    <p:set>
                                      <p:cBhvr>
                                        <p:cTn id="92" dur="1" fill="hold">
                                          <p:stCondLst>
                                            <p:cond delay="0"/>
                                          </p:stCondLst>
                                        </p:cTn>
                                        <p:tgtEl>
                                          <p:spTgt spid="33"/>
                                        </p:tgtEl>
                                        <p:attrNameLst>
                                          <p:attrName>style.visibility</p:attrName>
                                        </p:attrNameLst>
                                      </p:cBhvr>
                                      <p:to>
                                        <p:strVal val="hidden"/>
                                      </p:to>
                                    </p:set>
                                  </p:childTnLst>
                                </p:cTn>
                              </p:par>
                              <p:par>
                                <p:cTn id="93" presetID="21" presetClass="entr" presetSubtype="1" fill="hold" nodeType="withEffect">
                                  <p:stCondLst>
                                    <p:cond delay="1000"/>
                                  </p:stCondLst>
                                  <p:childTnLst>
                                    <p:set>
                                      <p:cBhvr>
                                        <p:cTn id="94" dur="1" fill="hold">
                                          <p:stCondLst>
                                            <p:cond delay="0"/>
                                          </p:stCondLst>
                                        </p:cTn>
                                        <p:tgtEl>
                                          <p:spTgt spid="35"/>
                                        </p:tgtEl>
                                        <p:attrNameLst>
                                          <p:attrName>style.visibility</p:attrName>
                                        </p:attrNameLst>
                                      </p:cBhvr>
                                      <p:to>
                                        <p:strVal val="visible"/>
                                      </p:to>
                                    </p:set>
                                    <p:animEffect transition="in" filter="wheel(1)">
                                      <p:cBhvr>
                                        <p:cTn id="95" dur="1000"/>
                                        <p:tgtEl>
                                          <p:spTgt spid="35"/>
                                        </p:tgtEl>
                                      </p:cBhvr>
                                    </p:animEffect>
                                  </p:childTnLst>
                                  <p:subTnLst>
                                    <p:audio>
                                      <p:cMediaNode>
                                        <p:cTn display="0" masterRel="sameClick">
                                          <p:stCondLst>
                                            <p:cond evt="begin" delay="0">
                                              <p:tn val="93"/>
                                            </p:cond>
                                          </p:stCondLst>
                                          <p:endCondLst>
                                            <p:cond evt="onStopAudio" delay="0">
                                              <p:tgtEl>
                                                <p:sldTgt/>
                                              </p:tgtEl>
                                            </p:cond>
                                          </p:endCondLst>
                                        </p:cTn>
                                        <p:tgtEl>
                                          <p:sndTgt r:embed="rId9" name="coin.wav"/>
                                        </p:tgtEl>
                                      </p:cMediaNode>
                                    </p:audio>
                                  </p:subTnLst>
                                </p:cTn>
                              </p:par>
                              <p:par>
                                <p:cTn id="96" presetID="1" presetClass="entr" presetSubtype="0" fill="hold" grpId="1" nodeType="withEffect">
                                  <p:stCondLst>
                                    <p:cond delay="2000"/>
                                  </p:stCondLst>
                                  <p:childTnLst>
                                    <p:set>
                                      <p:cBhvr>
                                        <p:cTn id="97" dur="1" fill="hold">
                                          <p:stCondLst>
                                            <p:cond delay="0"/>
                                          </p:stCondLst>
                                        </p:cTn>
                                        <p:tgtEl>
                                          <p:spTgt spid="32"/>
                                        </p:tgtEl>
                                        <p:attrNameLst>
                                          <p:attrName>style.visibility</p:attrName>
                                        </p:attrNameLst>
                                      </p:cBhvr>
                                      <p:to>
                                        <p:strVal val="visible"/>
                                      </p:to>
                                    </p:set>
                                  </p:childTnLst>
                                </p:cTn>
                              </p:par>
                              <p:par>
                                <p:cTn id="98" presetID="1" presetClass="exit" presetSubtype="0" fill="hold" grpId="0" nodeType="withEffect">
                                  <p:stCondLst>
                                    <p:cond delay="3000"/>
                                  </p:stCondLst>
                                  <p:childTnLst>
                                    <p:set>
                                      <p:cBhvr>
                                        <p:cTn id="99" dur="1" fill="hold">
                                          <p:stCondLst>
                                            <p:cond delay="0"/>
                                          </p:stCondLst>
                                        </p:cTn>
                                        <p:tgtEl>
                                          <p:spTgt spid="32"/>
                                        </p:tgtEl>
                                        <p:attrNameLst>
                                          <p:attrName>style.visibility</p:attrName>
                                        </p:attrNameLst>
                                      </p:cBhvr>
                                      <p:to>
                                        <p:strVal val="hidden"/>
                                      </p:to>
                                    </p:set>
                                  </p:childTnLst>
                                </p:cTn>
                              </p:par>
                              <p:par>
                                <p:cTn id="100" presetID="21" presetClass="entr" presetSubtype="1" fill="hold" nodeType="withEffect">
                                  <p:stCondLst>
                                    <p:cond delay="2000"/>
                                  </p:stCondLst>
                                  <p:childTnLst>
                                    <p:set>
                                      <p:cBhvr>
                                        <p:cTn id="101" dur="1" fill="hold">
                                          <p:stCondLst>
                                            <p:cond delay="0"/>
                                          </p:stCondLst>
                                        </p:cTn>
                                        <p:tgtEl>
                                          <p:spTgt spid="35"/>
                                        </p:tgtEl>
                                        <p:attrNameLst>
                                          <p:attrName>style.visibility</p:attrName>
                                        </p:attrNameLst>
                                      </p:cBhvr>
                                      <p:to>
                                        <p:strVal val="visible"/>
                                      </p:to>
                                    </p:set>
                                    <p:animEffect transition="in" filter="wheel(1)">
                                      <p:cBhvr>
                                        <p:cTn id="102" dur="1000"/>
                                        <p:tgtEl>
                                          <p:spTgt spid="35"/>
                                        </p:tgtEl>
                                      </p:cBhvr>
                                    </p:animEffect>
                                  </p:childTnLst>
                                  <p:subTnLst>
                                    <p:audio>
                                      <p:cMediaNode>
                                        <p:cTn display="0" masterRel="sameClick">
                                          <p:stCondLst>
                                            <p:cond evt="begin" delay="0">
                                              <p:tn val="100"/>
                                            </p:cond>
                                          </p:stCondLst>
                                          <p:endCondLst>
                                            <p:cond evt="onStopAudio" delay="0">
                                              <p:tgtEl>
                                                <p:sldTgt/>
                                              </p:tgtEl>
                                            </p:cond>
                                          </p:endCondLst>
                                        </p:cTn>
                                        <p:tgtEl>
                                          <p:sndTgt r:embed="rId9" name="coin.wav"/>
                                        </p:tgtEl>
                                      </p:cMediaNode>
                                    </p:audio>
                                  </p:subTnLst>
                                </p:cTn>
                              </p:par>
                              <p:par>
                                <p:cTn id="103" presetID="1" presetClass="entr" presetSubtype="0" fill="hold" grpId="1" nodeType="withEffect">
                                  <p:stCondLst>
                                    <p:cond delay="300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xit" presetSubtype="0" fill="hold" grpId="0" nodeType="withEffect">
                                  <p:stCondLst>
                                    <p:cond delay="4000"/>
                                  </p:stCondLst>
                                  <p:childTnLst>
                                    <p:set>
                                      <p:cBhvr>
                                        <p:cTn id="106" dur="1" fill="hold">
                                          <p:stCondLst>
                                            <p:cond delay="0"/>
                                          </p:stCondLst>
                                        </p:cTn>
                                        <p:tgtEl>
                                          <p:spTgt spid="31"/>
                                        </p:tgtEl>
                                        <p:attrNameLst>
                                          <p:attrName>style.visibility</p:attrName>
                                        </p:attrNameLst>
                                      </p:cBhvr>
                                      <p:to>
                                        <p:strVal val="hidden"/>
                                      </p:to>
                                    </p:set>
                                  </p:childTnLst>
                                </p:cTn>
                              </p:par>
                              <p:par>
                                <p:cTn id="107" presetID="21" presetClass="entr" presetSubtype="1" fill="hold" nodeType="withEffect">
                                  <p:stCondLst>
                                    <p:cond delay="3000"/>
                                  </p:stCondLst>
                                  <p:childTnLst>
                                    <p:set>
                                      <p:cBhvr>
                                        <p:cTn id="108" dur="1" fill="hold">
                                          <p:stCondLst>
                                            <p:cond delay="0"/>
                                          </p:stCondLst>
                                        </p:cTn>
                                        <p:tgtEl>
                                          <p:spTgt spid="35"/>
                                        </p:tgtEl>
                                        <p:attrNameLst>
                                          <p:attrName>style.visibility</p:attrName>
                                        </p:attrNameLst>
                                      </p:cBhvr>
                                      <p:to>
                                        <p:strVal val="visible"/>
                                      </p:to>
                                    </p:set>
                                    <p:animEffect transition="in" filter="wheel(1)">
                                      <p:cBhvr>
                                        <p:cTn id="109" dur="1000"/>
                                        <p:tgtEl>
                                          <p:spTgt spid="35"/>
                                        </p:tgtEl>
                                      </p:cBhvr>
                                    </p:animEffect>
                                  </p:childTnLst>
                                  <p:subTnLst>
                                    <p:audio>
                                      <p:cMediaNode>
                                        <p:cTn display="0" masterRel="sameClick">
                                          <p:stCondLst>
                                            <p:cond evt="begin" delay="0">
                                              <p:tn val="107"/>
                                            </p:cond>
                                          </p:stCondLst>
                                          <p:endCondLst>
                                            <p:cond evt="onStopAudio" delay="0">
                                              <p:tgtEl>
                                                <p:sldTgt/>
                                              </p:tgtEl>
                                            </p:cond>
                                          </p:endCondLst>
                                        </p:cTn>
                                        <p:tgtEl>
                                          <p:sndTgt r:embed="rId9" name="coin.wav"/>
                                        </p:tgtEl>
                                      </p:cMediaNode>
                                    </p:audio>
                                  </p:subTnLst>
                                </p:cTn>
                              </p:par>
                              <p:par>
                                <p:cTn id="110" presetID="1" presetClass="entr" presetSubtype="0" fill="hold" grpId="1" nodeType="withEffect">
                                  <p:stCondLst>
                                    <p:cond delay="4000"/>
                                  </p:stCondLst>
                                  <p:childTnLst>
                                    <p:set>
                                      <p:cBhvr>
                                        <p:cTn id="111" dur="1" fill="hold">
                                          <p:stCondLst>
                                            <p:cond delay="0"/>
                                          </p:stCondLst>
                                        </p:cTn>
                                        <p:tgtEl>
                                          <p:spTgt spid="30"/>
                                        </p:tgtEl>
                                        <p:attrNameLst>
                                          <p:attrName>style.visibility</p:attrName>
                                        </p:attrNameLst>
                                      </p:cBhvr>
                                      <p:to>
                                        <p:strVal val="visible"/>
                                      </p:to>
                                    </p:set>
                                  </p:childTnLst>
                                </p:cTn>
                              </p:par>
                              <p:par>
                                <p:cTn id="112" presetID="1" presetClass="exit" presetSubtype="0" fill="hold" grpId="0" nodeType="withEffect">
                                  <p:stCondLst>
                                    <p:cond delay="5000"/>
                                  </p:stCondLst>
                                  <p:childTnLst>
                                    <p:set>
                                      <p:cBhvr>
                                        <p:cTn id="113" dur="1" fill="hold">
                                          <p:stCondLst>
                                            <p:cond delay="0"/>
                                          </p:stCondLst>
                                        </p:cTn>
                                        <p:tgtEl>
                                          <p:spTgt spid="30"/>
                                        </p:tgtEl>
                                        <p:attrNameLst>
                                          <p:attrName>style.visibility</p:attrName>
                                        </p:attrNameLst>
                                      </p:cBhvr>
                                      <p:to>
                                        <p:strVal val="hidden"/>
                                      </p:to>
                                    </p:set>
                                  </p:childTnLst>
                                </p:cTn>
                              </p:par>
                              <p:par>
                                <p:cTn id="114" presetID="21" presetClass="entr" presetSubtype="1" fill="hold" nodeType="withEffect">
                                  <p:stCondLst>
                                    <p:cond delay="4000"/>
                                  </p:stCondLst>
                                  <p:childTnLst>
                                    <p:set>
                                      <p:cBhvr>
                                        <p:cTn id="115" dur="1" fill="hold">
                                          <p:stCondLst>
                                            <p:cond delay="0"/>
                                          </p:stCondLst>
                                        </p:cTn>
                                        <p:tgtEl>
                                          <p:spTgt spid="35"/>
                                        </p:tgtEl>
                                        <p:attrNameLst>
                                          <p:attrName>style.visibility</p:attrName>
                                        </p:attrNameLst>
                                      </p:cBhvr>
                                      <p:to>
                                        <p:strVal val="visible"/>
                                      </p:to>
                                    </p:set>
                                    <p:animEffect transition="in" filter="wheel(1)">
                                      <p:cBhvr>
                                        <p:cTn id="116" dur="1000"/>
                                        <p:tgtEl>
                                          <p:spTgt spid="35"/>
                                        </p:tgtEl>
                                      </p:cBhvr>
                                    </p:animEffect>
                                  </p:childTnLst>
                                  <p:subTnLst>
                                    <p:audio>
                                      <p:cMediaNode>
                                        <p:cTn display="0" masterRel="sameClick">
                                          <p:stCondLst>
                                            <p:cond evt="begin" delay="0">
                                              <p:tn val="114"/>
                                            </p:cond>
                                          </p:stCondLst>
                                          <p:endCondLst>
                                            <p:cond evt="onStopAudio" delay="0">
                                              <p:tgtEl>
                                                <p:sldTgt/>
                                              </p:tgtEl>
                                            </p:cond>
                                          </p:endCondLst>
                                        </p:cTn>
                                        <p:tgtEl>
                                          <p:sndTgt r:embed="rId9" name="coin.wav"/>
                                        </p:tgtEl>
                                      </p:cMediaNode>
                                    </p:audio>
                                  </p:subTnLst>
                                </p:cTn>
                              </p:par>
                              <p:par>
                                <p:cTn id="117" presetID="1" presetClass="entr" presetSubtype="0" fill="hold" grpId="1" nodeType="withEffect">
                                  <p:stCondLst>
                                    <p:cond delay="500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xit" presetSubtype="0" fill="hold" grpId="0" nodeType="withEffect">
                                  <p:stCondLst>
                                    <p:cond delay="6000"/>
                                  </p:stCondLst>
                                  <p:childTnLst>
                                    <p:set>
                                      <p:cBhvr>
                                        <p:cTn id="120" dur="1" fill="hold">
                                          <p:stCondLst>
                                            <p:cond delay="0"/>
                                          </p:stCondLst>
                                        </p:cTn>
                                        <p:tgtEl>
                                          <p:spTgt spid="29"/>
                                        </p:tgtEl>
                                        <p:attrNameLst>
                                          <p:attrName>style.visibility</p:attrName>
                                        </p:attrNameLst>
                                      </p:cBhvr>
                                      <p:to>
                                        <p:strVal val="hidden"/>
                                      </p:to>
                                    </p:set>
                                  </p:childTnLst>
                                </p:cTn>
                              </p:par>
                              <p:par>
                                <p:cTn id="121" presetID="21" presetClass="entr" presetSubtype="1" fill="hold" nodeType="withEffect">
                                  <p:stCondLst>
                                    <p:cond delay="5000"/>
                                  </p:stCondLst>
                                  <p:childTnLst>
                                    <p:set>
                                      <p:cBhvr>
                                        <p:cTn id="122" dur="1" fill="hold">
                                          <p:stCondLst>
                                            <p:cond delay="0"/>
                                          </p:stCondLst>
                                        </p:cTn>
                                        <p:tgtEl>
                                          <p:spTgt spid="35"/>
                                        </p:tgtEl>
                                        <p:attrNameLst>
                                          <p:attrName>style.visibility</p:attrName>
                                        </p:attrNameLst>
                                      </p:cBhvr>
                                      <p:to>
                                        <p:strVal val="visible"/>
                                      </p:to>
                                    </p:set>
                                    <p:animEffect transition="in" filter="wheel(1)">
                                      <p:cBhvr>
                                        <p:cTn id="123" dur="1000"/>
                                        <p:tgtEl>
                                          <p:spTgt spid="35"/>
                                        </p:tgtEl>
                                      </p:cBhvr>
                                    </p:animEffect>
                                  </p:childTnLst>
                                  <p:subTnLst>
                                    <p:audio>
                                      <p:cMediaNode>
                                        <p:cTn display="0" masterRel="sameClick">
                                          <p:stCondLst>
                                            <p:cond evt="begin" delay="0">
                                              <p:tn val="121"/>
                                            </p:cond>
                                          </p:stCondLst>
                                          <p:endCondLst>
                                            <p:cond evt="onStopAudio" delay="0">
                                              <p:tgtEl>
                                                <p:sldTgt/>
                                              </p:tgtEl>
                                            </p:cond>
                                          </p:endCondLst>
                                        </p:cTn>
                                        <p:tgtEl>
                                          <p:sndTgt r:embed="rId9" name="coin.wav"/>
                                        </p:tgtEl>
                                      </p:cMediaNode>
                                    </p:audio>
                                  </p:subTnLst>
                                </p:cTn>
                              </p:par>
                              <p:par>
                                <p:cTn id="124" presetID="1" presetClass="entr" presetSubtype="0" fill="hold" grpId="1" nodeType="withEffect">
                                  <p:stCondLst>
                                    <p:cond delay="6000"/>
                                  </p:stCondLst>
                                  <p:childTnLst>
                                    <p:set>
                                      <p:cBhvr>
                                        <p:cTn id="125" dur="1" fill="hold">
                                          <p:stCondLst>
                                            <p:cond delay="0"/>
                                          </p:stCondLst>
                                        </p:cTn>
                                        <p:tgtEl>
                                          <p:spTgt spid="28"/>
                                        </p:tgtEl>
                                        <p:attrNameLst>
                                          <p:attrName>style.visibility</p:attrName>
                                        </p:attrNameLst>
                                      </p:cBhvr>
                                      <p:to>
                                        <p:strVal val="visible"/>
                                      </p:to>
                                    </p:set>
                                  </p:childTnLst>
                                </p:cTn>
                              </p:par>
                              <p:par>
                                <p:cTn id="126" presetID="1" presetClass="exit" presetSubtype="0" fill="hold" grpId="0" nodeType="withEffect">
                                  <p:stCondLst>
                                    <p:cond delay="7000"/>
                                  </p:stCondLst>
                                  <p:childTnLst>
                                    <p:set>
                                      <p:cBhvr>
                                        <p:cTn id="127" dur="1" fill="hold">
                                          <p:stCondLst>
                                            <p:cond delay="0"/>
                                          </p:stCondLst>
                                        </p:cTn>
                                        <p:tgtEl>
                                          <p:spTgt spid="28"/>
                                        </p:tgtEl>
                                        <p:attrNameLst>
                                          <p:attrName>style.visibility</p:attrName>
                                        </p:attrNameLst>
                                      </p:cBhvr>
                                      <p:to>
                                        <p:strVal val="hidden"/>
                                      </p:to>
                                    </p:set>
                                  </p:childTnLst>
                                </p:cTn>
                              </p:par>
                              <p:par>
                                <p:cTn id="128" presetID="21" presetClass="entr" presetSubtype="1" fill="hold" nodeType="withEffect">
                                  <p:stCondLst>
                                    <p:cond delay="6000"/>
                                  </p:stCondLst>
                                  <p:childTnLst>
                                    <p:set>
                                      <p:cBhvr>
                                        <p:cTn id="129" dur="1" fill="hold">
                                          <p:stCondLst>
                                            <p:cond delay="0"/>
                                          </p:stCondLst>
                                        </p:cTn>
                                        <p:tgtEl>
                                          <p:spTgt spid="35"/>
                                        </p:tgtEl>
                                        <p:attrNameLst>
                                          <p:attrName>style.visibility</p:attrName>
                                        </p:attrNameLst>
                                      </p:cBhvr>
                                      <p:to>
                                        <p:strVal val="visible"/>
                                      </p:to>
                                    </p:set>
                                    <p:animEffect transition="in" filter="wheel(1)">
                                      <p:cBhvr>
                                        <p:cTn id="130" dur="1000"/>
                                        <p:tgtEl>
                                          <p:spTgt spid="35"/>
                                        </p:tgtEl>
                                      </p:cBhvr>
                                    </p:animEffect>
                                  </p:childTnLst>
                                  <p:subTnLst>
                                    <p:audio>
                                      <p:cMediaNode>
                                        <p:cTn display="0" masterRel="sameClick">
                                          <p:stCondLst>
                                            <p:cond evt="begin" delay="0">
                                              <p:tn val="128"/>
                                            </p:cond>
                                          </p:stCondLst>
                                          <p:endCondLst>
                                            <p:cond evt="onStopAudio" delay="0">
                                              <p:tgtEl>
                                                <p:sldTgt/>
                                              </p:tgtEl>
                                            </p:cond>
                                          </p:endCondLst>
                                        </p:cTn>
                                        <p:tgtEl>
                                          <p:sndTgt r:embed="rId9" name="coin.wav"/>
                                        </p:tgtEl>
                                      </p:cMediaNode>
                                    </p:audio>
                                  </p:subTnLst>
                                </p:cTn>
                              </p:par>
                              <p:par>
                                <p:cTn id="131" presetID="1" presetClass="entr" presetSubtype="0" fill="hold" grpId="1" nodeType="withEffect">
                                  <p:stCondLst>
                                    <p:cond delay="7000"/>
                                  </p:stCondLst>
                                  <p:childTnLst>
                                    <p:set>
                                      <p:cBhvr>
                                        <p:cTn id="132" dur="1" fill="hold">
                                          <p:stCondLst>
                                            <p:cond delay="0"/>
                                          </p:stCondLst>
                                        </p:cTn>
                                        <p:tgtEl>
                                          <p:spTgt spid="27"/>
                                        </p:tgtEl>
                                        <p:attrNameLst>
                                          <p:attrName>style.visibility</p:attrName>
                                        </p:attrNameLst>
                                      </p:cBhvr>
                                      <p:to>
                                        <p:strVal val="visible"/>
                                      </p:to>
                                    </p:set>
                                  </p:childTnLst>
                                </p:cTn>
                              </p:par>
                              <p:par>
                                <p:cTn id="133" presetID="1" presetClass="exit" presetSubtype="0" fill="hold" grpId="0" nodeType="withEffect">
                                  <p:stCondLst>
                                    <p:cond delay="8000"/>
                                  </p:stCondLst>
                                  <p:childTnLst>
                                    <p:set>
                                      <p:cBhvr>
                                        <p:cTn id="134" dur="1" fill="hold">
                                          <p:stCondLst>
                                            <p:cond delay="0"/>
                                          </p:stCondLst>
                                        </p:cTn>
                                        <p:tgtEl>
                                          <p:spTgt spid="27"/>
                                        </p:tgtEl>
                                        <p:attrNameLst>
                                          <p:attrName>style.visibility</p:attrName>
                                        </p:attrNameLst>
                                      </p:cBhvr>
                                      <p:to>
                                        <p:strVal val="hidden"/>
                                      </p:to>
                                    </p:set>
                                  </p:childTnLst>
                                </p:cTn>
                              </p:par>
                              <p:par>
                                <p:cTn id="135" presetID="21" presetClass="entr" presetSubtype="1" fill="hold" nodeType="withEffect">
                                  <p:stCondLst>
                                    <p:cond delay="7000"/>
                                  </p:stCondLst>
                                  <p:childTnLst>
                                    <p:set>
                                      <p:cBhvr>
                                        <p:cTn id="136" dur="1" fill="hold">
                                          <p:stCondLst>
                                            <p:cond delay="0"/>
                                          </p:stCondLst>
                                        </p:cTn>
                                        <p:tgtEl>
                                          <p:spTgt spid="35"/>
                                        </p:tgtEl>
                                        <p:attrNameLst>
                                          <p:attrName>style.visibility</p:attrName>
                                        </p:attrNameLst>
                                      </p:cBhvr>
                                      <p:to>
                                        <p:strVal val="visible"/>
                                      </p:to>
                                    </p:set>
                                    <p:animEffect transition="in" filter="wheel(1)">
                                      <p:cBhvr>
                                        <p:cTn id="137" dur="1000"/>
                                        <p:tgtEl>
                                          <p:spTgt spid="35"/>
                                        </p:tgtEl>
                                      </p:cBhvr>
                                    </p:animEffect>
                                  </p:childTnLst>
                                  <p:subTnLst>
                                    <p:audio>
                                      <p:cMediaNode>
                                        <p:cTn display="0" masterRel="sameClick">
                                          <p:stCondLst>
                                            <p:cond evt="begin" delay="0">
                                              <p:tn val="135"/>
                                            </p:cond>
                                          </p:stCondLst>
                                          <p:endCondLst>
                                            <p:cond evt="onStopAudio" delay="0">
                                              <p:tgtEl>
                                                <p:sldTgt/>
                                              </p:tgtEl>
                                            </p:cond>
                                          </p:endCondLst>
                                        </p:cTn>
                                        <p:tgtEl>
                                          <p:sndTgt r:embed="rId9" name="coin.wav"/>
                                        </p:tgtEl>
                                      </p:cMediaNode>
                                    </p:audio>
                                  </p:subTnLst>
                                </p:cTn>
                              </p:par>
                              <p:par>
                                <p:cTn id="138" presetID="1" presetClass="entr" presetSubtype="0" fill="hold" grpId="1" nodeType="withEffect">
                                  <p:stCondLst>
                                    <p:cond delay="8000"/>
                                  </p:stCondLst>
                                  <p:childTnLst>
                                    <p:set>
                                      <p:cBhvr>
                                        <p:cTn id="139" dur="1" fill="hold">
                                          <p:stCondLst>
                                            <p:cond delay="0"/>
                                          </p:stCondLst>
                                        </p:cTn>
                                        <p:tgtEl>
                                          <p:spTgt spid="26"/>
                                        </p:tgtEl>
                                        <p:attrNameLst>
                                          <p:attrName>style.visibility</p:attrName>
                                        </p:attrNameLst>
                                      </p:cBhvr>
                                      <p:to>
                                        <p:strVal val="visible"/>
                                      </p:to>
                                    </p:set>
                                  </p:childTnLst>
                                </p:cTn>
                              </p:par>
                              <p:par>
                                <p:cTn id="140" presetID="1" presetClass="exit" presetSubtype="0" fill="hold" grpId="0" nodeType="withEffect">
                                  <p:stCondLst>
                                    <p:cond delay="9000"/>
                                  </p:stCondLst>
                                  <p:childTnLst>
                                    <p:set>
                                      <p:cBhvr>
                                        <p:cTn id="141" dur="1" fill="hold">
                                          <p:stCondLst>
                                            <p:cond delay="0"/>
                                          </p:stCondLst>
                                        </p:cTn>
                                        <p:tgtEl>
                                          <p:spTgt spid="26"/>
                                        </p:tgtEl>
                                        <p:attrNameLst>
                                          <p:attrName>style.visibility</p:attrName>
                                        </p:attrNameLst>
                                      </p:cBhvr>
                                      <p:to>
                                        <p:strVal val="hidden"/>
                                      </p:to>
                                    </p:set>
                                  </p:childTnLst>
                                </p:cTn>
                              </p:par>
                              <p:par>
                                <p:cTn id="142" presetID="21" presetClass="entr" presetSubtype="1" fill="hold" nodeType="withEffect">
                                  <p:stCondLst>
                                    <p:cond delay="8000"/>
                                  </p:stCondLst>
                                  <p:childTnLst>
                                    <p:set>
                                      <p:cBhvr>
                                        <p:cTn id="143" dur="1" fill="hold">
                                          <p:stCondLst>
                                            <p:cond delay="0"/>
                                          </p:stCondLst>
                                        </p:cTn>
                                        <p:tgtEl>
                                          <p:spTgt spid="35"/>
                                        </p:tgtEl>
                                        <p:attrNameLst>
                                          <p:attrName>style.visibility</p:attrName>
                                        </p:attrNameLst>
                                      </p:cBhvr>
                                      <p:to>
                                        <p:strVal val="visible"/>
                                      </p:to>
                                    </p:set>
                                    <p:animEffect transition="in" filter="wheel(1)">
                                      <p:cBhvr>
                                        <p:cTn id="144" dur="1000"/>
                                        <p:tgtEl>
                                          <p:spTgt spid="35"/>
                                        </p:tgtEl>
                                      </p:cBhvr>
                                    </p:animEffect>
                                  </p:childTnLst>
                                  <p:subTnLst>
                                    <p:audio>
                                      <p:cMediaNode>
                                        <p:cTn display="0" masterRel="sameClick">
                                          <p:stCondLst>
                                            <p:cond evt="begin" delay="0">
                                              <p:tn val="142"/>
                                            </p:cond>
                                          </p:stCondLst>
                                          <p:endCondLst>
                                            <p:cond evt="onStopAudio" delay="0">
                                              <p:tgtEl>
                                                <p:sldTgt/>
                                              </p:tgtEl>
                                            </p:cond>
                                          </p:endCondLst>
                                        </p:cTn>
                                        <p:tgtEl>
                                          <p:sndTgt r:embed="rId9" name="coin.wav"/>
                                        </p:tgtEl>
                                      </p:cMediaNode>
                                    </p:audio>
                                  </p:subTnLst>
                                </p:cTn>
                              </p:par>
                              <p:par>
                                <p:cTn id="145" presetID="1" presetClass="entr" presetSubtype="0" fill="hold" grpId="1" nodeType="withEffect">
                                  <p:stCondLst>
                                    <p:cond delay="9000"/>
                                  </p:stCondLst>
                                  <p:childTnLst>
                                    <p:set>
                                      <p:cBhvr>
                                        <p:cTn id="146" dur="1" fill="hold">
                                          <p:stCondLst>
                                            <p:cond delay="0"/>
                                          </p:stCondLst>
                                        </p:cTn>
                                        <p:tgtEl>
                                          <p:spTgt spid="25"/>
                                        </p:tgtEl>
                                        <p:attrNameLst>
                                          <p:attrName>style.visibility</p:attrName>
                                        </p:attrNameLst>
                                      </p:cBhvr>
                                      <p:to>
                                        <p:strVal val="visible"/>
                                      </p:to>
                                    </p:set>
                                  </p:childTnLst>
                                </p:cTn>
                              </p:par>
                              <p:par>
                                <p:cTn id="147" presetID="1" presetClass="exit" presetSubtype="0" fill="hold" grpId="0" nodeType="withEffect">
                                  <p:stCondLst>
                                    <p:cond delay="10000"/>
                                  </p:stCondLst>
                                  <p:childTnLst>
                                    <p:set>
                                      <p:cBhvr>
                                        <p:cTn id="148" dur="1" fill="hold">
                                          <p:stCondLst>
                                            <p:cond delay="0"/>
                                          </p:stCondLst>
                                        </p:cTn>
                                        <p:tgtEl>
                                          <p:spTgt spid="25"/>
                                        </p:tgtEl>
                                        <p:attrNameLst>
                                          <p:attrName>style.visibility</p:attrName>
                                        </p:attrNameLst>
                                      </p:cBhvr>
                                      <p:to>
                                        <p:strVal val="hidden"/>
                                      </p:to>
                                    </p:set>
                                  </p:childTnLst>
                                </p:cTn>
                              </p:par>
                              <p:par>
                                <p:cTn id="149" presetID="21" presetClass="entr" presetSubtype="1" fill="hold" nodeType="withEffect">
                                  <p:stCondLst>
                                    <p:cond delay="9000"/>
                                  </p:stCondLst>
                                  <p:childTnLst>
                                    <p:set>
                                      <p:cBhvr>
                                        <p:cTn id="150" dur="1" fill="hold">
                                          <p:stCondLst>
                                            <p:cond delay="0"/>
                                          </p:stCondLst>
                                        </p:cTn>
                                        <p:tgtEl>
                                          <p:spTgt spid="35"/>
                                        </p:tgtEl>
                                        <p:attrNameLst>
                                          <p:attrName>style.visibility</p:attrName>
                                        </p:attrNameLst>
                                      </p:cBhvr>
                                      <p:to>
                                        <p:strVal val="visible"/>
                                      </p:to>
                                    </p:set>
                                    <p:animEffect transition="in" filter="wheel(1)">
                                      <p:cBhvr>
                                        <p:cTn id="151" dur="1000"/>
                                        <p:tgtEl>
                                          <p:spTgt spid="35"/>
                                        </p:tgtEl>
                                      </p:cBhvr>
                                    </p:animEffect>
                                  </p:childTnLst>
                                  <p:subTnLst>
                                    <p:audio>
                                      <p:cMediaNode>
                                        <p:cTn display="0" masterRel="sameClick">
                                          <p:stCondLst>
                                            <p:cond evt="begin" delay="0">
                                              <p:tn val="149"/>
                                            </p:cond>
                                          </p:stCondLst>
                                          <p:endCondLst>
                                            <p:cond evt="onStopAudio" delay="0">
                                              <p:tgtEl>
                                                <p:sldTgt/>
                                              </p:tgtEl>
                                            </p:cond>
                                          </p:endCondLst>
                                        </p:cTn>
                                        <p:tgtEl>
                                          <p:sndTgt r:embed="rId9" name="coin.wav"/>
                                        </p:tgtEl>
                                      </p:cMediaNode>
                                    </p:audio>
                                  </p:subTnLst>
                                </p:cTn>
                              </p:par>
                              <p:par>
                                <p:cTn id="152" presetID="1" presetClass="entr" presetSubtype="0" fill="hold" grpId="1" nodeType="withEffect">
                                  <p:stCondLst>
                                    <p:cond delay="10000"/>
                                  </p:stCondLst>
                                  <p:childTnLst>
                                    <p:set>
                                      <p:cBhvr>
                                        <p:cTn id="153" dur="1" fill="hold">
                                          <p:stCondLst>
                                            <p:cond delay="0"/>
                                          </p:stCondLst>
                                        </p:cTn>
                                        <p:tgtEl>
                                          <p:spTgt spid="24"/>
                                        </p:tgtEl>
                                        <p:attrNameLst>
                                          <p:attrName>style.visibility</p:attrName>
                                        </p:attrNameLst>
                                      </p:cBhvr>
                                      <p:to>
                                        <p:strVal val="visible"/>
                                      </p:to>
                                    </p:set>
                                  </p:childTnLst>
                                </p:cTn>
                              </p:par>
                              <p:par>
                                <p:cTn id="154" presetID="1" presetClass="exit" presetSubtype="0" fill="hold" grpId="0" nodeType="withEffect">
                                  <p:stCondLst>
                                    <p:cond delay="11000"/>
                                  </p:stCondLst>
                                  <p:childTnLst>
                                    <p:set>
                                      <p:cBhvr>
                                        <p:cTn id="155" dur="1" fill="hold">
                                          <p:stCondLst>
                                            <p:cond delay="0"/>
                                          </p:stCondLst>
                                        </p:cTn>
                                        <p:tgtEl>
                                          <p:spTgt spid="24"/>
                                        </p:tgtEl>
                                        <p:attrNameLst>
                                          <p:attrName>style.visibility</p:attrName>
                                        </p:attrNameLst>
                                      </p:cBhvr>
                                      <p:to>
                                        <p:strVal val="hidden"/>
                                      </p:to>
                                    </p:set>
                                  </p:childTnLst>
                                </p:cTn>
                              </p:par>
                              <p:par>
                                <p:cTn id="156" presetID="21" presetClass="entr" presetSubtype="1" fill="hold" nodeType="withEffect">
                                  <p:stCondLst>
                                    <p:cond delay="10000"/>
                                  </p:stCondLst>
                                  <p:childTnLst>
                                    <p:set>
                                      <p:cBhvr>
                                        <p:cTn id="157" dur="1" fill="hold">
                                          <p:stCondLst>
                                            <p:cond delay="0"/>
                                          </p:stCondLst>
                                        </p:cTn>
                                        <p:tgtEl>
                                          <p:spTgt spid="35"/>
                                        </p:tgtEl>
                                        <p:attrNameLst>
                                          <p:attrName>style.visibility</p:attrName>
                                        </p:attrNameLst>
                                      </p:cBhvr>
                                      <p:to>
                                        <p:strVal val="visible"/>
                                      </p:to>
                                    </p:set>
                                    <p:animEffect transition="in" filter="wheel(1)">
                                      <p:cBhvr>
                                        <p:cTn id="158" dur="1000"/>
                                        <p:tgtEl>
                                          <p:spTgt spid="35"/>
                                        </p:tgtEl>
                                      </p:cBhvr>
                                    </p:animEffect>
                                  </p:childTnLst>
                                  <p:subTnLst>
                                    <p:audio>
                                      <p:cMediaNode>
                                        <p:cTn display="0" masterRel="sameClick">
                                          <p:stCondLst>
                                            <p:cond evt="begin" delay="0">
                                              <p:tn val="156"/>
                                            </p:cond>
                                          </p:stCondLst>
                                          <p:endCondLst>
                                            <p:cond evt="onStopAudio" delay="0">
                                              <p:tgtEl>
                                                <p:sldTgt/>
                                              </p:tgtEl>
                                            </p:cond>
                                          </p:endCondLst>
                                        </p:cTn>
                                        <p:tgtEl>
                                          <p:sndTgt r:embed="rId9" name="coin.wav"/>
                                        </p:tgtEl>
                                      </p:cMediaNode>
                                    </p:audio>
                                  </p:subTnLst>
                                </p:cTn>
                              </p:par>
                              <p:par>
                                <p:cTn id="159" presetID="1" presetClass="entr" presetSubtype="0" fill="hold" grpId="1" nodeType="withEffect">
                                  <p:stCondLst>
                                    <p:cond delay="11000"/>
                                  </p:stCondLst>
                                  <p:childTnLst>
                                    <p:set>
                                      <p:cBhvr>
                                        <p:cTn id="160" dur="1" fill="hold">
                                          <p:stCondLst>
                                            <p:cond delay="0"/>
                                          </p:stCondLst>
                                        </p:cTn>
                                        <p:tgtEl>
                                          <p:spTgt spid="23"/>
                                        </p:tgtEl>
                                        <p:attrNameLst>
                                          <p:attrName>style.visibility</p:attrName>
                                        </p:attrNameLst>
                                      </p:cBhvr>
                                      <p:to>
                                        <p:strVal val="visible"/>
                                      </p:to>
                                    </p:set>
                                  </p:childTnLst>
                                </p:cTn>
                              </p:par>
                              <p:par>
                                <p:cTn id="161" presetID="1" presetClass="exit" presetSubtype="0" fill="hold" grpId="0" nodeType="withEffect">
                                  <p:stCondLst>
                                    <p:cond delay="12000"/>
                                  </p:stCondLst>
                                  <p:childTnLst>
                                    <p:set>
                                      <p:cBhvr>
                                        <p:cTn id="162" dur="1" fill="hold">
                                          <p:stCondLst>
                                            <p:cond delay="0"/>
                                          </p:stCondLst>
                                        </p:cTn>
                                        <p:tgtEl>
                                          <p:spTgt spid="23"/>
                                        </p:tgtEl>
                                        <p:attrNameLst>
                                          <p:attrName>style.visibility</p:attrName>
                                        </p:attrNameLst>
                                      </p:cBhvr>
                                      <p:to>
                                        <p:strVal val="hidden"/>
                                      </p:to>
                                    </p:set>
                                  </p:childTnLst>
                                </p:cTn>
                              </p:par>
                              <p:par>
                                <p:cTn id="163" presetID="21" presetClass="entr" presetSubtype="1" fill="hold" nodeType="withEffect">
                                  <p:stCondLst>
                                    <p:cond delay="11000"/>
                                  </p:stCondLst>
                                  <p:childTnLst>
                                    <p:set>
                                      <p:cBhvr>
                                        <p:cTn id="164" dur="1" fill="hold">
                                          <p:stCondLst>
                                            <p:cond delay="0"/>
                                          </p:stCondLst>
                                        </p:cTn>
                                        <p:tgtEl>
                                          <p:spTgt spid="35"/>
                                        </p:tgtEl>
                                        <p:attrNameLst>
                                          <p:attrName>style.visibility</p:attrName>
                                        </p:attrNameLst>
                                      </p:cBhvr>
                                      <p:to>
                                        <p:strVal val="visible"/>
                                      </p:to>
                                    </p:set>
                                    <p:animEffect transition="in" filter="wheel(1)">
                                      <p:cBhvr>
                                        <p:cTn id="165" dur="1000"/>
                                        <p:tgtEl>
                                          <p:spTgt spid="35"/>
                                        </p:tgtEl>
                                      </p:cBhvr>
                                    </p:animEffect>
                                  </p:childTnLst>
                                  <p:subTnLst>
                                    <p:audio>
                                      <p:cMediaNode>
                                        <p:cTn display="0" masterRel="sameClick">
                                          <p:stCondLst>
                                            <p:cond evt="begin" delay="0">
                                              <p:tn val="163"/>
                                            </p:cond>
                                          </p:stCondLst>
                                          <p:endCondLst>
                                            <p:cond evt="onStopAudio" delay="0">
                                              <p:tgtEl>
                                                <p:sldTgt/>
                                              </p:tgtEl>
                                            </p:cond>
                                          </p:endCondLst>
                                        </p:cTn>
                                        <p:tgtEl>
                                          <p:sndTgt r:embed="rId9" name="coin.wav"/>
                                        </p:tgtEl>
                                      </p:cMediaNode>
                                    </p:audio>
                                  </p:subTnLst>
                                </p:cTn>
                              </p:par>
                              <p:par>
                                <p:cTn id="166" presetID="1" presetClass="entr" presetSubtype="0" fill="hold" grpId="1" nodeType="withEffect">
                                  <p:stCondLst>
                                    <p:cond delay="12000"/>
                                  </p:stCondLst>
                                  <p:childTnLst>
                                    <p:set>
                                      <p:cBhvr>
                                        <p:cTn id="167" dur="1" fill="hold">
                                          <p:stCondLst>
                                            <p:cond delay="0"/>
                                          </p:stCondLst>
                                        </p:cTn>
                                        <p:tgtEl>
                                          <p:spTgt spid="22"/>
                                        </p:tgtEl>
                                        <p:attrNameLst>
                                          <p:attrName>style.visibility</p:attrName>
                                        </p:attrNameLst>
                                      </p:cBhvr>
                                      <p:to>
                                        <p:strVal val="visible"/>
                                      </p:to>
                                    </p:set>
                                  </p:childTnLst>
                                </p:cTn>
                              </p:par>
                              <p:par>
                                <p:cTn id="168" presetID="1" presetClass="exit" presetSubtype="0" fill="hold" grpId="0" nodeType="withEffect">
                                  <p:stCondLst>
                                    <p:cond delay="13000"/>
                                  </p:stCondLst>
                                  <p:childTnLst>
                                    <p:set>
                                      <p:cBhvr>
                                        <p:cTn id="169" dur="1" fill="hold">
                                          <p:stCondLst>
                                            <p:cond delay="0"/>
                                          </p:stCondLst>
                                        </p:cTn>
                                        <p:tgtEl>
                                          <p:spTgt spid="22"/>
                                        </p:tgtEl>
                                        <p:attrNameLst>
                                          <p:attrName>style.visibility</p:attrName>
                                        </p:attrNameLst>
                                      </p:cBhvr>
                                      <p:to>
                                        <p:strVal val="hidden"/>
                                      </p:to>
                                    </p:set>
                                  </p:childTnLst>
                                </p:cTn>
                              </p:par>
                              <p:par>
                                <p:cTn id="170" presetID="21" presetClass="entr" presetSubtype="1" fill="hold" nodeType="withEffect">
                                  <p:stCondLst>
                                    <p:cond delay="12000"/>
                                  </p:stCondLst>
                                  <p:childTnLst>
                                    <p:set>
                                      <p:cBhvr>
                                        <p:cTn id="171" dur="1" fill="hold">
                                          <p:stCondLst>
                                            <p:cond delay="0"/>
                                          </p:stCondLst>
                                        </p:cTn>
                                        <p:tgtEl>
                                          <p:spTgt spid="35"/>
                                        </p:tgtEl>
                                        <p:attrNameLst>
                                          <p:attrName>style.visibility</p:attrName>
                                        </p:attrNameLst>
                                      </p:cBhvr>
                                      <p:to>
                                        <p:strVal val="visible"/>
                                      </p:to>
                                    </p:set>
                                    <p:animEffect transition="in" filter="wheel(1)">
                                      <p:cBhvr>
                                        <p:cTn id="172" dur="1000"/>
                                        <p:tgtEl>
                                          <p:spTgt spid="35"/>
                                        </p:tgtEl>
                                      </p:cBhvr>
                                    </p:animEffect>
                                  </p:childTnLst>
                                  <p:subTnLst>
                                    <p:audio>
                                      <p:cMediaNode>
                                        <p:cTn display="0" masterRel="sameClick">
                                          <p:stCondLst>
                                            <p:cond evt="begin" delay="0">
                                              <p:tn val="170"/>
                                            </p:cond>
                                          </p:stCondLst>
                                          <p:endCondLst>
                                            <p:cond evt="onStopAudio" delay="0">
                                              <p:tgtEl>
                                                <p:sldTgt/>
                                              </p:tgtEl>
                                            </p:cond>
                                          </p:endCondLst>
                                        </p:cTn>
                                        <p:tgtEl>
                                          <p:sndTgt r:embed="rId9" name="coin.wav"/>
                                        </p:tgtEl>
                                      </p:cMediaNode>
                                    </p:audio>
                                  </p:subTnLst>
                                </p:cTn>
                              </p:par>
                              <p:par>
                                <p:cTn id="173" presetID="1" presetClass="entr" presetSubtype="0" fill="hold" grpId="1" nodeType="withEffect">
                                  <p:stCondLst>
                                    <p:cond delay="13000"/>
                                  </p:stCondLst>
                                  <p:childTnLst>
                                    <p:set>
                                      <p:cBhvr>
                                        <p:cTn id="174" dur="1" fill="hold">
                                          <p:stCondLst>
                                            <p:cond delay="0"/>
                                          </p:stCondLst>
                                        </p:cTn>
                                        <p:tgtEl>
                                          <p:spTgt spid="21"/>
                                        </p:tgtEl>
                                        <p:attrNameLst>
                                          <p:attrName>style.visibility</p:attrName>
                                        </p:attrNameLst>
                                      </p:cBhvr>
                                      <p:to>
                                        <p:strVal val="visible"/>
                                      </p:to>
                                    </p:set>
                                  </p:childTnLst>
                                </p:cTn>
                              </p:par>
                              <p:par>
                                <p:cTn id="175" presetID="1" presetClass="exit" presetSubtype="0" fill="hold" grpId="0" nodeType="withEffect">
                                  <p:stCondLst>
                                    <p:cond delay="14000"/>
                                  </p:stCondLst>
                                  <p:childTnLst>
                                    <p:set>
                                      <p:cBhvr>
                                        <p:cTn id="176" dur="1" fill="hold">
                                          <p:stCondLst>
                                            <p:cond delay="0"/>
                                          </p:stCondLst>
                                        </p:cTn>
                                        <p:tgtEl>
                                          <p:spTgt spid="21"/>
                                        </p:tgtEl>
                                        <p:attrNameLst>
                                          <p:attrName>style.visibility</p:attrName>
                                        </p:attrNameLst>
                                      </p:cBhvr>
                                      <p:to>
                                        <p:strVal val="hidden"/>
                                      </p:to>
                                    </p:set>
                                  </p:childTnLst>
                                </p:cTn>
                              </p:par>
                              <p:par>
                                <p:cTn id="177" presetID="21" presetClass="entr" presetSubtype="1" fill="hold" nodeType="withEffect">
                                  <p:stCondLst>
                                    <p:cond delay="13000"/>
                                  </p:stCondLst>
                                  <p:childTnLst>
                                    <p:set>
                                      <p:cBhvr>
                                        <p:cTn id="178" dur="1" fill="hold">
                                          <p:stCondLst>
                                            <p:cond delay="0"/>
                                          </p:stCondLst>
                                        </p:cTn>
                                        <p:tgtEl>
                                          <p:spTgt spid="35"/>
                                        </p:tgtEl>
                                        <p:attrNameLst>
                                          <p:attrName>style.visibility</p:attrName>
                                        </p:attrNameLst>
                                      </p:cBhvr>
                                      <p:to>
                                        <p:strVal val="visible"/>
                                      </p:to>
                                    </p:set>
                                    <p:animEffect transition="in" filter="wheel(1)">
                                      <p:cBhvr>
                                        <p:cTn id="179" dur="1000"/>
                                        <p:tgtEl>
                                          <p:spTgt spid="35"/>
                                        </p:tgtEl>
                                      </p:cBhvr>
                                    </p:animEffect>
                                  </p:childTnLst>
                                  <p:subTnLst>
                                    <p:audio>
                                      <p:cMediaNode>
                                        <p:cTn display="0" masterRel="sameClick">
                                          <p:stCondLst>
                                            <p:cond evt="begin" delay="0">
                                              <p:tn val="177"/>
                                            </p:cond>
                                          </p:stCondLst>
                                          <p:endCondLst>
                                            <p:cond evt="onStopAudio" delay="0">
                                              <p:tgtEl>
                                                <p:sldTgt/>
                                              </p:tgtEl>
                                            </p:cond>
                                          </p:endCondLst>
                                        </p:cTn>
                                        <p:tgtEl>
                                          <p:sndTgt r:embed="rId9" name="coin.wav"/>
                                        </p:tgtEl>
                                      </p:cMediaNode>
                                    </p:audio>
                                  </p:subTnLst>
                                </p:cTn>
                              </p:par>
                              <p:par>
                                <p:cTn id="180" presetID="1" presetClass="entr" presetSubtype="0" fill="hold" grpId="1" nodeType="withEffect">
                                  <p:stCondLst>
                                    <p:cond delay="14000"/>
                                  </p:stCondLst>
                                  <p:childTnLst>
                                    <p:set>
                                      <p:cBhvr>
                                        <p:cTn id="181" dur="1" fill="hold">
                                          <p:stCondLst>
                                            <p:cond delay="0"/>
                                          </p:stCondLst>
                                        </p:cTn>
                                        <p:tgtEl>
                                          <p:spTgt spid="20"/>
                                        </p:tgtEl>
                                        <p:attrNameLst>
                                          <p:attrName>style.visibility</p:attrName>
                                        </p:attrNameLst>
                                      </p:cBhvr>
                                      <p:to>
                                        <p:strVal val="visible"/>
                                      </p:to>
                                    </p:set>
                                  </p:childTnLst>
                                </p:cTn>
                              </p:par>
                              <p:par>
                                <p:cTn id="182" presetID="1" presetClass="exit" presetSubtype="0" fill="hold" grpId="0" nodeType="withEffect">
                                  <p:stCondLst>
                                    <p:cond delay="15000"/>
                                  </p:stCondLst>
                                  <p:childTnLst>
                                    <p:set>
                                      <p:cBhvr>
                                        <p:cTn id="183"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9" name="coin.wav"/>
                                        </p:tgtEl>
                                      </p:cMediaNode>
                                    </p:audio>
                                  </p:subTnLst>
                                </p:cTn>
                              </p:par>
                              <p:par>
                                <p:cTn id="184" presetID="21" presetClass="entr" presetSubtype="1" fill="hold" nodeType="withEffect">
                                  <p:stCondLst>
                                    <p:cond delay="14000"/>
                                  </p:stCondLst>
                                  <p:childTnLst>
                                    <p:set>
                                      <p:cBhvr>
                                        <p:cTn id="185" dur="1" fill="hold">
                                          <p:stCondLst>
                                            <p:cond delay="0"/>
                                          </p:stCondLst>
                                        </p:cTn>
                                        <p:tgtEl>
                                          <p:spTgt spid="35"/>
                                        </p:tgtEl>
                                        <p:attrNameLst>
                                          <p:attrName>style.visibility</p:attrName>
                                        </p:attrNameLst>
                                      </p:cBhvr>
                                      <p:to>
                                        <p:strVal val="visible"/>
                                      </p:to>
                                    </p:set>
                                    <p:animEffect transition="in" filter="wheel(1)">
                                      <p:cBhvr>
                                        <p:cTn id="186" dur="1000"/>
                                        <p:tgtEl>
                                          <p:spTgt spid="35"/>
                                        </p:tgtEl>
                                      </p:cBhvr>
                                    </p:animEffect>
                                  </p:childTnLst>
                                  <p:subTnLst>
                                    <p:audio>
                                      <p:cMediaNode vol="100000">
                                        <p:cTn display="0" masterRel="sameClick">
                                          <p:stCondLst>
                                            <p:cond evt="begin" delay="0">
                                              <p:tn val="184"/>
                                            </p:cond>
                                          </p:stCondLst>
                                          <p:endCondLst>
                                            <p:cond evt="onStopAudio" delay="0">
                                              <p:tgtEl>
                                                <p:sldTgt/>
                                              </p:tgtEl>
                                            </p:cond>
                                          </p:endCondLst>
                                        </p:cTn>
                                        <p:tgtEl>
                                          <p:sndTgt r:embed="rId9" name="coin.wav"/>
                                        </p:tgtEl>
                                      </p:cMediaNode>
                                    </p:audio>
                                  </p:subTnLst>
                                </p:cTn>
                              </p:par>
                              <p:par>
                                <p:cTn id="187" presetID="1" presetClass="entr" presetSubtype="0" fill="hold" grpId="1" nodeType="withEffect">
                                  <p:stCondLst>
                                    <p:cond delay="15000"/>
                                  </p:stCondLst>
                                  <p:childTnLst>
                                    <p:set>
                                      <p:cBhvr>
                                        <p:cTn id="188"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87"/>
                                            </p:cond>
                                          </p:stCondLst>
                                          <p:endCondLst>
                                            <p:cond evt="onStopAudio" delay="0">
                                              <p:tgtEl>
                                                <p:sldTgt/>
                                              </p:tgtEl>
                                            </p:cond>
                                          </p:endCondLst>
                                        </p:cTn>
                                        <p:tgtEl>
                                          <p:sndTgt r:embed="rId10" name="cashreg.wav"/>
                                        </p:tgtEl>
                                      </p:cMediaNode>
                                    </p:audio>
                                  </p:subTnLst>
                                </p:cTn>
                              </p:par>
                              <p:par>
                                <p:cTn id="189" presetID="1" presetClass="exit" presetSubtype="0" fill="hold" grpId="0" nodeType="withEffect">
                                  <p:stCondLst>
                                    <p:cond delay="16000"/>
                                  </p:stCondLst>
                                  <p:childTnLst>
                                    <p:set>
                                      <p:cBhvr>
                                        <p:cTn id="190" dur="1" fill="hold">
                                          <p:stCondLst>
                                            <p:cond delay="0"/>
                                          </p:stCondLst>
                                        </p:cTn>
                                        <p:tgtEl>
                                          <p:spTgt spid="19"/>
                                        </p:tgtEl>
                                        <p:attrNameLst>
                                          <p:attrName>style.visibility</p:attrName>
                                        </p:attrNameLst>
                                      </p:cBhvr>
                                      <p:to>
                                        <p:strVal val="hidden"/>
                                      </p:to>
                                    </p:set>
                                  </p:childTnLst>
                                </p:cTn>
                              </p:par>
                              <p:par>
                                <p:cTn id="191" presetID="21" presetClass="entr" presetSubtype="1" fill="hold" nodeType="withEffect">
                                  <p:stCondLst>
                                    <p:cond delay="15000"/>
                                  </p:stCondLst>
                                  <p:childTnLst>
                                    <p:set>
                                      <p:cBhvr>
                                        <p:cTn id="192" dur="1" fill="hold">
                                          <p:stCondLst>
                                            <p:cond delay="0"/>
                                          </p:stCondLst>
                                        </p:cTn>
                                        <p:tgtEl>
                                          <p:spTgt spid="35"/>
                                        </p:tgtEl>
                                        <p:attrNameLst>
                                          <p:attrName>style.visibility</p:attrName>
                                        </p:attrNameLst>
                                      </p:cBhvr>
                                      <p:to>
                                        <p:strVal val="visible"/>
                                      </p:to>
                                    </p:set>
                                    <p:animEffect transition="in" filter="wheel(1)">
                                      <p:cBhvr>
                                        <p:cTn id="193" dur="1000"/>
                                        <p:tgtEl>
                                          <p:spTgt spid="35"/>
                                        </p:tgtEl>
                                      </p:cBhvr>
                                    </p:animEffect>
                                  </p:childTnLst>
                                  <p:subTnLst>
                                    <p:audio>
                                      <p:cMediaNode vol="100000">
                                        <p:cTn display="0" masterRel="sameClick">
                                          <p:stCondLst>
                                            <p:cond evt="begin" delay="0">
                                              <p:tn val="191"/>
                                            </p:cond>
                                          </p:stCondLst>
                                          <p:endCondLst>
                                            <p:cond evt="onStopAudio" delay="0">
                                              <p:tgtEl>
                                                <p:sldTgt/>
                                              </p:tgtEl>
                                            </p:cond>
                                          </p:endCondLst>
                                        </p:cTn>
                                        <p:tgtEl>
                                          <p:sndTgt r:embed="rId10" name="cashreg.wav"/>
                                        </p:tgtEl>
                                      </p:cMediaNode>
                                    </p:audio>
                                  </p:subTnLst>
                                </p:cTn>
                              </p:par>
                              <p:par>
                                <p:cTn id="194" presetID="1" presetClass="exit" presetSubtype="0" fill="hold" nodeType="withEffect">
                                  <p:stCondLst>
                                    <p:cond delay="16000"/>
                                  </p:stCondLst>
                                  <p:childTnLst>
                                    <p:set>
                                      <p:cBhvr>
                                        <p:cTn id="195"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100000">
                <p:cTn id="196" fill="hold" display="0">
                  <p:stCondLst>
                    <p:cond delay="indefinite"/>
                  </p:stCondLst>
                  <p:endCondLst>
                    <p:cond evt="onStopAudio" delay="0">
                      <p:tgtEl>
                        <p:sldTgt/>
                      </p:tgtEl>
                    </p:cond>
                  </p:endCondLst>
                </p:cTn>
                <p:tgtEl>
                  <p:spTgt spid="18"/>
                </p:tgtEl>
              </p:cMediaNode>
            </p:audio>
            <p:seq concurrent="1" nextAc="seek">
              <p:cTn id="197" restart="whenNotActive" fill="hold" evtFilter="cancelBubble" nodeType="interactiveSeq">
                <p:stCondLst>
                  <p:cond evt="onClick" delay="0">
                    <p:tgtEl>
                      <p:spTgt spid="15"/>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7" presetClass="exit" presetSubtype="0" fill="hold" grpId="1" nodeType="clickEffect">
                                  <p:stCondLst>
                                    <p:cond delay="0"/>
                                  </p:stCondLst>
                                  <p:childTnLst>
                                    <p:animEffect transition="out" filter="fade">
                                      <p:cBhvr>
                                        <p:cTn id="201" dur="1000"/>
                                        <p:tgtEl>
                                          <p:spTgt spid="38"/>
                                        </p:tgtEl>
                                      </p:cBhvr>
                                    </p:animEffect>
                                    <p:anim calcmode="lin" valueType="num">
                                      <p:cBhvr>
                                        <p:cTn id="202" dur="1000"/>
                                        <p:tgtEl>
                                          <p:spTgt spid="38"/>
                                        </p:tgtEl>
                                        <p:attrNameLst>
                                          <p:attrName>ppt_x</p:attrName>
                                        </p:attrNameLst>
                                      </p:cBhvr>
                                      <p:tavLst>
                                        <p:tav tm="0">
                                          <p:val>
                                            <p:strVal val="ppt_x"/>
                                          </p:val>
                                        </p:tav>
                                        <p:tav tm="100000">
                                          <p:val>
                                            <p:strVal val="ppt_x"/>
                                          </p:val>
                                        </p:tav>
                                      </p:tavLst>
                                    </p:anim>
                                    <p:anim calcmode="lin" valueType="num">
                                      <p:cBhvr>
                                        <p:cTn id="203" dur="100" decel="100000"/>
                                        <p:tgtEl>
                                          <p:spTgt spid="38"/>
                                        </p:tgtEl>
                                        <p:attrNameLst>
                                          <p:attrName>ppt_y</p:attrName>
                                        </p:attrNameLst>
                                      </p:cBhvr>
                                      <p:tavLst>
                                        <p:tav tm="0">
                                          <p:val>
                                            <p:strVal val="ppt_y"/>
                                          </p:val>
                                        </p:tav>
                                        <p:tav tm="100000">
                                          <p:val>
                                            <p:strVal val="ppt_y-.03"/>
                                          </p:val>
                                        </p:tav>
                                      </p:tavLst>
                                    </p:anim>
                                    <p:anim calcmode="lin" valueType="num">
                                      <p:cBhvr>
                                        <p:cTn id="204" dur="900" accel="100000">
                                          <p:stCondLst>
                                            <p:cond delay="100"/>
                                          </p:stCondLst>
                                        </p:cTn>
                                        <p:tgtEl>
                                          <p:spTgt spid="38"/>
                                        </p:tgtEl>
                                        <p:attrNameLst>
                                          <p:attrName>ppt_y</p:attrName>
                                        </p:attrNameLst>
                                      </p:cBhvr>
                                      <p:tavLst>
                                        <p:tav tm="0">
                                          <p:val>
                                            <p:strVal val="ppt_y"/>
                                          </p:val>
                                        </p:tav>
                                        <p:tav tm="100000">
                                          <p:val>
                                            <p:strVal val="ppt_y+1"/>
                                          </p:val>
                                        </p:tav>
                                      </p:tavLst>
                                    </p:anim>
                                    <p:set>
                                      <p:cBhvr>
                                        <p:cTn id="205" dur="1" fill="hold">
                                          <p:stCondLst>
                                            <p:cond delay="999"/>
                                          </p:stCondLst>
                                        </p:cTn>
                                        <p:tgtEl>
                                          <p:spTgt spid="38"/>
                                        </p:tgtEl>
                                        <p:attrNameLst>
                                          <p:attrName>style.visibility</p:attrName>
                                        </p:attrNameLst>
                                      </p:cBhvr>
                                      <p:to>
                                        <p:strVal val="hidden"/>
                                      </p:to>
                                    </p:set>
                                  </p:childTnLst>
                                </p:cTn>
                              </p:par>
                              <p:par>
                                <p:cTn id="206" presetID="37" presetClass="exit" presetSubtype="0" fill="hold" grpId="1" nodeType="withEffect">
                                  <p:stCondLst>
                                    <p:cond delay="0"/>
                                  </p:stCondLst>
                                  <p:childTnLst>
                                    <p:animEffect transition="out" filter="fade">
                                      <p:cBhvr>
                                        <p:cTn id="207" dur="1000"/>
                                        <p:tgtEl>
                                          <p:spTgt spid="44"/>
                                        </p:tgtEl>
                                      </p:cBhvr>
                                    </p:animEffect>
                                    <p:anim calcmode="lin" valueType="num">
                                      <p:cBhvr>
                                        <p:cTn id="208" dur="1000"/>
                                        <p:tgtEl>
                                          <p:spTgt spid="44"/>
                                        </p:tgtEl>
                                        <p:attrNameLst>
                                          <p:attrName>ppt_x</p:attrName>
                                        </p:attrNameLst>
                                      </p:cBhvr>
                                      <p:tavLst>
                                        <p:tav tm="0">
                                          <p:val>
                                            <p:strVal val="ppt_x"/>
                                          </p:val>
                                        </p:tav>
                                        <p:tav tm="100000">
                                          <p:val>
                                            <p:strVal val="ppt_x"/>
                                          </p:val>
                                        </p:tav>
                                      </p:tavLst>
                                    </p:anim>
                                    <p:anim calcmode="lin" valueType="num">
                                      <p:cBhvr>
                                        <p:cTn id="209" dur="100" decel="100000"/>
                                        <p:tgtEl>
                                          <p:spTgt spid="44"/>
                                        </p:tgtEl>
                                        <p:attrNameLst>
                                          <p:attrName>ppt_y</p:attrName>
                                        </p:attrNameLst>
                                      </p:cBhvr>
                                      <p:tavLst>
                                        <p:tav tm="0">
                                          <p:val>
                                            <p:strVal val="ppt_y"/>
                                          </p:val>
                                        </p:tav>
                                        <p:tav tm="100000">
                                          <p:val>
                                            <p:strVal val="ppt_y-.03"/>
                                          </p:val>
                                        </p:tav>
                                      </p:tavLst>
                                    </p:anim>
                                    <p:anim calcmode="lin" valueType="num">
                                      <p:cBhvr>
                                        <p:cTn id="210" dur="900" accel="100000">
                                          <p:stCondLst>
                                            <p:cond delay="100"/>
                                          </p:stCondLst>
                                        </p:cTn>
                                        <p:tgtEl>
                                          <p:spTgt spid="44"/>
                                        </p:tgtEl>
                                        <p:attrNameLst>
                                          <p:attrName>ppt_y</p:attrName>
                                        </p:attrNameLst>
                                      </p:cBhvr>
                                      <p:tavLst>
                                        <p:tav tm="0">
                                          <p:val>
                                            <p:strVal val="ppt_y"/>
                                          </p:val>
                                        </p:tav>
                                        <p:tav tm="100000">
                                          <p:val>
                                            <p:strVal val="ppt_y+1"/>
                                          </p:val>
                                        </p:tav>
                                      </p:tavLst>
                                    </p:anim>
                                    <p:set>
                                      <p:cBhvr>
                                        <p:cTn id="211" dur="1" fill="hold">
                                          <p:stCondLst>
                                            <p:cond delay="999"/>
                                          </p:stCondLst>
                                        </p:cTn>
                                        <p:tgtEl>
                                          <p:spTgt spid="44"/>
                                        </p:tgtEl>
                                        <p:attrNameLst>
                                          <p:attrName>style.visibility</p:attrName>
                                        </p:attrNameLst>
                                      </p:cBhvr>
                                      <p:to>
                                        <p:strVal val="hidden"/>
                                      </p:to>
                                    </p:set>
                                  </p:childTnLst>
                                </p:cTn>
                              </p:par>
                              <p:par>
                                <p:cTn id="212" presetID="37" presetClass="exit" presetSubtype="0" fill="hold" grpId="1" nodeType="withEffect">
                                  <p:stCondLst>
                                    <p:cond delay="0"/>
                                  </p:stCondLst>
                                  <p:childTnLst>
                                    <p:animEffect transition="out" filter="fade">
                                      <p:cBhvr>
                                        <p:cTn id="213" dur="1000"/>
                                        <p:tgtEl>
                                          <p:spTgt spid="40"/>
                                        </p:tgtEl>
                                      </p:cBhvr>
                                    </p:animEffect>
                                    <p:anim calcmode="lin" valueType="num">
                                      <p:cBhvr>
                                        <p:cTn id="214" dur="1000"/>
                                        <p:tgtEl>
                                          <p:spTgt spid="40"/>
                                        </p:tgtEl>
                                        <p:attrNameLst>
                                          <p:attrName>ppt_x</p:attrName>
                                        </p:attrNameLst>
                                      </p:cBhvr>
                                      <p:tavLst>
                                        <p:tav tm="0">
                                          <p:val>
                                            <p:strVal val="ppt_x"/>
                                          </p:val>
                                        </p:tav>
                                        <p:tav tm="100000">
                                          <p:val>
                                            <p:strVal val="ppt_x"/>
                                          </p:val>
                                        </p:tav>
                                      </p:tavLst>
                                    </p:anim>
                                    <p:anim calcmode="lin" valueType="num">
                                      <p:cBhvr>
                                        <p:cTn id="215" dur="100" decel="100000"/>
                                        <p:tgtEl>
                                          <p:spTgt spid="40"/>
                                        </p:tgtEl>
                                        <p:attrNameLst>
                                          <p:attrName>ppt_y</p:attrName>
                                        </p:attrNameLst>
                                      </p:cBhvr>
                                      <p:tavLst>
                                        <p:tav tm="0">
                                          <p:val>
                                            <p:strVal val="ppt_y"/>
                                          </p:val>
                                        </p:tav>
                                        <p:tav tm="100000">
                                          <p:val>
                                            <p:strVal val="ppt_y-.03"/>
                                          </p:val>
                                        </p:tav>
                                      </p:tavLst>
                                    </p:anim>
                                    <p:anim calcmode="lin" valueType="num">
                                      <p:cBhvr>
                                        <p:cTn id="216" dur="900" accel="100000">
                                          <p:stCondLst>
                                            <p:cond delay="100"/>
                                          </p:stCondLst>
                                        </p:cTn>
                                        <p:tgtEl>
                                          <p:spTgt spid="40"/>
                                        </p:tgtEl>
                                        <p:attrNameLst>
                                          <p:attrName>ppt_y</p:attrName>
                                        </p:attrNameLst>
                                      </p:cBhvr>
                                      <p:tavLst>
                                        <p:tav tm="0">
                                          <p:val>
                                            <p:strVal val="ppt_y"/>
                                          </p:val>
                                        </p:tav>
                                        <p:tav tm="100000">
                                          <p:val>
                                            <p:strVal val="ppt_y+1"/>
                                          </p:val>
                                        </p:tav>
                                      </p:tavLst>
                                    </p:anim>
                                    <p:set>
                                      <p:cBhvr>
                                        <p:cTn id="217" dur="1" fill="hold">
                                          <p:stCondLst>
                                            <p:cond delay="999"/>
                                          </p:stCondLst>
                                        </p:cTn>
                                        <p:tgtEl>
                                          <p:spTgt spid="40"/>
                                        </p:tgtEl>
                                        <p:attrNameLst>
                                          <p:attrName>style.visibility</p:attrName>
                                        </p:attrNameLst>
                                      </p:cBhvr>
                                      <p:to>
                                        <p:strVal val="hidden"/>
                                      </p:to>
                                    </p:set>
                                  </p:childTnLst>
                                </p:cTn>
                              </p:par>
                              <p:par>
                                <p:cTn id="218" presetID="37" presetClass="exit" presetSubtype="0" fill="hold" grpId="1" nodeType="withEffect">
                                  <p:stCondLst>
                                    <p:cond delay="0"/>
                                  </p:stCondLst>
                                  <p:childTnLst>
                                    <p:animEffect transition="out" filter="fade">
                                      <p:cBhvr>
                                        <p:cTn id="219" dur="1000"/>
                                        <p:tgtEl>
                                          <p:spTgt spid="2"/>
                                        </p:tgtEl>
                                      </p:cBhvr>
                                    </p:animEffect>
                                    <p:anim calcmode="lin" valueType="num">
                                      <p:cBhvr>
                                        <p:cTn id="220" dur="1000"/>
                                        <p:tgtEl>
                                          <p:spTgt spid="2"/>
                                        </p:tgtEl>
                                        <p:attrNameLst>
                                          <p:attrName>ppt_x</p:attrName>
                                        </p:attrNameLst>
                                      </p:cBhvr>
                                      <p:tavLst>
                                        <p:tav tm="0">
                                          <p:val>
                                            <p:strVal val="ppt_x"/>
                                          </p:val>
                                        </p:tav>
                                        <p:tav tm="100000">
                                          <p:val>
                                            <p:strVal val="ppt_x"/>
                                          </p:val>
                                        </p:tav>
                                      </p:tavLst>
                                    </p:anim>
                                    <p:anim calcmode="lin" valueType="num">
                                      <p:cBhvr>
                                        <p:cTn id="221" dur="100" decel="100000"/>
                                        <p:tgtEl>
                                          <p:spTgt spid="2"/>
                                        </p:tgtEl>
                                        <p:attrNameLst>
                                          <p:attrName>ppt_y</p:attrName>
                                        </p:attrNameLst>
                                      </p:cBhvr>
                                      <p:tavLst>
                                        <p:tav tm="0">
                                          <p:val>
                                            <p:strVal val="ppt_y"/>
                                          </p:val>
                                        </p:tav>
                                        <p:tav tm="100000">
                                          <p:val>
                                            <p:strVal val="ppt_y-.03"/>
                                          </p:val>
                                        </p:tav>
                                      </p:tavLst>
                                    </p:anim>
                                    <p:anim calcmode="lin" valueType="num">
                                      <p:cBhvr>
                                        <p:cTn id="222" dur="900" accel="100000">
                                          <p:stCondLst>
                                            <p:cond delay="100"/>
                                          </p:stCondLst>
                                        </p:cTn>
                                        <p:tgtEl>
                                          <p:spTgt spid="2"/>
                                        </p:tgtEl>
                                        <p:attrNameLst>
                                          <p:attrName>ppt_y</p:attrName>
                                        </p:attrNameLst>
                                      </p:cBhvr>
                                      <p:tavLst>
                                        <p:tav tm="0">
                                          <p:val>
                                            <p:strVal val="ppt_y"/>
                                          </p:val>
                                        </p:tav>
                                        <p:tav tm="100000">
                                          <p:val>
                                            <p:strVal val="ppt_y+1"/>
                                          </p:val>
                                        </p:tav>
                                      </p:tavLst>
                                    </p:anim>
                                    <p:set>
                                      <p:cBhvr>
                                        <p:cTn id="223" dur="1" fill="hold">
                                          <p:stCondLst>
                                            <p:cond delay="999"/>
                                          </p:stCondLst>
                                        </p:cTn>
                                        <p:tgtEl>
                                          <p:spTgt spid="2"/>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10" name="cashreg.wav"/>
                                        </p:tgtEl>
                                      </p:cMediaNode>
                                    </p:audio>
                                  </p:subTnLst>
                                </p:cTn>
                              </p:par>
                              <p:par>
                                <p:cTn id="224" presetID="37" presetClass="exit" presetSubtype="0" fill="hold" grpId="1" nodeType="withEffect">
                                  <p:stCondLst>
                                    <p:cond delay="0"/>
                                  </p:stCondLst>
                                  <p:childTnLst>
                                    <p:animEffect transition="out" filter="fade">
                                      <p:cBhvr>
                                        <p:cTn id="225" dur="1000"/>
                                        <p:tgtEl>
                                          <p:spTgt spid="42"/>
                                        </p:tgtEl>
                                      </p:cBhvr>
                                    </p:animEffect>
                                    <p:anim calcmode="lin" valueType="num">
                                      <p:cBhvr>
                                        <p:cTn id="226" dur="1000"/>
                                        <p:tgtEl>
                                          <p:spTgt spid="42"/>
                                        </p:tgtEl>
                                        <p:attrNameLst>
                                          <p:attrName>ppt_x</p:attrName>
                                        </p:attrNameLst>
                                      </p:cBhvr>
                                      <p:tavLst>
                                        <p:tav tm="0">
                                          <p:val>
                                            <p:strVal val="ppt_x"/>
                                          </p:val>
                                        </p:tav>
                                        <p:tav tm="100000">
                                          <p:val>
                                            <p:strVal val="ppt_x"/>
                                          </p:val>
                                        </p:tav>
                                      </p:tavLst>
                                    </p:anim>
                                    <p:anim calcmode="lin" valueType="num">
                                      <p:cBhvr>
                                        <p:cTn id="227" dur="100" decel="100000"/>
                                        <p:tgtEl>
                                          <p:spTgt spid="42"/>
                                        </p:tgtEl>
                                        <p:attrNameLst>
                                          <p:attrName>ppt_y</p:attrName>
                                        </p:attrNameLst>
                                      </p:cBhvr>
                                      <p:tavLst>
                                        <p:tav tm="0">
                                          <p:val>
                                            <p:strVal val="ppt_y"/>
                                          </p:val>
                                        </p:tav>
                                        <p:tav tm="100000">
                                          <p:val>
                                            <p:strVal val="ppt_y-.03"/>
                                          </p:val>
                                        </p:tav>
                                      </p:tavLst>
                                    </p:anim>
                                    <p:anim calcmode="lin" valueType="num">
                                      <p:cBhvr>
                                        <p:cTn id="228" dur="900" accel="100000">
                                          <p:stCondLst>
                                            <p:cond delay="100"/>
                                          </p:stCondLst>
                                        </p:cTn>
                                        <p:tgtEl>
                                          <p:spTgt spid="42"/>
                                        </p:tgtEl>
                                        <p:attrNameLst>
                                          <p:attrName>ppt_y</p:attrName>
                                        </p:attrNameLst>
                                      </p:cBhvr>
                                      <p:tavLst>
                                        <p:tav tm="0">
                                          <p:val>
                                            <p:strVal val="ppt_y"/>
                                          </p:val>
                                        </p:tav>
                                        <p:tav tm="100000">
                                          <p:val>
                                            <p:strVal val="ppt_y+1"/>
                                          </p:val>
                                        </p:tav>
                                      </p:tavLst>
                                    </p:anim>
                                    <p:set>
                                      <p:cBhvr>
                                        <p:cTn id="229" dur="1" fill="hold">
                                          <p:stCondLst>
                                            <p:cond delay="999"/>
                                          </p:stCondLst>
                                        </p:cTn>
                                        <p:tgtEl>
                                          <p:spTgt spid="42"/>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10" name="cashreg.wav"/>
                                        </p:tgtEl>
                                      </p:cMediaNode>
                                    </p:audio>
                                  </p:subTnLst>
                                </p:cTn>
                              </p:par>
                              <p:par>
                                <p:cTn id="230" presetID="37" presetClass="exit" presetSubtype="0" fill="hold" grpId="1" nodeType="withEffect">
                                  <p:stCondLst>
                                    <p:cond delay="0"/>
                                  </p:stCondLst>
                                  <p:childTnLst>
                                    <p:animEffect transition="out" filter="fade">
                                      <p:cBhvr>
                                        <p:cTn id="231" dur="1000"/>
                                        <p:tgtEl>
                                          <p:spTgt spid="4"/>
                                        </p:tgtEl>
                                      </p:cBhvr>
                                    </p:animEffect>
                                    <p:anim calcmode="lin" valueType="num">
                                      <p:cBhvr>
                                        <p:cTn id="232" dur="1000"/>
                                        <p:tgtEl>
                                          <p:spTgt spid="4"/>
                                        </p:tgtEl>
                                        <p:attrNameLst>
                                          <p:attrName>ppt_x</p:attrName>
                                        </p:attrNameLst>
                                      </p:cBhvr>
                                      <p:tavLst>
                                        <p:tav tm="0">
                                          <p:val>
                                            <p:strVal val="ppt_x"/>
                                          </p:val>
                                        </p:tav>
                                        <p:tav tm="100000">
                                          <p:val>
                                            <p:strVal val="ppt_x"/>
                                          </p:val>
                                        </p:tav>
                                      </p:tavLst>
                                    </p:anim>
                                    <p:anim calcmode="lin" valueType="num">
                                      <p:cBhvr>
                                        <p:cTn id="233" dur="100" decel="100000"/>
                                        <p:tgtEl>
                                          <p:spTgt spid="4"/>
                                        </p:tgtEl>
                                        <p:attrNameLst>
                                          <p:attrName>ppt_y</p:attrName>
                                        </p:attrNameLst>
                                      </p:cBhvr>
                                      <p:tavLst>
                                        <p:tav tm="0">
                                          <p:val>
                                            <p:strVal val="ppt_y"/>
                                          </p:val>
                                        </p:tav>
                                        <p:tav tm="100000">
                                          <p:val>
                                            <p:strVal val="ppt_y-.03"/>
                                          </p:val>
                                        </p:tav>
                                      </p:tavLst>
                                    </p:anim>
                                    <p:anim calcmode="lin" valueType="num">
                                      <p:cBhvr>
                                        <p:cTn id="234" dur="900" accel="100000">
                                          <p:stCondLst>
                                            <p:cond delay="100"/>
                                          </p:stCondLst>
                                        </p:cTn>
                                        <p:tgtEl>
                                          <p:spTgt spid="4"/>
                                        </p:tgtEl>
                                        <p:attrNameLst>
                                          <p:attrName>ppt_y</p:attrName>
                                        </p:attrNameLst>
                                      </p:cBhvr>
                                      <p:tavLst>
                                        <p:tav tm="0">
                                          <p:val>
                                            <p:strVal val="ppt_y"/>
                                          </p:val>
                                        </p:tav>
                                        <p:tav tm="100000">
                                          <p:val>
                                            <p:strVal val="ppt_y+1"/>
                                          </p:val>
                                        </p:tav>
                                      </p:tavLst>
                                    </p:anim>
                                    <p:set>
                                      <p:cBhvr>
                                        <p:cTn id="235" dur="1" fill="hold">
                                          <p:stCondLst>
                                            <p:cond delay="999"/>
                                          </p:stCondLst>
                                        </p:cTn>
                                        <p:tgtEl>
                                          <p:spTgt spid="4"/>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10" name="cashreg.wav"/>
                                        </p:tgtEl>
                                      </p:cMediaNode>
                                    </p:audio>
                                  </p:subTnLst>
                                </p:cTn>
                              </p:par>
                              <p:par>
                                <p:cTn id="236" presetID="22" presetClass="emph" presetSubtype="0" fill="hold" grpId="1" nodeType="withEffect">
                                  <p:stCondLst>
                                    <p:cond delay="0"/>
                                  </p:stCondLst>
                                  <p:childTnLst>
                                    <p:animClr clrSpc="hsl" dir="cw">
                                      <p:cBhvr override="childStyle">
                                        <p:cTn id="237" dur="1000" fill="hold"/>
                                        <p:tgtEl>
                                          <p:spTgt spid="36"/>
                                        </p:tgtEl>
                                        <p:attrNameLst>
                                          <p:attrName>style.color</p:attrName>
                                        </p:attrNameLst>
                                      </p:cBhvr>
                                      <p:by>
                                        <p:hsl h="-7200000" s="0" l="0"/>
                                      </p:by>
                                    </p:animClr>
                                    <p:animClr clrSpc="hsl" dir="cw">
                                      <p:cBhvr>
                                        <p:cTn id="238" dur="1000" fill="hold"/>
                                        <p:tgtEl>
                                          <p:spTgt spid="36"/>
                                        </p:tgtEl>
                                        <p:attrNameLst>
                                          <p:attrName>fillcolor</p:attrName>
                                        </p:attrNameLst>
                                      </p:cBhvr>
                                      <p:by>
                                        <p:hsl h="-7200000" s="0" l="0"/>
                                      </p:by>
                                    </p:animClr>
                                    <p:animClr clrSpc="hsl" dir="cw">
                                      <p:cBhvr>
                                        <p:cTn id="239" dur="1000" fill="hold"/>
                                        <p:tgtEl>
                                          <p:spTgt spid="36"/>
                                        </p:tgtEl>
                                        <p:attrNameLst>
                                          <p:attrName>stroke.color</p:attrName>
                                        </p:attrNameLst>
                                      </p:cBhvr>
                                      <p:by>
                                        <p:hsl h="-7200000" s="0" l="0"/>
                                      </p:by>
                                    </p:animClr>
                                    <p:set>
                                      <p:cBhvr>
                                        <p:cTn id="240" dur="1000" fill="hold"/>
                                        <p:tgtEl>
                                          <p:spTgt spid="36"/>
                                        </p:tgtEl>
                                        <p:attrNameLst>
                                          <p:attrName>fill.type</p:attrName>
                                        </p:attrNameLst>
                                      </p:cBhvr>
                                      <p:to>
                                        <p:strVal val="solid"/>
                                      </p:to>
                                    </p:set>
                                  </p:childTnLst>
                                  <p:subTnLst>
                                    <p:audio>
                                      <p:cMediaNode vol="100000">
                                        <p:cTn display="0" masterRel="sameClick">
                                          <p:stCondLst>
                                            <p:cond evt="begin" delay="0">
                                              <p:tn val="236"/>
                                            </p:cond>
                                          </p:stCondLst>
                                          <p:endCondLst>
                                            <p:cond evt="onStopAudio" delay="0">
                                              <p:tgtEl>
                                                <p:sldTgt/>
                                              </p:tgtEl>
                                            </p:cond>
                                          </p:endCondLst>
                                        </p:cTn>
                                        <p:tgtEl>
                                          <p:sndTgt r:embed="rId10" name="cashreg.wav"/>
                                        </p:tgtEl>
                                      </p:cMediaNode>
                                    </p:audio>
                                  </p:subTnLst>
                                </p:cTn>
                              </p:par>
                              <p:par>
                                <p:cTn id="241" presetID="22" presetClass="emph" presetSubtype="0" fill="hold" grpId="1" nodeType="withEffect">
                                  <p:stCondLst>
                                    <p:cond delay="0"/>
                                  </p:stCondLst>
                                  <p:childTnLst>
                                    <p:animClr clrSpc="hsl" dir="cw">
                                      <p:cBhvr override="childStyle">
                                        <p:cTn id="242" dur="1000" fill="hold"/>
                                        <p:tgtEl>
                                          <p:spTgt spid="43"/>
                                        </p:tgtEl>
                                        <p:attrNameLst>
                                          <p:attrName>style.color</p:attrName>
                                        </p:attrNameLst>
                                      </p:cBhvr>
                                      <p:by>
                                        <p:hsl h="-7200000" s="0" l="0"/>
                                      </p:by>
                                    </p:animClr>
                                    <p:animClr clrSpc="hsl" dir="cw">
                                      <p:cBhvr>
                                        <p:cTn id="243" dur="1000" fill="hold"/>
                                        <p:tgtEl>
                                          <p:spTgt spid="43"/>
                                        </p:tgtEl>
                                        <p:attrNameLst>
                                          <p:attrName>fillcolor</p:attrName>
                                        </p:attrNameLst>
                                      </p:cBhvr>
                                      <p:by>
                                        <p:hsl h="-7200000" s="0" l="0"/>
                                      </p:by>
                                    </p:animClr>
                                    <p:animClr clrSpc="hsl" dir="cw">
                                      <p:cBhvr>
                                        <p:cTn id="244" dur="1000" fill="hold"/>
                                        <p:tgtEl>
                                          <p:spTgt spid="43"/>
                                        </p:tgtEl>
                                        <p:attrNameLst>
                                          <p:attrName>stroke.color</p:attrName>
                                        </p:attrNameLst>
                                      </p:cBhvr>
                                      <p:by>
                                        <p:hsl h="-7200000" s="0" l="0"/>
                                      </p:by>
                                    </p:animClr>
                                    <p:set>
                                      <p:cBhvr>
                                        <p:cTn id="245" dur="1000" fill="hold"/>
                                        <p:tgtEl>
                                          <p:spTgt spid="43"/>
                                        </p:tgtEl>
                                        <p:attrNameLst>
                                          <p:attrName>fill.type</p:attrName>
                                        </p:attrNameLst>
                                      </p:cBhvr>
                                      <p:to>
                                        <p:strVal val="solid"/>
                                      </p:to>
                                    </p:set>
                                  </p:childTnLst>
                                  <p:subTnLst>
                                    <p:audio>
                                      <p:cMediaNode vol="100000">
                                        <p:cTn display="0" masterRel="sameClick">
                                          <p:stCondLst>
                                            <p:cond evt="begin" delay="0">
                                              <p:tn val="241"/>
                                            </p:cond>
                                          </p:stCondLst>
                                          <p:endCondLst>
                                            <p:cond evt="onStopAudio" delay="0">
                                              <p:tgtEl>
                                                <p:sldTgt/>
                                              </p:tgtEl>
                                            </p:cond>
                                          </p:endCondLst>
                                        </p:cTn>
                                        <p:tgtEl>
                                          <p:sndTgt r:embed="rId10" name="cashreg.wav"/>
                                        </p:tgtEl>
                                      </p:cMediaNode>
                                    </p:audio>
                                  </p:subTnLst>
                                </p:cTn>
                              </p:par>
                              <p:par>
                                <p:cTn id="246" presetID="22" presetClass="emph" presetSubtype="0" fill="hold" grpId="1" nodeType="withEffect">
                                  <p:stCondLst>
                                    <p:cond delay="0"/>
                                  </p:stCondLst>
                                  <p:childTnLst>
                                    <p:animClr clrSpc="hsl" dir="cw">
                                      <p:cBhvr override="childStyle">
                                        <p:cTn id="247" dur="1000" fill="hold"/>
                                        <p:tgtEl>
                                          <p:spTgt spid="39"/>
                                        </p:tgtEl>
                                        <p:attrNameLst>
                                          <p:attrName>style.color</p:attrName>
                                        </p:attrNameLst>
                                      </p:cBhvr>
                                      <p:by>
                                        <p:hsl h="-7200000" s="0" l="0"/>
                                      </p:by>
                                    </p:animClr>
                                    <p:animClr clrSpc="hsl" dir="cw">
                                      <p:cBhvr>
                                        <p:cTn id="248" dur="1000" fill="hold"/>
                                        <p:tgtEl>
                                          <p:spTgt spid="39"/>
                                        </p:tgtEl>
                                        <p:attrNameLst>
                                          <p:attrName>fillcolor</p:attrName>
                                        </p:attrNameLst>
                                      </p:cBhvr>
                                      <p:by>
                                        <p:hsl h="-7200000" s="0" l="0"/>
                                      </p:by>
                                    </p:animClr>
                                    <p:animClr clrSpc="hsl" dir="cw">
                                      <p:cBhvr>
                                        <p:cTn id="249" dur="1000" fill="hold"/>
                                        <p:tgtEl>
                                          <p:spTgt spid="39"/>
                                        </p:tgtEl>
                                        <p:attrNameLst>
                                          <p:attrName>stroke.color</p:attrName>
                                        </p:attrNameLst>
                                      </p:cBhvr>
                                      <p:by>
                                        <p:hsl h="-7200000" s="0" l="0"/>
                                      </p:by>
                                    </p:animClr>
                                    <p:set>
                                      <p:cBhvr>
                                        <p:cTn id="250" dur="1000" fill="hold"/>
                                        <p:tgtEl>
                                          <p:spTgt spid="39"/>
                                        </p:tgtEl>
                                        <p:attrNameLst>
                                          <p:attrName>fill.type</p:attrName>
                                        </p:attrNameLst>
                                      </p:cBhvr>
                                      <p:to>
                                        <p:strVal val="solid"/>
                                      </p:to>
                                    </p:set>
                                  </p:childTnLst>
                                  <p:subTnLst>
                                    <p:audio>
                                      <p:cMediaNode vol="100000">
                                        <p:cTn display="0" masterRel="sameClick">
                                          <p:stCondLst>
                                            <p:cond evt="begin" delay="0">
                                              <p:tn val="246"/>
                                            </p:cond>
                                          </p:stCondLst>
                                          <p:endCondLst>
                                            <p:cond evt="onStopAudio" delay="0">
                                              <p:tgtEl>
                                                <p:sldTgt/>
                                              </p:tgtEl>
                                            </p:cond>
                                          </p:endCondLst>
                                        </p:cTn>
                                        <p:tgtEl>
                                          <p:sndTgt r:embed="rId10" name="cashreg.wav"/>
                                        </p:tgtEl>
                                      </p:cMediaNode>
                                    </p:audio>
                                  </p:subTnLst>
                                </p:cTn>
                              </p:par>
                              <p:par>
                                <p:cTn id="251" presetID="37" presetClass="exit" presetSubtype="0" fill="hold" grpId="1" nodeType="withEffect">
                                  <p:stCondLst>
                                    <p:cond delay="0"/>
                                  </p:stCondLst>
                                  <p:childTnLst>
                                    <p:animEffect transition="out" filter="fade">
                                      <p:cBhvr>
                                        <p:cTn id="252" dur="1000"/>
                                        <p:tgtEl>
                                          <p:spTgt spid="37"/>
                                        </p:tgtEl>
                                      </p:cBhvr>
                                    </p:animEffect>
                                    <p:anim calcmode="lin" valueType="num">
                                      <p:cBhvr>
                                        <p:cTn id="253" dur="1000"/>
                                        <p:tgtEl>
                                          <p:spTgt spid="37"/>
                                        </p:tgtEl>
                                        <p:attrNameLst>
                                          <p:attrName>ppt_x</p:attrName>
                                        </p:attrNameLst>
                                      </p:cBhvr>
                                      <p:tavLst>
                                        <p:tav tm="0">
                                          <p:val>
                                            <p:strVal val="ppt_x"/>
                                          </p:val>
                                        </p:tav>
                                        <p:tav tm="100000">
                                          <p:val>
                                            <p:strVal val="ppt_x"/>
                                          </p:val>
                                        </p:tav>
                                      </p:tavLst>
                                    </p:anim>
                                    <p:anim calcmode="lin" valueType="num">
                                      <p:cBhvr>
                                        <p:cTn id="254" dur="100" decel="100000"/>
                                        <p:tgtEl>
                                          <p:spTgt spid="37"/>
                                        </p:tgtEl>
                                        <p:attrNameLst>
                                          <p:attrName>ppt_y</p:attrName>
                                        </p:attrNameLst>
                                      </p:cBhvr>
                                      <p:tavLst>
                                        <p:tav tm="0">
                                          <p:val>
                                            <p:strVal val="ppt_y"/>
                                          </p:val>
                                        </p:tav>
                                        <p:tav tm="100000">
                                          <p:val>
                                            <p:strVal val="ppt_y-.03"/>
                                          </p:val>
                                        </p:tav>
                                      </p:tavLst>
                                    </p:anim>
                                    <p:anim calcmode="lin" valueType="num">
                                      <p:cBhvr>
                                        <p:cTn id="255" dur="900" accel="100000">
                                          <p:stCondLst>
                                            <p:cond delay="100"/>
                                          </p:stCondLst>
                                        </p:cTn>
                                        <p:tgtEl>
                                          <p:spTgt spid="37"/>
                                        </p:tgtEl>
                                        <p:attrNameLst>
                                          <p:attrName>ppt_y</p:attrName>
                                        </p:attrNameLst>
                                      </p:cBhvr>
                                      <p:tavLst>
                                        <p:tav tm="0">
                                          <p:val>
                                            <p:strVal val="ppt_y"/>
                                          </p:val>
                                        </p:tav>
                                        <p:tav tm="100000">
                                          <p:val>
                                            <p:strVal val="ppt_y+1"/>
                                          </p:val>
                                        </p:tav>
                                      </p:tavLst>
                                    </p:anim>
                                    <p:set>
                                      <p:cBhvr>
                                        <p:cTn id="256" dur="1" fill="hold">
                                          <p:stCondLst>
                                            <p:cond delay="999"/>
                                          </p:stCondLst>
                                        </p:cTn>
                                        <p:tgtEl>
                                          <p:spTgt spid="37"/>
                                        </p:tgtEl>
                                        <p:attrNameLst>
                                          <p:attrName>style.visibility</p:attrName>
                                        </p:attrNameLst>
                                      </p:cBhvr>
                                      <p:to>
                                        <p:strVal val="hidden"/>
                                      </p:to>
                                    </p:set>
                                  </p:childTnLst>
                                  <p:subTnLst>
                                    <p:audio>
                                      <p:cMediaNode vol="100000">
                                        <p:cTn display="0" masterRel="sameClick">
                                          <p:stCondLst>
                                            <p:cond evt="begin" delay="0">
                                              <p:tn val="251"/>
                                            </p:cond>
                                          </p:stCondLst>
                                          <p:endCondLst>
                                            <p:cond evt="onStopAudio" delay="0">
                                              <p:tgtEl>
                                                <p:sldTgt/>
                                              </p:tgtEl>
                                            </p:cond>
                                          </p:endCondLst>
                                        </p:cTn>
                                        <p:tgtEl>
                                          <p:sndTgt r:embed="rId10" name="cashreg.wav"/>
                                        </p:tgtEl>
                                      </p:cMediaNode>
                                    </p:audio>
                                  </p:subTnLst>
                                </p:cTn>
                              </p:par>
                              <p:par>
                                <p:cTn id="257" presetID="37" presetClass="exit" presetSubtype="0" fill="hold" grpId="1" nodeType="withEffect">
                                  <p:stCondLst>
                                    <p:cond delay="0"/>
                                  </p:stCondLst>
                                  <p:childTnLst>
                                    <p:animEffect transition="out" filter="fade">
                                      <p:cBhvr>
                                        <p:cTn id="258" dur="1000"/>
                                        <p:tgtEl>
                                          <p:spTgt spid="45"/>
                                        </p:tgtEl>
                                      </p:cBhvr>
                                    </p:animEffect>
                                    <p:anim calcmode="lin" valueType="num">
                                      <p:cBhvr>
                                        <p:cTn id="259" dur="1000"/>
                                        <p:tgtEl>
                                          <p:spTgt spid="45"/>
                                        </p:tgtEl>
                                        <p:attrNameLst>
                                          <p:attrName>ppt_x</p:attrName>
                                        </p:attrNameLst>
                                      </p:cBhvr>
                                      <p:tavLst>
                                        <p:tav tm="0">
                                          <p:val>
                                            <p:strVal val="ppt_x"/>
                                          </p:val>
                                        </p:tav>
                                        <p:tav tm="100000">
                                          <p:val>
                                            <p:strVal val="ppt_x"/>
                                          </p:val>
                                        </p:tav>
                                      </p:tavLst>
                                    </p:anim>
                                    <p:anim calcmode="lin" valueType="num">
                                      <p:cBhvr>
                                        <p:cTn id="260" dur="100" decel="100000"/>
                                        <p:tgtEl>
                                          <p:spTgt spid="45"/>
                                        </p:tgtEl>
                                        <p:attrNameLst>
                                          <p:attrName>ppt_y</p:attrName>
                                        </p:attrNameLst>
                                      </p:cBhvr>
                                      <p:tavLst>
                                        <p:tav tm="0">
                                          <p:val>
                                            <p:strVal val="ppt_y"/>
                                          </p:val>
                                        </p:tav>
                                        <p:tav tm="100000">
                                          <p:val>
                                            <p:strVal val="ppt_y-.03"/>
                                          </p:val>
                                        </p:tav>
                                      </p:tavLst>
                                    </p:anim>
                                    <p:anim calcmode="lin" valueType="num">
                                      <p:cBhvr>
                                        <p:cTn id="261" dur="900" accel="100000">
                                          <p:stCondLst>
                                            <p:cond delay="100"/>
                                          </p:stCondLst>
                                        </p:cTn>
                                        <p:tgtEl>
                                          <p:spTgt spid="45"/>
                                        </p:tgtEl>
                                        <p:attrNameLst>
                                          <p:attrName>ppt_y</p:attrName>
                                        </p:attrNameLst>
                                      </p:cBhvr>
                                      <p:tavLst>
                                        <p:tav tm="0">
                                          <p:val>
                                            <p:strVal val="ppt_y"/>
                                          </p:val>
                                        </p:tav>
                                        <p:tav tm="100000">
                                          <p:val>
                                            <p:strVal val="ppt_y+1"/>
                                          </p:val>
                                        </p:tav>
                                      </p:tavLst>
                                    </p:anim>
                                    <p:set>
                                      <p:cBhvr>
                                        <p:cTn id="262" dur="1" fill="hold">
                                          <p:stCondLst>
                                            <p:cond delay="999"/>
                                          </p:stCondLst>
                                        </p:cTn>
                                        <p:tgtEl>
                                          <p:spTgt spid="45"/>
                                        </p:tgtEl>
                                        <p:attrNameLst>
                                          <p:attrName>style.visibility</p:attrName>
                                        </p:attrNameLst>
                                      </p:cBhvr>
                                      <p:to>
                                        <p:strVal val="hidden"/>
                                      </p:to>
                                    </p:set>
                                  </p:childTnLst>
                                  <p:subTnLst>
                                    <p:audio>
                                      <p:cMediaNode vol="100000">
                                        <p:cTn display="0" masterRel="sameClick">
                                          <p:stCondLst>
                                            <p:cond evt="begin" delay="0">
                                              <p:tn val="257"/>
                                            </p:cond>
                                          </p:stCondLst>
                                          <p:endCondLst>
                                            <p:cond evt="onStopAudio" delay="0">
                                              <p:tgtEl>
                                                <p:sldTgt/>
                                              </p:tgtEl>
                                            </p:cond>
                                          </p:endCondLst>
                                        </p:cTn>
                                        <p:tgtEl>
                                          <p:sndTgt r:embed="rId10" name="cashreg.wav"/>
                                        </p:tgtEl>
                                      </p:cMediaNode>
                                    </p:audio>
                                  </p:subTnLst>
                                </p:cTn>
                              </p:par>
                              <p:par>
                                <p:cTn id="263" presetID="37" presetClass="exit" presetSubtype="0" fill="hold" grpId="1" nodeType="withEffect">
                                  <p:stCondLst>
                                    <p:cond delay="0"/>
                                  </p:stCondLst>
                                  <p:childTnLst>
                                    <p:animEffect transition="out" filter="fade">
                                      <p:cBhvr>
                                        <p:cTn id="264" dur="1000"/>
                                        <p:tgtEl>
                                          <p:spTgt spid="41"/>
                                        </p:tgtEl>
                                      </p:cBhvr>
                                    </p:animEffect>
                                    <p:anim calcmode="lin" valueType="num">
                                      <p:cBhvr>
                                        <p:cTn id="265" dur="1000"/>
                                        <p:tgtEl>
                                          <p:spTgt spid="41"/>
                                        </p:tgtEl>
                                        <p:attrNameLst>
                                          <p:attrName>ppt_x</p:attrName>
                                        </p:attrNameLst>
                                      </p:cBhvr>
                                      <p:tavLst>
                                        <p:tav tm="0">
                                          <p:val>
                                            <p:strVal val="ppt_x"/>
                                          </p:val>
                                        </p:tav>
                                        <p:tav tm="100000">
                                          <p:val>
                                            <p:strVal val="ppt_x"/>
                                          </p:val>
                                        </p:tav>
                                      </p:tavLst>
                                    </p:anim>
                                    <p:anim calcmode="lin" valueType="num">
                                      <p:cBhvr>
                                        <p:cTn id="266" dur="100" decel="100000"/>
                                        <p:tgtEl>
                                          <p:spTgt spid="41"/>
                                        </p:tgtEl>
                                        <p:attrNameLst>
                                          <p:attrName>ppt_y</p:attrName>
                                        </p:attrNameLst>
                                      </p:cBhvr>
                                      <p:tavLst>
                                        <p:tav tm="0">
                                          <p:val>
                                            <p:strVal val="ppt_y"/>
                                          </p:val>
                                        </p:tav>
                                        <p:tav tm="100000">
                                          <p:val>
                                            <p:strVal val="ppt_y-.03"/>
                                          </p:val>
                                        </p:tav>
                                      </p:tavLst>
                                    </p:anim>
                                    <p:anim calcmode="lin" valueType="num">
                                      <p:cBhvr>
                                        <p:cTn id="267" dur="900" accel="100000">
                                          <p:stCondLst>
                                            <p:cond delay="100"/>
                                          </p:stCondLst>
                                        </p:cTn>
                                        <p:tgtEl>
                                          <p:spTgt spid="41"/>
                                        </p:tgtEl>
                                        <p:attrNameLst>
                                          <p:attrName>ppt_y</p:attrName>
                                        </p:attrNameLst>
                                      </p:cBhvr>
                                      <p:tavLst>
                                        <p:tav tm="0">
                                          <p:val>
                                            <p:strVal val="ppt_y"/>
                                          </p:val>
                                        </p:tav>
                                        <p:tav tm="100000">
                                          <p:val>
                                            <p:strVal val="ppt_y+1"/>
                                          </p:val>
                                        </p:tav>
                                      </p:tavLst>
                                    </p:anim>
                                    <p:set>
                                      <p:cBhvr>
                                        <p:cTn id="268" dur="1" fill="hold">
                                          <p:stCondLst>
                                            <p:cond delay="999"/>
                                          </p:stCondLst>
                                        </p:cTn>
                                        <p:tgtEl>
                                          <p:spTgt spid="41"/>
                                        </p:tgtEl>
                                        <p:attrNameLst>
                                          <p:attrName>style.visibility</p:attrName>
                                        </p:attrNameLst>
                                      </p:cBhvr>
                                      <p:to>
                                        <p:strVal val="hidden"/>
                                      </p:to>
                                    </p:set>
                                  </p:childTnLst>
                                  <p:subTnLst>
                                    <p:audio>
                                      <p:cMediaNode vol="100000">
                                        <p:cTn display="0" masterRel="sameClick">
                                          <p:stCondLst>
                                            <p:cond evt="begin" delay="0">
                                              <p:tn val="263"/>
                                            </p:cond>
                                          </p:stCondLst>
                                          <p:endCondLst>
                                            <p:cond evt="onStopAudio" delay="0">
                                              <p:tgtEl>
                                                <p:sldTgt/>
                                              </p:tgtEl>
                                            </p:cond>
                                          </p:endCondLst>
                                        </p:cTn>
                                        <p:tgtEl>
                                          <p:sndTgt r:embed="rId10" name="cashreg.wav"/>
                                        </p:tgtEl>
                                      </p:cMediaNode>
                                    </p:audio>
                                  </p:subTnLst>
                                </p:cTn>
                              </p:par>
                            </p:childTnLst>
                          </p:cTn>
                        </p:par>
                      </p:childTnLst>
                    </p:cTn>
                  </p:par>
                </p:childTnLst>
              </p:cTn>
              <p:nextCondLst>
                <p:cond evt="onClick" delay="0">
                  <p:tgtEl>
                    <p:spTgt spid="15"/>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2" grpId="0" animBg="1"/>
      <p:bldP spid="2" grpId="1" animBg="1"/>
      <p:bldP spid="36" grpId="0" animBg="1"/>
      <p:bldP spid="36" grpId="1" animBg="1"/>
      <p:bldP spid="37" grpId="0" animBg="1"/>
      <p:bldP spid="37" grpId="1" animBg="1"/>
      <p:bldP spid="38" grpId="0" animBg="1"/>
      <p:bldP spid="38" grpId="1" animBg="1"/>
      <p:bldP spid="4" grpId="0" animBg="1"/>
      <p:bldP spid="4" grpId="1" animBg="1"/>
      <p:bldP spid="39" grpId="0" animBg="1"/>
      <p:bldP spid="39" grpId="1" animBg="1"/>
      <p:bldP spid="40" grpId="0" animBg="1"/>
      <p:bldP spid="40" grpId="1" animBg="1"/>
      <p:bldP spid="41" grpId="0" animBg="1"/>
      <p:bldP spid="41" grpId="1" animBg="1"/>
      <p:bldP spid="42" grpId="0"/>
      <p:bldP spid="42" grpId="1"/>
      <p:bldP spid="43" grpId="0"/>
      <p:bldP spid="43" grpId="1"/>
      <p:bldP spid="44" grpId="0"/>
      <p:bldP spid="44" grpId="1"/>
      <p:bldP spid="45" grpId="0"/>
      <p:bldP spid="4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A7CAC77-B156-B688-7B39-6BAEEA7F205E}"/>
              </a:ext>
            </a:extLst>
          </p:cNvPr>
          <p:cNvSpPr/>
          <p:nvPr/>
        </p:nvSpPr>
        <p:spPr>
          <a:xfrm>
            <a:off x="3982002" y="153255"/>
            <a:ext cx="8097838" cy="1523602"/>
          </a:xfrm>
          <a:prstGeom prst="roundRect">
            <a:avLst/>
          </a:prstGeom>
          <a:solidFill>
            <a:srgbClr val="C00000"/>
          </a:solidFill>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r>
              <a:rPr lang="vi-VN" sz="2400" dirty="0">
                <a:solidFill>
                  <a:schemeClr val="bg1"/>
                </a:solidFill>
              </a:rPr>
              <a:t>Vì sao nói máu, nước mô, bạch huyết là môi trường trong của cơ thể.</a:t>
            </a:r>
            <a:endParaRPr kumimoji="0" lang="en-US" altLang="en-US" sz="2400" b="1" i="0" u="none" strike="noStrike" kern="1200" cap="none" spc="0" normalizeH="0" baseline="0" noProof="0" dirty="0">
              <a:ln>
                <a:noFill/>
              </a:ln>
              <a:solidFill>
                <a:schemeClr val="bg1"/>
              </a:solidFill>
              <a:effectLst/>
              <a:uLnTx/>
              <a:uFillTx/>
              <a:latin typeface="Calibri" panose="020F0502020204030204" pitchFamily="34" charset="0"/>
              <a:cs typeface="Times New Roman" panose="02020603050405020304" pitchFamily="18" charset="0"/>
            </a:endParaRPr>
          </a:p>
        </p:txBody>
      </p:sp>
      <p:grpSp>
        <p:nvGrpSpPr>
          <p:cNvPr id="5" name="Group 142">
            <a:extLst>
              <a:ext uri="{FF2B5EF4-FFF2-40B4-BE49-F238E27FC236}">
                <a16:creationId xmlns:a16="http://schemas.microsoft.com/office/drawing/2014/main" id="{B543308A-95D9-6864-974B-5AB810B4AE2C}"/>
              </a:ext>
            </a:extLst>
          </p:cNvPr>
          <p:cNvGrpSpPr>
            <a:grpSpLocks/>
          </p:cNvGrpSpPr>
          <p:nvPr/>
        </p:nvGrpSpPr>
        <p:grpSpPr bwMode="auto">
          <a:xfrm>
            <a:off x="954088" y="-455613"/>
            <a:ext cx="2284413" cy="3122613"/>
            <a:chOff x="819" y="1243"/>
            <a:chExt cx="454" cy="518"/>
          </a:xfrm>
        </p:grpSpPr>
        <p:grpSp>
          <p:nvGrpSpPr>
            <p:cNvPr id="78888" name="Group 143">
              <a:extLst>
                <a:ext uri="{FF2B5EF4-FFF2-40B4-BE49-F238E27FC236}">
                  <a16:creationId xmlns:a16="http://schemas.microsoft.com/office/drawing/2014/main" id="{E2DC67C4-F938-3726-3CB3-237B43CA79B6}"/>
                </a:ext>
              </a:extLst>
            </p:cNvPr>
            <p:cNvGrpSpPr>
              <a:grpSpLocks/>
            </p:cNvGrpSpPr>
            <p:nvPr/>
          </p:nvGrpSpPr>
          <p:grpSpPr bwMode="auto">
            <a:xfrm>
              <a:off x="819" y="1243"/>
              <a:ext cx="454" cy="518"/>
              <a:chOff x="192" y="1917"/>
              <a:chExt cx="1042" cy="1102"/>
            </a:xfrm>
          </p:grpSpPr>
          <p:pic>
            <p:nvPicPr>
              <p:cNvPr id="11" name="Picture 144" descr="light_shadow">
                <a:extLst>
                  <a:ext uri="{FF2B5EF4-FFF2-40B4-BE49-F238E27FC236}">
                    <a16:creationId xmlns:a16="http://schemas.microsoft.com/office/drawing/2014/main" id="{5753FF82-A3A3-B038-26FA-29921358B449}"/>
                  </a:ext>
                </a:extLst>
              </p:cNvPr>
              <p:cNvPicPr>
                <a:picLocks noChangeAspect="1" noChangeArrowheads="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5" descr="circuler_1">
                <a:extLst>
                  <a:ext uri="{FF2B5EF4-FFF2-40B4-BE49-F238E27FC236}">
                    <a16:creationId xmlns:a16="http://schemas.microsoft.com/office/drawing/2014/main" id="{4AF656F7-43E2-F537-A146-C22DBA638290}"/>
                  </a:ext>
                </a:extLst>
              </p:cNvPr>
              <p:cNvPicPr>
                <a:picLocks noChangeAspect="1" noChangeArrowheads="1"/>
              </p:cNvPicPr>
              <p:nvPr/>
            </p:nvPicPr>
            <p:blipFill>
              <a:blip r:embed="rId11">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46">
                <a:extLst>
                  <a:ext uri="{FF2B5EF4-FFF2-40B4-BE49-F238E27FC236}">
                    <a16:creationId xmlns:a16="http://schemas.microsoft.com/office/drawing/2014/main" id="{09F5E705-5DAA-ED8D-5468-F892985E4BCA}"/>
                  </a:ext>
                </a:extLst>
              </p:cNvPr>
              <p:cNvSpPr>
                <a:spLocks noChangeArrowheads="1"/>
              </p:cNvSpPr>
              <p:nvPr/>
            </p:nvSpPr>
            <p:spPr bwMode="gray">
              <a:xfrm>
                <a:off x="192" y="1917"/>
                <a:ext cx="1035" cy="1019"/>
              </a:xfrm>
              <a:prstGeom prst="ellipse">
                <a:avLst/>
              </a:prstGeom>
              <a:ln/>
            </p:spPr>
            <p:style>
              <a:lnRef idx="1">
                <a:schemeClr val="accent2"/>
              </a:lnRef>
              <a:fillRef idx="3">
                <a:schemeClr val="accent2"/>
              </a:fillRef>
              <a:effectRef idx="2">
                <a:schemeClr val="accent2"/>
              </a:effectRef>
              <a:fontRef idx="minor">
                <a:schemeClr val="lt1"/>
              </a:fontRef>
            </p:style>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9900" b="0" i="1" u="none" strike="noStrike" kern="0" cap="none" spc="0" normalizeH="0" baseline="0" noProof="0" dirty="0">
                    <a:ln>
                      <a:noFill/>
                    </a:ln>
                    <a:solidFill>
                      <a:srgbClr val="FFFFFF"/>
                    </a:solidFill>
                    <a:effectLst/>
                    <a:uLnTx/>
                    <a:uFillTx/>
                    <a:latin typeface="Arial" panose="020B0604020202020204" pitchFamily="34" charset="0"/>
                    <a:ea typeface="+mn-ea"/>
                    <a:cs typeface="+mn-cs"/>
                  </a:rPr>
                  <a:t>5</a:t>
                </a:r>
              </a:p>
            </p:txBody>
          </p:sp>
        </p:grpSp>
        <p:pic>
          <p:nvPicPr>
            <p:cNvPr id="10" name="Picture 147" descr="Picture2">
              <a:extLst>
                <a:ext uri="{FF2B5EF4-FFF2-40B4-BE49-F238E27FC236}">
                  <a16:creationId xmlns:a16="http://schemas.microsoft.com/office/drawing/2014/main" id="{388AAF65-2FAE-5961-D36E-8B743B77EAF7}"/>
                </a:ext>
              </a:extLst>
            </p:cNvPr>
            <p:cNvPicPr>
              <a:picLocks noChangeAspect="1" noChangeArrowheads="1"/>
            </p:cNvPicPr>
            <p:nvPr/>
          </p:nvPicPr>
          <p:blipFill>
            <a:blip r:embed="rId1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gray">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2822B96A-4DAE-8890-AE55-9EB0E43154C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0000" b="49512"/>
          <a:stretch/>
        </p:blipFill>
        <p:spPr>
          <a:xfrm>
            <a:off x="1603162" y="2006501"/>
            <a:ext cx="571352" cy="769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15B6924.wav">
            <a:hlinkClick r:id="" action="ppaction://media"/>
            <a:extLst>
              <a:ext uri="{FF2B5EF4-FFF2-40B4-BE49-F238E27FC236}">
                <a16:creationId xmlns:a16="http://schemas.microsoft.com/office/drawing/2014/main" id="{D16D5855-4E03-9D3B-5491-BBB10B16C498}"/>
              </a:ext>
            </a:extLst>
          </p:cNvPr>
          <p:cNvPicPr>
            <a:picLocks noChangeAspect="1"/>
          </p:cNvPicPr>
          <p:nvPr>
            <a:audioFile r:link="rId3"/>
            <p:extLst>
              <p:ext uri="{DAA4B4D4-6D71-4841-9C94-3DE7FCFB9230}">
                <p14:media xmlns:p14="http://schemas.microsoft.com/office/powerpoint/2010/main" r:embed="rId2"/>
              </p:ext>
            </p:extLst>
          </p:nvPr>
        </p:nvPicPr>
        <p:blipFill>
          <a:blip r:embed="rId14">
            <a:extLst>
              <a:ext uri="{28A0092B-C50C-407E-A947-70E740481C1C}">
                <a14:useLocalDpi xmlns:a14="http://schemas.microsoft.com/office/drawing/2010/main" val="0"/>
              </a:ext>
            </a:extLst>
          </a:blip>
          <a:srcRect/>
          <a:stretch>
            <a:fillRect/>
          </a:stretch>
        </p:blipFill>
        <p:spPr bwMode="auto">
          <a:xfrm>
            <a:off x="-1741488" y="3175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CECC3C83-4CF5-E454-D359-3AF1FF2597B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95650" y="280988"/>
            <a:ext cx="5905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212924.wav">
            <a:hlinkClick r:id="" action="ppaction://media"/>
            <a:extLst>
              <a:ext uri="{FF2B5EF4-FFF2-40B4-BE49-F238E27FC236}">
                <a16:creationId xmlns:a16="http://schemas.microsoft.com/office/drawing/2014/main" id="{394190E8-F893-C9FA-7A0E-A19A8B2350F5}"/>
              </a:ext>
            </a:extLst>
          </p:cNvPr>
          <p:cNvPicPr>
            <a:picLocks noChangeAspect="1"/>
          </p:cNvPicPr>
          <p:nvPr>
            <a:audioFile r:link="rId5"/>
            <p:extLst>
              <p:ext uri="{DAA4B4D4-6D71-4841-9C94-3DE7FCFB9230}">
                <p14:media xmlns:p14="http://schemas.microsoft.com/office/powerpoint/2010/main" r:embed="rId4"/>
              </p:ext>
            </p:extLst>
          </p:nvPr>
        </p:nvPicPr>
        <p:blipFill>
          <a:blip r:embed="rId14">
            <a:extLst>
              <a:ext uri="{28A0092B-C50C-407E-A947-70E740481C1C}">
                <a14:useLocalDpi xmlns:a14="http://schemas.microsoft.com/office/drawing/2010/main" val="0"/>
              </a:ext>
            </a:extLst>
          </a:blip>
          <a:srcRect/>
          <a:stretch>
            <a:fillRect/>
          </a:stretch>
        </p:blipFill>
        <p:spPr bwMode="auto">
          <a:xfrm>
            <a:off x="-1611313" y="1066801"/>
            <a:ext cx="411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7086BDFF-B611-FBE1-419A-66A8F1016483}"/>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4E4816E1-721B-F948-B690-9F29991CF2F1}"/>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C8FB0BAD-894A-EF5E-DB81-79AF2DB7584B}"/>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04B1FA0C-AB07-82C9-EC03-C40197BDBFB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631E9B31-B74E-B484-F32C-C905E6B64276}"/>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D2A00139-5471-E498-C133-A177E6933CCB}"/>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E5584073-1677-9C65-1813-CCB7DF81BCA9}"/>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06</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DE7CA18D-7896-6793-7E38-1A5DA6F6927A}"/>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07</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21BD134B-6EF9-4DE0-C753-A5D33DB23418}"/>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08</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D2FD8DEF-DB5E-D579-186C-B8A04138E2D4}"/>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09</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32942D60-34DC-A62D-EB63-1B5A972A1480}"/>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10</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DAD73F74-873A-5333-55E4-F1EA99C02691}"/>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11</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F3F82070-916A-E2BA-8C4E-A627D9B87180}"/>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12</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25D0E802-8816-5BD6-CDD6-6726A746899B}"/>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13</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4FEFC169-DF87-BC49-B155-CA24B3579ADE}"/>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14</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4" name="TextBox 33">
            <a:extLst>
              <a:ext uri="{FF2B5EF4-FFF2-40B4-BE49-F238E27FC236}">
                <a16:creationId xmlns:a16="http://schemas.microsoft.com/office/drawing/2014/main" id="{16391FFE-1535-484B-8AF9-097D8F81DB7A}"/>
              </a:ext>
            </a:extLst>
          </p:cNvPr>
          <p:cNvSpPr txBox="1"/>
          <p:nvPr/>
        </p:nvSpPr>
        <p:spPr>
          <a:xfrm>
            <a:off x="3071814" y="915989"/>
            <a:ext cx="966787" cy="2206625"/>
          </a:xfrm>
          <a:prstGeom prst="flowChartConnector">
            <a:avLst/>
          </a:prstGeom>
          <a:solidFill>
            <a:sysClr val="window" lastClr="FFFFFF"/>
          </a:solidFill>
          <a:ln w="25400" cap="flat" cmpd="sng" algn="ctr">
            <a:noFill/>
            <a:prstDash val="solid"/>
          </a:ln>
          <a:effectLst/>
        </p:spPr>
        <p:txBody>
          <a:bodyPr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0" cap="none" spc="0" normalizeH="0" baseline="0" noProof="0">
                <a:ln>
                  <a:noFill/>
                </a:ln>
                <a:solidFill>
                  <a:sysClr val="windowText" lastClr="000000"/>
                </a:solidFill>
                <a:effectLst/>
                <a:uLnTx/>
                <a:uFillTx/>
                <a:latin typeface="Calibri"/>
                <a:ea typeface="+mn-ea"/>
                <a:cs typeface="+mn-cs"/>
              </a:rPr>
              <a:t>15</a:t>
            </a:r>
            <a:endParaRPr kumimoji="0" lang="vi-VN" sz="4799" b="1"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5" name="Donut 34">
            <a:extLst>
              <a:ext uri="{FF2B5EF4-FFF2-40B4-BE49-F238E27FC236}">
                <a16:creationId xmlns:a16="http://schemas.microsoft.com/office/drawing/2014/main" id="{1FA021F8-6708-FBCF-579F-5B8F81E99046}"/>
              </a:ext>
            </a:extLst>
          </p:cNvPr>
          <p:cNvSpPr/>
          <p:nvPr/>
        </p:nvSpPr>
        <p:spPr>
          <a:xfrm>
            <a:off x="3071814" y="1371600"/>
            <a:ext cx="966787" cy="129540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3999"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 name="Isosceles Triangle 1">
            <a:extLst>
              <a:ext uri="{FF2B5EF4-FFF2-40B4-BE49-F238E27FC236}">
                <a16:creationId xmlns:a16="http://schemas.microsoft.com/office/drawing/2014/main" id="{6D87027C-B6B8-3839-225E-BA6A25FC7E19}"/>
              </a:ext>
            </a:extLst>
          </p:cNvPr>
          <p:cNvSpPr/>
          <p:nvPr/>
        </p:nvSpPr>
        <p:spPr>
          <a:xfrm rot="5400000">
            <a:off x="1604963" y="3025776"/>
            <a:ext cx="906463" cy="563562"/>
          </a:xfrm>
          <a:prstGeom prst="triangl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D02EDFEB-9199-DCA7-D38F-734187B1EB57}"/>
              </a:ext>
            </a:extLst>
          </p:cNvPr>
          <p:cNvSpPr/>
          <p:nvPr/>
        </p:nvSpPr>
        <p:spPr>
          <a:xfrm rot="5400000">
            <a:off x="1604169" y="4004469"/>
            <a:ext cx="908050" cy="563562"/>
          </a:xfrm>
          <a:prstGeom prst="triangl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8CE39D20-0BFE-F8AC-14E7-8911CD9858AD}"/>
              </a:ext>
            </a:extLst>
          </p:cNvPr>
          <p:cNvSpPr/>
          <p:nvPr/>
        </p:nvSpPr>
        <p:spPr>
          <a:xfrm rot="5400000">
            <a:off x="1604963" y="6045201"/>
            <a:ext cx="906463" cy="563562"/>
          </a:xfrm>
          <a:prstGeom prst="triangle">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7">
            <a:extLst>
              <a:ext uri="{FF2B5EF4-FFF2-40B4-BE49-F238E27FC236}">
                <a16:creationId xmlns:a16="http://schemas.microsoft.com/office/drawing/2014/main" id="{AB5CA0C9-EDD1-C0C4-AA20-235A78AC8832}"/>
              </a:ext>
            </a:extLst>
          </p:cNvPr>
          <p:cNvSpPr/>
          <p:nvPr/>
        </p:nvSpPr>
        <p:spPr>
          <a:xfrm rot="5400000">
            <a:off x="1604963" y="5022851"/>
            <a:ext cx="906463" cy="563562"/>
          </a:xfrm>
          <a:prstGeom prst="triangl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1960E150-B935-6870-971C-5CAFE6487D3A}"/>
              </a:ext>
            </a:extLst>
          </p:cNvPr>
          <p:cNvSpPr/>
          <p:nvPr/>
        </p:nvSpPr>
        <p:spPr>
          <a:xfrm>
            <a:off x="2339974" y="2534438"/>
            <a:ext cx="9739865" cy="1218414"/>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lang="vi-VN" sz="2400" dirty="0">
                <a:solidFill>
                  <a:schemeClr val="bg1"/>
                </a:solidFill>
              </a:rPr>
              <a:t>Nhờ máu, nước mô, bạch huyết trong cơ thể mà tế bào và môi trường ngoài </a:t>
            </a:r>
            <a:r>
              <a:rPr lang="en-US" sz="2400" dirty="0">
                <a:solidFill>
                  <a:schemeClr val="bg1"/>
                </a:solidFill>
              </a:rPr>
              <a:t> </a:t>
            </a:r>
            <a:r>
              <a:rPr lang="vi-VN" sz="2400" dirty="0">
                <a:solidFill>
                  <a:schemeClr val="bg1"/>
                </a:solidFill>
              </a:rPr>
              <a:t>liên hệ thường xuyên với nhau trong quá trình trao đổi các chất dinh dưỡng, O2, CO2 và các chất thải.</a:t>
            </a:r>
            <a:endParaRPr kumimoji="0" lang="en-US" altLang="en-US" sz="2400" i="0" u="none" strike="noStrike" kern="1200" cap="none" spc="0" normalizeH="0" baseline="0" noProof="0" dirty="0">
              <a:ln>
                <a:noFill/>
              </a:ln>
              <a:solidFill>
                <a:schemeClr val="bg1"/>
              </a:solidFill>
              <a:effectLst/>
              <a:uLnTx/>
              <a:uFillTx/>
              <a:latin typeface="Calibri" panose="020F0502020204030204" pitchFamily="34" charset="0"/>
              <a:cs typeface="Times New Roman" panose="02020603050405020304" pitchFamily="18" charset="0"/>
            </a:endParaRPr>
          </a:p>
        </p:txBody>
      </p:sp>
      <p:sp>
        <p:nvSpPr>
          <p:cNvPr id="39" name="Rounded Rectangle 38">
            <a:extLst>
              <a:ext uri="{FF2B5EF4-FFF2-40B4-BE49-F238E27FC236}">
                <a16:creationId xmlns:a16="http://schemas.microsoft.com/office/drawing/2014/main" id="{7678756B-F48C-AC48-B229-FA6512AF5DAD}"/>
              </a:ext>
            </a:extLst>
          </p:cNvPr>
          <p:cNvSpPr/>
          <p:nvPr/>
        </p:nvSpPr>
        <p:spPr>
          <a:xfrm>
            <a:off x="2349501" y="3810000"/>
            <a:ext cx="9739865" cy="9525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kumimoji="0" lang="en-US" altLang="en-US" sz="2400" b="0" i="0" u="none" strike="noStrike" kern="1200" cap="none" spc="0" normalizeH="0" baseline="0" noProof="0" dirty="0">
                <a:ln>
                  <a:noFill/>
                </a:ln>
                <a:solidFill>
                  <a:schemeClr val="bg1"/>
                </a:solidFill>
                <a:effectLst/>
                <a:uLnTx/>
                <a:uFillTx/>
                <a:latin typeface="Calibri" panose="020F0502020204030204" pitchFamily="34" charset="0"/>
              </a:rPr>
              <a:t> </a:t>
            </a:r>
            <a:r>
              <a:rPr lang="vi-VN" sz="2400" dirty="0">
                <a:solidFill>
                  <a:schemeClr val="bg1"/>
                </a:solidFill>
              </a:rPr>
              <a:t>Vì tế bào chỉ có thể tiến hành quá trình trao đổi chất với môi trường ngoài nhờ máu, nước mô, bạch huyết.</a:t>
            </a:r>
            <a:r>
              <a:rPr kumimoji="0" lang="en-US" altLang="en-US" sz="2400" b="0" i="0" u="none" strike="noStrike" kern="1200" cap="none" spc="0" normalizeH="0" baseline="0" noProof="0" dirty="0">
                <a:ln>
                  <a:noFill/>
                </a:ln>
                <a:solidFill>
                  <a:schemeClr val="bg1"/>
                </a:solidFill>
                <a:effectLst/>
                <a:uLnTx/>
                <a:uFillTx/>
                <a:latin typeface="Calibri" panose="020F0502020204030204" pitchFamily="34" charset="0"/>
              </a:rPr>
              <a:t> </a:t>
            </a:r>
            <a:endParaRPr kumimoji="0" lang="en-US" altLang="en-US" sz="2400" b="1" i="0" u="none" strike="noStrike" kern="1200" cap="none" spc="0" normalizeH="0" baseline="0" noProof="0" dirty="0">
              <a:ln>
                <a:noFill/>
              </a:ln>
              <a:solidFill>
                <a:schemeClr val="bg1"/>
              </a:solidFill>
              <a:effectLst/>
              <a:uLnTx/>
              <a:uFillTx/>
              <a:latin typeface="Calibri" panose="020F0502020204030204" pitchFamily="34" charset="0"/>
              <a:cs typeface="Times New Roman" panose="02020603050405020304" pitchFamily="18" charset="0"/>
            </a:endParaRPr>
          </a:p>
        </p:txBody>
      </p:sp>
      <p:sp>
        <p:nvSpPr>
          <p:cNvPr id="40" name="Rounded Rectangle 39">
            <a:extLst>
              <a:ext uri="{FF2B5EF4-FFF2-40B4-BE49-F238E27FC236}">
                <a16:creationId xmlns:a16="http://schemas.microsoft.com/office/drawing/2014/main" id="{3D9799D2-D027-3148-17D1-C8DB7FD737C9}"/>
              </a:ext>
            </a:extLst>
          </p:cNvPr>
          <p:cNvSpPr/>
          <p:nvPr/>
        </p:nvSpPr>
        <p:spPr>
          <a:xfrm>
            <a:off x="2349501" y="4827589"/>
            <a:ext cx="9510427" cy="954087"/>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lang="vi-VN" sz="2400" dirty="0">
                <a:solidFill>
                  <a:schemeClr val="bg1"/>
                </a:solidFill>
              </a:rPr>
              <a:t>Vì máu, nước mô, bạch huyết là nơi tế bào tiến hành quá trình trao đổi chất.</a:t>
            </a:r>
            <a:r>
              <a:rPr kumimoji="0" lang="en-US" altLang="en-US" sz="2400" b="0" i="0" u="none" strike="noStrike" kern="1200" cap="none" spc="0" normalizeH="0" baseline="0" noProof="0" dirty="0">
                <a:ln>
                  <a:noFill/>
                </a:ln>
                <a:solidFill>
                  <a:schemeClr val="bg1"/>
                </a:solidFill>
                <a:effectLst/>
                <a:uLnTx/>
                <a:uFillTx/>
                <a:latin typeface="Calibri" panose="020F0502020204030204" pitchFamily="34" charset="0"/>
              </a:rPr>
              <a:t> </a:t>
            </a:r>
            <a:endPar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1" name="Rounded Rectangle 40">
            <a:extLst>
              <a:ext uri="{FF2B5EF4-FFF2-40B4-BE49-F238E27FC236}">
                <a16:creationId xmlns:a16="http://schemas.microsoft.com/office/drawing/2014/main" id="{73DE21CE-5138-7C7A-9C12-70A3EB4975CB}"/>
              </a:ext>
            </a:extLst>
          </p:cNvPr>
          <p:cNvSpPr/>
          <p:nvPr/>
        </p:nvSpPr>
        <p:spPr>
          <a:xfrm>
            <a:off x="2349501" y="5832475"/>
            <a:ext cx="9112030" cy="952500"/>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r>
              <a:rPr lang="vi-VN" sz="2400" dirty="0">
                <a:solidFill>
                  <a:schemeClr val="bg1"/>
                </a:solidFill>
              </a:rPr>
              <a:t>Vì máu, nước mô, bạch huyết ở bên trong cơ thể.</a:t>
            </a:r>
            <a:endPar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143075D8-12B9-6F4C-3AD6-D5FE1EBBB318}"/>
              </a:ext>
            </a:extLst>
          </p:cNvPr>
          <p:cNvSpPr txBox="1"/>
          <p:nvPr/>
        </p:nvSpPr>
        <p:spPr>
          <a:xfrm>
            <a:off x="1754189" y="2990851"/>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A</a:t>
            </a:r>
          </a:p>
        </p:txBody>
      </p:sp>
      <p:sp>
        <p:nvSpPr>
          <p:cNvPr id="43" name="TextBox 42">
            <a:extLst>
              <a:ext uri="{FF2B5EF4-FFF2-40B4-BE49-F238E27FC236}">
                <a16:creationId xmlns:a16="http://schemas.microsoft.com/office/drawing/2014/main" id="{F25F8F6C-06BF-53B1-800F-A283F3B9AD54}"/>
              </a:ext>
            </a:extLst>
          </p:cNvPr>
          <p:cNvSpPr txBox="1"/>
          <p:nvPr/>
        </p:nvSpPr>
        <p:spPr>
          <a:xfrm>
            <a:off x="1741489" y="3962400"/>
            <a:ext cx="320675" cy="647700"/>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B</a:t>
            </a:r>
          </a:p>
        </p:txBody>
      </p:sp>
      <p:sp>
        <p:nvSpPr>
          <p:cNvPr id="44" name="TextBox 43">
            <a:extLst>
              <a:ext uri="{FF2B5EF4-FFF2-40B4-BE49-F238E27FC236}">
                <a16:creationId xmlns:a16="http://schemas.microsoft.com/office/drawing/2014/main" id="{DE2C8670-7640-8E63-A613-D49C15A65EDB}"/>
              </a:ext>
            </a:extLst>
          </p:cNvPr>
          <p:cNvSpPr txBox="1"/>
          <p:nvPr/>
        </p:nvSpPr>
        <p:spPr>
          <a:xfrm>
            <a:off x="1728789" y="498157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C</a:t>
            </a:r>
          </a:p>
        </p:txBody>
      </p:sp>
      <p:sp>
        <p:nvSpPr>
          <p:cNvPr id="45" name="TextBox 44">
            <a:extLst>
              <a:ext uri="{FF2B5EF4-FFF2-40B4-BE49-F238E27FC236}">
                <a16:creationId xmlns:a16="http://schemas.microsoft.com/office/drawing/2014/main" id="{C69E4C05-0938-CF18-5ECA-C4DED5E123AB}"/>
              </a:ext>
            </a:extLst>
          </p:cNvPr>
          <p:cNvSpPr txBox="1"/>
          <p:nvPr/>
        </p:nvSpPr>
        <p:spPr>
          <a:xfrm>
            <a:off x="1754189" y="6003926"/>
            <a:ext cx="320675" cy="646113"/>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D</a:t>
            </a:r>
          </a:p>
        </p:txBody>
      </p:sp>
      <p:pic>
        <p:nvPicPr>
          <p:cNvPr id="78887" name="Đồ họa 45" descr="Cuốn sách đang mở">
            <a:hlinkClick r:id="" action="ppaction://noaction"/>
            <a:extLst>
              <a:ext uri="{FF2B5EF4-FFF2-40B4-BE49-F238E27FC236}">
                <a16:creationId xmlns:a16="http://schemas.microsoft.com/office/drawing/2014/main" id="{CD794C54-D481-DF97-D5A4-40C651CDFA9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53150" y="1741488"/>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hlinkClick r:id="rId17" action="ppaction://hlinksldjump"/>
            <a:extLst>
              <a:ext uri="{FF2B5EF4-FFF2-40B4-BE49-F238E27FC236}">
                <a16:creationId xmlns:a16="http://schemas.microsoft.com/office/drawing/2014/main" id="{9567F16F-9E95-DDE4-2D3E-044006828152}"/>
              </a:ext>
            </a:extLst>
          </p:cNvPr>
          <p:cNvSpPr/>
          <p:nvPr/>
        </p:nvSpPr>
        <p:spPr>
          <a:xfrm>
            <a:off x="11492077" y="5932691"/>
            <a:ext cx="664143" cy="671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6"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ircle(in)">
                                      <p:cBhvr>
                                        <p:cTn id="9" dur="125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125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750"/>
                                        <p:tgtEl>
                                          <p:spTgt spid="6"/>
                                        </p:tgtEl>
                                      </p:cBhvr>
                                    </p:animEffect>
                                  </p:childTnLst>
                                </p:cTn>
                              </p:par>
                              <p:par>
                                <p:cTn id="16" presetID="21"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30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750" fill="hold"/>
                                        <p:tgtEl>
                                          <p:spTgt spid="2"/>
                                        </p:tgtEl>
                                        <p:attrNameLst>
                                          <p:attrName>ppt_x</p:attrName>
                                        </p:attrNameLst>
                                      </p:cBhvr>
                                      <p:tavLst>
                                        <p:tav tm="0">
                                          <p:val>
                                            <p:strVal val="0-#ppt_w/2"/>
                                          </p:val>
                                        </p:tav>
                                        <p:tav tm="100000">
                                          <p:val>
                                            <p:strVal val="#ppt_x"/>
                                          </p:val>
                                        </p:tav>
                                      </p:tavLst>
                                    </p:anim>
                                    <p:anim calcmode="lin" valueType="num">
                                      <p:cBhvr additive="base">
                                        <p:cTn id="24" dur="75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750" fill="hold"/>
                                        <p:tgtEl>
                                          <p:spTgt spid="42"/>
                                        </p:tgtEl>
                                        <p:attrNameLst>
                                          <p:attrName>ppt_x</p:attrName>
                                        </p:attrNameLst>
                                      </p:cBhvr>
                                      <p:tavLst>
                                        <p:tav tm="0">
                                          <p:val>
                                            <p:strVal val="0-#ppt_w/2"/>
                                          </p:val>
                                        </p:tav>
                                        <p:tav tm="100000">
                                          <p:val>
                                            <p:strVal val="#ppt_x"/>
                                          </p:val>
                                        </p:tav>
                                      </p:tavLst>
                                    </p:anim>
                                    <p:anim calcmode="lin" valueType="num">
                                      <p:cBhvr additive="base">
                                        <p:cTn id="28" dur="750" fill="hold"/>
                                        <p:tgtEl>
                                          <p:spTgt spid="42"/>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75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250"/>
                                        <p:tgtEl>
                                          <p:spTgt spid="4"/>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7" name="bomb.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750" fill="hold"/>
                                        <p:tgtEl>
                                          <p:spTgt spid="36"/>
                                        </p:tgtEl>
                                        <p:attrNameLst>
                                          <p:attrName>ppt_x</p:attrName>
                                        </p:attrNameLst>
                                      </p:cBhvr>
                                      <p:tavLst>
                                        <p:tav tm="0">
                                          <p:val>
                                            <p:strVal val="0-#ppt_w/2"/>
                                          </p:val>
                                        </p:tav>
                                        <p:tav tm="100000">
                                          <p:val>
                                            <p:strVal val="#ppt_x"/>
                                          </p:val>
                                        </p:tav>
                                      </p:tavLst>
                                    </p:anim>
                                    <p:anim calcmode="lin" valueType="num">
                                      <p:cBhvr additive="base">
                                        <p:cTn id="37" dur="750" fill="hold"/>
                                        <p:tgtEl>
                                          <p:spTgt spid="3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750" fill="hold"/>
                                        <p:tgtEl>
                                          <p:spTgt spid="43"/>
                                        </p:tgtEl>
                                        <p:attrNameLst>
                                          <p:attrName>ppt_x</p:attrName>
                                        </p:attrNameLst>
                                      </p:cBhvr>
                                      <p:tavLst>
                                        <p:tav tm="0">
                                          <p:val>
                                            <p:strVal val="0-#ppt_w/2"/>
                                          </p:val>
                                        </p:tav>
                                        <p:tav tm="100000">
                                          <p:val>
                                            <p:strVal val="#ppt_x"/>
                                          </p:val>
                                        </p:tav>
                                      </p:tavLst>
                                    </p:anim>
                                    <p:anim calcmode="lin" valueType="num">
                                      <p:cBhvr additive="base">
                                        <p:cTn id="41" dur="750" fill="hold"/>
                                        <p:tgtEl>
                                          <p:spTgt spid="43"/>
                                        </p:tgtEl>
                                        <p:attrNameLst>
                                          <p:attrName>ppt_y</p:attrName>
                                        </p:attrNameLst>
                                      </p:cBhvr>
                                      <p:tavLst>
                                        <p:tav tm="0">
                                          <p:val>
                                            <p:strVal val="#ppt_y"/>
                                          </p:val>
                                        </p:tav>
                                        <p:tav tm="100000">
                                          <p:val>
                                            <p:strVal val="#ppt_y"/>
                                          </p:val>
                                        </p:tav>
                                      </p:tavLst>
                                    </p:anim>
                                  </p:childTnLst>
                                </p:cTn>
                              </p:par>
                              <p:par>
                                <p:cTn id="42" presetID="22" presetClass="entr" presetSubtype="8" fill="hold" grpId="0" nodeType="withEffect">
                                  <p:stCondLst>
                                    <p:cond delay="75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1250"/>
                                        <p:tgtEl>
                                          <p:spTgt spid="39"/>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7" name="bomb.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750" fill="hold"/>
                                        <p:tgtEl>
                                          <p:spTgt spid="38"/>
                                        </p:tgtEl>
                                        <p:attrNameLst>
                                          <p:attrName>ppt_x</p:attrName>
                                        </p:attrNameLst>
                                      </p:cBhvr>
                                      <p:tavLst>
                                        <p:tav tm="0">
                                          <p:val>
                                            <p:strVal val="0-#ppt_w/2"/>
                                          </p:val>
                                        </p:tav>
                                        <p:tav tm="100000">
                                          <p:val>
                                            <p:strVal val="#ppt_x"/>
                                          </p:val>
                                        </p:tav>
                                      </p:tavLst>
                                    </p:anim>
                                    <p:anim calcmode="lin" valueType="num">
                                      <p:cBhvr additive="base">
                                        <p:cTn id="50" dur="75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750" fill="hold"/>
                                        <p:tgtEl>
                                          <p:spTgt spid="44"/>
                                        </p:tgtEl>
                                        <p:attrNameLst>
                                          <p:attrName>ppt_x</p:attrName>
                                        </p:attrNameLst>
                                      </p:cBhvr>
                                      <p:tavLst>
                                        <p:tav tm="0">
                                          <p:val>
                                            <p:strVal val="0-#ppt_w/2"/>
                                          </p:val>
                                        </p:tav>
                                        <p:tav tm="100000">
                                          <p:val>
                                            <p:strVal val="#ppt_x"/>
                                          </p:val>
                                        </p:tav>
                                      </p:tavLst>
                                    </p:anim>
                                    <p:anim calcmode="lin" valueType="num">
                                      <p:cBhvr additive="base">
                                        <p:cTn id="54" dur="750" fill="hold"/>
                                        <p:tgtEl>
                                          <p:spTgt spid="44"/>
                                        </p:tgtEl>
                                        <p:attrNameLst>
                                          <p:attrName>ppt_y</p:attrName>
                                        </p:attrNameLst>
                                      </p:cBhvr>
                                      <p:tavLst>
                                        <p:tav tm="0">
                                          <p:val>
                                            <p:strVal val="#ppt_y"/>
                                          </p:val>
                                        </p:tav>
                                        <p:tav tm="100000">
                                          <p:val>
                                            <p:strVal val="#ppt_y"/>
                                          </p:val>
                                        </p:tav>
                                      </p:tavLst>
                                    </p:anim>
                                  </p:childTnLst>
                                </p:cTn>
                              </p:par>
                              <p:par>
                                <p:cTn id="55" presetID="22" presetClass="entr" presetSubtype="8" fill="hold" grpId="0" nodeType="withEffect">
                                  <p:stCondLst>
                                    <p:cond delay="75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1250"/>
                                        <p:tgtEl>
                                          <p:spTgt spid="40"/>
                                        </p:tgtEl>
                                      </p:cBhvr>
                                    </p:animEffect>
                                  </p:childTnLst>
                                  <p:subTnLst>
                                    <p:audio>
                                      <p:cMediaNode vol="100000">
                                        <p:cTn display="0" masterRel="sameClick">
                                          <p:stCondLst>
                                            <p:cond evt="begin" delay="0">
                                              <p:tn val="55"/>
                                            </p:cond>
                                          </p:stCondLst>
                                          <p:endCondLst>
                                            <p:cond evt="onStopAudio" delay="0">
                                              <p:tgtEl>
                                                <p:sldTgt/>
                                              </p:tgtEl>
                                            </p:cond>
                                          </p:endCondLst>
                                        </p:cTn>
                                        <p:tgtEl>
                                          <p:sndTgt r:embed="rId7" name="bomb.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750" fill="hold"/>
                                        <p:tgtEl>
                                          <p:spTgt spid="37"/>
                                        </p:tgtEl>
                                        <p:attrNameLst>
                                          <p:attrName>ppt_x</p:attrName>
                                        </p:attrNameLst>
                                      </p:cBhvr>
                                      <p:tavLst>
                                        <p:tav tm="0">
                                          <p:val>
                                            <p:strVal val="0-#ppt_w/2"/>
                                          </p:val>
                                        </p:tav>
                                        <p:tav tm="100000">
                                          <p:val>
                                            <p:strVal val="#ppt_x"/>
                                          </p:val>
                                        </p:tav>
                                      </p:tavLst>
                                    </p:anim>
                                    <p:anim calcmode="lin" valueType="num">
                                      <p:cBhvr additive="base">
                                        <p:cTn id="63" dur="750" fill="hold"/>
                                        <p:tgtEl>
                                          <p:spTgt spid="37"/>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750" fill="hold"/>
                                        <p:tgtEl>
                                          <p:spTgt spid="45"/>
                                        </p:tgtEl>
                                        <p:attrNameLst>
                                          <p:attrName>ppt_x</p:attrName>
                                        </p:attrNameLst>
                                      </p:cBhvr>
                                      <p:tavLst>
                                        <p:tav tm="0">
                                          <p:val>
                                            <p:strVal val="0-#ppt_w/2"/>
                                          </p:val>
                                        </p:tav>
                                        <p:tav tm="100000">
                                          <p:val>
                                            <p:strVal val="#ppt_x"/>
                                          </p:val>
                                        </p:tav>
                                      </p:tavLst>
                                    </p:anim>
                                    <p:anim calcmode="lin" valueType="num">
                                      <p:cBhvr additive="base">
                                        <p:cTn id="67" dur="750" fill="hold"/>
                                        <p:tgtEl>
                                          <p:spTgt spid="45"/>
                                        </p:tgtEl>
                                        <p:attrNameLst>
                                          <p:attrName>ppt_y</p:attrName>
                                        </p:attrNameLst>
                                      </p:cBhvr>
                                      <p:tavLst>
                                        <p:tav tm="0">
                                          <p:val>
                                            <p:strVal val="#ppt_y"/>
                                          </p:val>
                                        </p:tav>
                                        <p:tav tm="100000">
                                          <p:val>
                                            <p:strVal val="#ppt_y"/>
                                          </p:val>
                                        </p:tav>
                                      </p:tavLst>
                                    </p:anim>
                                  </p:childTnLst>
                                </p:cTn>
                              </p:par>
                              <p:par>
                                <p:cTn id="68" presetID="22" presetClass="entr" presetSubtype="8" fill="hold" grpId="0" nodeType="withEffect">
                                  <p:stCondLst>
                                    <p:cond delay="75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1250"/>
                                        <p:tgtEl>
                                          <p:spTgt spid="41"/>
                                        </p:tgtEl>
                                      </p:cBhvr>
                                    </p:animEffect>
                                  </p:childTnLst>
                                  <p:subTnLst>
                                    <p:audio>
                                      <p:cMediaNode vol="100000">
                                        <p:cTn display="0" masterRel="sameClick">
                                          <p:stCondLst>
                                            <p:cond evt="begin" delay="0">
                                              <p:tn val="68"/>
                                            </p:cond>
                                          </p:stCondLst>
                                          <p:endCondLst>
                                            <p:cond evt="onStopAudio" delay="0">
                                              <p:tgtEl>
                                                <p:sldTgt/>
                                              </p:tgtEl>
                                            </p:cond>
                                          </p:endCondLst>
                                        </p:cTn>
                                        <p:tgtEl>
                                          <p:sndTgt r:embed="rId7"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71" fill="hold" display="0">
                  <p:stCondLst>
                    <p:cond delay="indefinite"/>
                  </p:stCondLst>
                  <p:endCondLst>
                    <p:cond evt="onStopAudio" delay="0">
                      <p:tgtEl>
                        <p:sldTgt/>
                      </p:tgtEl>
                    </p:cond>
                  </p:endCondLst>
                </p:cTn>
                <p:tgtEl>
                  <p:spTgt spid="16"/>
                </p:tgtEl>
              </p:cMediaNode>
            </p:audio>
            <p:seq concurrent="1" nextAc="seek">
              <p:cTn id="72" restart="whenNotActive" fill="hold" evtFilter="cancelBubble" nodeType="interactiveSeq">
                <p:stCondLst>
                  <p:cond evt="onClick" delay="0">
                    <p:tgtEl>
                      <p:spTgt spid="17"/>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mediacall" presetSubtype="0" fill="hold" nodeType="clickEffect">
                                  <p:stCondLst>
                                    <p:cond delay="0"/>
                                  </p:stCondLst>
                                  <p:childTnLst>
                                    <p:cmd type="call" cmd="playFrom(0.0)">
                                      <p:cBhvr>
                                        <p:cTn id="76" dur="16735" fill="hold"/>
                                        <p:tgtEl>
                                          <p:spTgt spid="18"/>
                                        </p:tgtEl>
                                      </p:cBhvr>
                                    </p:cmd>
                                  </p:childTnLst>
                                </p:cTn>
                              </p:par>
                              <p:par>
                                <p:cTn id="77" presetID="1" presetClass="entr" presetSubtype="0" fill="hold" grpId="1"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xit" presetSubtype="0" fill="hold" grpId="0" nodeType="withEffect">
                                  <p:stCondLst>
                                    <p:cond delay="1000"/>
                                  </p:stCondLst>
                                  <p:childTnLst>
                                    <p:set>
                                      <p:cBhvr>
                                        <p:cTn id="80" dur="1" fill="hold">
                                          <p:stCondLst>
                                            <p:cond delay="0"/>
                                          </p:stCondLst>
                                        </p:cTn>
                                        <p:tgtEl>
                                          <p:spTgt spid="34"/>
                                        </p:tgtEl>
                                        <p:attrNameLst>
                                          <p:attrName>style.visibility</p:attrName>
                                        </p:attrNameLst>
                                      </p:cBhvr>
                                      <p:to>
                                        <p:strVal val="hidden"/>
                                      </p:to>
                                    </p:set>
                                  </p:childTnLst>
                                </p:cTn>
                              </p:par>
                              <p:par>
                                <p:cTn id="81" presetID="21" presetClass="entr" presetSubtype="1"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cTn>
                              </p:par>
                              <p:par>
                                <p:cTn id="84" presetID="1" presetClass="entr" presetSubtype="0" fill="hold" grpId="1" nodeType="withEffect">
                                  <p:stCondLst>
                                    <p:cond delay="1000"/>
                                  </p:stCondLst>
                                  <p:childTnLst>
                                    <p:set>
                                      <p:cBhvr>
                                        <p:cTn id="85" dur="1" fill="hold">
                                          <p:stCondLst>
                                            <p:cond delay="0"/>
                                          </p:stCondLst>
                                        </p:cTn>
                                        <p:tgtEl>
                                          <p:spTgt spid="33"/>
                                        </p:tgtEl>
                                        <p:attrNameLst>
                                          <p:attrName>style.visibility</p:attrName>
                                        </p:attrNameLst>
                                      </p:cBhvr>
                                      <p:to>
                                        <p:strVal val="visible"/>
                                      </p:to>
                                    </p:set>
                                  </p:childTnLst>
                                </p:cTn>
                              </p:par>
                              <p:par>
                                <p:cTn id="86" presetID="1" presetClass="exit" presetSubtype="0" fill="hold" grpId="0" nodeType="withEffect">
                                  <p:stCondLst>
                                    <p:cond delay="2000"/>
                                  </p:stCondLst>
                                  <p:childTnLst>
                                    <p:set>
                                      <p:cBhvr>
                                        <p:cTn id="87" dur="1" fill="hold">
                                          <p:stCondLst>
                                            <p:cond delay="0"/>
                                          </p:stCondLst>
                                        </p:cTn>
                                        <p:tgtEl>
                                          <p:spTgt spid="33"/>
                                        </p:tgtEl>
                                        <p:attrNameLst>
                                          <p:attrName>style.visibility</p:attrName>
                                        </p:attrNameLst>
                                      </p:cBhvr>
                                      <p:to>
                                        <p:strVal val="hidden"/>
                                      </p:to>
                                    </p:set>
                                  </p:childTnLst>
                                </p:cTn>
                              </p:par>
                              <p:par>
                                <p:cTn id="88" presetID="21" presetClass="entr" presetSubtype="1" fill="hold" nodeType="withEffect">
                                  <p:stCondLst>
                                    <p:cond delay="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8" name="coin.wav"/>
                                        </p:tgtEl>
                                      </p:cMediaNode>
                                    </p:audio>
                                  </p:subTnLst>
                                </p:cTn>
                              </p:par>
                              <p:par>
                                <p:cTn id="91" presetID="1" presetClass="entr" presetSubtype="0" fill="hold" grpId="1" nodeType="withEffect">
                                  <p:stCondLst>
                                    <p:cond delay="200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xit" presetSubtype="0" fill="hold" grpId="0" nodeType="withEffect">
                                  <p:stCondLst>
                                    <p:cond delay="3000"/>
                                  </p:stCondLst>
                                  <p:childTnLst>
                                    <p:set>
                                      <p:cBhvr>
                                        <p:cTn id="94" dur="1" fill="hold">
                                          <p:stCondLst>
                                            <p:cond delay="0"/>
                                          </p:stCondLst>
                                        </p:cTn>
                                        <p:tgtEl>
                                          <p:spTgt spid="32"/>
                                        </p:tgtEl>
                                        <p:attrNameLst>
                                          <p:attrName>style.visibility</p:attrName>
                                        </p:attrNameLst>
                                      </p:cBhvr>
                                      <p:to>
                                        <p:strVal val="hidden"/>
                                      </p:to>
                                    </p:set>
                                  </p:childTnLst>
                                </p:cTn>
                              </p:par>
                              <p:par>
                                <p:cTn id="95" presetID="21" presetClass="entr" presetSubtype="1" fill="hold" nodeType="withEffect">
                                  <p:stCondLst>
                                    <p:cond delay="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8" name="coin.wav"/>
                                        </p:tgtEl>
                                      </p:cMediaNode>
                                    </p:audio>
                                  </p:subTnLst>
                                </p:cTn>
                              </p:par>
                              <p:par>
                                <p:cTn id="98" presetID="1" presetClass="entr" presetSubtype="0" fill="hold" grpId="1" nodeType="withEffect">
                                  <p:stCondLst>
                                    <p:cond delay="3000"/>
                                  </p:stCondLst>
                                  <p:childTnLst>
                                    <p:set>
                                      <p:cBhvr>
                                        <p:cTn id="99" dur="1" fill="hold">
                                          <p:stCondLst>
                                            <p:cond delay="0"/>
                                          </p:stCondLst>
                                        </p:cTn>
                                        <p:tgtEl>
                                          <p:spTgt spid="31"/>
                                        </p:tgtEl>
                                        <p:attrNameLst>
                                          <p:attrName>style.visibility</p:attrName>
                                        </p:attrNameLst>
                                      </p:cBhvr>
                                      <p:to>
                                        <p:strVal val="visible"/>
                                      </p:to>
                                    </p:set>
                                  </p:childTnLst>
                                </p:cTn>
                              </p:par>
                              <p:par>
                                <p:cTn id="100" presetID="1" presetClass="exit" presetSubtype="0" fill="hold" grpId="0" nodeType="withEffect">
                                  <p:stCondLst>
                                    <p:cond delay="4000"/>
                                  </p:stCondLst>
                                  <p:childTnLst>
                                    <p:set>
                                      <p:cBhvr>
                                        <p:cTn id="101" dur="1" fill="hold">
                                          <p:stCondLst>
                                            <p:cond delay="0"/>
                                          </p:stCondLst>
                                        </p:cTn>
                                        <p:tgtEl>
                                          <p:spTgt spid="31"/>
                                        </p:tgtEl>
                                        <p:attrNameLst>
                                          <p:attrName>style.visibility</p:attrName>
                                        </p:attrNameLst>
                                      </p:cBhvr>
                                      <p:to>
                                        <p:strVal val="hidden"/>
                                      </p:to>
                                    </p:set>
                                  </p:childTnLst>
                                </p:cTn>
                              </p:par>
                              <p:par>
                                <p:cTn id="102" presetID="21" presetClass="entr" presetSubtype="1" fill="hold" nodeType="withEffect">
                                  <p:stCondLst>
                                    <p:cond delay="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8" name="coin.wav"/>
                                        </p:tgtEl>
                                      </p:cMediaNode>
                                    </p:audio>
                                  </p:subTnLst>
                                </p:cTn>
                              </p:par>
                              <p:par>
                                <p:cTn id="105" presetID="1" presetClass="entr" presetSubtype="0" fill="hold" grpId="1" nodeType="withEffect">
                                  <p:stCondLst>
                                    <p:cond delay="4000"/>
                                  </p:stCondLst>
                                  <p:childTnLst>
                                    <p:set>
                                      <p:cBhvr>
                                        <p:cTn id="106" dur="1" fill="hold">
                                          <p:stCondLst>
                                            <p:cond delay="0"/>
                                          </p:stCondLst>
                                        </p:cTn>
                                        <p:tgtEl>
                                          <p:spTgt spid="30"/>
                                        </p:tgtEl>
                                        <p:attrNameLst>
                                          <p:attrName>style.visibility</p:attrName>
                                        </p:attrNameLst>
                                      </p:cBhvr>
                                      <p:to>
                                        <p:strVal val="visible"/>
                                      </p:to>
                                    </p:set>
                                  </p:childTnLst>
                                </p:cTn>
                              </p:par>
                              <p:par>
                                <p:cTn id="107" presetID="1" presetClass="exit" presetSubtype="0" fill="hold" grpId="0" nodeType="withEffect">
                                  <p:stCondLst>
                                    <p:cond delay="5000"/>
                                  </p:stCondLst>
                                  <p:childTnLst>
                                    <p:set>
                                      <p:cBhvr>
                                        <p:cTn id="108" dur="1" fill="hold">
                                          <p:stCondLst>
                                            <p:cond delay="0"/>
                                          </p:stCondLst>
                                        </p:cTn>
                                        <p:tgtEl>
                                          <p:spTgt spid="30"/>
                                        </p:tgtEl>
                                        <p:attrNameLst>
                                          <p:attrName>style.visibility</p:attrName>
                                        </p:attrNameLst>
                                      </p:cBhvr>
                                      <p:to>
                                        <p:strVal val="hidden"/>
                                      </p:to>
                                    </p:set>
                                  </p:childTnLst>
                                </p:cTn>
                              </p:par>
                              <p:par>
                                <p:cTn id="109" presetID="21" presetClass="entr" presetSubtype="1" fill="hold" nodeType="withEffect">
                                  <p:stCondLst>
                                    <p:cond delay="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8" name="coin.wav"/>
                                        </p:tgtEl>
                                      </p:cMediaNode>
                                    </p:audio>
                                  </p:subTnLst>
                                </p:cTn>
                              </p:par>
                              <p:par>
                                <p:cTn id="112" presetID="1" presetClass="entr" presetSubtype="0" fill="hold" grpId="1" nodeType="withEffect">
                                  <p:stCondLst>
                                    <p:cond delay="500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0" nodeType="withEffect">
                                  <p:stCondLst>
                                    <p:cond delay="6000"/>
                                  </p:stCondLst>
                                  <p:childTnLst>
                                    <p:set>
                                      <p:cBhvr>
                                        <p:cTn id="115" dur="1" fill="hold">
                                          <p:stCondLst>
                                            <p:cond delay="0"/>
                                          </p:stCondLst>
                                        </p:cTn>
                                        <p:tgtEl>
                                          <p:spTgt spid="29"/>
                                        </p:tgtEl>
                                        <p:attrNameLst>
                                          <p:attrName>style.visibility</p:attrName>
                                        </p:attrNameLst>
                                      </p:cBhvr>
                                      <p:to>
                                        <p:strVal val="hidden"/>
                                      </p:to>
                                    </p:set>
                                  </p:childTnLst>
                                </p:cTn>
                              </p:par>
                              <p:par>
                                <p:cTn id="116" presetID="21" presetClass="entr" presetSubtype="1" fill="hold" nodeType="withEffect">
                                  <p:stCondLst>
                                    <p:cond delay="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p:cTn display="0" masterRel="sameClick">
                                          <p:stCondLst>
                                            <p:cond evt="begin" delay="0">
                                              <p:tn val="116"/>
                                            </p:cond>
                                          </p:stCondLst>
                                          <p:endCondLst>
                                            <p:cond evt="onStopAudio" delay="0">
                                              <p:tgtEl>
                                                <p:sldTgt/>
                                              </p:tgtEl>
                                            </p:cond>
                                          </p:endCondLst>
                                        </p:cTn>
                                        <p:tgtEl>
                                          <p:sndTgt r:embed="rId8" name="coin.wav"/>
                                        </p:tgtEl>
                                      </p:cMediaNode>
                                    </p:audio>
                                  </p:subTnLst>
                                </p:cTn>
                              </p:par>
                              <p:par>
                                <p:cTn id="119" presetID="1" presetClass="entr" presetSubtype="0" fill="hold" grpId="1" nodeType="withEffect">
                                  <p:stCondLst>
                                    <p:cond delay="6000"/>
                                  </p:stCondLst>
                                  <p:childTnLst>
                                    <p:set>
                                      <p:cBhvr>
                                        <p:cTn id="120" dur="1" fill="hold">
                                          <p:stCondLst>
                                            <p:cond delay="0"/>
                                          </p:stCondLst>
                                        </p:cTn>
                                        <p:tgtEl>
                                          <p:spTgt spid="28"/>
                                        </p:tgtEl>
                                        <p:attrNameLst>
                                          <p:attrName>style.visibility</p:attrName>
                                        </p:attrNameLst>
                                      </p:cBhvr>
                                      <p:to>
                                        <p:strVal val="visible"/>
                                      </p:to>
                                    </p:set>
                                  </p:childTnLst>
                                </p:cTn>
                              </p:par>
                              <p:par>
                                <p:cTn id="121" presetID="1" presetClass="exit" presetSubtype="0" fill="hold" grpId="0" nodeType="withEffect">
                                  <p:stCondLst>
                                    <p:cond delay="7000"/>
                                  </p:stCondLst>
                                  <p:childTnLst>
                                    <p:set>
                                      <p:cBhvr>
                                        <p:cTn id="122" dur="1" fill="hold">
                                          <p:stCondLst>
                                            <p:cond delay="0"/>
                                          </p:stCondLst>
                                        </p:cTn>
                                        <p:tgtEl>
                                          <p:spTgt spid="28"/>
                                        </p:tgtEl>
                                        <p:attrNameLst>
                                          <p:attrName>style.visibility</p:attrName>
                                        </p:attrNameLst>
                                      </p:cBhvr>
                                      <p:to>
                                        <p:strVal val="hidden"/>
                                      </p:to>
                                    </p:set>
                                  </p:childTnLst>
                                </p:cTn>
                              </p:par>
                              <p:par>
                                <p:cTn id="123" presetID="21" presetClass="entr" presetSubtype="1" fill="hold" nodeType="withEffect">
                                  <p:stCondLst>
                                    <p:cond delay="6000"/>
                                  </p:stCondLst>
                                  <p:childTnLst>
                                    <p:set>
                                      <p:cBhvr>
                                        <p:cTn id="124" dur="1" fill="hold">
                                          <p:stCondLst>
                                            <p:cond delay="0"/>
                                          </p:stCondLst>
                                        </p:cTn>
                                        <p:tgtEl>
                                          <p:spTgt spid="35"/>
                                        </p:tgtEl>
                                        <p:attrNameLst>
                                          <p:attrName>style.visibility</p:attrName>
                                        </p:attrNameLst>
                                      </p:cBhvr>
                                      <p:to>
                                        <p:strVal val="visible"/>
                                      </p:to>
                                    </p:set>
                                    <p:animEffect transition="in" filter="wheel(1)">
                                      <p:cBhvr>
                                        <p:cTn id="125" dur="1000"/>
                                        <p:tgtEl>
                                          <p:spTgt spid="35"/>
                                        </p:tgtEl>
                                      </p:cBhvr>
                                    </p:animEffect>
                                  </p:childTnLst>
                                  <p:subTnLst>
                                    <p:audio>
                                      <p:cMediaNode>
                                        <p:cTn display="0" masterRel="sameClick">
                                          <p:stCondLst>
                                            <p:cond evt="begin" delay="0">
                                              <p:tn val="123"/>
                                            </p:cond>
                                          </p:stCondLst>
                                          <p:endCondLst>
                                            <p:cond evt="onStopAudio" delay="0">
                                              <p:tgtEl>
                                                <p:sldTgt/>
                                              </p:tgtEl>
                                            </p:cond>
                                          </p:endCondLst>
                                        </p:cTn>
                                        <p:tgtEl>
                                          <p:sndTgt r:embed="rId8" name="coin.wav"/>
                                        </p:tgtEl>
                                      </p:cMediaNode>
                                    </p:audio>
                                  </p:subTnLst>
                                </p:cTn>
                              </p:par>
                              <p:par>
                                <p:cTn id="126" presetID="1" presetClass="entr" presetSubtype="0" fill="hold" grpId="1" nodeType="withEffect">
                                  <p:stCondLst>
                                    <p:cond delay="7000"/>
                                  </p:stCondLst>
                                  <p:childTnLst>
                                    <p:set>
                                      <p:cBhvr>
                                        <p:cTn id="127" dur="1" fill="hold">
                                          <p:stCondLst>
                                            <p:cond delay="0"/>
                                          </p:stCondLst>
                                        </p:cTn>
                                        <p:tgtEl>
                                          <p:spTgt spid="27"/>
                                        </p:tgtEl>
                                        <p:attrNameLst>
                                          <p:attrName>style.visibility</p:attrName>
                                        </p:attrNameLst>
                                      </p:cBhvr>
                                      <p:to>
                                        <p:strVal val="visible"/>
                                      </p:to>
                                    </p:set>
                                  </p:childTnLst>
                                </p:cTn>
                              </p:par>
                              <p:par>
                                <p:cTn id="128" presetID="1" presetClass="exit" presetSubtype="0" fill="hold" grpId="0" nodeType="withEffect">
                                  <p:stCondLst>
                                    <p:cond delay="8000"/>
                                  </p:stCondLst>
                                  <p:childTnLst>
                                    <p:set>
                                      <p:cBhvr>
                                        <p:cTn id="129" dur="1" fill="hold">
                                          <p:stCondLst>
                                            <p:cond delay="0"/>
                                          </p:stCondLst>
                                        </p:cTn>
                                        <p:tgtEl>
                                          <p:spTgt spid="27"/>
                                        </p:tgtEl>
                                        <p:attrNameLst>
                                          <p:attrName>style.visibility</p:attrName>
                                        </p:attrNameLst>
                                      </p:cBhvr>
                                      <p:to>
                                        <p:strVal val="hidden"/>
                                      </p:to>
                                    </p:set>
                                  </p:childTnLst>
                                </p:cTn>
                              </p:par>
                              <p:par>
                                <p:cTn id="130" presetID="21" presetClass="entr" presetSubtype="1" fill="hold" nodeType="withEffect">
                                  <p:stCondLst>
                                    <p:cond delay="7000"/>
                                  </p:stCondLst>
                                  <p:childTnLst>
                                    <p:set>
                                      <p:cBhvr>
                                        <p:cTn id="131" dur="1" fill="hold">
                                          <p:stCondLst>
                                            <p:cond delay="0"/>
                                          </p:stCondLst>
                                        </p:cTn>
                                        <p:tgtEl>
                                          <p:spTgt spid="35"/>
                                        </p:tgtEl>
                                        <p:attrNameLst>
                                          <p:attrName>style.visibility</p:attrName>
                                        </p:attrNameLst>
                                      </p:cBhvr>
                                      <p:to>
                                        <p:strVal val="visible"/>
                                      </p:to>
                                    </p:set>
                                    <p:animEffect transition="in" filter="wheel(1)">
                                      <p:cBhvr>
                                        <p:cTn id="132" dur="1000"/>
                                        <p:tgtEl>
                                          <p:spTgt spid="35"/>
                                        </p:tgtEl>
                                      </p:cBhvr>
                                    </p:animEffect>
                                  </p:childTnLst>
                                  <p:subTnLst>
                                    <p:audio>
                                      <p:cMediaNode>
                                        <p:cTn display="0" masterRel="sameClick">
                                          <p:stCondLst>
                                            <p:cond evt="begin" delay="0">
                                              <p:tn val="130"/>
                                            </p:cond>
                                          </p:stCondLst>
                                          <p:endCondLst>
                                            <p:cond evt="onStopAudio" delay="0">
                                              <p:tgtEl>
                                                <p:sldTgt/>
                                              </p:tgtEl>
                                            </p:cond>
                                          </p:endCondLst>
                                        </p:cTn>
                                        <p:tgtEl>
                                          <p:sndTgt r:embed="rId8" name="coin.wav"/>
                                        </p:tgtEl>
                                      </p:cMediaNode>
                                    </p:audio>
                                  </p:subTnLst>
                                </p:cTn>
                              </p:par>
                              <p:par>
                                <p:cTn id="133" presetID="1" presetClass="entr" presetSubtype="0" fill="hold" grpId="1" nodeType="withEffect">
                                  <p:stCondLst>
                                    <p:cond delay="8000"/>
                                  </p:stCondLst>
                                  <p:childTnLst>
                                    <p:set>
                                      <p:cBhvr>
                                        <p:cTn id="134" dur="1" fill="hold">
                                          <p:stCondLst>
                                            <p:cond delay="0"/>
                                          </p:stCondLst>
                                        </p:cTn>
                                        <p:tgtEl>
                                          <p:spTgt spid="26"/>
                                        </p:tgtEl>
                                        <p:attrNameLst>
                                          <p:attrName>style.visibility</p:attrName>
                                        </p:attrNameLst>
                                      </p:cBhvr>
                                      <p:to>
                                        <p:strVal val="visible"/>
                                      </p:to>
                                    </p:set>
                                  </p:childTnLst>
                                </p:cTn>
                              </p:par>
                              <p:par>
                                <p:cTn id="135" presetID="1" presetClass="exit" presetSubtype="0" fill="hold" grpId="0" nodeType="withEffect">
                                  <p:stCondLst>
                                    <p:cond delay="9000"/>
                                  </p:stCondLst>
                                  <p:childTnLst>
                                    <p:set>
                                      <p:cBhvr>
                                        <p:cTn id="136" dur="1" fill="hold">
                                          <p:stCondLst>
                                            <p:cond delay="0"/>
                                          </p:stCondLst>
                                        </p:cTn>
                                        <p:tgtEl>
                                          <p:spTgt spid="26"/>
                                        </p:tgtEl>
                                        <p:attrNameLst>
                                          <p:attrName>style.visibility</p:attrName>
                                        </p:attrNameLst>
                                      </p:cBhvr>
                                      <p:to>
                                        <p:strVal val="hidden"/>
                                      </p:to>
                                    </p:set>
                                  </p:childTnLst>
                                </p:cTn>
                              </p:par>
                              <p:par>
                                <p:cTn id="137" presetID="21" presetClass="entr" presetSubtype="1" fill="hold" nodeType="withEffect">
                                  <p:stCondLst>
                                    <p:cond delay="8000"/>
                                  </p:stCondLst>
                                  <p:childTnLst>
                                    <p:set>
                                      <p:cBhvr>
                                        <p:cTn id="138" dur="1" fill="hold">
                                          <p:stCondLst>
                                            <p:cond delay="0"/>
                                          </p:stCondLst>
                                        </p:cTn>
                                        <p:tgtEl>
                                          <p:spTgt spid="35"/>
                                        </p:tgtEl>
                                        <p:attrNameLst>
                                          <p:attrName>style.visibility</p:attrName>
                                        </p:attrNameLst>
                                      </p:cBhvr>
                                      <p:to>
                                        <p:strVal val="visible"/>
                                      </p:to>
                                    </p:set>
                                    <p:animEffect transition="in" filter="wheel(1)">
                                      <p:cBhvr>
                                        <p:cTn id="139" dur="1000"/>
                                        <p:tgtEl>
                                          <p:spTgt spid="35"/>
                                        </p:tgtEl>
                                      </p:cBhvr>
                                    </p:animEffect>
                                  </p:childTnLst>
                                  <p:subTnLst>
                                    <p:audio>
                                      <p:cMediaNode>
                                        <p:cTn display="0" masterRel="sameClick">
                                          <p:stCondLst>
                                            <p:cond evt="begin" delay="0">
                                              <p:tn val="137"/>
                                            </p:cond>
                                          </p:stCondLst>
                                          <p:endCondLst>
                                            <p:cond evt="onStopAudio" delay="0">
                                              <p:tgtEl>
                                                <p:sldTgt/>
                                              </p:tgtEl>
                                            </p:cond>
                                          </p:endCondLst>
                                        </p:cTn>
                                        <p:tgtEl>
                                          <p:sndTgt r:embed="rId8" name="coin.wav"/>
                                        </p:tgtEl>
                                      </p:cMediaNode>
                                    </p:audio>
                                  </p:subTnLst>
                                </p:cTn>
                              </p:par>
                              <p:par>
                                <p:cTn id="140" presetID="1" presetClass="entr" presetSubtype="0" fill="hold" grpId="1" nodeType="withEffect">
                                  <p:stCondLst>
                                    <p:cond delay="9000"/>
                                  </p:stCondLst>
                                  <p:childTnLst>
                                    <p:set>
                                      <p:cBhvr>
                                        <p:cTn id="141" dur="1" fill="hold">
                                          <p:stCondLst>
                                            <p:cond delay="0"/>
                                          </p:stCondLst>
                                        </p:cTn>
                                        <p:tgtEl>
                                          <p:spTgt spid="25"/>
                                        </p:tgtEl>
                                        <p:attrNameLst>
                                          <p:attrName>style.visibility</p:attrName>
                                        </p:attrNameLst>
                                      </p:cBhvr>
                                      <p:to>
                                        <p:strVal val="visible"/>
                                      </p:to>
                                    </p:set>
                                  </p:childTnLst>
                                </p:cTn>
                              </p:par>
                              <p:par>
                                <p:cTn id="142" presetID="1" presetClass="exit" presetSubtype="0" fill="hold" grpId="0" nodeType="withEffect">
                                  <p:stCondLst>
                                    <p:cond delay="10000"/>
                                  </p:stCondLst>
                                  <p:childTnLst>
                                    <p:set>
                                      <p:cBhvr>
                                        <p:cTn id="143" dur="1" fill="hold">
                                          <p:stCondLst>
                                            <p:cond delay="0"/>
                                          </p:stCondLst>
                                        </p:cTn>
                                        <p:tgtEl>
                                          <p:spTgt spid="25"/>
                                        </p:tgtEl>
                                        <p:attrNameLst>
                                          <p:attrName>style.visibility</p:attrName>
                                        </p:attrNameLst>
                                      </p:cBhvr>
                                      <p:to>
                                        <p:strVal val="hidden"/>
                                      </p:to>
                                    </p:set>
                                  </p:childTnLst>
                                </p:cTn>
                              </p:par>
                              <p:par>
                                <p:cTn id="144" presetID="21" presetClass="entr" presetSubtype="1" fill="hold" nodeType="withEffect">
                                  <p:stCondLst>
                                    <p:cond delay="9000"/>
                                  </p:stCondLst>
                                  <p:childTnLst>
                                    <p:set>
                                      <p:cBhvr>
                                        <p:cTn id="145" dur="1" fill="hold">
                                          <p:stCondLst>
                                            <p:cond delay="0"/>
                                          </p:stCondLst>
                                        </p:cTn>
                                        <p:tgtEl>
                                          <p:spTgt spid="35"/>
                                        </p:tgtEl>
                                        <p:attrNameLst>
                                          <p:attrName>style.visibility</p:attrName>
                                        </p:attrNameLst>
                                      </p:cBhvr>
                                      <p:to>
                                        <p:strVal val="visible"/>
                                      </p:to>
                                    </p:set>
                                    <p:animEffect transition="in" filter="wheel(1)">
                                      <p:cBhvr>
                                        <p:cTn id="146" dur="1000"/>
                                        <p:tgtEl>
                                          <p:spTgt spid="35"/>
                                        </p:tgtEl>
                                      </p:cBhvr>
                                    </p:animEffect>
                                  </p:childTnLst>
                                  <p:subTnLst>
                                    <p:audio>
                                      <p:cMediaNode>
                                        <p:cTn display="0" masterRel="sameClick">
                                          <p:stCondLst>
                                            <p:cond evt="begin" delay="0">
                                              <p:tn val="144"/>
                                            </p:cond>
                                          </p:stCondLst>
                                          <p:endCondLst>
                                            <p:cond evt="onStopAudio" delay="0">
                                              <p:tgtEl>
                                                <p:sldTgt/>
                                              </p:tgtEl>
                                            </p:cond>
                                          </p:endCondLst>
                                        </p:cTn>
                                        <p:tgtEl>
                                          <p:sndTgt r:embed="rId8" name="coin.wav"/>
                                        </p:tgtEl>
                                      </p:cMediaNode>
                                    </p:audio>
                                  </p:subTnLst>
                                </p:cTn>
                              </p:par>
                              <p:par>
                                <p:cTn id="147" presetID="1" presetClass="entr" presetSubtype="0" fill="hold" grpId="1" nodeType="withEffect">
                                  <p:stCondLst>
                                    <p:cond delay="10000"/>
                                  </p:stCondLst>
                                  <p:childTnLst>
                                    <p:set>
                                      <p:cBhvr>
                                        <p:cTn id="148" dur="1" fill="hold">
                                          <p:stCondLst>
                                            <p:cond delay="0"/>
                                          </p:stCondLst>
                                        </p:cTn>
                                        <p:tgtEl>
                                          <p:spTgt spid="24"/>
                                        </p:tgtEl>
                                        <p:attrNameLst>
                                          <p:attrName>style.visibility</p:attrName>
                                        </p:attrNameLst>
                                      </p:cBhvr>
                                      <p:to>
                                        <p:strVal val="visible"/>
                                      </p:to>
                                    </p:set>
                                  </p:childTnLst>
                                </p:cTn>
                              </p:par>
                              <p:par>
                                <p:cTn id="149" presetID="1" presetClass="exit" presetSubtype="0" fill="hold" grpId="0" nodeType="withEffect">
                                  <p:stCondLst>
                                    <p:cond delay="11000"/>
                                  </p:stCondLst>
                                  <p:childTnLst>
                                    <p:set>
                                      <p:cBhvr>
                                        <p:cTn id="150" dur="1" fill="hold">
                                          <p:stCondLst>
                                            <p:cond delay="0"/>
                                          </p:stCondLst>
                                        </p:cTn>
                                        <p:tgtEl>
                                          <p:spTgt spid="24"/>
                                        </p:tgtEl>
                                        <p:attrNameLst>
                                          <p:attrName>style.visibility</p:attrName>
                                        </p:attrNameLst>
                                      </p:cBhvr>
                                      <p:to>
                                        <p:strVal val="hidden"/>
                                      </p:to>
                                    </p:set>
                                  </p:childTnLst>
                                </p:cTn>
                              </p:par>
                              <p:par>
                                <p:cTn id="151" presetID="21" presetClass="entr" presetSubtype="1" fill="hold" nodeType="withEffect">
                                  <p:stCondLst>
                                    <p:cond delay="10000"/>
                                  </p:stCondLst>
                                  <p:childTnLst>
                                    <p:set>
                                      <p:cBhvr>
                                        <p:cTn id="152" dur="1" fill="hold">
                                          <p:stCondLst>
                                            <p:cond delay="0"/>
                                          </p:stCondLst>
                                        </p:cTn>
                                        <p:tgtEl>
                                          <p:spTgt spid="35"/>
                                        </p:tgtEl>
                                        <p:attrNameLst>
                                          <p:attrName>style.visibility</p:attrName>
                                        </p:attrNameLst>
                                      </p:cBhvr>
                                      <p:to>
                                        <p:strVal val="visible"/>
                                      </p:to>
                                    </p:set>
                                    <p:animEffect transition="in" filter="wheel(1)">
                                      <p:cBhvr>
                                        <p:cTn id="153" dur="1000"/>
                                        <p:tgtEl>
                                          <p:spTgt spid="35"/>
                                        </p:tgtEl>
                                      </p:cBhvr>
                                    </p:animEffect>
                                  </p:childTnLst>
                                  <p:subTnLst>
                                    <p:audio>
                                      <p:cMediaNode>
                                        <p:cTn display="0" masterRel="sameClick">
                                          <p:stCondLst>
                                            <p:cond evt="begin" delay="0">
                                              <p:tn val="151"/>
                                            </p:cond>
                                          </p:stCondLst>
                                          <p:endCondLst>
                                            <p:cond evt="onStopAudio" delay="0">
                                              <p:tgtEl>
                                                <p:sldTgt/>
                                              </p:tgtEl>
                                            </p:cond>
                                          </p:endCondLst>
                                        </p:cTn>
                                        <p:tgtEl>
                                          <p:sndTgt r:embed="rId8" name="coin.wav"/>
                                        </p:tgtEl>
                                      </p:cMediaNode>
                                    </p:audio>
                                  </p:subTnLst>
                                </p:cTn>
                              </p:par>
                              <p:par>
                                <p:cTn id="154" presetID="1" presetClass="entr" presetSubtype="0" fill="hold" grpId="1" nodeType="withEffect">
                                  <p:stCondLst>
                                    <p:cond delay="11000"/>
                                  </p:stCondLst>
                                  <p:childTnLst>
                                    <p:set>
                                      <p:cBhvr>
                                        <p:cTn id="155" dur="1" fill="hold">
                                          <p:stCondLst>
                                            <p:cond delay="0"/>
                                          </p:stCondLst>
                                        </p:cTn>
                                        <p:tgtEl>
                                          <p:spTgt spid="23"/>
                                        </p:tgtEl>
                                        <p:attrNameLst>
                                          <p:attrName>style.visibility</p:attrName>
                                        </p:attrNameLst>
                                      </p:cBhvr>
                                      <p:to>
                                        <p:strVal val="visible"/>
                                      </p:to>
                                    </p:set>
                                  </p:childTnLst>
                                </p:cTn>
                              </p:par>
                              <p:par>
                                <p:cTn id="156" presetID="1" presetClass="exit" presetSubtype="0" fill="hold" grpId="0" nodeType="withEffect">
                                  <p:stCondLst>
                                    <p:cond delay="12000"/>
                                  </p:stCondLst>
                                  <p:childTnLst>
                                    <p:set>
                                      <p:cBhvr>
                                        <p:cTn id="157" dur="1" fill="hold">
                                          <p:stCondLst>
                                            <p:cond delay="0"/>
                                          </p:stCondLst>
                                        </p:cTn>
                                        <p:tgtEl>
                                          <p:spTgt spid="23"/>
                                        </p:tgtEl>
                                        <p:attrNameLst>
                                          <p:attrName>style.visibility</p:attrName>
                                        </p:attrNameLst>
                                      </p:cBhvr>
                                      <p:to>
                                        <p:strVal val="hidden"/>
                                      </p:to>
                                    </p:set>
                                  </p:childTnLst>
                                </p:cTn>
                              </p:par>
                              <p:par>
                                <p:cTn id="158" presetID="21" presetClass="entr" presetSubtype="1" fill="hold" nodeType="withEffect">
                                  <p:stCondLst>
                                    <p:cond delay="11000"/>
                                  </p:stCondLst>
                                  <p:childTnLst>
                                    <p:set>
                                      <p:cBhvr>
                                        <p:cTn id="159" dur="1" fill="hold">
                                          <p:stCondLst>
                                            <p:cond delay="0"/>
                                          </p:stCondLst>
                                        </p:cTn>
                                        <p:tgtEl>
                                          <p:spTgt spid="35"/>
                                        </p:tgtEl>
                                        <p:attrNameLst>
                                          <p:attrName>style.visibility</p:attrName>
                                        </p:attrNameLst>
                                      </p:cBhvr>
                                      <p:to>
                                        <p:strVal val="visible"/>
                                      </p:to>
                                    </p:set>
                                    <p:animEffect transition="in" filter="wheel(1)">
                                      <p:cBhvr>
                                        <p:cTn id="160" dur="1000"/>
                                        <p:tgtEl>
                                          <p:spTgt spid="35"/>
                                        </p:tgtEl>
                                      </p:cBhvr>
                                    </p:animEffect>
                                  </p:childTnLst>
                                  <p:subTnLst>
                                    <p:audio>
                                      <p:cMediaNode>
                                        <p:cTn display="0" masterRel="sameClick">
                                          <p:stCondLst>
                                            <p:cond evt="begin" delay="0">
                                              <p:tn val="158"/>
                                            </p:cond>
                                          </p:stCondLst>
                                          <p:endCondLst>
                                            <p:cond evt="onStopAudio" delay="0">
                                              <p:tgtEl>
                                                <p:sldTgt/>
                                              </p:tgtEl>
                                            </p:cond>
                                          </p:endCondLst>
                                        </p:cTn>
                                        <p:tgtEl>
                                          <p:sndTgt r:embed="rId8" name="coin.wav"/>
                                        </p:tgtEl>
                                      </p:cMediaNode>
                                    </p:audio>
                                  </p:subTnLst>
                                </p:cTn>
                              </p:par>
                              <p:par>
                                <p:cTn id="161" presetID="1" presetClass="entr" presetSubtype="0" fill="hold" grpId="1" nodeType="withEffect">
                                  <p:stCondLst>
                                    <p:cond delay="12000"/>
                                  </p:stCondLst>
                                  <p:childTnLst>
                                    <p:set>
                                      <p:cBhvr>
                                        <p:cTn id="162" dur="1" fill="hold">
                                          <p:stCondLst>
                                            <p:cond delay="0"/>
                                          </p:stCondLst>
                                        </p:cTn>
                                        <p:tgtEl>
                                          <p:spTgt spid="22"/>
                                        </p:tgtEl>
                                        <p:attrNameLst>
                                          <p:attrName>style.visibility</p:attrName>
                                        </p:attrNameLst>
                                      </p:cBhvr>
                                      <p:to>
                                        <p:strVal val="visible"/>
                                      </p:to>
                                    </p:set>
                                  </p:childTnLst>
                                </p:cTn>
                              </p:par>
                              <p:par>
                                <p:cTn id="163" presetID="1" presetClass="exit" presetSubtype="0" fill="hold" grpId="0" nodeType="withEffect">
                                  <p:stCondLst>
                                    <p:cond delay="13000"/>
                                  </p:stCondLst>
                                  <p:childTnLst>
                                    <p:set>
                                      <p:cBhvr>
                                        <p:cTn id="164" dur="1" fill="hold">
                                          <p:stCondLst>
                                            <p:cond delay="0"/>
                                          </p:stCondLst>
                                        </p:cTn>
                                        <p:tgtEl>
                                          <p:spTgt spid="22"/>
                                        </p:tgtEl>
                                        <p:attrNameLst>
                                          <p:attrName>style.visibility</p:attrName>
                                        </p:attrNameLst>
                                      </p:cBhvr>
                                      <p:to>
                                        <p:strVal val="hidden"/>
                                      </p:to>
                                    </p:set>
                                  </p:childTnLst>
                                </p:cTn>
                              </p:par>
                              <p:par>
                                <p:cTn id="165" presetID="21" presetClass="entr" presetSubtype="1" fill="hold" nodeType="withEffect">
                                  <p:stCondLst>
                                    <p:cond delay="12000"/>
                                  </p:stCondLst>
                                  <p:childTnLst>
                                    <p:set>
                                      <p:cBhvr>
                                        <p:cTn id="166" dur="1" fill="hold">
                                          <p:stCondLst>
                                            <p:cond delay="0"/>
                                          </p:stCondLst>
                                        </p:cTn>
                                        <p:tgtEl>
                                          <p:spTgt spid="35"/>
                                        </p:tgtEl>
                                        <p:attrNameLst>
                                          <p:attrName>style.visibility</p:attrName>
                                        </p:attrNameLst>
                                      </p:cBhvr>
                                      <p:to>
                                        <p:strVal val="visible"/>
                                      </p:to>
                                    </p:set>
                                    <p:animEffect transition="in" filter="wheel(1)">
                                      <p:cBhvr>
                                        <p:cTn id="167" dur="1000"/>
                                        <p:tgtEl>
                                          <p:spTgt spid="35"/>
                                        </p:tgtEl>
                                      </p:cBhvr>
                                    </p:animEffect>
                                  </p:childTnLst>
                                  <p:subTnLst>
                                    <p:audio>
                                      <p:cMediaNode>
                                        <p:cTn display="0" masterRel="sameClick">
                                          <p:stCondLst>
                                            <p:cond evt="begin" delay="0">
                                              <p:tn val="165"/>
                                            </p:cond>
                                          </p:stCondLst>
                                          <p:endCondLst>
                                            <p:cond evt="onStopAudio" delay="0">
                                              <p:tgtEl>
                                                <p:sldTgt/>
                                              </p:tgtEl>
                                            </p:cond>
                                          </p:endCondLst>
                                        </p:cTn>
                                        <p:tgtEl>
                                          <p:sndTgt r:embed="rId8" name="coin.wav"/>
                                        </p:tgtEl>
                                      </p:cMediaNode>
                                    </p:audio>
                                  </p:subTnLst>
                                </p:cTn>
                              </p:par>
                              <p:par>
                                <p:cTn id="168" presetID="1" presetClass="entr" presetSubtype="0" fill="hold" grpId="1" nodeType="withEffect">
                                  <p:stCondLst>
                                    <p:cond delay="13000"/>
                                  </p:stCondLst>
                                  <p:childTnLst>
                                    <p:set>
                                      <p:cBhvr>
                                        <p:cTn id="169" dur="1" fill="hold">
                                          <p:stCondLst>
                                            <p:cond delay="0"/>
                                          </p:stCondLst>
                                        </p:cTn>
                                        <p:tgtEl>
                                          <p:spTgt spid="21"/>
                                        </p:tgtEl>
                                        <p:attrNameLst>
                                          <p:attrName>style.visibility</p:attrName>
                                        </p:attrNameLst>
                                      </p:cBhvr>
                                      <p:to>
                                        <p:strVal val="visible"/>
                                      </p:to>
                                    </p:set>
                                  </p:childTnLst>
                                </p:cTn>
                              </p:par>
                              <p:par>
                                <p:cTn id="170" presetID="1" presetClass="exit" presetSubtype="0" fill="hold" grpId="0" nodeType="withEffect">
                                  <p:stCondLst>
                                    <p:cond delay="14000"/>
                                  </p:stCondLst>
                                  <p:childTnLst>
                                    <p:set>
                                      <p:cBhvr>
                                        <p:cTn id="171" dur="1" fill="hold">
                                          <p:stCondLst>
                                            <p:cond delay="0"/>
                                          </p:stCondLst>
                                        </p:cTn>
                                        <p:tgtEl>
                                          <p:spTgt spid="21"/>
                                        </p:tgtEl>
                                        <p:attrNameLst>
                                          <p:attrName>style.visibility</p:attrName>
                                        </p:attrNameLst>
                                      </p:cBhvr>
                                      <p:to>
                                        <p:strVal val="hidden"/>
                                      </p:to>
                                    </p:set>
                                  </p:childTnLst>
                                </p:cTn>
                              </p:par>
                              <p:par>
                                <p:cTn id="172" presetID="21" presetClass="entr" presetSubtype="1" fill="hold" nodeType="withEffect">
                                  <p:stCondLst>
                                    <p:cond delay="13000"/>
                                  </p:stCondLst>
                                  <p:childTnLst>
                                    <p:set>
                                      <p:cBhvr>
                                        <p:cTn id="173" dur="1" fill="hold">
                                          <p:stCondLst>
                                            <p:cond delay="0"/>
                                          </p:stCondLst>
                                        </p:cTn>
                                        <p:tgtEl>
                                          <p:spTgt spid="35"/>
                                        </p:tgtEl>
                                        <p:attrNameLst>
                                          <p:attrName>style.visibility</p:attrName>
                                        </p:attrNameLst>
                                      </p:cBhvr>
                                      <p:to>
                                        <p:strVal val="visible"/>
                                      </p:to>
                                    </p:set>
                                    <p:animEffect transition="in" filter="wheel(1)">
                                      <p:cBhvr>
                                        <p:cTn id="174" dur="1000"/>
                                        <p:tgtEl>
                                          <p:spTgt spid="35"/>
                                        </p:tgtEl>
                                      </p:cBhvr>
                                    </p:animEffect>
                                  </p:childTnLst>
                                  <p:subTnLst>
                                    <p:audio>
                                      <p:cMediaNode>
                                        <p:cTn display="0" masterRel="sameClick">
                                          <p:stCondLst>
                                            <p:cond evt="begin" delay="0">
                                              <p:tn val="172"/>
                                            </p:cond>
                                          </p:stCondLst>
                                          <p:endCondLst>
                                            <p:cond evt="onStopAudio" delay="0">
                                              <p:tgtEl>
                                                <p:sldTgt/>
                                              </p:tgtEl>
                                            </p:cond>
                                          </p:endCondLst>
                                        </p:cTn>
                                        <p:tgtEl>
                                          <p:sndTgt r:embed="rId8" name="coin.wav"/>
                                        </p:tgtEl>
                                      </p:cMediaNode>
                                    </p:audio>
                                  </p:subTnLst>
                                </p:cTn>
                              </p:par>
                              <p:par>
                                <p:cTn id="175" presetID="1" presetClass="entr" presetSubtype="0" fill="hold" grpId="1" nodeType="withEffect">
                                  <p:stCondLst>
                                    <p:cond delay="14000"/>
                                  </p:stCondLst>
                                  <p:childTnLst>
                                    <p:set>
                                      <p:cBhvr>
                                        <p:cTn id="176" dur="1" fill="hold">
                                          <p:stCondLst>
                                            <p:cond delay="0"/>
                                          </p:stCondLst>
                                        </p:cTn>
                                        <p:tgtEl>
                                          <p:spTgt spid="20"/>
                                        </p:tgtEl>
                                        <p:attrNameLst>
                                          <p:attrName>style.visibility</p:attrName>
                                        </p:attrNameLst>
                                      </p:cBhvr>
                                      <p:to>
                                        <p:strVal val="visible"/>
                                      </p:to>
                                    </p:set>
                                  </p:childTnLst>
                                </p:cTn>
                              </p:par>
                              <p:par>
                                <p:cTn id="177" presetID="1" presetClass="exit" presetSubtype="0" fill="hold" grpId="0" nodeType="withEffect">
                                  <p:stCondLst>
                                    <p:cond delay="15000"/>
                                  </p:stCondLst>
                                  <p:childTnLst>
                                    <p:set>
                                      <p:cBhvr>
                                        <p:cTn id="17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77"/>
                                            </p:cond>
                                          </p:stCondLst>
                                          <p:endCondLst>
                                            <p:cond evt="onStopAudio" delay="0">
                                              <p:tgtEl>
                                                <p:sldTgt/>
                                              </p:tgtEl>
                                            </p:cond>
                                          </p:endCondLst>
                                        </p:cTn>
                                        <p:tgtEl>
                                          <p:sndTgt r:embed="rId8" name="coin.wav"/>
                                        </p:tgtEl>
                                      </p:cMediaNode>
                                    </p:audio>
                                  </p:subTnLst>
                                </p:cTn>
                              </p:par>
                              <p:par>
                                <p:cTn id="179" presetID="21" presetClass="entr" presetSubtype="1" fill="hold" nodeType="withEffect">
                                  <p:stCondLst>
                                    <p:cond delay="14000"/>
                                  </p:stCondLst>
                                  <p:childTnLst>
                                    <p:set>
                                      <p:cBhvr>
                                        <p:cTn id="180" dur="1" fill="hold">
                                          <p:stCondLst>
                                            <p:cond delay="0"/>
                                          </p:stCondLst>
                                        </p:cTn>
                                        <p:tgtEl>
                                          <p:spTgt spid="35"/>
                                        </p:tgtEl>
                                        <p:attrNameLst>
                                          <p:attrName>style.visibility</p:attrName>
                                        </p:attrNameLst>
                                      </p:cBhvr>
                                      <p:to>
                                        <p:strVal val="visible"/>
                                      </p:to>
                                    </p:set>
                                    <p:animEffect transition="in" filter="wheel(1)">
                                      <p:cBhvr>
                                        <p:cTn id="181" dur="1000"/>
                                        <p:tgtEl>
                                          <p:spTgt spid="35"/>
                                        </p:tgtEl>
                                      </p:cBhvr>
                                    </p:animEffect>
                                  </p:childTnLst>
                                  <p:subTnLst>
                                    <p:audio>
                                      <p:cMediaNode vol="100000">
                                        <p:cTn display="0" masterRel="sameClick">
                                          <p:stCondLst>
                                            <p:cond evt="begin" delay="0">
                                              <p:tn val="179"/>
                                            </p:cond>
                                          </p:stCondLst>
                                          <p:endCondLst>
                                            <p:cond evt="onStopAudio" delay="0">
                                              <p:tgtEl>
                                                <p:sldTgt/>
                                              </p:tgtEl>
                                            </p:cond>
                                          </p:endCondLst>
                                        </p:cTn>
                                        <p:tgtEl>
                                          <p:sndTgt r:embed="rId8" name="coin.wav"/>
                                        </p:tgtEl>
                                      </p:cMediaNode>
                                    </p:audio>
                                  </p:subTnLst>
                                </p:cTn>
                              </p:par>
                              <p:par>
                                <p:cTn id="182" presetID="1" presetClass="entr" presetSubtype="0" fill="hold" grpId="1" nodeType="withEffect">
                                  <p:stCondLst>
                                    <p:cond delay="15000"/>
                                  </p:stCondLst>
                                  <p:childTnLst>
                                    <p:set>
                                      <p:cBhvr>
                                        <p:cTn id="18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82"/>
                                            </p:cond>
                                          </p:stCondLst>
                                          <p:endCondLst>
                                            <p:cond evt="onStopAudio" delay="0">
                                              <p:tgtEl>
                                                <p:sldTgt/>
                                              </p:tgtEl>
                                            </p:cond>
                                          </p:endCondLst>
                                        </p:cTn>
                                        <p:tgtEl>
                                          <p:sndTgt r:embed="rId9" name="cashreg.wav"/>
                                        </p:tgtEl>
                                      </p:cMediaNode>
                                    </p:audio>
                                  </p:subTnLst>
                                </p:cTn>
                              </p:par>
                              <p:par>
                                <p:cTn id="184" presetID="1" presetClass="exit" presetSubtype="0" fill="hold" grpId="0" nodeType="withEffect">
                                  <p:stCondLst>
                                    <p:cond delay="16000"/>
                                  </p:stCondLst>
                                  <p:childTnLst>
                                    <p:set>
                                      <p:cBhvr>
                                        <p:cTn id="185" dur="1" fill="hold">
                                          <p:stCondLst>
                                            <p:cond delay="0"/>
                                          </p:stCondLst>
                                        </p:cTn>
                                        <p:tgtEl>
                                          <p:spTgt spid="19"/>
                                        </p:tgtEl>
                                        <p:attrNameLst>
                                          <p:attrName>style.visibility</p:attrName>
                                        </p:attrNameLst>
                                      </p:cBhvr>
                                      <p:to>
                                        <p:strVal val="hidden"/>
                                      </p:to>
                                    </p:set>
                                  </p:childTnLst>
                                </p:cTn>
                              </p:par>
                              <p:par>
                                <p:cTn id="186" presetID="21" presetClass="entr" presetSubtype="1" fill="hold" nodeType="withEffect">
                                  <p:stCondLst>
                                    <p:cond delay="15000"/>
                                  </p:stCondLst>
                                  <p:childTnLst>
                                    <p:set>
                                      <p:cBhvr>
                                        <p:cTn id="187" dur="1" fill="hold">
                                          <p:stCondLst>
                                            <p:cond delay="0"/>
                                          </p:stCondLst>
                                        </p:cTn>
                                        <p:tgtEl>
                                          <p:spTgt spid="35"/>
                                        </p:tgtEl>
                                        <p:attrNameLst>
                                          <p:attrName>style.visibility</p:attrName>
                                        </p:attrNameLst>
                                      </p:cBhvr>
                                      <p:to>
                                        <p:strVal val="visible"/>
                                      </p:to>
                                    </p:set>
                                    <p:animEffect transition="in" filter="wheel(1)">
                                      <p:cBhvr>
                                        <p:cTn id="188" dur="1000"/>
                                        <p:tgtEl>
                                          <p:spTgt spid="35"/>
                                        </p:tgtEl>
                                      </p:cBhvr>
                                    </p:animEffect>
                                  </p:childTnLst>
                                  <p:subTnLst>
                                    <p:audio>
                                      <p:cMediaNode vol="100000">
                                        <p:cTn display="0" masterRel="sameClick">
                                          <p:stCondLst>
                                            <p:cond evt="begin" delay="0">
                                              <p:tn val="186"/>
                                            </p:cond>
                                          </p:stCondLst>
                                          <p:endCondLst>
                                            <p:cond evt="onStopAudio" delay="0">
                                              <p:tgtEl>
                                                <p:sldTgt/>
                                              </p:tgtEl>
                                            </p:cond>
                                          </p:endCondLst>
                                        </p:cTn>
                                        <p:tgtEl>
                                          <p:sndTgt r:embed="rId9" name="cashreg.wav"/>
                                        </p:tgtEl>
                                      </p:cMediaNode>
                                    </p:audio>
                                  </p:subTnLst>
                                </p:cTn>
                              </p:par>
                              <p:par>
                                <p:cTn id="189" presetID="1" presetClass="exit" presetSubtype="0" fill="hold" nodeType="withEffect">
                                  <p:stCondLst>
                                    <p:cond delay="16000"/>
                                  </p:stCondLst>
                                  <p:childTnLst>
                                    <p:set>
                                      <p:cBhvr>
                                        <p:cTn id="190"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100000">
                <p:cTn id="191" fill="hold" display="0">
                  <p:stCondLst>
                    <p:cond delay="indefinite"/>
                  </p:stCondLst>
                  <p:endCondLst>
                    <p:cond evt="onStopAudio" delay="0">
                      <p:tgtEl>
                        <p:sldTgt/>
                      </p:tgtEl>
                    </p:cond>
                  </p:endCondLst>
                </p:cTn>
                <p:tgtEl>
                  <p:spTgt spid="18"/>
                </p:tgtEl>
              </p:cMediaNode>
            </p:audio>
            <p:seq concurrent="1" nextAc="seek">
              <p:cTn id="192" restart="whenNotActive" fill="hold" evtFilter="cancelBubble" nodeType="interactiveSeq">
                <p:stCondLst>
                  <p:cond evt="onClick" delay="0">
                    <p:tgtEl>
                      <p:spTgt spid="15"/>
                    </p:tgtEl>
                  </p:cond>
                </p:stCondLst>
                <p:endSync evt="end" delay="0">
                  <p:rtn val="all"/>
                </p:endSync>
                <p:childTnLst>
                  <p:par>
                    <p:cTn id="193" fill="hold" nodeType="clickPar">
                      <p:stCondLst>
                        <p:cond delay="0"/>
                      </p:stCondLst>
                      <p:childTnLst>
                        <p:par>
                          <p:cTn id="194" fill="hold" nodeType="withGroup">
                            <p:stCondLst>
                              <p:cond delay="0"/>
                            </p:stCondLst>
                            <p:childTnLst>
                              <p:par>
                                <p:cTn id="195" presetID="37" presetClass="exit" presetSubtype="0" fill="hold" grpId="1" nodeType="clickEffect">
                                  <p:stCondLst>
                                    <p:cond delay="0"/>
                                  </p:stCondLst>
                                  <p:childTnLst>
                                    <p:animEffect transition="out" filter="fade">
                                      <p:cBhvr>
                                        <p:cTn id="196" dur="1000"/>
                                        <p:tgtEl>
                                          <p:spTgt spid="38"/>
                                        </p:tgtEl>
                                      </p:cBhvr>
                                    </p:animEffect>
                                    <p:anim calcmode="lin" valueType="num">
                                      <p:cBhvr>
                                        <p:cTn id="197" dur="1000"/>
                                        <p:tgtEl>
                                          <p:spTgt spid="38"/>
                                        </p:tgtEl>
                                        <p:attrNameLst>
                                          <p:attrName>ppt_x</p:attrName>
                                        </p:attrNameLst>
                                      </p:cBhvr>
                                      <p:tavLst>
                                        <p:tav tm="0">
                                          <p:val>
                                            <p:strVal val="ppt_x"/>
                                          </p:val>
                                        </p:tav>
                                        <p:tav tm="100000">
                                          <p:val>
                                            <p:strVal val="ppt_x"/>
                                          </p:val>
                                        </p:tav>
                                      </p:tavLst>
                                    </p:anim>
                                    <p:anim calcmode="lin" valueType="num">
                                      <p:cBhvr>
                                        <p:cTn id="198" dur="100" decel="100000"/>
                                        <p:tgtEl>
                                          <p:spTgt spid="38"/>
                                        </p:tgtEl>
                                        <p:attrNameLst>
                                          <p:attrName>ppt_y</p:attrName>
                                        </p:attrNameLst>
                                      </p:cBhvr>
                                      <p:tavLst>
                                        <p:tav tm="0">
                                          <p:val>
                                            <p:strVal val="ppt_y"/>
                                          </p:val>
                                        </p:tav>
                                        <p:tav tm="100000">
                                          <p:val>
                                            <p:strVal val="ppt_y-.03"/>
                                          </p:val>
                                        </p:tav>
                                      </p:tavLst>
                                    </p:anim>
                                    <p:anim calcmode="lin" valueType="num">
                                      <p:cBhvr>
                                        <p:cTn id="199" dur="900" accel="100000">
                                          <p:stCondLst>
                                            <p:cond delay="100"/>
                                          </p:stCondLst>
                                        </p:cTn>
                                        <p:tgtEl>
                                          <p:spTgt spid="38"/>
                                        </p:tgtEl>
                                        <p:attrNameLst>
                                          <p:attrName>ppt_y</p:attrName>
                                        </p:attrNameLst>
                                      </p:cBhvr>
                                      <p:tavLst>
                                        <p:tav tm="0">
                                          <p:val>
                                            <p:strVal val="ppt_y"/>
                                          </p:val>
                                        </p:tav>
                                        <p:tav tm="100000">
                                          <p:val>
                                            <p:strVal val="ppt_y+1"/>
                                          </p:val>
                                        </p:tav>
                                      </p:tavLst>
                                    </p:anim>
                                    <p:set>
                                      <p:cBhvr>
                                        <p:cTn id="200" dur="1" fill="hold">
                                          <p:stCondLst>
                                            <p:cond delay="999"/>
                                          </p:stCondLst>
                                        </p:cTn>
                                        <p:tgtEl>
                                          <p:spTgt spid="38"/>
                                        </p:tgtEl>
                                        <p:attrNameLst>
                                          <p:attrName>style.visibility</p:attrName>
                                        </p:attrNameLst>
                                      </p:cBhvr>
                                      <p:to>
                                        <p:strVal val="hidden"/>
                                      </p:to>
                                    </p:set>
                                  </p:childTnLst>
                                </p:cTn>
                              </p:par>
                              <p:par>
                                <p:cTn id="201" presetID="37" presetClass="exit" presetSubtype="0" fill="hold" grpId="1" nodeType="withEffect">
                                  <p:stCondLst>
                                    <p:cond delay="0"/>
                                  </p:stCondLst>
                                  <p:childTnLst>
                                    <p:animEffect transition="out" filter="fade">
                                      <p:cBhvr>
                                        <p:cTn id="202" dur="1000"/>
                                        <p:tgtEl>
                                          <p:spTgt spid="44"/>
                                        </p:tgtEl>
                                      </p:cBhvr>
                                    </p:animEffect>
                                    <p:anim calcmode="lin" valueType="num">
                                      <p:cBhvr>
                                        <p:cTn id="203" dur="1000"/>
                                        <p:tgtEl>
                                          <p:spTgt spid="44"/>
                                        </p:tgtEl>
                                        <p:attrNameLst>
                                          <p:attrName>ppt_x</p:attrName>
                                        </p:attrNameLst>
                                      </p:cBhvr>
                                      <p:tavLst>
                                        <p:tav tm="0">
                                          <p:val>
                                            <p:strVal val="ppt_x"/>
                                          </p:val>
                                        </p:tav>
                                        <p:tav tm="100000">
                                          <p:val>
                                            <p:strVal val="ppt_x"/>
                                          </p:val>
                                        </p:tav>
                                      </p:tavLst>
                                    </p:anim>
                                    <p:anim calcmode="lin" valueType="num">
                                      <p:cBhvr>
                                        <p:cTn id="204" dur="100" decel="100000"/>
                                        <p:tgtEl>
                                          <p:spTgt spid="44"/>
                                        </p:tgtEl>
                                        <p:attrNameLst>
                                          <p:attrName>ppt_y</p:attrName>
                                        </p:attrNameLst>
                                      </p:cBhvr>
                                      <p:tavLst>
                                        <p:tav tm="0">
                                          <p:val>
                                            <p:strVal val="ppt_y"/>
                                          </p:val>
                                        </p:tav>
                                        <p:tav tm="100000">
                                          <p:val>
                                            <p:strVal val="ppt_y-.03"/>
                                          </p:val>
                                        </p:tav>
                                      </p:tavLst>
                                    </p:anim>
                                    <p:anim calcmode="lin" valueType="num">
                                      <p:cBhvr>
                                        <p:cTn id="205" dur="900" accel="100000">
                                          <p:stCondLst>
                                            <p:cond delay="100"/>
                                          </p:stCondLst>
                                        </p:cTn>
                                        <p:tgtEl>
                                          <p:spTgt spid="44"/>
                                        </p:tgtEl>
                                        <p:attrNameLst>
                                          <p:attrName>ppt_y</p:attrName>
                                        </p:attrNameLst>
                                      </p:cBhvr>
                                      <p:tavLst>
                                        <p:tav tm="0">
                                          <p:val>
                                            <p:strVal val="ppt_y"/>
                                          </p:val>
                                        </p:tav>
                                        <p:tav tm="100000">
                                          <p:val>
                                            <p:strVal val="ppt_y+1"/>
                                          </p:val>
                                        </p:tav>
                                      </p:tavLst>
                                    </p:anim>
                                    <p:set>
                                      <p:cBhvr>
                                        <p:cTn id="206" dur="1" fill="hold">
                                          <p:stCondLst>
                                            <p:cond delay="999"/>
                                          </p:stCondLst>
                                        </p:cTn>
                                        <p:tgtEl>
                                          <p:spTgt spid="44"/>
                                        </p:tgtEl>
                                        <p:attrNameLst>
                                          <p:attrName>style.visibility</p:attrName>
                                        </p:attrNameLst>
                                      </p:cBhvr>
                                      <p:to>
                                        <p:strVal val="hidden"/>
                                      </p:to>
                                    </p:set>
                                  </p:childTnLst>
                                </p:cTn>
                              </p:par>
                              <p:par>
                                <p:cTn id="207" presetID="37" presetClass="exit" presetSubtype="0" fill="hold" grpId="1" nodeType="withEffect">
                                  <p:stCondLst>
                                    <p:cond delay="0"/>
                                  </p:stCondLst>
                                  <p:childTnLst>
                                    <p:animEffect transition="out" filter="fade">
                                      <p:cBhvr>
                                        <p:cTn id="208" dur="1000"/>
                                        <p:tgtEl>
                                          <p:spTgt spid="40"/>
                                        </p:tgtEl>
                                      </p:cBhvr>
                                    </p:animEffect>
                                    <p:anim calcmode="lin" valueType="num">
                                      <p:cBhvr>
                                        <p:cTn id="209" dur="1000"/>
                                        <p:tgtEl>
                                          <p:spTgt spid="40"/>
                                        </p:tgtEl>
                                        <p:attrNameLst>
                                          <p:attrName>ppt_x</p:attrName>
                                        </p:attrNameLst>
                                      </p:cBhvr>
                                      <p:tavLst>
                                        <p:tav tm="0">
                                          <p:val>
                                            <p:strVal val="ppt_x"/>
                                          </p:val>
                                        </p:tav>
                                        <p:tav tm="100000">
                                          <p:val>
                                            <p:strVal val="ppt_x"/>
                                          </p:val>
                                        </p:tav>
                                      </p:tavLst>
                                    </p:anim>
                                    <p:anim calcmode="lin" valueType="num">
                                      <p:cBhvr>
                                        <p:cTn id="210" dur="100" decel="100000"/>
                                        <p:tgtEl>
                                          <p:spTgt spid="40"/>
                                        </p:tgtEl>
                                        <p:attrNameLst>
                                          <p:attrName>ppt_y</p:attrName>
                                        </p:attrNameLst>
                                      </p:cBhvr>
                                      <p:tavLst>
                                        <p:tav tm="0">
                                          <p:val>
                                            <p:strVal val="ppt_y"/>
                                          </p:val>
                                        </p:tav>
                                        <p:tav tm="100000">
                                          <p:val>
                                            <p:strVal val="ppt_y-.03"/>
                                          </p:val>
                                        </p:tav>
                                      </p:tavLst>
                                    </p:anim>
                                    <p:anim calcmode="lin" valueType="num">
                                      <p:cBhvr>
                                        <p:cTn id="211" dur="900" accel="100000">
                                          <p:stCondLst>
                                            <p:cond delay="100"/>
                                          </p:stCondLst>
                                        </p:cTn>
                                        <p:tgtEl>
                                          <p:spTgt spid="40"/>
                                        </p:tgtEl>
                                        <p:attrNameLst>
                                          <p:attrName>ppt_y</p:attrName>
                                        </p:attrNameLst>
                                      </p:cBhvr>
                                      <p:tavLst>
                                        <p:tav tm="0">
                                          <p:val>
                                            <p:strVal val="ppt_y"/>
                                          </p:val>
                                        </p:tav>
                                        <p:tav tm="100000">
                                          <p:val>
                                            <p:strVal val="ppt_y+1"/>
                                          </p:val>
                                        </p:tav>
                                      </p:tavLst>
                                    </p:anim>
                                    <p:set>
                                      <p:cBhvr>
                                        <p:cTn id="212" dur="1" fill="hold">
                                          <p:stCondLst>
                                            <p:cond delay="999"/>
                                          </p:stCondLst>
                                        </p:cTn>
                                        <p:tgtEl>
                                          <p:spTgt spid="40"/>
                                        </p:tgtEl>
                                        <p:attrNameLst>
                                          <p:attrName>style.visibility</p:attrName>
                                        </p:attrNameLst>
                                      </p:cBhvr>
                                      <p:to>
                                        <p:strVal val="hidden"/>
                                      </p:to>
                                    </p:set>
                                  </p:childTnLst>
                                </p:cTn>
                              </p:par>
                              <p:par>
                                <p:cTn id="213" presetID="22" presetClass="emph" presetSubtype="0" fill="hold" grpId="1" nodeType="withEffect">
                                  <p:stCondLst>
                                    <p:cond delay="0"/>
                                  </p:stCondLst>
                                  <p:childTnLst>
                                    <p:animClr clrSpc="hsl" dir="cw">
                                      <p:cBhvr override="childStyle">
                                        <p:cTn id="214" dur="1000" fill="hold"/>
                                        <p:tgtEl>
                                          <p:spTgt spid="2"/>
                                        </p:tgtEl>
                                        <p:attrNameLst>
                                          <p:attrName>style.color</p:attrName>
                                        </p:attrNameLst>
                                      </p:cBhvr>
                                      <p:by>
                                        <p:hsl h="-7200000" s="0" l="0"/>
                                      </p:by>
                                    </p:animClr>
                                    <p:animClr clrSpc="hsl" dir="cw">
                                      <p:cBhvr>
                                        <p:cTn id="215" dur="1000" fill="hold"/>
                                        <p:tgtEl>
                                          <p:spTgt spid="2"/>
                                        </p:tgtEl>
                                        <p:attrNameLst>
                                          <p:attrName>fillcolor</p:attrName>
                                        </p:attrNameLst>
                                      </p:cBhvr>
                                      <p:by>
                                        <p:hsl h="-7200000" s="0" l="0"/>
                                      </p:by>
                                    </p:animClr>
                                    <p:animClr clrSpc="hsl" dir="cw">
                                      <p:cBhvr>
                                        <p:cTn id="216" dur="1000" fill="hold"/>
                                        <p:tgtEl>
                                          <p:spTgt spid="2"/>
                                        </p:tgtEl>
                                        <p:attrNameLst>
                                          <p:attrName>stroke.color</p:attrName>
                                        </p:attrNameLst>
                                      </p:cBhvr>
                                      <p:by>
                                        <p:hsl h="-7200000" s="0" l="0"/>
                                      </p:by>
                                    </p:animClr>
                                    <p:set>
                                      <p:cBhvr>
                                        <p:cTn id="217" dur="1000" fill="hold"/>
                                        <p:tgtEl>
                                          <p:spTgt spid="2"/>
                                        </p:tgtEl>
                                        <p:attrNameLst>
                                          <p:attrName>fill.type</p:attrName>
                                        </p:attrNameLst>
                                      </p:cBhvr>
                                      <p:to>
                                        <p:strVal val="solid"/>
                                      </p:to>
                                    </p:set>
                                  </p:childTnLst>
                                  <p:subTnLst>
                                    <p:audio>
                                      <p:cMediaNode vol="100000">
                                        <p:cTn display="0" masterRel="sameClick">
                                          <p:stCondLst>
                                            <p:cond evt="begin" delay="0">
                                              <p:tn val="213"/>
                                            </p:cond>
                                          </p:stCondLst>
                                          <p:endCondLst>
                                            <p:cond evt="onStopAudio" delay="0">
                                              <p:tgtEl>
                                                <p:sldTgt/>
                                              </p:tgtEl>
                                            </p:cond>
                                          </p:endCondLst>
                                        </p:cTn>
                                        <p:tgtEl>
                                          <p:sndTgt r:embed="rId9" name="cashreg.wav"/>
                                        </p:tgtEl>
                                      </p:cMediaNode>
                                    </p:audio>
                                  </p:subTnLst>
                                </p:cTn>
                              </p:par>
                              <p:par>
                                <p:cTn id="218" presetID="22" presetClass="emph" presetSubtype="0" fill="hold" grpId="1" nodeType="withEffect">
                                  <p:stCondLst>
                                    <p:cond delay="0"/>
                                  </p:stCondLst>
                                  <p:childTnLst>
                                    <p:animClr clrSpc="hsl" dir="cw">
                                      <p:cBhvr override="childStyle">
                                        <p:cTn id="219" dur="1000" fill="hold"/>
                                        <p:tgtEl>
                                          <p:spTgt spid="42"/>
                                        </p:tgtEl>
                                        <p:attrNameLst>
                                          <p:attrName>style.color</p:attrName>
                                        </p:attrNameLst>
                                      </p:cBhvr>
                                      <p:by>
                                        <p:hsl h="-7200000" s="0" l="0"/>
                                      </p:by>
                                    </p:animClr>
                                    <p:animClr clrSpc="hsl" dir="cw">
                                      <p:cBhvr>
                                        <p:cTn id="220" dur="1000" fill="hold"/>
                                        <p:tgtEl>
                                          <p:spTgt spid="42"/>
                                        </p:tgtEl>
                                        <p:attrNameLst>
                                          <p:attrName>fillcolor</p:attrName>
                                        </p:attrNameLst>
                                      </p:cBhvr>
                                      <p:by>
                                        <p:hsl h="-7200000" s="0" l="0"/>
                                      </p:by>
                                    </p:animClr>
                                    <p:animClr clrSpc="hsl" dir="cw">
                                      <p:cBhvr>
                                        <p:cTn id="221" dur="1000" fill="hold"/>
                                        <p:tgtEl>
                                          <p:spTgt spid="42"/>
                                        </p:tgtEl>
                                        <p:attrNameLst>
                                          <p:attrName>stroke.color</p:attrName>
                                        </p:attrNameLst>
                                      </p:cBhvr>
                                      <p:by>
                                        <p:hsl h="-7200000" s="0" l="0"/>
                                      </p:by>
                                    </p:animClr>
                                    <p:set>
                                      <p:cBhvr>
                                        <p:cTn id="222" dur="1000" fill="hold"/>
                                        <p:tgtEl>
                                          <p:spTgt spid="42"/>
                                        </p:tgtEl>
                                        <p:attrNameLst>
                                          <p:attrName>fill.type</p:attrName>
                                        </p:attrNameLst>
                                      </p:cBhvr>
                                      <p:to>
                                        <p:strVal val="solid"/>
                                      </p:to>
                                    </p:set>
                                  </p:childTnLst>
                                  <p:subTnLst>
                                    <p:audio>
                                      <p:cMediaNode vol="100000">
                                        <p:cTn display="0" masterRel="sameClick">
                                          <p:stCondLst>
                                            <p:cond evt="begin" delay="0">
                                              <p:tn val="218"/>
                                            </p:cond>
                                          </p:stCondLst>
                                          <p:endCondLst>
                                            <p:cond evt="onStopAudio" delay="0">
                                              <p:tgtEl>
                                                <p:sldTgt/>
                                              </p:tgtEl>
                                            </p:cond>
                                          </p:endCondLst>
                                        </p:cTn>
                                        <p:tgtEl>
                                          <p:sndTgt r:embed="rId9" name="cashreg.wav"/>
                                        </p:tgtEl>
                                      </p:cMediaNode>
                                    </p:audio>
                                  </p:subTnLst>
                                </p:cTn>
                              </p:par>
                              <p:par>
                                <p:cTn id="223" presetID="22" presetClass="emph" presetSubtype="0" fill="hold" grpId="1" nodeType="withEffect">
                                  <p:stCondLst>
                                    <p:cond delay="0"/>
                                  </p:stCondLst>
                                  <p:childTnLst>
                                    <p:animClr clrSpc="hsl" dir="cw">
                                      <p:cBhvr override="childStyle">
                                        <p:cTn id="224" dur="1000" fill="hold"/>
                                        <p:tgtEl>
                                          <p:spTgt spid="4"/>
                                        </p:tgtEl>
                                        <p:attrNameLst>
                                          <p:attrName>style.color</p:attrName>
                                        </p:attrNameLst>
                                      </p:cBhvr>
                                      <p:by>
                                        <p:hsl h="-7200000" s="0" l="0"/>
                                      </p:by>
                                    </p:animClr>
                                    <p:animClr clrSpc="hsl" dir="cw">
                                      <p:cBhvr>
                                        <p:cTn id="225" dur="1000" fill="hold"/>
                                        <p:tgtEl>
                                          <p:spTgt spid="4"/>
                                        </p:tgtEl>
                                        <p:attrNameLst>
                                          <p:attrName>fillcolor</p:attrName>
                                        </p:attrNameLst>
                                      </p:cBhvr>
                                      <p:by>
                                        <p:hsl h="-7200000" s="0" l="0"/>
                                      </p:by>
                                    </p:animClr>
                                    <p:animClr clrSpc="hsl" dir="cw">
                                      <p:cBhvr>
                                        <p:cTn id="226" dur="1000" fill="hold"/>
                                        <p:tgtEl>
                                          <p:spTgt spid="4"/>
                                        </p:tgtEl>
                                        <p:attrNameLst>
                                          <p:attrName>stroke.color</p:attrName>
                                        </p:attrNameLst>
                                      </p:cBhvr>
                                      <p:by>
                                        <p:hsl h="-7200000" s="0" l="0"/>
                                      </p:by>
                                    </p:animClr>
                                    <p:set>
                                      <p:cBhvr>
                                        <p:cTn id="227" dur="1000" fill="hold"/>
                                        <p:tgtEl>
                                          <p:spTgt spid="4"/>
                                        </p:tgtEl>
                                        <p:attrNameLst>
                                          <p:attrName>fill.type</p:attrName>
                                        </p:attrNameLst>
                                      </p:cBhvr>
                                      <p:to>
                                        <p:strVal val="solid"/>
                                      </p:to>
                                    </p:set>
                                  </p:childTnLst>
                                  <p:subTnLst>
                                    <p:audio>
                                      <p:cMediaNode vol="100000">
                                        <p:cTn display="0" masterRel="sameClick">
                                          <p:stCondLst>
                                            <p:cond evt="begin" delay="0">
                                              <p:tn val="223"/>
                                            </p:cond>
                                          </p:stCondLst>
                                          <p:endCondLst>
                                            <p:cond evt="onStopAudio" delay="0">
                                              <p:tgtEl>
                                                <p:sldTgt/>
                                              </p:tgtEl>
                                            </p:cond>
                                          </p:endCondLst>
                                        </p:cTn>
                                        <p:tgtEl>
                                          <p:sndTgt r:embed="rId9" name="cashreg.wav"/>
                                        </p:tgtEl>
                                      </p:cMediaNode>
                                    </p:audio>
                                  </p:subTnLst>
                                </p:cTn>
                              </p:par>
                              <p:par>
                                <p:cTn id="228" presetID="37" presetClass="exit" presetSubtype="0" fill="hold" grpId="1" nodeType="withEffect">
                                  <p:stCondLst>
                                    <p:cond delay="0"/>
                                  </p:stCondLst>
                                  <p:childTnLst>
                                    <p:animEffect transition="out" filter="fade">
                                      <p:cBhvr>
                                        <p:cTn id="229" dur="1000"/>
                                        <p:tgtEl>
                                          <p:spTgt spid="36"/>
                                        </p:tgtEl>
                                      </p:cBhvr>
                                    </p:animEffect>
                                    <p:anim calcmode="lin" valueType="num">
                                      <p:cBhvr>
                                        <p:cTn id="230" dur="1000"/>
                                        <p:tgtEl>
                                          <p:spTgt spid="36"/>
                                        </p:tgtEl>
                                        <p:attrNameLst>
                                          <p:attrName>ppt_x</p:attrName>
                                        </p:attrNameLst>
                                      </p:cBhvr>
                                      <p:tavLst>
                                        <p:tav tm="0">
                                          <p:val>
                                            <p:strVal val="ppt_x"/>
                                          </p:val>
                                        </p:tav>
                                        <p:tav tm="100000">
                                          <p:val>
                                            <p:strVal val="ppt_x"/>
                                          </p:val>
                                        </p:tav>
                                      </p:tavLst>
                                    </p:anim>
                                    <p:anim calcmode="lin" valueType="num">
                                      <p:cBhvr>
                                        <p:cTn id="231" dur="100" decel="100000"/>
                                        <p:tgtEl>
                                          <p:spTgt spid="36"/>
                                        </p:tgtEl>
                                        <p:attrNameLst>
                                          <p:attrName>ppt_y</p:attrName>
                                        </p:attrNameLst>
                                      </p:cBhvr>
                                      <p:tavLst>
                                        <p:tav tm="0">
                                          <p:val>
                                            <p:strVal val="ppt_y"/>
                                          </p:val>
                                        </p:tav>
                                        <p:tav tm="100000">
                                          <p:val>
                                            <p:strVal val="ppt_y-.03"/>
                                          </p:val>
                                        </p:tav>
                                      </p:tavLst>
                                    </p:anim>
                                    <p:anim calcmode="lin" valueType="num">
                                      <p:cBhvr>
                                        <p:cTn id="232" dur="900" accel="100000">
                                          <p:stCondLst>
                                            <p:cond delay="100"/>
                                          </p:stCondLst>
                                        </p:cTn>
                                        <p:tgtEl>
                                          <p:spTgt spid="36"/>
                                        </p:tgtEl>
                                        <p:attrNameLst>
                                          <p:attrName>ppt_y</p:attrName>
                                        </p:attrNameLst>
                                      </p:cBhvr>
                                      <p:tavLst>
                                        <p:tav tm="0">
                                          <p:val>
                                            <p:strVal val="ppt_y"/>
                                          </p:val>
                                        </p:tav>
                                        <p:tav tm="100000">
                                          <p:val>
                                            <p:strVal val="ppt_y+1"/>
                                          </p:val>
                                        </p:tav>
                                      </p:tavLst>
                                    </p:anim>
                                    <p:set>
                                      <p:cBhvr>
                                        <p:cTn id="233" dur="1" fill="hold">
                                          <p:stCondLst>
                                            <p:cond delay="999"/>
                                          </p:stCondLst>
                                        </p:cTn>
                                        <p:tgtEl>
                                          <p:spTgt spid="36"/>
                                        </p:tgtEl>
                                        <p:attrNameLst>
                                          <p:attrName>style.visibility</p:attrName>
                                        </p:attrNameLst>
                                      </p:cBhvr>
                                      <p:to>
                                        <p:strVal val="hidden"/>
                                      </p:to>
                                    </p:set>
                                  </p:childTnLst>
                                  <p:subTnLst>
                                    <p:audio>
                                      <p:cMediaNode vol="100000">
                                        <p:cTn display="0" masterRel="sameClick">
                                          <p:stCondLst>
                                            <p:cond evt="begin" delay="0">
                                              <p:tn val="228"/>
                                            </p:cond>
                                          </p:stCondLst>
                                          <p:endCondLst>
                                            <p:cond evt="onStopAudio" delay="0">
                                              <p:tgtEl>
                                                <p:sldTgt/>
                                              </p:tgtEl>
                                            </p:cond>
                                          </p:endCondLst>
                                        </p:cTn>
                                        <p:tgtEl>
                                          <p:sndTgt r:embed="rId9" name="cashreg.wav"/>
                                        </p:tgtEl>
                                      </p:cMediaNode>
                                    </p:audio>
                                  </p:subTnLst>
                                </p:cTn>
                              </p:par>
                              <p:par>
                                <p:cTn id="234" presetID="37" presetClass="exit" presetSubtype="0" fill="hold" grpId="1" nodeType="withEffect">
                                  <p:stCondLst>
                                    <p:cond delay="0"/>
                                  </p:stCondLst>
                                  <p:childTnLst>
                                    <p:animEffect transition="out" filter="fade">
                                      <p:cBhvr>
                                        <p:cTn id="235" dur="1000"/>
                                        <p:tgtEl>
                                          <p:spTgt spid="43"/>
                                        </p:tgtEl>
                                      </p:cBhvr>
                                    </p:animEffect>
                                    <p:anim calcmode="lin" valueType="num">
                                      <p:cBhvr>
                                        <p:cTn id="236" dur="1000"/>
                                        <p:tgtEl>
                                          <p:spTgt spid="43"/>
                                        </p:tgtEl>
                                        <p:attrNameLst>
                                          <p:attrName>ppt_x</p:attrName>
                                        </p:attrNameLst>
                                      </p:cBhvr>
                                      <p:tavLst>
                                        <p:tav tm="0">
                                          <p:val>
                                            <p:strVal val="ppt_x"/>
                                          </p:val>
                                        </p:tav>
                                        <p:tav tm="100000">
                                          <p:val>
                                            <p:strVal val="ppt_x"/>
                                          </p:val>
                                        </p:tav>
                                      </p:tavLst>
                                    </p:anim>
                                    <p:anim calcmode="lin" valueType="num">
                                      <p:cBhvr>
                                        <p:cTn id="237" dur="100" decel="100000"/>
                                        <p:tgtEl>
                                          <p:spTgt spid="43"/>
                                        </p:tgtEl>
                                        <p:attrNameLst>
                                          <p:attrName>ppt_y</p:attrName>
                                        </p:attrNameLst>
                                      </p:cBhvr>
                                      <p:tavLst>
                                        <p:tav tm="0">
                                          <p:val>
                                            <p:strVal val="ppt_y"/>
                                          </p:val>
                                        </p:tav>
                                        <p:tav tm="100000">
                                          <p:val>
                                            <p:strVal val="ppt_y-.03"/>
                                          </p:val>
                                        </p:tav>
                                      </p:tavLst>
                                    </p:anim>
                                    <p:anim calcmode="lin" valueType="num">
                                      <p:cBhvr>
                                        <p:cTn id="238" dur="900" accel="100000">
                                          <p:stCondLst>
                                            <p:cond delay="100"/>
                                          </p:stCondLst>
                                        </p:cTn>
                                        <p:tgtEl>
                                          <p:spTgt spid="43"/>
                                        </p:tgtEl>
                                        <p:attrNameLst>
                                          <p:attrName>ppt_y</p:attrName>
                                        </p:attrNameLst>
                                      </p:cBhvr>
                                      <p:tavLst>
                                        <p:tav tm="0">
                                          <p:val>
                                            <p:strVal val="ppt_y"/>
                                          </p:val>
                                        </p:tav>
                                        <p:tav tm="100000">
                                          <p:val>
                                            <p:strVal val="ppt_y+1"/>
                                          </p:val>
                                        </p:tav>
                                      </p:tavLst>
                                    </p:anim>
                                    <p:set>
                                      <p:cBhvr>
                                        <p:cTn id="239" dur="1" fill="hold">
                                          <p:stCondLst>
                                            <p:cond delay="999"/>
                                          </p:stCondLst>
                                        </p:cTn>
                                        <p:tgtEl>
                                          <p:spTgt spid="43"/>
                                        </p:tgtEl>
                                        <p:attrNameLst>
                                          <p:attrName>style.visibility</p:attrName>
                                        </p:attrNameLst>
                                      </p:cBhvr>
                                      <p:to>
                                        <p:strVal val="hidden"/>
                                      </p:to>
                                    </p:set>
                                  </p:childTnLst>
                                  <p:subTnLst>
                                    <p:audio>
                                      <p:cMediaNode vol="100000">
                                        <p:cTn display="0" masterRel="sameClick">
                                          <p:stCondLst>
                                            <p:cond evt="begin" delay="0">
                                              <p:tn val="234"/>
                                            </p:cond>
                                          </p:stCondLst>
                                          <p:endCondLst>
                                            <p:cond evt="onStopAudio" delay="0">
                                              <p:tgtEl>
                                                <p:sldTgt/>
                                              </p:tgtEl>
                                            </p:cond>
                                          </p:endCondLst>
                                        </p:cTn>
                                        <p:tgtEl>
                                          <p:sndTgt r:embed="rId9" name="cashreg.wav"/>
                                        </p:tgtEl>
                                      </p:cMediaNode>
                                    </p:audio>
                                  </p:subTnLst>
                                </p:cTn>
                              </p:par>
                              <p:par>
                                <p:cTn id="240" presetID="37" presetClass="exit" presetSubtype="0" fill="hold" grpId="1" nodeType="withEffect">
                                  <p:stCondLst>
                                    <p:cond delay="0"/>
                                  </p:stCondLst>
                                  <p:childTnLst>
                                    <p:animEffect transition="out" filter="fade">
                                      <p:cBhvr>
                                        <p:cTn id="241" dur="1000"/>
                                        <p:tgtEl>
                                          <p:spTgt spid="39"/>
                                        </p:tgtEl>
                                      </p:cBhvr>
                                    </p:animEffect>
                                    <p:anim calcmode="lin" valueType="num">
                                      <p:cBhvr>
                                        <p:cTn id="242" dur="1000"/>
                                        <p:tgtEl>
                                          <p:spTgt spid="39"/>
                                        </p:tgtEl>
                                        <p:attrNameLst>
                                          <p:attrName>ppt_x</p:attrName>
                                        </p:attrNameLst>
                                      </p:cBhvr>
                                      <p:tavLst>
                                        <p:tav tm="0">
                                          <p:val>
                                            <p:strVal val="ppt_x"/>
                                          </p:val>
                                        </p:tav>
                                        <p:tav tm="100000">
                                          <p:val>
                                            <p:strVal val="ppt_x"/>
                                          </p:val>
                                        </p:tav>
                                      </p:tavLst>
                                    </p:anim>
                                    <p:anim calcmode="lin" valueType="num">
                                      <p:cBhvr>
                                        <p:cTn id="243" dur="100" decel="100000"/>
                                        <p:tgtEl>
                                          <p:spTgt spid="39"/>
                                        </p:tgtEl>
                                        <p:attrNameLst>
                                          <p:attrName>ppt_y</p:attrName>
                                        </p:attrNameLst>
                                      </p:cBhvr>
                                      <p:tavLst>
                                        <p:tav tm="0">
                                          <p:val>
                                            <p:strVal val="ppt_y"/>
                                          </p:val>
                                        </p:tav>
                                        <p:tav tm="100000">
                                          <p:val>
                                            <p:strVal val="ppt_y-.03"/>
                                          </p:val>
                                        </p:tav>
                                      </p:tavLst>
                                    </p:anim>
                                    <p:anim calcmode="lin" valueType="num">
                                      <p:cBhvr>
                                        <p:cTn id="244" dur="900" accel="100000">
                                          <p:stCondLst>
                                            <p:cond delay="100"/>
                                          </p:stCondLst>
                                        </p:cTn>
                                        <p:tgtEl>
                                          <p:spTgt spid="39"/>
                                        </p:tgtEl>
                                        <p:attrNameLst>
                                          <p:attrName>ppt_y</p:attrName>
                                        </p:attrNameLst>
                                      </p:cBhvr>
                                      <p:tavLst>
                                        <p:tav tm="0">
                                          <p:val>
                                            <p:strVal val="ppt_y"/>
                                          </p:val>
                                        </p:tav>
                                        <p:tav tm="100000">
                                          <p:val>
                                            <p:strVal val="ppt_y+1"/>
                                          </p:val>
                                        </p:tav>
                                      </p:tavLst>
                                    </p:anim>
                                    <p:set>
                                      <p:cBhvr>
                                        <p:cTn id="245" dur="1" fill="hold">
                                          <p:stCondLst>
                                            <p:cond delay="999"/>
                                          </p:stCondLst>
                                        </p:cTn>
                                        <p:tgtEl>
                                          <p:spTgt spid="39"/>
                                        </p:tgtEl>
                                        <p:attrNameLst>
                                          <p:attrName>style.visibility</p:attrName>
                                        </p:attrNameLst>
                                      </p:cBhvr>
                                      <p:to>
                                        <p:strVal val="hidden"/>
                                      </p:to>
                                    </p:set>
                                  </p:childTnLst>
                                  <p:subTnLst>
                                    <p:audio>
                                      <p:cMediaNode vol="100000">
                                        <p:cTn display="0" masterRel="sameClick">
                                          <p:stCondLst>
                                            <p:cond evt="begin" delay="0">
                                              <p:tn val="240"/>
                                            </p:cond>
                                          </p:stCondLst>
                                          <p:endCondLst>
                                            <p:cond evt="onStopAudio" delay="0">
                                              <p:tgtEl>
                                                <p:sldTgt/>
                                              </p:tgtEl>
                                            </p:cond>
                                          </p:endCondLst>
                                        </p:cTn>
                                        <p:tgtEl>
                                          <p:sndTgt r:embed="rId9" name="cashreg.wav"/>
                                        </p:tgtEl>
                                      </p:cMediaNode>
                                    </p:audio>
                                  </p:subTnLst>
                                </p:cTn>
                              </p:par>
                              <p:par>
                                <p:cTn id="246" presetID="37" presetClass="exit" presetSubtype="0" fill="hold" grpId="1" nodeType="withEffect">
                                  <p:stCondLst>
                                    <p:cond delay="0"/>
                                  </p:stCondLst>
                                  <p:childTnLst>
                                    <p:animEffect transition="out" filter="fade">
                                      <p:cBhvr>
                                        <p:cTn id="247" dur="1000"/>
                                        <p:tgtEl>
                                          <p:spTgt spid="37"/>
                                        </p:tgtEl>
                                      </p:cBhvr>
                                    </p:animEffect>
                                    <p:anim calcmode="lin" valueType="num">
                                      <p:cBhvr>
                                        <p:cTn id="248" dur="1000"/>
                                        <p:tgtEl>
                                          <p:spTgt spid="37"/>
                                        </p:tgtEl>
                                        <p:attrNameLst>
                                          <p:attrName>ppt_x</p:attrName>
                                        </p:attrNameLst>
                                      </p:cBhvr>
                                      <p:tavLst>
                                        <p:tav tm="0">
                                          <p:val>
                                            <p:strVal val="ppt_x"/>
                                          </p:val>
                                        </p:tav>
                                        <p:tav tm="100000">
                                          <p:val>
                                            <p:strVal val="ppt_x"/>
                                          </p:val>
                                        </p:tav>
                                      </p:tavLst>
                                    </p:anim>
                                    <p:anim calcmode="lin" valueType="num">
                                      <p:cBhvr>
                                        <p:cTn id="249" dur="100" decel="100000"/>
                                        <p:tgtEl>
                                          <p:spTgt spid="37"/>
                                        </p:tgtEl>
                                        <p:attrNameLst>
                                          <p:attrName>ppt_y</p:attrName>
                                        </p:attrNameLst>
                                      </p:cBhvr>
                                      <p:tavLst>
                                        <p:tav tm="0">
                                          <p:val>
                                            <p:strVal val="ppt_y"/>
                                          </p:val>
                                        </p:tav>
                                        <p:tav tm="100000">
                                          <p:val>
                                            <p:strVal val="ppt_y-.03"/>
                                          </p:val>
                                        </p:tav>
                                      </p:tavLst>
                                    </p:anim>
                                    <p:anim calcmode="lin" valueType="num">
                                      <p:cBhvr>
                                        <p:cTn id="250" dur="900" accel="100000">
                                          <p:stCondLst>
                                            <p:cond delay="100"/>
                                          </p:stCondLst>
                                        </p:cTn>
                                        <p:tgtEl>
                                          <p:spTgt spid="37"/>
                                        </p:tgtEl>
                                        <p:attrNameLst>
                                          <p:attrName>ppt_y</p:attrName>
                                        </p:attrNameLst>
                                      </p:cBhvr>
                                      <p:tavLst>
                                        <p:tav tm="0">
                                          <p:val>
                                            <p:strVal val="ppt_y"/>
                                          </p:val>
                                        </p:tav>
                                        <p:tav tm="100000">
                                          <p:val>
                                            <p:strVal val="ppt_y+1"/>
                                          </p:val>
                                        </p:tav>
                                      </p:tavLst>
                                    </p:anim>
                                    <p:set>
                                      <p:cBhvr>
                                        <p:cTn id="251" dur="1" fill="hold">
                                          <p:stCondLst>
                                            <p:cond delay="999"/>
                                          </p:stCondLst>
                                        </p:cTn>
                                        <p:tgtEl>
                                          <p:spTgt spid="37"/>
                                        </p:tgtEl>
                                        <p:attrNameLst>
                                          <p:attrName>style.visibility</p:attrName>
                                        </p:attrNameLst>
                                      </p:cBhvr>
                                      <p:to>
                                        <p:strVal val="hidden"/>
                                      </p:to>
                                    </p:set>
                                  </p:childTnLst>
                                  <p:subTnLst>
                                    <p:audio>
                                      <p:cMediaNode vol="100000">
                                        <p:cTn display="0" masterRel="sameClick">
                                          <p:stCondLst>
                                            <p:cond evt="begin" delay="0">
                                              <p:tn val="246"/>
                                            </p:cond>
                                          </p:stCondLst>
                                          <p:endCondLst>
                                            <p:cond evt="onStopAudio" delay="0">
                                              <p:tgtEl>
                                                <p:sldTgt/>
                                              </p:tgtEl>
                                            </p:cond>
                                          </p:endCondLst>
                                        </p:cTn>
                                        <p:tgtEl>
                                          <p:sndTgt r:embed="rId9" name="cashreg.wav"/>
                                        </p:tgtEl>
                                      </p:cMediaNode>
                                    </p:audio>
                                  </p:subTnLst>
                                </p:cTn>
                              </p:par>
                              <p:par>
                                <p:cTn id="252" presetID="37" presetClass="exit" presetSubtype="0" fill="hold" grpId="1" nodeType="withEffect">
                                  <p:stCondLst>
                                    <p:cond delay="0"/>
                                  </p:stCondLst>
                                  <p:childTnLst>
                                    <p:animEffect transition="out" filter="fade">
                                      <p:cBhvr>
                                        <p:cTn id="253" dur="1000"/>
                                        <p:tgtEl>
                                          <p:spTgt spid="45"/>
                                        </p:tgtEl>
                                      </p:cBhvr>
                                    </p:animEffect>
                                    <p:anim calcmode="lin" valueType="num">
                                      <p:cBhvr>
                                        <p:cTn id="254" dur="1000"/>
                                        <p:tgtEl>
                                          <p:spTgt spid="45"/>
                                        </p:tgtEl>
                                        <p:attrNameLst>
                                          <p:attrName>ppt_x</p:attrName>
                                        </p:attrNameLst>
                                      </p:cBhvr>
                                      <p:tavLst>
                                        <p:tav tm="0">
                                          <p:val>
                                            <p:strVal val="ppt_x"/>
                                          </p:val>
                                        </p:tav>
                                        <p:tav tm="100000">
                                          <p:val>
                                            <p:strVal val="ppt_x"/>
                                          </p:val>
                                        </p:tav>
                                      </p:tavLst>
                                    </p:anim>
                                    <p:anim calcmode="lin" valueType="num">
                                      <p:cBhvr>
                                        <p:cTn id="255" dur="100" decel="100000"/>
                                        <p:tgtEl>
                                          <p:spTgt spid="45"/>
                                        </p:tgtEl>
                                        <p:attrNameLst>
                                          <p:attrName>ppt_y</p:attrName>
                                        </p:attrNameLst>
                                      </p:cBhvr>
                                      <p:tavLst>
                                        <p:tav tm="0">
                                          <p:val>
                                            <p:strVal val="ppt_y"/>
                                          </p:val>
                                        </p:tav>
                                        <p:tav tm="100000">
                                          <p:val>
                                            <p:strVal val="ppt_y-.03"/>
                                          </p:val>
                                        </p:tav>
                                      </p:tavLst>
                                    </p:anim>
                                    <p:anim calcmode="lin" valueType="num">
                                      <p:cBhvr>
                                        <p:cTn id="256" dur="900" accel="100000">
                                          <p:stCondLst>
                                            <p:cond delay="100"/>
                                          </p:stCondLst>
                                        </p:cTn>
                                        <p:tgtEl>
                                          <p:spTgt spid="45"/>
                                        </p:tgtEl>
                                        <p:attrNameLst>
                                          <p:attrName>ppt_y</p:attrName>
                                        </p:attrNameLst>
                                      </p:cBhvr>
                                      <p:tavLst>
                                        <p:tav tm="0">
                                          <p:val>
                                            <p:strVal val="ppt_y"/>
                                          </p:val>
                                        </p:tav>
                                        <p:tav tm="100000">
                                          <p:val>
                                            <p:strVal val="ppt_y+1"/>
                                          </p:val>
                                        </p:tav>
                                      </p:tavLst>
                                    </p:anim>
                                    <p:set>
                                      <p:cBhvr>
                                        <p:cTn id="257" dur="1" fill="hold">
                                          <p:stCondLst>
                                            <p:cond delay="999"/>
                                          </p:stCondLst>
                                        </p:cTn>
                                        <p:tgtEl>
                                          <p:spTgt spid="45"/>
                                        </p:tgtEl>
                                        <p:attrNameLst>
                                          <p:attrName>style.visibility</p:attrName>
                                        </p:attrNameLst>
                                      </p:cBhvr>
                                      <p:to>
                                        <p:strVal val="hidden"/>
                                      </p:to>
                                    </p:set>
                                  </p:childTnLst>
                                  <p:subTnLst>
                                    <p:audio>
                                      <p:cMediaNode vol="100000">
                                        <p:cTn display="0" masterRel="sameClick">
                                          <p:stCondLst>
                                            <p:cond evt="begin" delay="0">
                                              <p:tn val="252"/>
                                            </p:cond>
                                          </p:stCondLst>
                                          <p:endCondLst>
                                            <p:cond evt="onStopAudio" delay="0">
                                              <p:tgtEl>
                                                <p:sldTgt/>
                                              </p:tgtEl>
                                            </p:cond>
                                          </p:endCondLst>
                                        </p:cTn>
                                        <p:tgtEl>
                                          <p:sndTgt r:embed="rId9" name="cashreg.wav"/>
                                        </p:tgtEl>
                                      </p:cMediaNode>
                                    </p:audio>
                                  </p:subTnLst>
                                </p:cTn>
                              </p:par>
                              <p:par>
                                <p:cTn id="258" presetID="37" presetClass="exit" presetSubtype="0" fill="hold" grpId="1" nodeType="withEffect">
                                  <p:stCondLst>
                                    <p:cond delay="0"/>
                                  </p:stCondLst>
                                  <p:childTnLst>
                                    <p:animEffect transition="out" filter="fade">
                                      <p:cBhvr>
                                        <p:cTn id="259" dur="1000"/>
                                        <p:tgtEl>
                                          <p:spTgt spid="41"/>
                                        </p:tgtEl>
                                      </p:cBhvr>
                                    </p:animEffect>
                                    <p:anim calcmode="lin" valueType="num">
                                      <p:cBhvr>
                                        <p:cTn id="260" dur="1000"/>
                                        <p:tgtEl>
                                          <p:spTgt spid="41"/>
                                        </p:tgtEl>
                                        <p:attrNameLst>
                                          <p:attrName>ppt_x</p:attrName>
                                        </p:attrNameLst>
                                      </p:cBhvr>
                                      <p:tavLst>
                                        <p:tav tm="0">
                                          <p:val>
                                            <p:strVal val="ppt_x"/>
                                          </p:val>
                                        </p:tav>
                                        <p:tav tm="100000">
                                          <p:val>
                                            <p:strVal val="ppt_x"/>
                                          </p:val>
                                        </p:tav>
                                      </p:tavLst>
                                    </p:anim>
                                    <p:anim calcmode="lin" valueType="num">
                                      <p:cBhvr>
                                        <p:cTn id="261" dur="100" decel="100000"/>
                                        <p:tgtEl>
                                          <p:spTgt spid="41"/>
                                        </p:tgtEl>
                                        <p:attrNameLst>
                                          <p:attrName>ppt_y</p:attrName>
                                        </p:attrNameLst>
                                      </p:cBhvr>
                                      <p:tavLst>
                                        <p:tav tm="0">
                                          <p:val>
                                            <p:strVal val="ppt_y"/>
                                          </p:val>
                                        </p:tav>
                                        <p:tav tm="100000">
                                          <p:val>
                                            <p:strVal val="ppt_y-.03"/>
                                          </p:val>
                                        </p:tav>
                                      </p:tavLst>
                                    </p:anim>
                                    <p:anim calcmode="lin" valueType="num">
                                      <p:cBhvr>
                                        <p:cTn id="262" dur="900" accel="100000">
                                          <p:stCondLst>
                                            <p:cond delay="100"/>
                                          </p:stCondLst>
                                        </p:cTn>
                                        <p:tgtEl>
                                          <p:spTgt spid="41"/>
                                        </p:tgtEl>
                                        <p:attrNameLst>
                                          <p:attrName>ppt_y</p:attrName>
                                        </p:attrNameLst>
                                      </p:cBhvr>
                                      <p:tavLst>
                                        <p:tav tm="0">
                                          <p:val>
                                            <p:strVal val="ppt_y"/>
                                          </p:val>
                                        </p:tav>
                                        <p:tav tm="100000">
                                          <p:val>
                                            <p:strVal val="ppt_y+1"/>
                                          </p:val>
                                        </p:tav>
                                      </p:tavLst>
                                    </p:anim>
                                    <p:set>
                                      <p:cBhvr>
                                        <p:cTn id="263" dur="1" fill="hold">
                                          <p:stCondLst>
                                            <p:cond delay="999"/>
                                          </p:stCondLst>
                                        </p:cTn>
                                        <p:tgtEl>
                                          <p:spTgt spid="41"/>
                                        </p:tgtEl>
                                        <p:attrNameLst>
                                          <p:attrName>style.visibility</p:attrName>
                                        </p:attrNameLst>
                                      </p:cBhvr>
                                      <p:to>
                                        <p:strVal val="hidden"/>
                                      </p:to>
                                    </p:set>
                                  </p:childTnLst>
                                  <p:subTnLst>
                                    <p:audio>
                                      <p:cMediaNode vol="100000">
                                        <p:cTn display="0" masterRel="sameClick">
                                          <p:stCondLst>
                                            <p:cond evt="begin" delay="0">
                                              <p:tn val="258"/>
                                            </p:cond>
                                          </p:stCondLst>
                                          <p:endCondLst>
                                            <p:cond evt="onStopAudio" delay="0">
                                              <p:tgtEl>
                                                <p:sldTgt/>
                                              </p:tgtEl>
                                            </p:cond>
                                          </p:endCondLst>
                                        </p:cTn>
                                        <p:tgtEl>
                                          <p:sndTgt r:embed="rId9" name="cashreg.wav"/>
                                        </p:tgtEl>
                                      </p:cMediaNode>
                                    </p:audio>
                                  </p:subTnLst>
                                </p:cTn>
                              </p:par>
                            </p:childTnLst>
                          </p:cTn>
                        </p:par>
                      </p:childTnLst>
                    </p:cTn>
                  </p:par>
                </p:childTnLst>
              </p:cTn>
              <p:nextCondLst>
                <p:cond evt="onClick" delay="0">
                  <p:tgtEl>
                    <p:spTgt spid="15"/>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2" grpId="0" animBg="1"/>
      <p:bldP spid="2" grpId="1" animBg="1"/>
      <p:bldP spid="36" grpId="0" animBg="1"/>
      <p:bldP spid="36" grpId="1" animBg="1"/>
      <p:bldP spid="37" grpId="0" animBg="1"/>
      <p:bldP spid="37" grpId="1" animBg="1"/>
      <p:bldP spid="38" grpId="0" animBg="1"/>
      <p:bldP spid="38" grpId="1" animBg="1"/>
      <p:bldP spid="4" grpId="0" animBg="1"/>
      <p:bldP spid="4" grpId="1" animBg="1"/>
      <p:bldP spid="39" grpId="0" animBg="1"/>
      <p:bldP spid="39" grpId="1" animBg="1"/>
      <p:bldP spid="40" grpId="0" animBg="1"/>
      <p:bldP spid="40" grpId="1" animBg="1"/>
      <p:bldP spid="41" grpId="0" animBg="1"/>
      <p:bldP spid="41" grpId="1" animBg="1"/>
      <p:bldP spid="42" grpId="0"/>
      <p:bldP spid="42" grpId="1"/>
      <p:bldP spid="43" grpId="0"/>
      <p:bldP spid="43" grpId="1"/>
      <p:bldP spid="44" grpId="0"/>
      <p:bldP spid="44" grpId="1"/>
      <p:bldP spid="45" grpId="0"/>
      <p:bldP spid="4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FA70-44A7-0051-57F1-B4450CC3C1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36A979D-9560-3EDA-8018-F7FEB3A619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a:extLst>
              <a:ext uri="{FF2B5EF4-FFF2-40B4-BE49-F238E27FC236}">
                <a16:creationId xmlns:a16="http://schemas.microsoft.com/office/drawing/2014/main" id="{C4ACBE55-340B-A6D3-95B4-2108D468D473}"/>
              </a:ext>
            </a:extLst>
          </p:cNvPr>
          <p:cNvSpPr/>
          <p:nvPr/>
        </p:nvSpPr>
        <p:spPr>
          <a:xfrm>
            <a:off x="3803419" y="2967335"/>
            <a:ext cx="4585166"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THANK YOU </a:t>
            </a:r>
          </a:p>
        </p:txBody>
      </p:sp>
    </p:spTree>
    <p:extLst>
      <p:ext uri="{BB962C8B-B14F-4D97-AF65-F5344CB8AC3E}">
        <p14:creationId xmlns:p14="http://schemas.microsoft.com/office/powerpoint/2010/main" val="309951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FD59F6-7997-08E9-B1D6-58C0BBAE8F26}"/>
              </a:ext>
            </a:extLst>
          </p:cNvPr>
          <p:cNvSpPr txBox="1"/>
          <p:nvPr/>
        </p:nvSpPr>
        <p:spPr>
          <a:xfrm>
            <a:off x="3046686" y="109911"/>
            <a:ext cx="6093372" cy="742511"/>
          </a:xfrm>
          <a:prstGeom prst="rect">
            <a:avLst/>
          </a:prstGeom>
          <a:noFill/>
        </p:spPr>
        <p:txBody>
          <a:bodyPr wrap="square">
            <a:spAutoFit/>
          </a:bodyPr>
          <a:lstStyle/>
          <a:p>
            <a:pPr marL="30480" marR="30480" algn="just">
              <a:lnSpc>
                <a:spcPct val="150000"/>
              </a:lnSpc>
              <a:spcAft>
                <a:spcPts val="1000"/>
              </a:spcAft>
            </a:pP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C021E29-267D-9432-BAAC-B04452829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 y="4000500"/>
            <a:ext cx="3048000" cy="2857500"/>
          </a:xfrm>
          <a:prstGeom prst="rect">
            <a:avLst/>
          </a:prstGeom>
        </p:spPr>
      </p:pic>
      <p:sp>
        <p:nvSpPr>
          <p:cNvPr id="8" name="Thought Bubble: Cloud 7">
            <a:extLst>
              <a:ext uri="{FF2B5EF4-FFF2-40B4-BE49-F238E27FC236}">
                <a16:creationId xmlns:a16="http://schemas.microsoft.com/office/drawing/2014/main" id="{FE4D6D77-6671-E619-94E2-D9876B80EE56}"/>
              </a:ext>
            </a:extLst>
          </p:cNvPr>
          <p:cNvSpPr/>
          <p:nvPr/>
        </p:nvSpPr>
        <p:spPr>
          <a:xfrm>
            <a:off x="3837589" y="1275475"/>
            <a:ext cx="5312979" cy="2695904"/>
          </a:xfrm>
          <a:prstGeom prst="cloudCallout">
            <a:avLst>
              <a:gd name="adj1" fmla="val -67717"/>
              <a:gd name="adj2" fmla="val 736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kern="0">
                <a:effectLst/>
                <a:latin typeface="Times New Roman" panose="02020603050405020304" pitchFamily="18" charset="0"/>
                <a:ea typeface="Calibri" panose="020F0502020204030204" pitchFamily="34" charset="0"/>
              </a:rPr>
              <a:t>Mô tả các thành phần môi trường trong cơ thể. </a:t>
            </a:r>
            <a:endParaRPr lang="en-US" sz="3600"/>
          </a:p>
        </p:txBody>
      </p:sp>
    </p:spTree>
    <p:extLst>
      <p:ext uri="{BB962C8B-B14F-4D97-AF65-F5344CB8AC3E}">
        <p14:creationId xmlns:p14="http://schemas.microsoft.com/office/powerpoint/2010/main" val="403437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71CD-8A10-B975-4DAD-7D28578A56FD}"/>
              </a:ext>
            </a:extLst>
          </p:cNvPr>
          <p:cNvSpPr>
            <a:spLocks noGrp="1"/>
          </p:cNvSpPr>
          <p:nvPr>
            <p:ph type="title"/>
          </p:nvPr>
        </p:nvSpPr>
        <p:spPr>
          <a:xfrm>
            <a:off x="838200" y="81340"/>
            <a:ext cx="10515600" cy="1325563"/>
          </a:xfrm>
        </p:spPr>
        <p:style>
          <a:lnRef idx="1">
            <a:schemeClr val="accent5"/>
          </a:lnRef>
          <a:fillRef idx="2">
            <a:schemeClr val="accent5"/>
          </a:fillRef>
          <a:effectRef idx="1">
            <a:schemeClr val="accent5"/>
          </a:effectRef>
          <a:fontRef idx="minor">
            <a:schemeClr val="dk1"/>
          </a:fontRef>
        </p:style>
        <p:txBody>
          <a:bodyPr>
            <a:normAutofit/>
          </a:bodyPr>
          <a:lstStyle/>
          <a:p>
            <a:r>
              <a:rPr lang="en-US" sz="3600" kern="0" dirty="0" err="1">
                <a:effectLst/>
                <a:latin typeface="Times New Roman" panose="02020603050405020304" pitchFamily="18" charset="0"/>
                <a:ea typeface="Calibri" panose="020F0502020204030204" pitchFamily="34" charset="0"/>
              </a:rPr>
              <a:t>Môi</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trường</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trong</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cơ</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thể</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liên</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hệ</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với</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môi</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trường</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ngoài</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thông</a:t>
            </a:r>
            <a:r>
              <a:rPr lang="en-US" sz="3600" kern="0" dirty="0">
                <a:effectLst/>
                <a:latin typeface="Times New Roman" panose="02020603050405020304" pitchFamily="18" charset="0"/>
                <a:ea typeface="Calibri" panose="020F0502020204030204" pitchFamily="34" charset="0"/>
              </a:rPr>
              <a:t> qua </a:t>
            </a:r>
            <a:r>
              <a:rPr lang="en-US" sz="3600" kern="0" dirty="0" err="1">
                <a:effectLst/>
                <a:latin typeface="Times New Roman" panose="02020603050405020304" pitchFamily="18" charset="0"/>
                <a:ea typeface="Calibri" panose="020F0502020204030204" pitchFamily="34" charset="0"/>
              </a:rPr>
              <a:t>các</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hệ</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cơ</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quan</a:t>
            </a:r>
            <a:r>
              <a:rPr lang="en-US" sz="3600" kern="0" dirty="0">
                <a:effectLst/>
                <a:latin typeface="Times New Roman" panose="02020603050405020304" pitchFamily="18" charset="0"/>
                <a:ea typeface="Calibri" panose="020F0502020204030204" pitchFamily="34" charset="0"/>
              </a:rPr>
              <a:t> </a:t>
            </a:r>
            <a:r>
              <a:rPr lang="en-US" sz="3600" kern="0" dirty="0" err="1">
                <a:effectLst/>
                <a:latin typeface="Times New Roman" panose="02020603050405020304" pitchFamily="18" charset="0"/>
                <a:ea typeface="Calibri" panose="020F0502020204030204" pitchFamily="34" charset="0"/>
              </a:rPr>
              <a:t>nào</a:t>
            </a:r>
            <a:r>
              <a:rPr lang="en-US" sz="3600" kern="0" dirty="0">
                <a:effectLst/>
                <a:latin typeface="Times New Roman" panose="02020603050405020304" pitchFamily="18" charset="0"/>
                <a:ea typeface="Calibri" panose="020F0502020204030204" pitchFamily="34" charset="0"/>
              </a:rPr>
              <a:t>?</a:t>
            </a:r>
            <a:endParaRPr lang="en-US" sz="7200" dirty="0"/>
          </a:p>
        </p:txBody>
      </p:sp>
      <p:pic>
        <p:nvPicPr>
          <p:cNvPr id="1026" name="Picture 2" descr="Hệ tiêu hóa gồm những cơ quan nào? | Vinmec">
            <a:extLst>
              <a:ext uri="{FF2B5EF4-FFF2-40B4-BE49-F238E27FC236}">
                <a16:creationId xmlns:a16="http://schemas.microsoft.com/office/drawing/2014/main" id="{0329022E-86CE-4D55-64E0-BA0C21F20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980"/>
            <a:ext cx="3533283" cy="3165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uần hoàn máu là gì? [Thành phần][Vai trò][Cách tăng tuần hoàn máu]">
            <a:extLst>
              <a:ext uri="{FF2B5EF4-FFF2-40B4-BE49-F238E27FC236}">
                <a16:creationId xmlns:a16="http://schemas.microsoft.com/office/drawing/2014/main" id="{A9FC6FE0-2D11-81EE-8AFB-E8B28BB9B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125" y="1817961"/>
            <a:ext cx="3168386"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ệ hô hấp là gì? Bí quyết tăng cường sức khỏe hệ hô hấp">
            <a:extLst>
              <a:ext uri="{FF2B5EF4-FFF2-40B4-BE49-F238E27FC236}">
                <a16:creationId xmlns:a16="http://schemas.microsoft.com/office/drawing/2014/main" id="{B5DE0A89-8722-C139-6EFB-EE4F4E9D1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0421" y="1817961"/>
            <a:ext cx="3533283" cy="27083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ấu trúc và chức năng của da">
            <a:extLst>
              <a:ext uri="{FF2B5EF4-FFF2-40B4-BE49-F238E27FC236}">
                <a16:creationId xmlns:a16="http://schemas.microsoft.com/office/drawing/2014/main" id="{38000F1D-1B8F-A656-0DA5-0466DDB7D2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95" y="5010150"/>
            <a:ext cx="3695536"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501098-494A-1A75-8910-0ABF92ED5FF0}"/>
              </a:ext>
            </a:extLst>
          </p:cNvPr>
          <p:cNvSpPr txBox="1"/>
          <p:nvPr/>
        </p:nvSpPr>
        <p:spPr>
          <a:xfrm>
            <a:off x="2601303" y="2286000"/>
            <a:ext cx="88055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err="1"/>
              <a:t>Hệ</a:t>
            </a:r>
            <a:r>
              <a:rPr lang="en-US" sz="2800" dirty="0"/>
              <a:t> </a:t>
            </a:r>
            <a:r>
              <a:rPr lang="en-US" sz="2800" dirty="0" err="1"/>
              <a:t>tiêu</a:t>
            </a:r>
            <a:r>
              <a:rPr lang="en-US" sz="2800" dirty="0"/>
              <a:t> </a:t>
            </a:r>
            <a:r>
              <a:rPr lang="en-US" sz="2800" dirty="0" err="1"/>
              <a:t>hóa</a:t>
            </a:r>
            <a:endParaRPr lang="en-US" sz="2800" dirty="0"/>
          </a:p>
        </p:txBody>
      </p:sp>
      <p:sp>
        <p:nvSpPr>
          <p:cNvPr id="5" name="TextBox 4">
            <a:extLst>
              <a:ext uri="{FF2B5EF4-FFF2-40B4-BE49-F238E27FC236}">
                <a16:creationId xmlns:a16="http://schemas.microsoft.com/office/drawing/2014/main" id="{1968AE46-94EA-8627-997E-D68FD2F5D004}"/>
              </a:ext>
            </a:extLst>
          </p:cNvPr>
          <p:cNvSpPr txBox="1"/>
          <p:nvPr/>
        </p:nvSpPr>
        <p:spPr>
          <a:xfrm>
            <a:off x="7246890" y="2454166"/>
            <a:ext cx="857404"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err="1"/>
              <a:t>Hệ</a:t>
            </a:r>
            <a:r>
              <a:rPr lang="en-US" sz="2400" dirty="0"/>
              <a:t> </a:t>
            </a:r>
            <a:r>
              <a:rPr lang="en-US" sz="2400" dirty="0" err="1"/>
              <a:t>tuần</a:t>
            </a:r>
            <a:r>
              <a:rPr lang="en-US" sz="2400" dirty="0"/>
              <a:t> </a:t>
            </a:r>
            <a:r>
              <a:rPr lang="en-US" sz="2400" dirty="0" err="1"/>
              <a:t>hoàn</a:t>
            </a:r>
            <a:endParaRPr lang="en-US" sz="2400" dirty="0"/>
          </a:p>
        </p:txBody>
      </p:sp>
      <p:sp>
        <p:nvSpPr>
          <p:cNvPr id="6" name="TextBox 5">
            <a:extLst>
              <a:ext uri="{FF2B5EF4-FFF2-40B4-BE49-F238E27FC236}">
                <a16:creationId xmlns:a16="http://schemas.microsoft.com/office/drawing/2014/main" id="{007D6C7D-6494-7C3F-917A-8CE3248AB8BC}"/>
              </a:ext>
            </a:extLst>
          </p:cNvPr>
          <p:cNvSpPr txBox="1"/>
          <p:nvPr/>
        </p:nvSpPr>
        <p:spPr>
          <a:xfrm>
            <a:off x="11277608" y="2590800"/>
            <a:ext cx="914392"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err="1"/>
              <a:t>Hệ</a:t>
            </a:r>
            <a:r>
              <a:rPr lang="en-US" sz="2800" dirty="0"/>
              <a:t> </a:t>
            </a:r>
            <a:r>
              <a:rPr lang="en-US" sz="2800" dirty="0" err="1"/>
              <a:t>hô</a:t>
            </a:r>
            <a:r>
              <a:rPr lang="en-US" sz="2800" dirty="0"/>
              <a:t> </a:t>
            </a:r>
            <a:r>
              <a:rPr lang="en-US" sz="2800" dirty="0" err="1"/>
              <a:t>hấp</a:t>
            </a:r>
            <a:endParaRPr lang="en-US" sz="2800" dirty="0"/>
          </a:p>
        </p:txBody>
      </p:sp>
      <p:sp>
        <p:nvSpPr>
          <p:cNvPr id="7" name="TextBox 6">
            <a:extLst>
              <a:ext uri="{FF2B5EF4-FFF2-40B4-BE49-F238E27FC236}">
                <a16:creationId xmlns:a16="http://schemas.microsoft.com/office/drawing/2014/main" id="{007B592C-5FE8-13E1-84EB-39154B7E5F37}"/>
              </a:ext>
            </a:extLst>
          </p:cNvPr>
          <p:cNvSpPr txBox="1"/>
          <p:nvPr/>
        </p:nvSpPr>
        <p:spPr>
          <a:xfrm>
            <a:off x="5097519" y="5334010"/>
            <a:ext cx="85740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t>Da</a:t>
            </a:r>
          </a:p>
        </p:txBody>
      </p:sp>
    </p:spTree>
    <p:extLst>
      <p:ext uri="{BB962C8B-B14F-4D97-AF65-F5344CB8AC3E}">
        <p14:creationId xmlns:p14="http://schemas.microsoft.com/office/powerpoint/2010/main" val="208173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anim calcmode="lin" valueType="num">
                                      <p:cBhvr>
                                        <p:cTn id="28" dur="1000" fill="hold"/>
                                        <p:tgtEl>
                                          <p:spTgt spid="1030"/>
                                        </p:tgtEl>
                                        <p:attrNameLst>
                                          <p:attrName>ppt_x</p:attrName>
                                        </p:attrNameLst>
                                      </p:cBhvr>
                                      <p:tavLst>
                                        <p:tav tm="0">
                                          <p:val>
                                            <p:strVal val="#ppt_x"/>
                                          </p:val>
                                        </p:tav>
                                        <p:tav tm="100000">
                                          <p:val>
                                            <p:strVal val="#ppt_x"/>
                                          </p:val>
                                        </p:tav>
                                      </p:tavLst>
                                    </p:anim>
                                    <p:anim calcmode="lin" valueType="num">
                                      <p:cBhvr>
                                        <p:cTn id="29" dur="1000" fill="hold"/>
                                        <p:tgtEl>
                                          <p:spTgt spid="10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1000"/>
                                        <p:tgtEl>
                                          <p:spTgt spid="1032"/>
                                        </p:tgtEl>
                                      </p:cBhvr>
                                    </p:animEffect>
                                    <p:anim calcmode="lin" valueType="num">
                                      <p:cBhvr>
                                        <p:cTn id="38" dur="1000" fill="hold"/>
                                        <p:tgtEl>
                                          <p:spTgt spid="1032"/>
                                        </p:tgtEl>
                                        <p:attrNameLst>
                                          <p:attrName>ppt_x</p:attrName>
                                        </p:attrNameLst>
                                      </p:cBhvr>
                                      <p:tavLst>
                                        <p:tav tm="0">
                                          <p:val>
                                            <p:strVal val="#ppt_x"/>
                                          </p:val>
                                        </p:tav>
                                        <p:tav tm="100000">
                                          <p:val>
                                            <p:strVal val="#ppt_x"/>
                                          </p:val>
                                        </p:tav>
                                      </p:tavLst>
                                    </p:anim>
                                    <p:anim calcmode="lin" valueType="num">
                                      <p:cBhvr>
                                        <p:cTn id="39" dur="1000" fill="hold"/>
                                        <p:tgtEl>
                                          <p:spTgt spid="10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3EB6AA66-9E20-6F87-FD31-A86599811A06}"/>
              </a:ext>
            </a:extLst>
          </p:cNvPr>
          <p:cNvSpPr/>
          <p:nvPr/>
        </p:nvSpPr>
        <p:spPr>
          <a:xfrm>
            <a:off x="1277007" y="2081053"/>
            <a:ext cx="8655269" cy="3547241"/>
          </a:xfrm>
          <a:prstGeom prst="round1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lnSpc>
                <a:spcPct val="150000"/>
              </a:lnSpc>
              <a:spcAft>
                <a:spcPts val="1000"/>
              </a:spcAft>
            </a:pP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3200" kern="0" dirty="0" err="1">
                <a:solidFill>
                  <a:srgbClr val="000000"/>
                </a:solidFill>
                <a:effectLst/>
                <a:latin typeface="Times New Roman" panose="02020603050405020304" pitchFamily="18" charset="0"/>
                <a:ea typeface="Times New Roman" panose="02020603050405020304" pitchFamily="18" charset="0"/>
              </a:rPr>
              <a:t>Môi</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trường</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trong</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của</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cơ</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thể</a:t>
            </a:r>
            <a:r>
              <a:rPr lang="en-GB" sz="3200" kern="0" dirty="0">
                <a:solidFill>
                  <a:srgbClr val="000000"/>
                </a:solidFill>
                <a:effectLst/>
                <a:latin typeface="Times New Roman" panose="02020603050405020304" pitchFamily="18" charset="0"/>
                <a:ea typeface="Times New Roman" panose="02020603050405020304" pitchFamily="18" charset="0"/>
              </a:rPr>
              <a:t> bao </a:t>
            </a:r>
            <a:r>
              <a:rPr lang="en-GB" sz="3200" kern="0" dirty="0" err="1">
                <a:solidFill>
                  <a:srgbClr val="000000"/>
                </a:solidFill>
                <a:effectLst/>
                <a:latin typeface="Times New Roman" panose="02020603050405020304" pitchFamily="18" charset="0"/>
                <a:ea typeface="Times New Roman" panose="02020603050405020304" pitchFamily="18" charset="0"/>
              </a:rPr>
              <a:t>gồm</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máu</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nước</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mô</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và</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bạch</a:t>
            </a:r>
            <a:r>
              <a:rPr lang="en-GB" sz="3200" kern="0" dirty="0">
                <a:solidFill>
                  <a:srgbClr val="000000"/>
                </a:solidFill>
                <a:effectLst/>
                <a:latin typeface="Times New Roman" panose="02020603050405020304" pitchFamily="18" charset="0"/>
                <a:ea typeface="Times New Roman" panose="02020603050405020304" pitchFamily="18" charset="0"/>
              </a:rPr>
              <a:t> </a:t>
            </a:r>
            <a:r>
              <a:rPr lang="en-GB" sz="3200" kern="0" dirty="0" err="1">
                <a:solidFill>
                  <a:srgbClr val="000000"/>
                </a:solidFill>
                <a:effectLst/>
                <a:latin typeface="Times New Roman" panose="02020603050405020304" pitchFamily="18" charset="0"/>
                <a:ea typeface="Times New Roman" panose="02020603050405020304" pitchFamily="18" charset="0"/>
              </a:rPr>
              <a:t>huyết</a:t>
            </a:r>
            <a:r>
              <a:rPr lang="en-GB" sz="3200" kern="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pic>
        <p:nvPicPr>
          <p:cNvPr id="9" name="Content Placeholder 5">
            <a:extLst>
              <a:ext uri="{FF2B5EF4-FFF2-40B4-BE49-F238E27FC236}">
                <a16:creationId xmlns:a16="http://schemas.microsoft.com/office/drawing/2014/main" id="{20C34DE0-ADB7-B576-C6D0-796C19A48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834" y="2140995"/>
            <a:ext cx="1066800" cy="1000125"/>
          </a:xfrm>
          <a:prstGeom prst="rect">
            <a:avLst/>
          </a:prstGeom>
        </p:spPr>
      </p:pic>
    </p:spTree>
    <p:extLst>
      <p:ext uri="{BB962C8B-B14F-4D97-AF65-F5344CB8AC3E}">
        <p14:creationId xmlns:p14="http://schemas.microsoft.com/office/powerpoint/2010/main" val="279477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1E8D3B-08A8-175D-BB31-8785B6518939}"/>
              </a:ext>
            </a:extLst>
          </p:cNvPr>
          <p:cNvSpPr txBox="1"/>
          <p:nvPr/>
        </p:nvSpPr>
        <p:spPr>
          <a:xfrm>
            <a:off x="662152" y="267572"/>
            <a:ext cx="8477906" cy="742511"/>
          </a:xfrm>
          <a:prstGeom prst="rect">
            <a:avLst/>
          </a:prstGeom>
          <a:noFill/>
        </p:spPr>
        <p:txBody>
          <a:bodyPr wrap="square">
            <a:spAutoFit/>
          </a:bodyPr>
          <a:lstStyle/>
          <a:p>
            <a:pPr marL="30480" marR="30480" algn="just">
              <a:lnSpc>
                <a:spcPct val="150000"/>
              </a:lnSpc>
              <a:spcAft>
                <a:spcPts val="1000"/>
              </a:spcAft>
            </a:pP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0A13D236-7755-C86A-2346-07968A968C56}"/>
              </a:ext>
            </a:extLst>
          </p:cNvPr>
          <p:cNvSpPr/>
          <p:nvPr/>
        </p:nvSpPr>
        <p:spPr>
          <a:xfrm>
            <a:off x="1324303" y="1734207"/>
            <a:ext cx="6684580" cy="275896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Thảo</a:t>
            </a:r>
            <a:r>
              <a:rPr lang="en-US" sz="3200" dirty="0">
                <a:solidFill>
                  <a:schemeClr val="tx1"/>
                </a:solidFill>
              </a:rPr>
              <a:t> </a:t>
            </a:r>
            <a:r>
              <a:rPr lang="en-US" sz="3200" dirty="0" err="1">
                <a:solidFill>
                  <a:schemeClr val="tx1"/>
                </a:solidFill>
              </a:rPr>
              <a:t>luận</a:t>
            </a:r>
            <a:r>
              <a:rPr lang="en-US" sz="3200" dirty="0">
                <a:solidFill>
                  <a:schemeClr val="tx1"/>
                </a:solidFill>
              </a:rPr>
              <a:t> </a:t>
            </a:r>
            <a:r>
              <a:rPr lang="en-US" sz="3200" dirty="0" err="1">
                <a:solidFill>
                  <a:schemeClr val="tx1"/>
                </a:solidFill>
              </a:rPr>
              <a:t>nhóm</a:t>
            </a:r>
            <a:r>
              <a:rPr lang="en-US" sz="3200" dirty="0">
                <a:solidFill>
                  <a:schemeClr val="tx1"/>
                </a:solidFill>
              </a:rPr>
              <a:t> </a:t>
            </a:r>
            <a:r>
              <a:rPr lang="en-US" sz="3200" dirty="0" err="1">
                <a:solidFill>
                  <a:schemeClr val="tx1"/>
                </a:solidFill>
              </a:rPr>
              <a:t>hoàn</a:t>
            </a:r>
            <a:r>
              <a:rPr lang="en-US" sz="3200" dirty="0">
                <a:solidFill>
                  <a:schemeClr val="tx1"/>
                </a:solidFill>
              </a:rPr>
              <a:t> </a:t>
            </a:r>
            <a:r>
              <a:rPr lang="en-US" sz="3200" dirty="0" err="1">
                <a:solidFill>
                  <a:schemeClr val="tx1"/>
                </a:solidFill>
              </a:rPr>
              <a:t>thành</a:t>
            </a:r>
            <a:r>
              <a:rPr lang="en-US" sz="3200" dirty="0">
                <a:solidFill>
                  <a:schemeClr val="tx1"/>
                </a:solidFill>
              </a:rPr>
              <a:t> </a:t>
            </a:r>
            <a:r>
              <a:rPr lang="en-US" sz="3200" dirty="0" err="1">
                <a:solidFill>
                  <a:schemeClr val="tx1"/>
                </a:solidFill>
              </a:rPr>
              <a:t>phiếu</a:t>
            </a:r>
            <a:r>
              <a:rPr lang="en-US" sz="3200" dirty="0">
                <a:solidFill>
                  <a:schemeClr val="tx1"/>
                </a:solidFill>
              </a:rPr>
              <a:t> học </a:t>
            </a:r>
            <a:r>
              <a:rPr lang="en-US" sz="3200" dirty="0" err="1">
                <a:solidFill>
                  <a:schemeClr val="tx1"/>
                </a:solidFill>
              </a:rPr>
              <a:t>tập</a:t>
            </a:r>
            <a:endParaRPr lang="en-US" sz="3200" dirty="0">
              <a:solidFill>
                <a:schemeClr val="tx1"/>
              </a:solidFill>
            </a:endParaRPr>
          </a:p>
        </p:txBody>
      </p:sp>
    </p:spTree>
    <p:extLst>
      <p:ext uri="{BB962C8B-B14F-4D97-AF65-F5344CB8AC3E}">
        <p14:creationId xmlns:p14="http://schemas.microsoft.com/office/powerpoint/2010/main" val="298499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D495A8-FD48-C1CC-ED42-10CFF4BF27F5}"/>
              </a:ext>
            </a:extLst>
          </p:cNvPr>
          <p:cNvSpPr txBox="1"/>
          <p:nvPr/>
        </p:nvSpPr>
        <p:spPr>
          <a:xfrm>
            <a:off x="157657" y="385769"/>
            <a:ext cx="11729545" cy="6016262"/>
          </a:xfrm>
          <a:prstGeom prst="rect">
            <a:avLst/>
          </a:prstGeom>
          <a:noFill/>
        </p:spPr>
        <p:txBody>
          <a:bodyPr wrap="square">
            <a:spAutoFit/>
          </a:bodyPr>
          <a:lstStyle/>
          <a:p>
            <a:pPr algn="ctr">
              <a:lnSpc>
                <a:spcPct val="115000"/>
              </a:lnSpc>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Sau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28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4850B9-8F4C-FAE6-BA06-7EDB90593ED8}"/>
              </a:ext>
            </a:extLst>
          </p:cNvPr>
          <p:cNvSpPr txBox="1"/>
          <p:nvPr/>
        </p:nvSpPr>
        <p:spPr>
          <a:xfrm>
            <a:off x="914399" y="144654"/>
            <a:ext cx="10152993" cy="1043619"/>
          </a:xfrm>
          <a:prstGeom prst="rect">
            <a:avLst/>
          </a:prstGeom>
          <a:noFill/>
        </p:spPr>
        <p:txBody>
          <a:bodyPr wrap="square">
            <a:spAutoFit/>
          </a:bodyPr>
          <a:lstStyle/>
          <a:p>
            <a:pPr>
              <a:lnSpc>
                <a:spcPct val="115000"/>
              </a:lnSpc>
              <a:spcAft>
                <a:spcPts val="10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Bảng 36.1. Mẫu kết quả xét nghiệm một số chỉ số sinh lí, sinh hoá máu của một người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D445B6EC-EA68-ABBF-7415-170D03F0620F}"/>
              </a:ext>
            </a:extLst>
          </p:cNvPr>
          <p:cNvGraphicFramePr>
            <a:graphicFrameLocks noGrp="1"/>
          </p:cNvGraphicFramePr>
          <p:nvPr>
            <p:extLst>
              <p:ext uri="{D42A27DB-BD31-4B8C-83A1-F6EECF244321}">
                <p14:modId xmlns:p14="http://schemas.microsoft.com/office/powerpoint/2010/main" val="1267548179"/>
              </p:ext>
            </p:extLst>
          </p:nvPr>
        </p:nvGraphicFramePr>
        <p:xfrm>
          <a:off x="914399" y="1403131"/>
          <a:ext cx="10484068" cy="3606450"/>
        </p:xfrm>
        <a:graphic>
          <a:graphicData uri="http://schemas.openxmlformats.org/drawingml/2006/table">
            <a:tbl>
              <a:tblPr firstRow="1" firstCol="1" bandRow="1">
                <a:tableStyleId>{5C22544A-7EE6-4342-B048-85BDC9FD1C3A}</a:tableStyleId>
              </a:tblPr>
              <a:tblGrid>
                <a:gridCol w="4123026">
                  <a:extLst>
                    <a:ext uri="{9D8B030D-6E8A-4147-A177-3AD203B41FA5}">
                      <a16:colId xmlns:a16="http://schemas.microsoft.com/office/drawing/2014/main" val="4158458504"/>
                    </a:ext>
                  </a:extLst>
                </a:gridCol>
                <a:gridCol w="1974719">
                  <a:extLst>
                    <a:ext uri="{9D8B030D-6E8A-4147-A177-3AD203B41FA5}">
                      <a16:colId xmlns:a16="http://schemas.microsoft.com/office/drawing/2014/main" val="3416491515"/>
                    </a:ext>
                  </a:extLst>
                </a:gridCol>
                <a:gridCol w="2881109">
                  <a:extLst>
                    <a:ext uri="{9D8B030D-6E8A-4147-A177-3AD203B41FA5}">
                      <a16:colId xmlns:a16="http://schemas.microsoft.com/office/drawing/2014/main" val="179162008"/>
                    </a:ext>
                  </a:extLst>
                </a:gridCol>
                <a:gridCol w="1505214">
                  <a:extLst>
                    <a:ext uri="{9D8B030D-6E8A-4147-A177-3AD203B41FA5}">
                      <a16:colId xmlns:a16="http://schemas.microsoft.com/office/drawing/2014/main" val="2842909914"/>
                    </a:ext>
                  </a:extLst>
                </a:gridCol>
              </a:tblGrid>
              <a:tr h="1031388">
                <a:tc>
                  <a:txBody>
                    <a:bodyPr/>
                    <a:lstStyle/>
                    <a:p>
                      <a:pPr>
                        <a:lnSpc>
                          <a:spcPct val="115000"/>
                        </a:lnSpc>
                        <a:spcAft>
                          <a:spcPts val="1000"/>
                        </a:spcAft>
                      </a:pPr>
                      <a:r>
                        <a:rPr lang="vi-VN" sz="2800">
                          <a:solidFill>
                            <a:schemeClr val="tx1"/>
                          </a:solidFill>
                          <a:effectLst/>
                        </a:rPr>
                        <a:t>Tên xét nghiệ</a:t>
                      </a:r>
                      <a:r>
                        <a:rPr lang="en-US" sz="2800">
                          <a:solidFill>
                            <a:schemeClr val="tx1"/>
                          </a:solidFill>
                          <a:effectLst/>
                        </a:rPr>
                        <a:t>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vi-VN" sz="2800">
                          <a:solidFill>
                            <a:schemeClr val="tx1"/>
                          </a:solidFill>
                          <a:effectLst/>
                        </a:rPr>
                        <a:t>Kết quả</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vi-VN" sz="2800">
                          <a:solidFill>
                            <a:schemeClr val="tx1"/>
                          </a:solidFill>
                          <a:effectLst/>
                        </a:rPr>
                        <a:t>Chỉ số bình thường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vi-VN" sz="2800">
                          <a:solidFill>
                            <a:schemeClr val="tx1"/>
                          </a:solidFill>
                          <a:effectLst/>
                        </a:rPr>
                        <a:t>Đơn vị</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040227238"/>
                  </a:ext>
                </a:extLst>
              </a:tr>
              <a:tr h="1031388">
                <a:tc>
                  <a:txBody>
                    <a:bodyPr/>
                    <a:lstStyle/>
                    <a:p>
                      <a:pPr>
                        <a:lnSpc>
                          <a:spcPct val="115000"/>
                        </a:lnSpc>
                        <a:spcAft>
                          <a:spcPts val="1000"/>
                        </a:spcAft>
                      </a:pPr>
                      <a:r>
                        <a:rPr lang="vi-VN" sz="2800">
                          <a:solidFill>
                            <a:schemeClr val="tx1"/>
                          </a:solidFill>
                          <a:effectLst/>
                        </a:rPr>
                        <a:t>Định lượng glucose (máu)</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en-US" sz="2800">
                          <a:solidFill>
                            <a:schemeClr val="tx1"/>
                          </a:solidFill>
                          <a:effectLst/>
                        </a:rPr>
                        <a:t>9,8</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en-US" sz="2800">
                          <a:solidFill>
                            <a:schemeClr val="tx1"/>
                          </a:solidFill>
                          <a:effectLst/>
                        </a:rPr>
                        <a:t>3,9 – 6,4</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vi-VN" sz="2800">
                          <a:solidFill>
                            <a:schemeClr val="tx1"/>
                          </a:solidFill>
                          <a:effectLst/>
                        </a:rPr>
                        <a:t>mmol/L</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544025135"/>
                  </a:ext>
                </a:extLst>
              </a:tr>
              <a:tr h="1040290">
                <a:tc>
                  <a:txBody>
                    <a:bodyPr/>
                    <a:lstStyle/>
                    <a:p>
                      <a:pPr>
                        <a:lnSpc>
                          <a:spcPct val="115000"/>
                        </a:lnSpc>
                        <a:spcAft>
                          <a:spcPts val="1000"/>
                        </a:spcAft>
                      </a:pPr>
                      <a:r>
                        <a:rPr lang="vi-VN" sz="2800">
                          <a:solidFill>
                            <a:schemeClr val="tx1"/>
                          </a:solidFill>
                          <a:effectLst/>
                        </a:rPr>
                        <a:t>Định lượng uric acid (máu)</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en-US" sz="2800">
                          <a:solidFill>
                            <a:schemeClr val="tx1"/>
                          </a:solidFill>
                          <a:effectLst/>
                        </a:rPr>
                        <a:t>171</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vi-VN" sz="2800">
                          <a:solidFill>
                            <a:schemeClr val="tx1"/>
                          </a:solidFill>
                          <a:effectLst/>
                        </a:rPr>
                        <a:t>Nam: 210 – 420 N</a:t>
                      </a:r>
                      <a:r>
                        <a:rPr lang="en-US" sz="2800">
                          <a:solidFill>
                            <a:schemeClr val="tx1"/>
                          </a:solidFill>
                          <a:effectLst/>
                        </a:rPr>
                        <a:t>ữ</a:t>
                      </a:r>
                      <a:r>
                        <a:rPr lang="vi-VN" sz="2800">
                          <a:solidFill>
                            <a:schemeClr val="tx1"/>
                          </a:solidFill>
                          <a:effectLst/>
                        </a:rPr>
                        <a:t>: 150-350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vi-VN" sz="2800">
                          <a:solidFill>
                            <a:schemeClr val="tx1"/>
                          </a:solidFill>
                          <a:effectLst/>
                        </a:rPr>
                        <a:t>μmol/L</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727647903"/>
                  </a:ext>
                </a:extLst>
              </a:tr>
              <a:tr h="503384">
                <a:tc>
                  <a:txBody>
                    <a:bodyPr/>
                    <a:lstStyle/>
                    <a:p>
                      <a:pPr>
                        <a:lnSpc>
                          <a:spcPct val="115000"/>
                        </a:lnSpc>
                        <a:spcAft>
                          <a:spcPts val="1000"/>
                        </a:spcAft>
                      </a:pPr>
                      <a:r>
                        <a:rPr lang="en-US" sz="2800">
                          <a:solidFill>
                            <a:schemeClr val="tx1"/>
                          </a:solidFill>
                          <a:effectLst/>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en-US" sz="2800" dirty="0">
                          <a:solidFill>
                            <a:schemeClr val="tx1"/>
                          </a:solidFill>
                          <a:effectLst/>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en-US" sz="2800">
                          <a:solidFill>
                            <a:schemeClr val="tx1"/>
                          </a:solidFill>
                          <a:effectLst/>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000"/>
                        </a:spcAft>
                      </a:pPr>
                      <a:r>
                        <a:rPr lang="en-US" sz="2800" dirty="0">
                          <a:solidFill>
                            <a:schemeClr val="tx1"/>
                          </a:solidFill>
                          <a:effectLst/>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510912299"/>
                  </a:ext>
                </a:extLst>
              </a:tr>
            </a:tbl>
          </a:graphicData>
        </a:graphic>
      </p:graphicFrame>
      <p:sp>
        <p:nvSpPr>
          <p:cNvPr id="10" name="TextBox 9">
            <a:extLst>
              <a:ext uri="{FF2B5EF4-FFF2-40B4-BE49-F238E27FC236}">
                <a16:creationId xmlns:a16="http://schemas.microsoft.com/office/drawing/2014/main" id="{1C5A76B6-96F9-4210-1A7B-6321B75AA02E}"/>
              </a:ext>
            </a:extLst>
          </p:cNvPr>
          <p:cNvSpPr txBox="1"/>
          <p:nvPr/>
        </p:nvSpPr>
        <p:spPr>
          <a:xfrm>
            <a:off x="793533" y="5107567"/>
            <a:ext cx="10983308" cy="1539139"/>
          </a:xfrm>
          <a:prstGeom prst="rect">
            <a:avLst/>
          </a:prstGeom>
          <a:noFill/>
        </p:spPr>
        <p:txBody>
          <a:bodyPr wrap="square">
            <a:spAutoFit/>
          </a:bodyPr>
          <a:lstStyle/>
          <a:p>
            <a:pPr>
              <a:lnSpc>
                <a:spcPct val="115000"/>
              </a:lnSpc>
              <a:spcAft>
                <a:spcPts val="10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Giả sử Bảng 36.1 là kết quả xét nghiệm của một bệnh nhân nam. Thảo luận nhóm,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dự đoán các nguy cơ về sức khoẻ của bệnh (nếu có) và đưa ra lời khuyên phù hợp.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77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63DB318-E0BD-B593-720F-41C7F7D326A7}"/>
              </a:ext>
            </a:extLst>
          </p:cNvPr>
          <p:cNvSpPr/>
          <p:nvPr/>
        </p:nvSpPr>
        <p:spPr>
          <a:xfrm>
            <a:off x="1008993" y="409903"/>
            <a:ext cx="10174014" cy="5060731"/>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lnSpc>
                <a:spcPct val="150000"/>
              </a:lnSpc>
              <a:spcAft>
                <a:spcPts val="1000"/>
              </a:spcAft>
            </a:pP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1000"/>
              </a:spcAft>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Mất</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cân</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bằng</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môi</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trường</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trong</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cơ</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thể</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có</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nguy</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cơ</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mắc</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một</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số</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bệnh</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nguy</a:t>
            </a:r>
            <a:r>
              <a:rPr lang="en-GB" sz="2800" kern="0" dirty="0">
                <a:solidFill>
                  <a:srgbClr val="000000"/>
                </a:solidFill>
                <a:effectLst/>
                <a:latin typeface="Times New Roman" panose="02020603050405020304" pitchFamily="18" charset="0"/>
                <a:ea typeface="Times New Roman" panose="02020603050405020304" pitchFamily="18" charset="0"/>
              </a:rPr>
              <a:t> </a:t>
            </a:r>
            <a:r>
              <a:rPr lang="en-GB" sz="2800" kern="0" dirty="0" err="1">
                <a:solidFill>
                  <a:srgbClr val="000000"/>
                </a:solidFill>
                <a:effectLst/>
                <a:latin typeface="Times New Roman" panose="02020603050405020304" pitchFamily="18" charset="0"/>
                <a:ea typeface="Times New Roman" panose="02020603050405020304" pitchFamily="18" charset="0"/>
              </a:rPr>
              <a:t>hiểm</a:t>
            </a:r>
            <a:r>
              <a:rPr lang="en-GB" sz="2800" kern="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pic>
        <p:nvPicPr>
          <p:cNvPr id="5" name="Content Placeholder 5">
            <a:extLst>
              <a:ext uri="{FF2B5EF4-FFF2-40B4-BE49-F238E27FC236}">
                <a16:creationId xmlns:a16="http://schemas.microsoft.com/office/drawing/2014/main" id="{06A0894E-6FD2-D9B9-0EF7-745DC1E9D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908" y="911280"/>
            <a:ext cx="1066800" cy="1000125"/>
          </a:xfrm>
          <a:prstGeom prst="rect">
            <a:avLst/>
          </a:prstGeom>
        </p:spPr>
      </p:pic>
    </p:spTree>
    <p:extLst>
      <p:ext uri="{BB962C8B-B14F-4D97-AF65-F5344CB8AC3E}">
        <p14:creationId xmlns:p14="http://schemas.microsoft.com/office/powerpoint/2010/main" val="28556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a:hlinkClick r:id="rId2" action="ppaction://hlinksldjump"/>
            <a:extLst>
              <a:ext uri="{FF2B5EF4-FFF2-40B4-BE49-F238E27FC236}">
                <a16:creationId xmlns:a16="http://schemas.microsoft.com/office/drawing/2014/main" id="{448F7EA4-A228-F2C3-6796-3A2696DA9CB7}"/>
              </a:ext>
            </a:extLst>
          </p:cNvPr>
          <p:cNvSpPr/>
          <p:nvPr/>
        </p:nvSpPr>
        <p:spPr>
          <a:xfrm>
            <a:off x="1658752" y="864670"/>
            <a:ext cx="1299411" cy="1068404"/>
          </a:xfrm>
          <a:prstGeom prst="hear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8" name="Heart 7">
            <a:hlinkClick r:id="rId3" action="ppaction://hlinksldjump"/>
            <a:extLst>
              <a:ext uri="{FF2B5EF4-FFF2-40B4-BE49-F238E27FC236}">
                <a16:creationId xmlns:a16="http://schemas.microsoft.com/office/drawing/2014/main" id="{0CE4D396-4345-3AA1-BFDA-2116057E88BE}"/>
              </a:ext>
            </a:extLst>
          </p:cNvPr>
          <p:cNvSpPr/>
          <p:nvPr/>
        </p:nvSpPr>
        <p:spPr>
          <a:xfrm>
            <a:off x="1658752" y="3195588"/>
            <a:ext cx="1299411" cy="1068404"/>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9" name="Heart 8">
            <a:hlinkClick r:id="rId4" action="ppaction://hlinksldjump"/>
            <a:extLst>
              <a:ext uri="{FF2B5EF4-FFF2-40B4-BE49-F238E27FC236}">
                <a16:creationId xmlns:a16="http://schemas.microsoft.com/office/drawing/2014/main" id="{EF04C44E-0D61-1956-BBE1-87FEB4C50A51}"/>
              </a:ext>
            </a:extLst>
          </p:cNvPr>
          <p:cNvSpPr/>
          <p:nvPr/>
        </p:nvSpPr>
        <p:spPr>
          <a:xfrm>
            <a:off x="5632382" y="3195588"/>
            <a:ext cx="1299411" cy="1068404"/>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11" name="Heart 10">
            <a:hlinkClick r:id="rId5" action="ppaction://hlinksldjump"/>
            <a:extLst>
              <a:ext uri="{FF2B5EF4-FFF2-40B4-BE49-F238E27FC236}">
                <a16:creationId xmlns:a16="http://schemas.microsoft.com/office/drawing/2014/main" id="{E585E59B-330F-5B41-1FFF-FB7A49FAC45A}"/>
              </a:ext>
            </a:extLst>
          </p:cNvPr>
          <p:cNvSpPr/>
          <p:nvPr/>
        </p:nvSpPr>
        <p:spPr>
          <a:xfrm>
            <a:off x="5337208" y="906380"/>
            <a:ext cx="1299411" cy="106840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2" name="Heart 11">
            <a:hlinkClick r:id="rId6" action="ppaction://hlinksldjump"/>
            <a:extLst>
              <a:ext uri="{FF2B5EF4-FFF2-40B4-BE49-F238E27FC236}">
                <a16:creationId xmlns:a16="http://schemas.microsoft.com/office/drawing/2014/main" id="{EB04A919-CD78-0595-2826-86CFEEB41919}"/>
              </a:ext>
            </a:extLst>
          </p:cNvPr>
          <p:cNvSpPr/>
          <p:nvPr/>
        </p:nvSpPr>
        <p:spPr>
          <a:xfrm>
            <a:off x="9148812" y="864670"/>
            <a:ext cx="1299411" cy="1068404"/>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4" name="Oval 13">
            <a:extLst>
              <a:ext uri="{FF2B5EF4-FFF2-40B4-BE49-F238E27FC236}">
                <a16:creationId xmlns:a16="http://schemas.microsoft.com/office/drawing/2014/main" id="{9E173854-BCB3-4360-0515-7001C91DE248}"/>
              </a:ext>
            </a:extLst>
          </p:cNvPr>
          <p:cNvSpPr/>
          <p:nvPr/>
        </p:nvSpPr>
        <p:spPr>
          <a:xfrm>
            <a:off x="1049154" y="154004"/>
            <a:ext cx="471638" cy="40426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5" name="Oval 14">
            <a:extLst>
              <a:ext uri="{FF2B5EF4-FFF2-40B4-BE49-F238E27FC236}">
                <a16:creationId xmlns:a16="http://schemas.microsoft.com/office/drawing/2014/main" id="{32035A60-282B-E35C-5FAA-A773133EC8AD}"/>
              </a:ext>
            </a:extLst>
          </p:cNvPr>
          <p:cNvSpPr/>
          <p:nvPr/>
        </p:nvSpPr>
        <p:spPr>
          <a:xfrm>
            <a:off x="2680636" y="154004"/>
            <a:ext cx="471638" cy="40426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6" name="Oval 15">
            <a:extLst>
              <a:ext uri="{FF2B5EF4-FFF2-40B4-BE49-F238E27FC236}">
                <a16:creationId xmlns:a16="http://schemas.microsoft.com/office/drawing/2014/main" id="{2EFD0A8C-732C-35D6-395D-257780F43EF0}"/>
              </a:ext>
            </a:extLst>
          </p:cNvPr>
          <p:cNvSpPr/>
          <p:nvPr/>
        </p:nvSpPr>
        <p:spPr>
          <a:xfrm>
            <a:off x="4255971" y="154004"/>
            <a:ext cx="471638" cy="40426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7" name="Oval 16">
            <a:extLst>
              <a:ext uri="{FF2B5EF4-FFF2-40B4-BE49-F238E27FC236}">
                <a16:creationId xmlns:a16="http://schemas.microsoft.com/office/drawing/2014/main" id="{9663F371-CAFF-4FED-B6FC-8298737F6653}"/>
              </a:ext>
            </a:extLst>
          </p:cNvPr>
          <p:cNvSpPr/>
          <p:nvPr/>
        </p:nvSpPr>
        <p:spPr>
          <a:xfrm>
            <a:off x="5961247" y="154004"/>
            <a:ext cx="471638" cy="40426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8" name="Oval 17">
            <a:extLst>
              <a:ext uri="{FF2B5EF4-FFF2-40B4-BE49-F238E27FC236}">
                <a16:creationId xmlns:a16="http://schemas.microsoft.com/office/drawing/2014/main" id="{6FE01061-1ED8-06BF-C650-336CE43258E1}"/>
              </a:ext>
            </a:extLst>
          </p:cNvPr>
          <p:cNvSpPr/>
          <p:nvPr/>
        </p:nvSpPr>
        <p:spPr>
          <a:xfrm>
            <a:off x="7435517" y="154003"/>
            <a:ext cx="471638" cy="40426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1508871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8" presetClass="exit" presetSubtype="32" fill="hold" grpId="0" nodeType="clickEffect">
                                  <p:stCondLst>
                                    <p:cond delay="0"/>
                                  </p:stCondLst>
                                  <p:childTnLst>
                                    <p:animEffect transition="out" filter="diamond(out)">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8" grpId="0" animBg="1"/>
      <p:bldP spid="9"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990</Words>
  <PresentationFormat>Widescreen</PresentationFormat>
  <Paragraphs>185</Paragraphs>
  <Slides>15</Slides>
  <Notes>2</Notes>
  <HiddenSlides>0</HiddenSlides>
  <MMClips>10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1_Office Theme</vt:lpstr>
      <vt:lpstr>PowerPoint Presentation</vt:lpstr>
      <vt:lpstr>PowerPoint Presentation</vt:lpstr>
      <vt:lpstr>Môi trường trong cơ thể liên hệ với môi trường ngoài thông qua các hệ cơ quan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2023-05-10T03:49:42Z</dcterms:created>
  <dcterms:modified xsi:type="dcterms:W3CDTF">2023-05-10T04:25:33Z</dcterms:modified>
  <cp:version>n</cp:version>
</cp:coreProperties>
</file>