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60" r:id="rId2"/>
    <p:sldId id="256" r:id="rId3"/>
    <p:sldId id="258" r:id="rId4"/>
    <p:sldId id="297" r:id="rId5"/>
    <p:sldId id="261" r:id="rId6"/>
    <p:sldId id="262" r:id="rId7"/>
    <p:sldId id="298" r:id="rId8"/>
    <p:sldId id="266" r:id="rId9"/>
    <p:sldId id="263" r:id="rId10"/>
    <p:sldId id="264" r:id="rId11"/>
    <p:sldId id="299" r:id="rId12"/>
    <p:sldId id="300" r:id="rId13"/>
    <p:sldId id="301" r:id="rId14"/>
    <p:sldId id="265" r:id="rId15"/>
    <p:sldId id="267" r:id="rId16"/>
    <p:sldId id="268" r:id="rId17"/>
    <p:sldId id="302" r:id="rId18"/>
    <p:sldId id="294" r:id="rId19"/>
    <p:sldId id="296" r:id="rId20"/>
  </p:sldIdLst>
  <p:sldSz cx="12192000" cy="6858000"/>
  <p:notesSz cx="6858000" cy="9144000"/>
  <p:embeddedFontLst>
    <p:embeddedFont>
      <p:font typeface="#9Slide03 AllRoundGothic" panose="020B0703020202020104" pitchFamily="34" charset="0"/>
      <p:regular r:id="rId22"/>
    </p:embeddedFont>
    <p:embeddedFont>
      <p:font typeface="#9Slide03 Ample" panose="02000000000000000000" pitchFamily="2" charset="0"/>
      <p:regular r:id="rId23"/>
    </p:embeddedFont>
    <p:embeddedFont>
      <p:font typeface="#9Slide03 SVNEvery Movie Every " panose="02000500000000000000" pitchFamily="2" charset="0"/>
      <p:regular r:id="rId24"/>
    </p:embeddedFont>
    <p:embeddedFont>
      <p:font typeface="#9Slide07 SVNA Love Of Thunder" panose="02040603050506020204" pitchFamily="18" charset="0"/>
      <p:regular r:id="rId25"/>
    </p:embeddedFont>
    <p:embeddedFont>
      <p:font typeface="#9Slide07 SVNNexa Rust Slab Bla" panose="020B0606040200020203" pitchFamily="34" charset="0"/>
      <p:bold r:id="rId26"/>
    </p:embeddedFont>
    <p:embeddedFont>
      <p:font typeface="#9Slide07 SVNStick A Round" panose="02000503000000000000" pitchFamily="2" charset="0"/>
      <p:regular r:id="rId27"/>
    </p:embeddedFont>
    <p:embeddedFont>
      <p:font typeface="#9Slide07 SVNZiclets" panose="02000603000000000000" pitchFamily="2" charset="0"/>
      <p:regular r:id="rId28"/>
    </p:embeddedFont>
    <p:embeddedFont>
      <p:font typeface="Abel" panose="02000506030000020004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A57"/>
    <a:srgbClr val="AE8976"/>
    <a:srgbClr val="E5F6FE"/>
    <a:srgbClr val="BBE9FF"/>
    <a:srgbClr val="D9F0FE"/>
    <a:srgbClr val="329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1162" autoAdjust="0"/>
  </p:normalViewPr>
  <p:slideViewPr>
    <p:cSldViewPr snapToGrid="0">
      <p:cViewPr varScale="1">
        <p:scale>
          <a:sx n="63" d="100"/>
          <a:sy n="63" d="100"/>
        </p:scale>
        <p:origin x="1032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9226C-4FC5-438F-BB9A-A306886DC54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9AB1-19AE-402F-A132-77C6FF0A8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25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46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1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3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3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Ở đâu có oxygen thì ở đó có sự sống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3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3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0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1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8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914fe5cc52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914fe5cc52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0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3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5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914fe5cc52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914fe5cc52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04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39AB1-19AE-402F-A132-77C6FF0A8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1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8718" y="644543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77577" y="1083413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52049" y="1083388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241697" y="3573004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96236" y="357634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825777" y="2708984"/>
            <a:ext cx="755131" cy="3524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990497" y="3153872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585139" y="1060403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946987" y="567950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139360" y="810900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272861" y="5505628"/>
            <a:ext cx="736556" cy="35348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rgbClr val="A7D3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1882744" y="925787"/>
            <a:ext cx="8568757" cy="4626932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2002023" y="1049459"/>
            <a:ext cx="8302837" cy="4339085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2002023" y="1049459"/>
            <a:ext cx="8203252" cy="4110392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4376767" y="2617475"/>
            <a:ext cx="48172" cy="43348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4651437" y="2431266"/>
            <a:ext cx="46156" cy="3243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4612049" y="2861686"/>
            <a:ext cx="37228" cy="2739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754298" y="3318028"/>
            <a:ext cx="32871" cy="25203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5014782" y="3319109"/>
            <a:ext cx="54725" cy="40540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5174528" y="3077274"/>
            <a:ext cx="43816" cy="15337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5063999" y="2829679"/>
            <a:ext cx="25239" cy="27651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369343" y="2885737"/>
            <a:ext cx="44896" cy="3287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5254420" y="2502048"/>
            <a:ext cx="33987" cy="29883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207365" y="2224751"/>
            <a:ext cx="32583" cy="2307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4908609" y="2280592"/>
            <a:ext cx="21927" cy="17533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746666" y="1940793"/>
            <a:ext cx="63509" cy="58577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5003837" y="1755305"/>
            <a:ext cx="23007" cy="18649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5043224" y="2000272"/>
            <a:ext cx="32403" cy="17857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289207" y="2148784"/>
            <a:ext cx="29847" cy="19405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4048453" y="1968335"/>
            <a:ext cx="35247" cy="29379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930254" y="2573119"/>
            <a:ext cx="30711" cy="27291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4103178" y="2811101"/>
            <a:ext cx="29991" cy="23691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273905" y="3265499"/>
            <a:ext cx="30675" cy="25203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732445" y="2698195"/>
            <a:ext cx="34959" cy="22791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4874693" y="2522211"/>
            <a:ext cx="42880" cy="24771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4810139" y="2987518"/>
            <a:ext cx="26283" cy="21927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320961" y="2304247"/>
            <a:ext cx="35859" cy="22755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4547495" y="1990586"/>
            <a:ext cx="26283" cy="20845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4139288" y="1651326"/>
            <a:ext cx="20845" cy="15373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4433868" y="1499285"/>
            <a:ext cx="51269" cy="3027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4584686" y="1712640"/>
            <a:ext cx="21927" cy="16453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4817700" y="1545333"/>
            <a:ext cx="20917" cy="1836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4838042" y="1317575"/>
            <a:ext cx="20809" cy="26031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4091692" y="1681173"/>
            <a:ext cx="9325" cy="16993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3805501" y="1492624"/>
            <a:ext cx="41296" cy="1872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3330582" y="2225327"/>
            <a:ext cx="27399" cy="30135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3470634" y="2685162"/>
            <a:ext cx="35283" cy="30423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3788004" y="2368152"/>
            <a:ext cx="23007" cy="17533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3539581" y="2112061"/>
            <a:ext cx="29595" cy="21927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3885394" y="2244482"/>
            <a:ext cx="21927" cy="19729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3755565" y="1924735"/>
            <a:ext cx="33555" cy="20701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3964204" y="1758580"/>
            <a:ext cx="38344" cy="284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3524281" y="1666663"/>
            <a:ext cx="42700" cy="35067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3401688" y="1398331"/>
            <a:ext cx="37264" cy="32223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3069017" y="1746555"/>
            <a:ext cx="43816" cy="36148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3742029" y="1715377"/>
            <a:ext cx="24519" cy="29847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3586638" y="1358727"/>
            <a:ext cx="35031" cy="23871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2296421" y="2208369"/>
            <a:ext cx="49288" cy="39424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2446341" y="2755188"/>
            <a:ext cx="36292" cy="30459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2841405" y="2850705"/>
            <a:ext cx="43780" cy="32907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2928928" y="3260135"/>
            <a:ext cx="52565" cy="45904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3382139" y="3290450"/>
            <a:ext cx="29199" cy="2124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2981458" y="2638430"/>
            <a:ext cx="26319" cy="19729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3156577" y="2427234"/>
            <a:ext cx="26283" cy="21927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2845761" y="2274292"/>
            <a:ext cx="29235" cy="25995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2799821" y="2464426"/>
            <a:ext cx="21927" cy="17569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2951935" y="2425865"/>
            <a:ext cx="14797" cy="25491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2933321" y="2062593"/>
            <a:ext cx="39424" cy="33303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3267109" y="2002611"/>
            <a:ext cx="14257" cy="14293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3327269" y="1843764"/>
            <a:ext cx="23907" cy="16669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2530589" y="1817014"/>
            <a:ext cx="36148" cy="34671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2367529" y="1487403"/>
            <a:ext cx="54761" cy="46660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2836472" y="1394803"/>
            <a:ext cx="34923" cy="27543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2735231" y="1764052"/>
            <a:ext cx="27399" cy="29595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2626465" y="1595268"/>
            <a:ext cx="36580" cy="23547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2998991" y="1560525"/>
            <a:ext cx="26283" cy="21891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3152185" y="1329600"/>
            <a:ext cx="17533" cy="12061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2574369" y="1336116"/>
            <a:ext cx="24951" cy="16669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2149781" y="1831919"/>
            <a:ext cx="27399" cy="23007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2114750" y="1384146"/>
            <a:ext cx="28479" cy="25887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2258116" y="1835196"/>
            <a:ext cx="20809" cy="15337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2115829" y="3270901"/>
            <a:ext cx="35067" cy="32151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2396007" y="3725118"/>
            <a:ext cx="41620" cy="33951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2678346" y="3570773"/>
            <a:ext cx="53357" cy="27471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2420057" y="4051488"/>
            <a:ext cx="37264" cy="28659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115830" y="3970264"/>
            <a:ext cx="25239" cy="26283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605007" y="3924288"/>
            <a:ext cx="26319" cy="20845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354425" y="3505246"/>
            <a:ext cx="28479" cy="2775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659733" y="3277525"/>
            <a:ext cx="21927" cy="18649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98583" y="3153889"/>
            <a:ext cx="26319" cy="21891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183696" y="2854018"/>
            <a:ext cx="12061" cy="878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471508" y="3009409"/>
            <a:ext cx="13177" cy="12097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151940" y="2559654"/>
            <a:ext cx="23043" cy="19729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463838" y="2449953"/>
            <a:ext cx="10981" cy="16993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521840" y="2115086"/>
            <a:ext cx="17569" cy="21349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3342607" y="3613509"/>
            <a:ext cx="39424" cy="2955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3881037" y="3874244"/>
            <a:ext cx="24267" cy="15589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4064869" y="4380596"/>
            <a:ext cx="42448" cy="1764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612920" y="4747828"/>
            <a:ext cx="44896" cy="39856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6921" y="4728099"/>
            <a:ext cx="40540" cy="39964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5462" y="4282125"/>
            <a:ext cx="27399" cy="23043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2704593" y="4875641"/>
            <a:ext cx="27471" cy="24951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2215415" y="4909196"/>
            <a:ext cx="36148" cy="29595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2623620" y="4572421"/>
            <a:ext cx="25203" cy="284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121302" y="4423295"/>
            <a:ext cx="39460" cy="33663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2745096" y="4204432"/>
            <a:ext cx="26283" cy="19729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419221" y="4494761"/>
            <a:ext cx="39424" cy="34419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436720" y="3812678"/>
            <a:ext cx="43816" cy="33951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47085" y="4196798"/>
            <a:ext cx="43816" cy="35031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87175" y="3871579"/>
            <a:ext cx="39316" cy="33843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4005788" y="3537109"/>
            <a:ext cx="45976" cy="42988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3614001" y="3373402"/>
            <a:ext cx="43780" cy="37012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3779255" y="3054809"/>
            <a:ext cx="40540" cy="39172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730003" y="3550861"/>
            <a:ext cx="33951" cy="28731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013213" y="3532788"/>
            <a:ext cx="32871" cy="29307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2968352" y="3035690"/>
            <a:ext cx="17533" cy="13177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3295551" y="3003935"/>
            <a:ext cx="27399" cy="23043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3562588" y="3105177"/>
            <a:ext cx="19729" cy="21097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3563667" y="2831803"/>
            <a:ext cx="28623" cy="17101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3245758" y="2878357"/>
            <a:ext cx="23007" cy="23583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3425775" y="2608908"/>
            <a:ext cx="12061" cy="878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3100485" y="4085763"/>
            <a:ext cx="56633" cy="42484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2809649" y="3964793"/>
            <a:ext cx="37264" cy="2739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2968353" y="4385023"/>
            <a:ext cx="35031" cy="27939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3056992" y="4749376"/>
            <a:ext cx="21675" cy="14365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322042" y="4762554"/>
            <a:ext cx="67903" cy="58217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803551" y="4511935"/>
            <a:ext cx="90872" cy="71179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5347993" y="4838054"/>
            <a:ext cx="53105" cy="47668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5473285" y="4277770"/>
            <a:ext cx="64625" cy="48172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6115692" y="4084071"/>
            <a:ext cx="50368" cy="36544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6231695" y="4781961"/>
            <a:ext cx="26715" cy="20305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5946044" y="4692529"/>
            <a:ext cx="29595" cy="24087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5545543" y="4516327"/>
            <a:ext cx="26859" cy="31575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5261008" y="4764318"/>
            <a:ext cx="54725" cy="2016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910804" y="4913301"/>
            <a:ext cx="34491" cy="27687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529961" y="4958124"/>
            <a:ext cx="29595" cy="35427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512463" y="4659693"/>
            <a:ext cx="26283" cy="19729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5141729" y="4373862"/>
            <a:ext cx="22395" cy="13573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5019139" y="4702356"/>
            <a:ext cx="27399" cy="20845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5705001" y="4888314"/>
            <a:ext cx="36688" cy="28191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6144135" y="5018214"/>
            <a:ext cx="41620" cy="37732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5306950" y="5056882"/>
            <a:ext cx="20557" cy="12349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3930253" y="5055837"/>
            <a:ext cx="29595" cy="35427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3841614" y="4812635"/>
            <a:ext cx="54437" cy="28767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3502389" y="5032003"/>
            <a:ext cx="31755" cy="26967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922377" y="5032723"/>
            <a:ext cx="28047" cy="26571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3297747" y="4869809"/>
            <a:ext cx="23007" cy="19729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4654712" y="3735703"/>
            <a:ext cx="35067" cy="3027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4795558" y="4048717"/>
            <a:ext cx="41980" cy="3099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4394264" y="4186789"/>
            <a:ext cx="25851" cy="20017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5036673" y="3921013"/>
            <a:ext cx="37228" cy="2739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5343385" y="3582833"/>
            <a:ext cx="30351" cy="219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5746874" y="3422978"/>
            <a:ext cx="110567" cy="95337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5926352" y="2770922"/>
            <a:ext cx="60233" cy="51413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>
            <a:off x="6675977" y="3057473"/>
            <a:ext cx="46012" cy="38452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>
            <a:off x="6798567" y="3437847"/>
            <a:ext cx="55445" cy="4648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>
            <a:off x="6271082" y="3408577"/>
            <a:ext cx="42700" cy="3423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>
            <a:off x="6418804" y="3818151"/>
            <a:ext cx="28515" cy="21927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5896827" y="3129515"/>
            <a:ext cx="22467" cy="23583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6238247" y="3041127"/>
            <a:ext cx="41620" cy="19765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5976683" y="3555003"/>
            <a:ext cx="30711" cy="23655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"/>
          <p:cNvSpPr/>
          <p:nvPr/>
        </p:nvSpPr>
        <p:spPr>
          <a:xfrm>
            <a:off x="5932939" y="3811130"/>
            <a:ext cx="39424" cy="18793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2"/>
          <p:cNvSpPr/>
          <p:nvPr/>
        </p:nvSpPr>
        <p:spPr>
          <a:xfrm>
            <a:off x="5511593" y="3791617"/>
            <a:ext cx="41620" cy="43780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2"/>
          <p:cNvSpPr/>
          <p:nvPr/>
        </p:nvSpPr>
        <p:spPr>
          <a:xfrm>
            <a:off x="5627703" y="3505678"/>
            <a:ext cx="30819" cy="24231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"/>
          <p:cNvSpPr/>
          <p:nvPr/>
        </p:nvSpPr>
        <p:spPr>
          <a:xfrm>
            <a:off x="5708602" y="4112082"/>
            <a:ext cx="29631" cy="24807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2"/>
          <p:cNvSpPr/>
          <p:nvPr/>
        </p:nvSpPr>
        <p:spPr>
          <a:xfrm>
            <a:off x="5553176" y="3309279"/>
            <a:ext cx="9901" cy="7669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2"/>
          <p:cNvSpPr/>
          <p:nvPr/>
        </p:nvSpPr>
        <p:spPr>
          <a:xfrm>
            <a:off x="6400226" y="1888804"/>
            <a:ext cx="65671" cy="48208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6762456" y="2257873"/>
            <a:ext cx="52565" cy="35355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5838970" y="2468925"/>
            <a:ext cx="44788" cy="34059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5665901" y="2195984"/>
            <a:ext cx="36328" cy="29379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5537875" y="2489592"/>
            <a:ext cx="23007" cy="19765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5685596" y="2689878"/>
            <a:ext cx="25203" cy="21927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6219381" y="2462985"/>
            <a:ext cx="35211" cy="28803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5945432" y="1886537"/>
            <a:ext cx="45256" cy="2343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5531286" y="2112709"/>
            <a:ext cx="27831" cy="21529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5357281" y="2204374"/>
            <a:ext cx="26859" cy="59009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5108787" y="1703854"/>
            <a:ext cx="37912" cy="23331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5513789" y="1652153"/>
            <a:ext cx="19729" cy="21675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5518720" y="1912889"/>
            <a:ext cx="26283" cy="33699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5326643" y="1491580"/>
            <a:ext cx="25203" cy="20809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6184638" y="1507997"/>
            <a:ext cx="6588" cy="5508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3514415" y="2266696"/>
            <a:ext cx="62429" cy="62825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3090369" y="2953603"/>
            <a:ext cx="36148" cy="36976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3185021" y="3631834"/>
            <a:ext cx="73375" cy="84572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3955457" y="2387845"/>
            <a:ext cx="37228" cy="30675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6996621" y="1642541"/>
            <a:ext cx="39424" cy="34059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7583189" y="1850245"/>
            <a:ext cx="46012" cy="41332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7984841" y="1460112"/>
            <a:ext cx="59945" cy="49144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7930116" y="2181619"/>
            <a:ext cx="45976" cy="40972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7168429" y="2337478"/>
            <a:ext cx="33987" cy="2631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6981321" y="2024320"/>
            <a:ext cx="42700" cy="31971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6463700" y="1421516"/>
            <a:ext cx="27363" cy="20845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7196909" y="1261769"/>
            <a:ext cx="29559" cy="33123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7275683" y="1578563"/>
            <a:ext cx="28479" cy="32331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7578400" y="1300942"/>
            <a:ext cx="57353" cy="25887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6789782" y="1449995"/>
            <a:ext cx="21927" cy="16453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6623447" y="1704827"/>
            <a:ext cx="43780" cy="27579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6186799" y="1544901"/>
            <a:ext cx="37264" cy="3315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5820213" y="1383245"/>
            <a:ext cx="37228" cy="27363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6585139" y="1215794"/>
            <a:ext cx="29595" cy="10981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5570962" y="2881020"/>
            <a:ext cx="64589" cy="38704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5443762" y="3234572"/>
            <a:ext cx="36148" cy="30963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6828090" y="2820101"/>
            <a:ext cx="32871" cy="24123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7449687" y="3440584"/>
            <a:ext cx="31791" cy="25203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8222283" y="3349747"/>
            <a:ext cx="44356" cy="36976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9198441" y="3227732"/>
            <a:ext cx="33987" cy="27939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9752209" y="4045765"/>
            <a:ext cx="29559" cy="21927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9594046" y="4799493"/>
            <a:ext cx="30711" cy="27939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8775510" y="4511504"/>
            <a:ext cx="60737" cy="52745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9481895" y="4197194"/>
            <a:ext cx="39424" cy="34671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9908680" y="4601692"/>
            <a:ext cx="13177" cy="13177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"/>
          <p:cNvSpPr/>
          <p:nvPr/>
        </p:nvSpPr>
        <p:spPr>
          <a:xfrm>
            <a:off x="9352211" y="4495265"/>
            <a:ext cx="24123" cy="32043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"/>
          <p:cNvSpPr/>
          <p:nvPr/>
        </p:nvSpPr>
        <p:spPr>
          <a:xfrm>
            <a:off x="9657161" y="4370586"/>
            <a:ext cx="34887" cy="38668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"/>
          <p:cNvSpPr/>
          <p:nvPr/>
        </p:nvSpPr>
        <p:spPr>
          <a:xfrm>
            <a:off x="9258243" y="3389964"/>
            <a:ext cx="27795" cy="21385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"/>
          <p:cNvSpPr/>
          <p:nvPr/>
        </p:nvSpPr>
        <p:spPr>
          <a:xfrm>
            <a:off x="8867967" y="3493112"/>
            <a:ext cx="30675" cy="25203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"/>
          <p:cNvSpPr/>
          <p:nvPr/>
        </p:nvSpPr>
        <p:spPr>
          <a:xfrm>
            <a:off x="8992717" y="2689878"/>
            <a:ext cx="26283" cy="21927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"/>
          <p:cNvSpPr/>
          <p:nvPr/>
        </p:nvSpPr>
        <p:spPr>
          <a:xfrm>
            <a:off x="9802074" y="2876483"/>
            <a:ext cx="33663" cy="36832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"/>
          <p:cNvSpPr/>
          <p:nvPr/>
        </p:nvSpPr>
        <p:spPr>
          <a:xfrm>
            <a:off x="9522399" y="3539881"/>
            <a:ext cx="24735" cy="1908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"/>
          <p:cNvSpPr/>
          <p:nvPr/>
        </p:nvSpPr>
        <p:spPr>
          <a:xfrm>
            <a:off x="8831855" y="3800366"/>
            <a:ext cx="42700" cy="51737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"/>
          <p:cNvSpPr/>
          <p:nvPr/>
        </p:nvSpPr>
        <p:spPr>
          <a:xfrm>
            <a:off x="8514485" y="3038067"/>
            <a:ext cx="76651" cy="41728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"/>
          <p:cNvSpPr/>
          <p:nvPr/>
        </p:nvSpPr>
        <p:spPr>
          <a:xfrm>
            <a:off x="8923017" y="2875835"/>
            <a:ext cx="55337" cy="30855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8467430" y="2532293"/>
            <a:ext cx="26319" cy="21927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"/>
          <p:cNvSpPr/>
          <p:nvPr/>
        </p:nvSpPr>
        <p:spPr>
          <a:xfrm>
            <a:off x="8886581" y="2164590"/>
            <a:ext cx="28479" cy="21927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"/>
          <p:cNvSpPr/>
          <p:nvPr/>
        </p:nvSpPr>
        <p:spPr>
          <a:xfrm>
            <a:off x="9214860" y="2438647"/>
            <a:ext cx="54401" cy="47128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"/>
          <p:cNvSpPr/>
          <p:nvPr/>
        </p:nvSpPr>
        <p:spPr>
          <a:xfrm>
            <a:off x="8545125" y="1908498"/>
            <a:ext cx="30711" cy="1836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"/>
          <p:cNvSpPr/>
          <p:nvPr/>
        </p:nvSpPr>
        <p:spPr>
          <a:xfrm>
            <a:off x="8286872" y="2365416"/>
            <a:ext cx="37768" cy="39424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"/>
          <p:cNvSpPr/>
          <p:nvPr/>
        </p:nvSpPr>
        <p:spPr>
          <a:xfrm>
            <a:off x="8701631" y="2319981"/>
            <a:ext cx="37120" cy="49252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"/>
          <p:cNvSpPr/>
          <p:nvPr/>
        </p:nvSpPr>
        <p:spPr>
          <a:xfrm>
            <a:off x="8542749" y="2143600"/>
            <a:ext cx="28047" cy="22395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"/>
          <p:cNvSpPr/>
          <p:nvPr/>
        </p:nvSpPr>
        <p:spPr>
          <a:xfrm>
            <a:off x="8302175" y="1922467"/>
            <a:ext cx="24123" cy="26571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"/>
          <p:cNvSpPr/>
          <p:nvPr/>
        </p:nvSpPr>
        <p:spPr>
          <a:xfrm>
            <a:off x="8572487" y="1650210"/>
            <a:ext cx="26283" cy="18685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"/>
          <p:cNvSpPr/>
          <p:nvPr/>
        </p:nvSpPr>
        <p:spPr>
          <a:xfrm>
            <a:off x="9047443" y="1526431"/>
            <a:ext cx="39100" cy="28731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"/>
          <p:cNvSpPr/>
          <p:nvPr/>
        </p:nvSpPr>
        <p:spPr>
          <a:xfrm>
            <a:off x="8804492" y="1848336"/>
            <a:ext cx="35067" cy="26283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"/>
          <p:cNvSpPr/>
          <p:nvPr/>
        </p:nvSpPr>
        <p:spPr>
          <a:xfrm>
            <a:off x="9238946" y="1911738"/>
            <a:ext cx="31503" cy="1764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"/>
          <p:cNvSpPr/>
          <p:nvPr/>
        </p:nvSpPr>
        <p:spPr>
          <a:xfrm>
            <a:off x="9518548" y="2104824"/>
            <a:ext cx="50945" cy="49144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"/>
          <p:cNvSpPr/>
          <p:nvPr/>
        </p:nvSpPr>
        <p:spPr>
          <a:xfrm>
            <a:off x="9553038" y="1768265"/>
            <a:ext cx="52565" cy="45076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"/>
          <p:cNvSpPr/>
          <p:nvPr/>
        </p:nvSpPr>
        <p:spPr>
          <a:xfrm>
            <a:off x="9916348" y="1554549"/>
            <a:ext cx="44896" cy="34923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"/>
          <p:cNvSpPr/>
          <p:nvPr/>
        </p:nvSpPr>
        <p:spPr>
          <a:xfrm>
            <a:off x="9598979" y="1320851"/>
            <a:ext cx="38344" cy="29595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"/>
          <p:cNvSpPr/>
          <p:nvPr/>
        </p:nvSpPr>
        <p:spPr>
          <a:xfrm>
            <a:off x="8628292" y="1497053"/>
            <a:ext cx="37264" cy="58289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"/>
          <p:cNvSpPr/>
          <p:nvPr/>
        </p:nvSpPr>
        <p:spPr>
          <a:xfrm>
            <a:off x="8247486" y="1305549"/>
            <a:ext cx="75535" cy="27363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"/>
          <p:cNvSpPr/>
          <p:nvPr/>
        </p:nvSpPr>
        <p:spPr>
          <a:xfrm>
            <a:off x="8799597" y="1299934"/>
            <a:ext cx="42124" cy="19981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"/>
          <p:cNvSpPr/>
          <p:nvPr/>
        </p:nvSpPr>
        <p:spPr>
          <a:xfrm>
            <a:off x="9168451" y="1276783"/>
            <a:ext cx="30027" cy="40216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"/>
          <p:cNvSpPr/>
          <p:nvPr/>
        </p:nvSpPr>
        <p:spPr>
          <a:xfrm>
            <a:off x="9232393" y="1492659"/>
            <a:ext cx="1116" cy="1116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"/>
          <p:cNvSpPr/>
          <p:nvPr/>
        </p:nvSpPr>
        <p:spPr>
          <a:xfrm>
            <a:off x="9298028" y="1209494"/>
            <a:ext cx="12097" cy="2739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"/>
          <p:cNvSpPr/>
          <p:nvPr/>
        </p:nvSpPr>
        <p:spPr>
          <a:xfrm>
            <a:off x="9893378" y="1943458"/>
            <a:ext cx="19693" cy="8857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"/>
          <p:cNvSpPr/>
          <p:nvPr/>
        </p:nvSpPr>
        <p:spPr>
          <a:xfrm>
            <a:off x="7222075" y="3312520"/>
            <a:ext cx="49252" cy="37264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"/>
          <p:cNvSpPr/>
          <p:nvPr/>
        </p:nvSpPr>
        <p:spPr>
          <a:xfrm>
            <a:off x="7478130" y="2909031"/>
            <a:ext cx="27399" cy="30927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"/>
          <p:cNvSpPr/>
          <p:nvPr/>
        </p:nvSpPr>
        <p:spPr>
          <a:xfrm>
            <a:off x="7729830" y="3161486"/>
            <a:ext cx="31791" cy="2415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2"/>
          <p:cNvSpPr/>
          <p:nvPr/>
        </p:nvSpPr>
        <p:spPr>
          <a:xfrm>
            <a:off x="7848028" y="2816826"/>
            <a:ext cx="56957" cy="29847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"/>
          <p:cNvSpPr/>
          <p:nvPr/>
        </p:nvSpPr>
        <p:spPr>
          <a:xfrm>
            <a:off x="7409832" y="2593246"/>
            <a:ext cx="37696" cy="54689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2"/>
          <p:cNvSpPr/>
          <p:nvPr/>
        </p:nvSpPr>
        <p:spPr>
          <a:xfrm>
            <a:off x="7339158" y="2339674"/>
            <a:ext cx="36148" cy="31935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"/>
          <p:cNvSpPr/>
          <p:nvPr/>
        </p:nvSpPr>
        <p:spPr>
          <a:xfrm>
            <a:off x="7706859" y="2325273"/>
            <a:ext cx="37336" cy="29415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"/>
          <p:cNvSpPr/>
          <p:nvPr/>
        </p:nvSpPr>
        <p:spPr>
          <a:xfrm>
            <a:off x="7732026" y="2550906"/>
            <a:ext cx="27399" cy="19729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"/>
          <p:cNvSpPr/>
          <p:nvPr/>
        </p:nvSpPr>
        <p:spPr>
          <a:xfrm>
            <a:off x="7950890" y="2769481"/>
            <a:ext cx="46012" cy="40792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"/>
          <p:cNvSpPr/>
          <p:nvPr/>
        </p:nvSpPr>
        <p:spPr>
          <a:xfrm>
            <a:off x="6959070" y="2826943"/>
            <a:ext cx="41980" cy="27903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"/>
          <p:cNvSpPr/>
          <p:nvPr/>
        </p:nvSpPr>
        <p:spPr>
          <a:xfrm>
            <a:off x="6903624" y="2557422"/>
            <a:ext cx="50368" cy="2307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"/>
          <p:cNvSpPr/>
          <p:nvPr/>
        </p:nvSpPr>
        <p:spPr>
          <a:xfrm>
            <a:off x="6497615" y="2342157"/>
            <a:ext cx="40504" cy="37336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"/>
          <p:cNvSpPr/>
          <p:nvPr/>
        </p:nvSpPr>
        <p:spPr>
          <a:xfrm>
            <a:off x="7688246" y="2163509"/>
            <a:ext cx="9901" cy="32043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"/>
          <p:cNvSpPr/>
          <p:nvPr/>
        </p:nvSpPr>
        <p:spPr>
          <a:xfrm>
            <a:off x="7817390" y="3499413"/>
            <a:ext cx="14257" cy="30675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"/>
          <p:cNvSpPr/>
          <p:nvPr/>
        </p:nvSpPr>
        <p:spPr>
          <a:xfrm>
            <a:off x="7815193" y="3513923"/>
            <a:ext cx="1152" cy="2196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"/>
          <p:cNvSpPr/>
          <p:nvPr/>
        </p:nvSpPr>
        <p:spPr>
          <a:xfrm>
            <a:off x="7379661" y="4135341"/>
            <a:ext cx="32367" cy="17857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"/>
          <p:cNvSpPr/>
          <p:nvPr/>
        </p:nvSpPr>
        <p:spPr>
          <a:xfrm>
            <a:off x="7756437" y="4568532"/>
            <a:ext cx="48964" cy="41512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2"/>
          <p:cNvSpPr/>
          <p:nvPr/>
        </p:nvSpPr>
        <p:spPr>
          <a:xfrm>
            <a:off x="7200725" y="4138508"/>
            <a:ext cx="40540" cy="34491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2"/>
          <p:cNvSpPr/>
          <p:nvPr/>
        </p:nvSpPr>
        <p:spPr>
          <a:xfrm>
            <a:off x="8008891" y="3893650"/>
            <a:ext cx="15373" cy="12061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2"/>
          <p:cNvSpPr/>
          <p:nvPr/>
        </p:nvSpPr>
        <p:spPr>
          <a:xfrm>
            <a:off x="8487339" y="4429595"/>
            <a:ext cx="43744" cy="33339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"/>
          <p:cNvSpPr/>
          <p:nvPr/>
        </p:nvSpPr>
        <p:spPr>
          <a:xfrm>
            <a:off x="8204318" y="4849429"/>
            <a:ext cx="48100" cy="30531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"/>
          <p:cNvSpPr/>
          <p:nvPr/>
        </p:nvSpPr>
        <p:spPr>
          <a:xfrm>
            <a:off x="7339589" y="4719710"/>
            <a:ext cx="63077" cy="76471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"/>
          <p:cNvSpPr/>
          <p:nvPr/>
        </p:nvSpPr>
        <p:spPr>
          <a:xfrm>
            <a:off x="6975847" y="4757226"/>
            <a:ext cx="62861" cy="46948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"/>
          <p:cNvSpPr/>
          <p:nvPr/>
        </p:nvSpPr>
        <p:spPr>
          <a:xfrm>
            <a:off x="6721952" y="4118527"/>
            <a:ext cx="35067" cy="31251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"/>
          <p:cNvSpPr/>
          <p:nvPr/>
        </p:nvSpPr>
        <p:spPr>
          <a:xfrm>
            <a:off x="7329796" y="4239713"/>
            <a:ext cx="34563" cy="33123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"/>
          <p:cNvSpPr/>
          <p:nvPr/>
        </p:nvSpPr>
        <p:spPr>
          <a:xfrm>
            <a:off x="7792223" y="3847422"/>
            <a:ext cx="31215" cy="101529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"/>
          <p:cNvSpPr/>
          <p:nvPr/>
        </p:nvSpPr>
        <p:spPr>
          <a:xfrm>
            <a:off x="7759928" y="3671221"/>
            <a:ext cx="24123" cy="26571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"/>
          <p:cNvSpPr/>
          <p:nvPr/>
        </p:nvSpPr>
        <p:spPr>
          <a:xfrm>
            <a:off x="7872115" y="4265528"/>
            <a:ext cx="35967" cy="4072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"/>
          <p:cNvSpPr/>
          <p:nvPr/>
        </p:nvSpPr>
        <p:spPr>
          <a:xfrm>
            <a:off x="8205902" y="4137464"/>
            <a:ext cx="37228" cy="32187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"/>
          <p:cNvSpPr/>
          <p:nvPr/>
        </p:nvSpPr>
        <p:spPr>
          <a:xfrm>
            <a:off x="8068008" y="3831509"/>
            <a:ext cx="33627" cy="42916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"/>
          <p:cNvSpPr/>
          <p:nvPr/>
        </p:nvSpPr>
        <p:spPr>
          <a:xfrm>
            <a:off x="8170041" y="3853109"/>
            <a:ext cx="42448" cy="22107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"/>
          <p:cNvSpPr/>
          <p:nvPr/>
        </p:nvSpPr>
        <p:spPr>
          <a:xfrm>
            <a:off x="8436251" y="3972425"/>
            <a:ext cx="36148" cy="25491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"/>
          <p:cNvSpPr/>
          <p:nvPr/>
        </p:nvSpPr>
        <p:spPr>
          <a:xfrm>
            <a:off x="8580157" y="4235070"/>
            <a:ext cx="20809" cy="10981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"/>
          <p:cNvSpPr/>
          <p:nvPr/>
        </p:nvSpPr>
        <p:spPr>
          <a:xfrm>
            <a:off x="6547409" y="3962957"/>
            <a:ext cx="25095" cy="31143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"/>
          <p:cNvSpPr/>
          <p:nvPr/>
        </p:nvSpPr>
        <p:spPr>
          <a:xfrm>
            <a:off x="6846811" y="3637882"/>
            <a:ext cx="33303" cy="2595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"/>
          <p:cNvSpPr/>
          <p:nvPr/>
        </p:nvSpPr>
        <p:spPr>
          <a:xfrm>
            <a:off x="7013039" y="3718566"/>
            <a:ext cx="48208" cy="12061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"/>
          <p:cNvSpPr/>
          <p:nvPr/>
        </p:nvSpPr>
        <p:spPr>
          <a:xfrm>
            <a:off x="6453259" y="4495266"/>
            <a:ext cx="30747" cy="34815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"/>
          <p:cNvSpPr/>
          <p:nvPr/>
        </p:nvSpPr>
        <p:spPr>
          <a:xfrm>
            <a:off x="6655742" y="4660773"/>
            <a:ext cx="27399" cy="56129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"/>
          <p:cNvSpPr/>
          <p:nvPr/>
        </p:nvSpPr>
        <p:spPr>
          <a:xfrm>
            <a:off x="7119284" y="4379407"/>
            <a:ext cx="67723" cy="49108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"/>
          <p:cNvSpPr/>
          <p:nvPr/>
        </p:nvSpPr>
        <p:spPr>
          <a:xfrm>
            <a:off x="7151293" y="3781859"/>
            <a:ext cx="27039" cy="24735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2"/>
          <p:cNvSpPr/>
          <p:nvPr/>
        </p:nvSpPr>
        <p:spPr>
          <a:xfrm>
            <a:off x="7358851" y="3803858"/>
            <a:ext cx="89756" cy="55661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"/>
          <p:cNvSpPr/>
          <p:nvPr/>
        </p:nvSpPr>
        <p:spPr>
          <a:xfrm>
            <a:off x="6591729" y="3241702"/>
            <a:ext cx="32871" cy="70063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"/>
          <p:cNvSpPr/>
          <p:nvPr/>
        </p:nvSpPr>
        <p:spPr>
          <a:xfrm>
            <a:off x="6882094" y="3233745"/>
            <a:ext cx="79171" cy="23151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"/>
          <p:cNvSpPr/>
          <p:nvPr/>
        </p:nvSpPr>
        <p:spPr>
          <a:xfrm>
            <a:off x="5952633" y="4433305"/>
            <a:ext cx="101817" cy="87452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"/>
          <p:cNvSpPr/>
          <p:nvPr/>
        </p:nvSpPr>
        <p:spPr>
          <a:xfrm>
            <a:off x="6494339" y="4925613"/>
            <a:ext cx="35031" cy="29595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"/>
          <p:cNvSpPr/>
          <p:nvPr/>
        </p:nvSpPr>
        <p:spPr>
          <a:xfrm>
            <a:off x="7170950" y="4987179"/>
            <a:ext cx="76111" cy="40972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"/>
          <p:cNvSpPr/>
          <p:nvPr/>
        </p:nvSpPr>
        <p:spPr>
          <a:xfrm>
            <a:off x="7709163" y="5034919"/>
            <a:ext cx="39316" cy="48964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"/>
          <p:cNvSpPr/>
          <p:nvPr/>
        </p:nvSpPr>
        <p:spPr>
          <a:xfrm>
            <a:off x="7937317" y="4847917"/>
            <a:ext cx="62105" cy="47632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2"/>
          <p:cNvSpPr/>
          <p:nvPr/>
        </p:nvSpPr>
        <p:spPr>
          <a:xfrm>
            <a:off x="8282481" y="5002229"/>
            <a:ext cx="46012" cy="35607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2"/>
          <p:cNvSpPr/>
          <p:nvPr/>
        </p:nvSpPr>
        <p:spPr>
          <a:xfrm>
            <a:off x="9306811" y="4745057"/>
            <a:ext cx="27363" cy="23007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2"/>
          <p:cNvSpPr/>
          <p:nvPr/>
        </p:nvSpPr>
        <p:spPr>
          <a:xfrm>
            <a:off x="9125139" y="5097962"/>
            <a:ext cx="40540" cy="42196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"/>
          <p:cNvSpPr/>
          <p:nvPr/>
        </p:nvSpPr>
        <p:spPr>
          <a:xfrm>
            <a:off x="8833295" y="4902067"/>
            <a:ext cx="41260" cy="62141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8838013" y="4884714"/>
            <a:ext cx="57353" cy="58901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9400925" y="5043812"/>
            <a:ext cx="33951" cy="33267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9604667" y="5243776"/>
            <a:ext cx="45796" cy="54185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9934421" y="5139294"/>
            <a:ext cx="31755" cy="52817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9607800" y="5079096"/>
            <a:ext cx="93681" cy="13033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8830307" y="5214216"/>
            <a:ext cx="48244" cy="4396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8359095" y="4727523"/>
            <a:ext cx="32871" cy="24123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8969749" y="4388299"/>
            <a:ext cx="2196" cy="2232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9027749" y="3741319"/>
            <a:ext cx="47992" cy="47056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9388863" y="4085151"/>
            <a:ext cx="38344" cy="30675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9924952" y="4152297"/>
            <a:ext cx="37840" cy="29235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9955160" y="3913739"/>
            <a:ext cx="60161" cy="45868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9557395" y="3882416"/>
            <a:ext cx="40576" cy="53717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9859427" y="3629638"/>
            <a:ext cx="24663" cy="25743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10029074" y="3331998"/>
            <a:ext cx="42628" cy="27111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9527801" y="3182656"/>
            <a:ext cx="88388" cy="72259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9717501" y="2867447"/>
            <a:ext cx="32547" cy="35499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4398657" y="4078851"/>
            <a:ext cx="9865" cy="87056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4351637" y="3595830"/>
            <a:ext cx="24879" cy="20089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2718814" y="1690749"/>
            <a:ext cx="105093" cy="96309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2358780" y="1370969"/>
            <a:ext cx="471824" cy="433804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rgbClr val="3297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2414982" y="1393361"/>
            <a:ext cx="163815" cy="219872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2603928" y="1498708"/>
            <a:ext cx="12385" cy="22323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2628014" y="1519626"/>
            <a:ext cx="9361" cy="15193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2647707" y="1539177"/>
            <a:ext cx="4968" cy="6876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2657536" y="1555053"/>
            <a:ext cx="3312" cy="3312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2660056" y="1556998"/>
            <a:ext cx="13645" cy="9433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2568175" y="1574640"/>
            <a:ext cx="131664" cy="97713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2719066" y="1558438"/>
            <a:ext cx="54509" cy="124284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2693864" y="1716925"/>
            <a:ext cx="11305" cy="9145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2645799" y="1753504"/>
            <a:ext cx="28191" cy="108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200" y="5917067"/>
            <a:ext cx="12192488" cy="943684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4306740" y="6078836"/>
            <a:ext cx="1299936" cy="53861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5038833" y="6249781"/>
            <a:ext cx="1452231" cy="87308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5978123" y="6527329"/>
            <a:ext cx="55517" cy="22395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4352680" y="6473684"/>
            <a:ext cx="1039992" cy="57749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5494095" y="6509221"/>
            <a:ext cx="51485" cy="20089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5663274" y="6516708"/>
            <a:ext cx="73807" cy="27723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4306740" y="6278800"/>
            <a:ext cx="264840" cy="19657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3583362" y="5945589"/>
            <a:ext cx="820804" cy="47452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4585802" y="5953760"/>
            <a:ext cx="187145" cy="19189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3066821" y="6134570"/>
            <a:ext cx="952144" cy="47380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4087841" y="6185190"/>
            <a:ext cx="7705" cy="7705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3702640" y="6460975"/>
            <a:ext cx="60197" cy="4428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3546170" y="6629543"/>
            <a:ext cx="1444561" cy="66859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5172369" y="6685312"/>
            <a:ext cx="42700" cy="17389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4810139" y="6328555"/>
            <a:ext cx="88676" cy="12061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1164874" y="6070411"/>
            <a:ext cx="1047301" cy="55877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690998" y="6349833"/>
            <a:ext cx="849247" cy="39568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713133" y="6379861"/>
            <a:ext cx="132420" cy="24231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2006415" y="6377628"/>
            <a:ext cx="200287" cy="8965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602601" y="6204884"/>
            <a:ext cx="331627" cy="25419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616823" y="6545223"/>
            <a:ext cx="468404" cy="29595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2741819" y="5997685"/>
            <a:ext cx="263760" cy="2667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3039459" y="6521172"/>
            <a:ext cx="63509" cy="7669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851026" y="6734133"/>
            <a:ext cx="1145807" cy="61169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5565236" y="6643188"/>
            <a:ext cx="922549" cy="51053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6747731" y="6714223"/>
            <a:ext cx="137317" cy="26283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7009764" y="6713323"/>
            <a:ext cx="139009" cy="20989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7967307" y="6547347"/>
            <a:ext cx="1299036" cy="55949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8903609" y="6378600"/>
            <a:ext cx="176704" cy="25491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8847156" y="6048593"/>
            <a:ext cx="870560" cy="82088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9478619" y="6510300"/>
            <a:ext cx="1341700" cy="88064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0062989" y="6236747"/>
            <a:ext cx="585523" cy="33843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0690059" y="6359121"/>
            <a:ext cx="810939" cy="48496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2"/>
          <p:cNvSpPr/>
          <p:nvPr/>
        </p:nvSpPr>
        <p:spPr>
          <a:xfrm>
            <a:off x="10554363" y="6049206"/>
            <a:ext cx="295480" cy="16093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2"/>
          <p:cNvSpPr/>
          <p:nvPr/>
        </p:nvSpPr>
        <p:spPr>
          <a:xfrm>
            <a:off x="11055566" y="6062419"/>
            <a:ext cx="281295" cy="26607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"/>
          <p:cNvSpPr/>
          <p:nvPr/>
        </p:nvSpPr>
        <p:spPr>
          <a:xfrm>
            <a:off x="10865143" y="6158763"/>
            <a:ext cx="212024" cy="29847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"/>
          <p:cNvSpPr/>
          <p:nvPr/>
        </p:nvSpPr>
        <p:spPr>
          <a:xfrm>
            <a:off x="11053369" y="6640452"/>
            <a:ext cx="326947" cy="4396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"/>
          <p:cNvSpPr/>
          <p:nvPr/>
        </p:nvSpPr>
        <p:spPr>
          <a:xfrm>
            <a:off x="9380113" y="6711595"/>
            <a:ext cx="823000" cy="49432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"/>
          <p:cNvSpPr/>
          <p:nvPr/>
        </p:nvSpPr>
        <p:spPr>
          <a:xfrm>
            <a:off x="5848656" y="6040744"/>
            <a:ext cx="398377" cy="42376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"/>
          <p:cNvSpPr/>
          <p:nvPr/>
        </p:nvSpPr>
        <p:spPr>
          <a:xfrm>
            <a:off x="8564819" y="5995884"/>
            <a:ext cx="553803" cy="54437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"/>
          <p:cNvSpPr/>
          <p:nvPr/>
        </p:nvSpPr>
        <p:spPr>
          <a:xfrm>
            <a:off x="8112868" y="6693196"/>
            <a:ext cx="745269" cy="25923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"/>
          <p:cNvSpPr/>
          <p:nvPr/>
        </p:nvSpPr>
        <p:spPr>
          <a:xfrm>
            <a:off x="757748" y="6646968"/>
            <a:ext cx="665413" cy="44896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"/>
          <p:cNvSpPr/>
          <p:nvPr/>
        </p:nvSpPr>
        <p:spPr>
          <a:xfrm>
            <a:off x="1581829" y="6715555"/>
            <a:ext cx="89756" cy="12565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"/>
          <p:cNvSpPr/>
          <p:nvPr/>
        </p:nvSpPr>
        <p:spPr>
          <a:xfrm>
            <a:off x="3233158" y="5995596"/>
            <a:ext cx="182825" cy="12637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"/>
          <p:cNvSpPr/>
          <p:nvPr/>
        </p:nvSpPr>
        <p:spPr>
          <a:xfrm>
            <a:off x="1109033" y="6197251"/>
            <a:ext cx="207991" cy="21061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"/>
          <p:cNvSpPr/>
          <p:nvPr/>
        </p:nvSpPr>
        <p:spPr>
          <a:xfrm>
            <a:off x="1189213" y="5942131"/>
            <a:ext cx="228153" cy="45148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rgbClr val="FFB4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"/>
          <p:cNvSpPr/>
          <p:nvPr/>
        </p:nvSpPr>
        <p:spPr>
          <a:xfrm>
            <a:off x="9206109" y="6192859"/>
            <a:ext cx="1411763" cy="422463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"/>
          <p:cNvSpPr/>
          <p:nvPr/>
        </p:nvSpPr>
        <p:spPr>
          <a:xfrm>
            <a:off x="1789711" y="6330751"/>
            <a:ext cx="1404093" cy="376487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"/>
          <p:cNvSpPr/>
          <p:nvPr/>
        </p:nvSpPr>
        <p:spPr>
          <a:xfrm>
            <a:off x="3083240" y="6432532"/>
            <a:ext cx="1099865" cy="328315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2"/>
          <p:cNvSpPr/>
          <p:nvPr/>
        </p:nvSpPr>
        <p:spPr>
          <a:xfrm>
            <a:off x="6000770" y="6054965"/>
            <a:ext cx="2983236" cy="859112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rgbClr val="D894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"/>
          <p:cNvSpPr/>
          <p:nvPr/>
        </p:nvSpPr>
        <p:spPr>
          <a:xfrm>
            <a:off x="1778803" y="5286763"/>
            <a:ext cx="1112971" cy="1307029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"/>
          <p:cNvSpPr/>
          <p:nvPr/>
        </p:nvSpPr>
        <p:spPr>
          <a:xfrm>
            <a:off x="1778803" y="5286763"/>
            <a:ext cx="1112971" cy="1307029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"/>
          <p:cNvSpPr/>
          <p:nvPr/>
        </p:nvSpPr>
        <p:spPr>
          <a:xfrm>
            <a:off x="1777686" y="5227285"/>
            <a:ext cx="1115167" cy="157947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"/>
          <p:cNvSpPr/>
          <p:nvPr/>
        </p:nvSpPr>
        <p:spPr>
          <a:xfrm>
            <a:off x="3076687" y="6127189"/>
            <a:ext cx="1011189" cy="52752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"/>
          <p:cNvSpPr/>
          <p:nvPr/>
        </p:nvSpPr>
        <p:spPr>
          <a:xfrm>
            <a:off x="9580400" y="4901527"/>
            <a:ext cx="518736" cy="458575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"/>
          <p:cNvSpPr/>
          <p:nvPr/>
        </p:nvSpPr>
        <p:spPr>
          <a:xfrm>
            <a:off x="9857266" y="5201399"/>
            <a:ext cx="311897" cy="411483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2"/>
          <p:cNvSpPr/>
          <p:nvPr/>
        </p:nvSpPr>
        <p:spPr>
          <a:xfrm>
            <a:off x="9119666" y="5382963"/>
            <a:ext cx="1434733" cy="1095221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2"/>
          <p:cNvSpPr/>
          <p:nvPr/>
        </p:nvSpPr>
        <p:spPr>
          <a:xfrm>
            <a:off x="2599535" y="4742860"/>
            <a:ext cx="400573" cy="985627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2"/>
          <p:cNvSpPr/>
          <p:nvPr/>
        </p:nvSpPr>
        <p:spPr>
          <a:xfrm>
            <a:off x="2666285" y="4935478"/>
            <a:ext cx="333823" cy="793405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2"/>
          <p:cNvSpPr/>
          <p:nvPr/>
        </p:nvSpPr>
        <p:spPr>
          <a:xfrm>
            <a:off x="2822791" y="4743941"/>
            <a:ext cx="176236" cy="281871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2"/>
          <p:cNvSpPr/>
          <p:nvPr/>
        </p:nvSpPr>
        <p:spPr>
          <a:xfrm>
            <a:off x="2901603" y="4743940"/>
            <a:ext cx="84284" cy="120683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rgbClr val="3534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2"/>
          <p:cNvSpPr/>
          <p:nvPr/>
        </p:nvSpPr>
        <p:spPr>
          <a:xfrm>
            <a:off x="2334730" y="4740629"/>
            <a:ext cx="260484" cy="886943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rgbClr val="3297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2"/>
          <p:cNvSpPr/>
          <p:nvPr/>
        </p:nvSpPr>
        <p:spPr>
          <a:xfrm>
            <a:off x="2435396" y="4904803"/>
            <a:ext cx="143401" cy="31179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2"/>
          <p:cNvSpPr/>
          <p:nvPr/>
        </p:nvSpPr>
        <p:spPr>
          <a:xfrm>
            <a:off x="2356584" y="5081003"/>
            <a:ext cx="213464" cy="352184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2"/>
          <p:cNvSpPr/>
          <p:nvPr/>
        </p:nvSpPr>
        <p:spPr>
          <a:xfrm>
            <a:off x="2050196" y="4705957"/>
            <a:ext cx="270313" cy="943684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2"/>
          <p:cNvSpPr/>
          <p:nvPr/>
        </p:nvSpPr>
        <p:spPr>
          <a:xfrm>
            <a:off x="2147585" y="5403413"/>
            <a:ext cx="172924" cy="44248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2"/>
          <p:cNvSpPr/>
          <p:nvPr/>
        </p:nvSpPr>
        <p:spPr>
          <a:xfrm>
            <a:off x="2067693" y="4864228"/>
            <a:ext cx="221096" cy="40284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2"/>
          <p:cNvSpPr/>
          <p:nvPr/>
        </p:nvSpPr>
        <p:spPr>
          <a:xfrm>
            <a:off x="1457040" y="4098292"/>
            <a:ext cx="808779" cy="1720347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"/>
          <p:cNvSpPr/>
          <p:nvPr/>
        </p:nvSpPr>
        <p:spPr>
          <a:xfrm>
            <a:off x="1254594" y="4077484"/>
            <a:ext cx="952108" cy="1697377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rgbClr val="D84C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2"/>
          <p:cNvSpPr/>
          <p:nvPr/>
        </p:nvSpPr>
        <p:spPr>
          <a:xfrm>
            <a:off x="1457040" y="4098292"/>
            <a:ext cx="808779" cy="1720347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2"/>
          <p:cNvSpPr/>
          <p:nvPr/>
        </p:nvSpPr>
        <p:spPr>
          <a:xfrm>
            <a:off x="1778803" y="5286763"/>
            <a:ext cx="1112971" cy="1307029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6000770" y="6004634"/>
            <a:ext cx="2805956" cy="67851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6093802" y="5772629"/>
            <a:ext cx="2629756" cy="849247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7483603" y="5774824"/>
            <a:ext cx="1239955" cy="847051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6000770" y="5578929"/>
            <a:ext cx="2839871" cy="694936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7615051" y="4884029"/>
            <a:ext cx="104949" cy="40576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6164944" y="6000240"/>
            <a:ext cx="559240" cy="104013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6784310" y="6107100"/>
            <a:ext cx="78703" cy="15985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6893760" y="6127800"/>
            <a:ext cx="50368" cy="3816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6985677" y="6140330"/>
            <a:ext cx="342572" cy="74455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6213080" y="5971582"/>
            <a:ext cx="94149" cy="13393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6246996" y="5953184"/>
            <a:ext cx="91952" cy="11989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6301721" y="5928270"/>
            <a:ext cx="66787" cy="12421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6006349" y="6012301"/>
            <a:ext cx="26211" cy="330331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2775735" y="5381667"/>
            <a:ext cx="71179" cy="1041324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2397772" y="5397868"/>
            <a:ext cx="392976" cy="72259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2673954" y="5444097"/>
            <a:ext cx="120287" cy="24339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2694763" y="5482297"/>
            <a:ext cx="66175" cy="22863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2693647" y="5541270"/>
            <a:ext cx="67291" cy="30063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2728895" y="5598407"/>
            <a:ext cx="20629" cy="11485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2738544" y="5670521"/>
            <a:ext cx="8353" cy="5112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2729759" y="5718911"/>
            <a:ext cx="44932" cy="529141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2270140" y="6507313"/>
            <a:ext cx="517152" cy="49900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2165082" y="5466203"/>
            <a:ext cx="63149" cy="13285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7768137" y="6065623"/>
            <a:ext cx="643524" cy="261888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7770586" y="6067892"/>
            <a:ext cx="811479" cy="267433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8068009" y="5943355"/>
            <a:ext cx="528601" cy="171844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8511498" y="5967442"/>
            <a:ext cx="155967" cy="37444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8505738" y="5876966"/>
            <a:ext cx="150529" cy="62033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7690693" y="6207081"/>
            <a:ext cx="631211" cy="231105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7702467" y="6149080"/>
            <a:ext cx="326155" cy="97425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7548193" y="6222202"/>
            <a:ext cx="340196" cy="112943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7585385" y="6344973"/>
            <a:ext cx="121511" cy="33951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8347071" y="6100653"/>
            <a:ext cx="263544" cy="127272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6368472" y="6197251"/>
            <a:ext cx="410401" cy="119315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6437418" y="6289168"/>
            <a:ext cx="755133" cy="192617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"/>
          <p:cNvSpPr/>
          <p:nvPr/>
        </p:nvSpPr>
        <p:spPr>
          <a:xfrm>
            <a:off x="6366275" y="6122833"/>
            <a:ext cx="664333" cy="14556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"/>
          <p:cNvSpPr/>
          <p:nvPr/>
        </p:nvSpPr>
        <p:spPr>
          <a:xfrm>
            <a:off x="6879539" y="6280419"/>
            <a:ext cx="386352" cy="83204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"/>
          <p:cNvSpPr/>
          <p:nvPr/>
        </p:nvSpPr>
        <p:spPr>
          <a:xfrm>
            <a:off x="6994426" y="6342777"/>
            <a:ext cx="341492" cy="87596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2"/>
          <p:cNvSpPr/>
          <p:nvPr/>
        </p:nvSpPr>
        <p:spPr>
          <a:xfrm>
            <a:off x="7234387" y="6297773"/>
            <a:ext cx="120143" cy="34095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2"/>
          <p:cNvSpPr/>
          <p:nvPr/>
        </p:nvSpPr>
        <p:spPr>
          <a:xfrm>
            <a:off x="6190112" y="6199411"/>
            <a:ext cx="56921" cy="10981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2"/>
          <p:cNvSpPr/>
          <p:nvPr/>
        </p:nvSpPr>
        <p:spPr>
          <a:xfrm>
            <a:off x="6169301" y="6272750"/>
            <a:ext cx="700409" cy="153231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2"/>
          <p:cNvSpPr/>
          <p:nvPr/>
        </p:nvSpPr>
        <p:spPr>
          <a:xfrm>
            <a:off x="6157276" y="6118441"/>
            <a:ext cx="114923" cy="22143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6186799" y="6097666"/>
            <a:ext cx="27399" cy="6588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2"/>
          <p:cNvSpPr/>
          <p:nvPr/>
        </p:nvSpPr>
        <p:spPr>
          <a:xfrm>
            <a:off x="6577507" y="6306666"/>
            <a:ext cx="460735" cy="104013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2"/>
          <p:cNvSpPr/>
          <p:nvPr/>
        </p:nvSpPr>
        <p:spPr>
          <a:xfrm>
            <a:off x="6622367" y="6216945"/>
            <a:ext cx="248207" cy="45076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2"/>
          <p:cNvSpPr/>
          <p:nvPr/>
        </p:nvSpPr>
        <p:spPr>
          <a:xfrm>
            <a:off x="7152012" y="6475196"/>
            <a:ext cx="201403" cy="53645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2"/>
          <p:cNvSpPr/>
          <p:nvPr/>
        </p:nvSpPr>
        <p:spPr>
          <a:xfrm>
            <a:off x="3712505" y="6337304"/>
            <a:ext cx="375371" cy="317405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"/>
          <p:cNvSpPr/>
          <p:nvPr/>
        </p:nvSpPr>
        <p:spPr>
          <a:xfrm>
            <a:off x="3076687" y="6254136"/>
            <a:ext cx="648960" cy="400573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rgbClr val="D1465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"/>
          <p:cNvSpPr/>
          <p:nvPr/>
        </p:nvSpPr>
        <p:spPr>
          <a:xfrm>
            <a:off x="9871488" y="6370139"/>
            <a:ext cx="19729" cy="4428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"/>
          <p:cNvSpPr/>
          <p:nvPr/>
        </p:nvSpPr>
        <p:spPr>
          <a:xfrm>
            <a:off x="9859427" y="6369059"/>
            <a:ext cx="24123" cy="5508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"/>
          <p:cNvSpPr/>
          <p:nvPr/>
        </p:nvSpPr>
        <p:spPr>
          <a:xfrm>
            <a:off x="10191737" y="5541198"/>
            <a:ext cx="160179" cy="208351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"/>
          <p:cNvSpPr/>
          <p:nvPr/>
        </p:nvSpPr>
        <p:spPr>
          <a:xfrm>
            <a:off x="10122683" y="5537850"/>
            <a:ext cx="122015" cy="154743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"/>
          <p:cNvSpPr/>
          <p:nvPr/>
        </p:nvSpPr>
        <p:spPr>
          <a:xfrm>
            <a:off x="10061909" y="5540622"/>
            <a:ext cx="50368" cy="56129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"/>
          <p:cNvSpPr/>
          <p:nvPr/>
        </p:nvSpPr>
        <p:spPr>
          <a:xfrm>
            <a:off x="10026302" y="5547571"/>
            <a:ext cx="27975" cy="23367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"/>
          <p:cNvSpPr/>
          <p:nvPr/>
        </p:nvSpPr>
        <p:spPr>
          <a:xfrm>
            <a:off x="9998435" y="5545016"/>
            <a:ext cx="27399" cy="7705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"/>
          <p:cNvSpPr/>
          <p:nvPr/>
        </p:nvSpPr>
        <p:spPr>
          <a:xfrm>
            <a:off x="9872568" y="5505627"/>
            <a:ext cx="125904" cy="37516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"/>
          <p:cNvSpPr/>
          <p:nvPr/>
        </p:nvSpPr>
        <p:spPr>
          <a:xfrm>
            <a:off x="9858348" y="6250861"/>
            <a:ext cx="7705" cy="6588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"/>
          <p:cNvSpPr/>
          <p:nvPr/>
        </p:nvSpPr>
        <p:spPr>
          <a:xfrm>
            <a:off x="10102378" y="6302200"/>
            <a:ext cx="11845" cy="8965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"/>
          <p:cNvSpPr/>
          <p:nvPr/>
        </p:nvSpPr>
        <p:spPr>
          <a:xfrm>
            <a:off x="10023602" y="6242111"/>
            <a:ext cx="7705" cy="6588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2"/>
          <p:cNvSpPr/>
          <p:nvPr/>
        </p:nvSpPr>
        <p:spPr>
          <a:xfrm>
            <a:off x="10078327" y="6038548"/>
            <a:ext cx="12061" cy="10981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2"/>
          <p:cNvSpPr/>
          <p:nvPr/>
        </p:nvSpPr>
        <p:spPr>
          <a:xfrm>
            <a:off x="10235913" y="6175901"/>
            <a:ext cx="5472" cy="6336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"/>
          <p:cNvSpPr/>
          <p:nvPr/>
        </p:nvSpPr>
        <p:spPr>
          <a:xfrm>
            <a:off x="10294995" y="6053885"/>
            <a:ext cx="4392" cy="4392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"/>
          <p:cNvSpPr/>
          <p:nvPr/>
        </p:nvSpPr>
        <p:spPr>
          <a:xfrm>
            <a:off x="10212043" y="5989477"/>
            <a:ext cx="7128" cy="5652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"/>
          <p:cNvSpPr/>
          <p:nvPr/>
        </p:nvSpPr>
        <p:spPr>
          <a:xfrm>
            <a:off x="10091433" y="6398042"/>
            <a:ext cx="14257" cy="1620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"/>
          <p:cNvSpPr/>
          <p:nvPr/>
        </p:nvSpPr>
        <p:spPr>
          <a:xfrm>
            <a:off x="10166967" y="6369059"/>
            <a:ext cx="5508" cy="5508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"/>
          <p:cNvSpPr/>
          <p:nvPr/>
        </p:nvSpPr>
        <p:spPr>
          <a:xfrm>
            <a:off x="10205240" y="6337449"/>
            <a:ext cx="11809" cy="12745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"/>
          <p:cNvSpPr/>
          <p:nvPr/>
        </p:nvSpPr>
        <p:spPr>
          <a:xfrm>
            <a:off x="10125924" y="6378637"/>
            <a:ext cx="7705" cy="878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2"/>
          <p:cNvSpPr/>
          <p:nvPr/>
        </p:nvSpPr>
        <p:spPr>
          <a:xfrm>
            <a:off x="10061730" y="6305478"/>
            <a:ext cx="9649" cy="7813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2"/>
          <p:cNvSpPr/>
          <p:nvPr/>
        </p:nvSpPr>
        <p:spPr>
          <a:xfrm>
            <a:off x="10228245" y="5943355"/>
            <a:ext cx="8785" cy="6588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2"/>
          <p:cNvSpPr/>
          <p:nvPr/>
        </p:nvSpPr>
        <p:spPr>
          <a:xfrm>
            <a:off x="10286246" y="6007910"/>
            <a:ext cx="9865" cy="7705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2"/>
          <p:cNvSpPr/>
          <p:nvPr/>
        </p:nvSpPr>
        <p:spPr>
          <a:xfrm>
            <a:off x="10305941" y="5926938"/>
            <a:ext cx="5508" cy="4428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2"/>
          <p:cNvSpPr/>
          <p:nvPr/>
        </p:nvSpPr>
        <p:spPr>
          <a:xfrm>
            <a:off x="10322358" y="6051689"/>
            <a:ext cx="2196" cy="2448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"/>
          <p:cNvSpPr/>
          <p:nvPr/>
        </p:nvSpPr>
        <p:spPr>
          <a:xfrm>
            <a:off x="10409881" y="5942095"/>
            <a:ext cx="4392" cy="3492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"/>
          <p:cNvSpPr/>
          <p:nvPr/>
        </p:nvSpPr>
        <p:spPr>
          <a:xfrm>
            <a:off x="10380359" y="6076857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"/>
          <p:cNvSpPr/>
          <p:nvPr/>
        </p:nvSpPr>
        <p:spPr>
          <a:xfrm>
            <a:off x="9815684" y="6302849"/>
            <a:ext cx="8209" cy="9433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"/>
          <p:cNvSpPr/>
          <p:nvPr/>
        </p:nvSpPr>
        <p:spPr>
          <a:xfrm>
            <a:off x="9657664" y="6321175"/>
            <a:ext cx="8101" cy="7056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"/>
          <p:cNvSpPr/>
          <p:nvPr/>
        </p:nvSpPr>
        <p:spPr>
          <a:xfrm>
            <a:off x="9477503" y="6286936"/>
            <a:ext cx="24123" cy="17569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"/>
          <p:cNvSpPr/>
          <p:nvPr/>
        </p:nvSpPr>
        <p:spPr>
          <a:xfrm>
            <a:off x="9941514" y="5501776"/>
            <a:ext cx="105093" cy="8785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"/>
          <p:cNvSpPr/>
          <p:nvPr/>
        </p:nvSpPr>
        <p:spPr>
          <a:xfrm>
            <a:off x="9563983" y="5435565"/>
            <a:ext cx="126948" cy="21927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"/>
          <p:cNvSpPr/>
          <p:nvPr/>
        </p:nvSpPr>
        <p:spPr>
          <a:xfrm>
            <a:off x="9374642" y="5923661"/>
            <a:ext cx="4428" cy="4392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rgbClr val="C43D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2"/>
          <p:cNvSpPr/>
          <p:nvPr/>
        </p:nvSpPr>
        <p:spPr>
          <a:xfrm>
            <a:off x="9687620" y="5664294"/>
            <a:ext cx="12097" cy="878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2"/>
          <p:cNvSpPr/>
          <p:nvPr/>
        </p:nvSpPr>
        <p:spPr>
          <a:xfrm>
            <a:off x="9695287" y="5594807"/>
            <a:ext cx="13717" cy="9613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"/>
          <p:cNvSpPr/>
          <p:nvPr/>
        </p:nvSpPr>
        <p:spPr>
          <a:xfrm>
            <a:off x="9805818" y="5594267"/>
            <a:ext cx="6588" cy="6588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"/>
          <p:cNvSpPr/>
          <p:nvPr/>
        </p:nvSpPr>
        <p:spPr>
          <a:xfrm>
            <a:off x="9836457" y="5532989"/>
            <a:ext cx="4428" cy="4392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"/>
          <p:cNvSpPr/>
          <p:nvPr/>
        </p:nvSpPr>
        <p:spPr>
          <a:xfrm>
            <a:off x="9737951" y="5509983"/>
            <a:ext cx="5508" cy="3312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"/>
          <p:cNvSpPr/>
          <p:nvPr/>
        </p:nvSpPr>
        <p:spPr>
          <a:xfrm>
            <a:off x="9699681" y="5461847"/>
            <a:ext cx="5508" cy="5508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"/>
          <p:cNvSpPr/>
          <p:nvPr/>
        </p:nvSpPr>
        <p:spPr>
          <a:xfrm>
            <a:off x="9559592" y="5456375"/>
            <a:ext cx="13177" cy="6588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"/>
          <p:cNvSpPr/>
          <p:nvPr/>
        </p:nvSpPr>
        <p:spPr>
          <a:xfrm>
            <a:off x="9611220" y="5457167"/>
            <a:ext cx="9145" cy="6984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"/>
          <p:cNvSpPr/>
          <p:nvPr/>
        </p:nvSpPr>
        <p:spPr>
          <a:xfrm>
            <a:off x="9478619" y="5450901"/>
            <a:ext cx="4392" cy="4392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2"/>
          <p:cNvSpPr/>
          <p:nvPr/>
        </p:nvSpPr>
        <p:spPr>
          <a:xfrm>
            <a:off x="9309151" y="5857776"/>
            <a:ext cx="13573" cy="10153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2"/>
          <p:cNvSpPr/>
          <p:nvPr/>
        </p:nvSpPr>
        <p:spPr>
          <a:xfrm>
            <a:off x="9415146" y="5853527"/>
            <a:ext cx="9649" cy="6768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2"/>
          <p:cNvSpPr/>
          <p:nvPr/>
        </p:nvSpPr>
        <p:spPr>
          <a:xfrm>
            <a:off x="9359340" y="5758407"/>
            <a:ext cx="12061" cy="9901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2"/>
          <p:cNvSpPr/>
          <p:nvPr/>
        </p:nvSpPr>
        <p:spPr>
          <a:xfrm>
            <a:off x="9353869" y="5884273"/>
            <a:ext cx="36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"/>
          <p:cNvSpPr/>
          <p:nvPr/>
        </p:nvSpPr>
        <p:spPr>
          <a:xfrm>
            <a:off x="9349475" y="6016118"/>
            <a:ext cx="3312" cy="5796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2"/>
          <p:cNvSpPr/>
          <p:nvPr/>
        </p:nvSpPr>
        <p:spPr>
          <a:xfrm>
            <a:off x="9643839" y="5887550"/>
            <a:ext cx="36" cy="36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2"/>
          <p:cNvSpPr/>
          <p:nvPr/>
        </p:nvSpPr>
        <p:spPr>
          <a:xfrm>
            <a:off x="9829904" y="5753762"/>
            <a:ext cx="7669" cy="8245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46208"/>
            <a:ext cx="952795" cy="1461651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2021300" y="1732400"/>
            <a:ext cx="8205200" cy="25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2022300" y="4305167"/>
            <a:ext cx="82032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45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1"/>
          <p:cNvSpPr/>
          <p:nvPr/>
        </p:nvSpPr>
        <p:spPr>
          <a:xfrm rot="9812357" flipH="1">
            <a:off x="517020" y="374157"/>
            <a:ext cx="6881461" cy="5797649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11"/>
          <p:cNvSpPr/>
          <p:nvPr/>
        </p:nvSpPr>
        <p:spPr>
          <a:xfrm>
            <a:off x="2091078" y="890103"/>
            <a:ext cx="900951" cy="526368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11"/>
          <p:cNvSpPr/>
          <p:nvPr/>
        </p:nvSpPr>
        <p:spPr>
          <a:xfrm>
            <a:off x="2007795" y="5596396"/>
            <a:ext cx="627796" cy="836147"/>
          </a:xfrm>
          <a:custGeom>
            <a:avLst/>
            <a:gdLst/>
            <a:ahLst/>
            <a:cxnLst/>
            <a:rect l="l" t="t" r="r" b="b"/>
            <a:pathLst>
              <a:path w="6171" h="8219" extrusionOk="0">
                <a:moveTo>
                  <a:pt x="5135" y="1"/>
                </a:moveTo>
                <a:cubicBezTo>
                  <a:pt x="4958" y="1"/>
                  <a:pt x="4780" y="50"/>
                  <a:pt x="4619" y="150"/>
                </a:cubicBezTo>
                <a:cubicBezTo>
                  <a:pt x="4236" y="394"/>
                  <a:pt x="4009" y="829"/>
                  <a:pt x="3765" y="1195"/>
                </a:cubicBezTo>
                <a:cubicBezTo>
                  <a:pt x="3469" y="1683"/>
                  <a:pt x="3155" y="2172"/>
                  <a:pt x="2859" y="2660"/>
                </a:cubicBezTo>
                <a:cubicBezTo>
                  <a:pt x="2231" y="3653"/>
                  <a:pt x="1621" y="4664"/>
                  <a:pt x="1029" y="5675"/>
                </a:cubicBezTo>
                <a:cubicBezTo>
                  <a:pt x="610" y="6390"/>
                  <a:pt x="0" y="7401"/>
                  <a:pt x="907" y="8011"/>
                </a:cubicBezTo>
                <a:cubicBezTo>
                  <a:pt x="1117" y="8148"/>
                  <a:pt x="1362" y="8218"/>
                  <a:pt x="1610" y="8218"/>
                </a:cubicBezTo>
                <a:cubicBezTo>
                  <a:pt x="1833" y="8218"/>
                  <a:pt x="2060" y="8162"/>
                  <a:pt x="2266" y="8046"/>
                </a:cubicBezTo>
                <a:cubicBezTo>
                  <a:pt x="2685" y="7802"/>
                  <a:pt x="2963" y="7383"/>
                  <a:pt x="3225" y="7000"/>
                </a:cubicBezTo>
                <a:cubicBezTo>
                  <a:pt x="3608" y="6442"/>
                  <a:pt x="3974" y="5884"/>
                  <a:pt x="4323" y="5309"/>
                </a:cubicBezTo>
                <a:cubicBezTo>
                  <a:pt x="4672" y="4751"/>
                  <a:pt x="4985" y="4194"/>
                  <a:pt x="5247" y="3601"/>
                </a:cubicBezTo>
                <a:cubicBezTo>
                  <a:pt x="5293" y="3508"/>
                  <a:pt x="5208" y="3438"/>
                  <a:pt x="5126" y="3438"/>
                </a:cubicBezTo>
                <a:cubicBezTo>
                  <a:pt x="5084" y="3438"/>
                  <a:pt x="5044" y="3456"/>
                  <a:pt x="5020" y="3496"/>
                </a:cubicBezTo>
                <a:cubicBezTo>
                  <a:pt x="4497" y="4298"/>
                  <a:pt x="4044" y="5152"/>
                  <a:pt x="3539" y="5954"/>
                </a:cubicBezTo>
                <a:cubicBezTo>
                  <a:pt x="3277" y="6338"/>
                  <a:pt x="3033" y="6721"/>
                  <a:pt x="2772" y="7087"/>
                </a:cubicBezTo>
                <a:cubicBezTo>
                  <a:pt x="2545" y="7401"/>
                  <a:pt x="2266" y="7750"/>
                  <a:pt x="1900" y="7854"/>
                </a:cubicBezTo>
                <a:cubicBezTo>
                  <a:pt x="1803" y="7887"/>
                  <a:pt x="1704" y="7902"/>
                  <a:pt x="1606" y="7902"/>
                </a:cubicBezTo>
                <a:cubicBezTo>
                  <a:pt x="1284" y="7902"/>
                  <a:pt x="980" y="7734"/>
                  <a:pt x="819" y="7453"/>
                </a:cubicBezTo>
                <a:cubicBezTo>
                  <a:pt x="628" y="7070"/>
                  <a:pt x="872" y="6634"/>
                  <a:pt x="1046" y="6303"/>
                </a:cubicBezTo>
                <a:cubicBezTo>
                  <a:pt x="1482" y="5466"/>
                  <a:pt x="2005" y="4682"/>
                  <a:pt x="2493" y="3880"/>
                </a:cubicBezTo>
                <a:cubicBezTo>
                  <a:pt x="2981" y="3078"/>
                  <a:pt x="3486" y="2259"/>
                  <a:pt x="4009" y="1439"/>
                </a:cubicBezTo>
                <a:cubicBezTo>
                  <a:pt x="4236" y="1108"/>
                  <a:pt x="4445" y="672"/>
                  <a:pt x="4794" y="446"/>
                </a:cubicBezTo>
                <a:cubicBezTo>
                  <a:pt x="4901" y="375"/>
                  <a:pt x="5018" y="342"/>
                  <a:pt x="5133" y="342"/>
                </a:cubicBezTo>
                <a:cubicBezTo>
                  <a:pt x="5412" y="342"/>
                  <a:pt x="5678" y="533"/>
                  <a:pt x="5752" y="829"/>
                </a:cubicBezTo>
                <a:cubicBezTo>
                  <a:pt x="5840" y="1248"/>
                  <a:pt x="5474" y="1683"/>
                  <a:pt x="5282" y="2032"/>
                </a:cubicBezTo>
                <a:cubicBezTo>
                  <a:pt x="5055" y="2450"/>
                  <a:pt x="4811" y="2869"/>
                  <a:pt x="4567" y="3287"/>
                </a:cubicBezTo>
                <a:cubicBezTo>
                  <a:pt x="4096" y="4089"/>
                  <a:pt x="3626" y="4891"/>
                  <a:pt x="3138" y="5675"/>
                </a:cubicBezTo>
                <a:cubicBezTo>
                  <a:pt x="2943" y="5982"/>
                  <a:pt x="2714" y="6433"/>
                  <a:pt x="2355" y="6433"/>
                </a:cubicBezTo>
                <a:cubicBezTo>
                  <a:pt x="2264" y="6433"/>
                  <a:pt x="2166" y="6404"/>
                  <a:pt x="2057" y="6338"/>
                </a:cubicBezTo>
                <a:cubicBezTo>
                  <a:pt x="1778" y="6163"/>
                  <a:pt x="1883" y="5902"/>
                  <a:pt x="2022" y="5675"/>
                </a:cubicBezTo>
                <a:cubicBezTo>
                  <a:pt x="2179" y="5466"/>
                  <a:pt x="2318" y="5239"/>
                  <a:pt x="2458" y="5030"/>
                </a:cubicBezTo>
                <a:cubicBezTo>
                  <a:pt x="3068" y="4141"/>
                  <a:pt x="3608" y="3217"/>
                  <a:pt x="4096" y="2276"/>
                </a:cubicBezTo>
                <a:cubicBezTo>
                  <a:pt x="4145" y="2168"/>
                  <a:pt x="4060" y="2068"/>
                  <a:pt x="3974" y="2068"/>
                </a:cubicBezTo>
                <a:cubicBezTo>
                  <a:pt x="3936" y="2068"/>
                  <a:pt x="3897" y="2088"/>
                  <a:pt x="3870" y="2137"/>
                </a:cubicBezTo>
                <a:cubicBezTo>
                  <a:pt x="3260" y="3130"/>
                  <a:pt x="2702" y="4159"/>
                  <a:pt x="2040" y="5135"/>
                </a:cubicBezTo>
                <a:cubicBezTo>
                  <a:pt x="1813" y="5449"/>
                  <a:pt x="1447" y="5867"/>
                  <a:pt x="1604" y="6285"/>
                </a:cubicBezTo>
                <a:cubicBezTo>
                  <a:pt x="1755" y="6573"/>
                  <a:pt x="2045" y="6742"/>
                  <a:pt x="2357" y="6742"/>
                </a:cubicBezTo>
                <a:cubicBezTo>
                  <a:pt x="2442" y="6742"/>
                  <a:pt x="2529" y="6730"/>
                  <a:pt x="2615" y="6704"/>
                </a:cubicBezTo>
                <a:cubicBezTo>
                  <a:pt x="3033" y="6564"/>
                  <a:pt x="3242" y="6059"/>
                  <a:pt x="3469" y="5727"/>
                </a:cubicBezTo>
                <a:cubicBezTo>
                  <a:pt x="3765" y="5222"/>
                  <a:pt x="4079" y="4734"/>
                  <a:pt x="4375" y="4228"/>
                </a:cubicBezTo>
                <a:cubicBezTo>
                  <a:pt x="4672" y="3723"/>
                  <a:pt x="4968" y="3235"/>
                  <a:pt x="5247" y="2747"/>
                </a:cubicBezTo>
                <a:cubicBezTo>
                  <a:pt x="5543" y="2311"/>
                  <a:pt x="5805" y="1840"/>
                  <a:pt x="6014" y="1352"/>
                </a:cubicBezTo>
                <a:cubicBezTo>
                  <a:pt x="6171" y="969"/>
                  <a:pt x="6084" y="516"/>
                  <a:pt x="5770" y="237"/>
                </a:cubicBezTo>
                <a:cubicBezTo>
                  <a:pt x="5584" y="80"/>
                  <a:pt x="5360" y="1"/>
                  <a:pt x="51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11"/>
          <p:cNvSpPr/>
          <p:nvPr/>
        </p:nvSpPr>
        <p:spPr>
          <a:xfrm>
            <a:off x="9773703" y="4956106"/>
            <a:ext cx="627796" cy="835943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4" name="Google Shape;1054;p11"/>
          <p:cNvGrpSpPr/>
          <p:nvPr/>
        </p:nvGrpSpPr>
        <p:grpSpPr>
          <a:xfrm rot="-580281">
            <a:off x="-217" y="109444"/>
            <a:ext cx="1266652" cy="451283"/>
            <a:chOff x="4344640" y="2136829"/>
            <a:chExt cx="551849" cy="196613"/>
          </a:xfrm>
        </p:grpSpPr>
        <p:sp>
          <p:nvSpPr>
            <p:cNvPr id="1055" name="Google Shape;1055;p11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3" name="Google Shape;1063;p11"/>
          <p:cNvGrpSpPr/>
          <p:nvPr/>
        </p:nvGrpSpPr>
        <p:grpSpPr>
          <a:xfrm rot="-1501460">
            <a:off x="269047" y="5544450"/>
            <a:ext cx="314276" cy="1341788"/>
            <a:chOff x="5660019" y="3132495"/>
            <a:chExt cx="136920" cy="584572"/>
          </a:xfrm>
        </p:grpSpPr>
        <p:sp>
          <p:nvSpPr>
            <p:cNvPr id="1064" name="Google Shape;1064;p11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11"/>
          <p:cNvGrpSpPr/>
          <p:nvPr/>
        </p:nvGrpSpPr>
        <p:grpSpPr>
          <a:xfrm rot="10800000" flipH="1">
            <a:off x="11257757" y="5424821"/>
            <a:ext cx="934235" cy="1433177"/>
            <a:chOff x="4586061" y="559056"/>
            <a:chExt cx="407015" cy="624388"/>
          </a:xfrm>
        </p:grpSpPr>
        <p:sp>
          <p:nvSpPr>
            <p:cNvPr id="1074" name="Google Shape;1074;p11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11"/>
          <p:cNvSpPr txBox="1">
            <a:spLocks noGrp="1"/>
          </p:cNvSpPr>
          <p:nvPr>
            <p:ph type="title"/>
          </p:nvPr>
        </p:nvSpPr>
        <p:spPr>
          <a:xfrm>
            <a:off x="1527267" y="3822767"/>
            <a:ext cx="4448000" cy="8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29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85" name="Google Shape;1085;p11"/>
          <p:cNvSpPr txBox="1">
            <a:spLocks noGrp="1"/>
          </p:cNvSpPr>
          <p:nvPr>
            <p:ph type="subTitle" idx="1"/>
          </p:nvPr>
        </p:nvSpPr>
        <p:spPr>
          <a:xfrm>
            <a:off x="1527200" y="1847167"/>
            <a:ext cx="4448000" cy="19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933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2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38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13"/>
          <p:cNvGrpSpPr/>
          <p:nvPr/>
        </p:nvGrpSpPr>
        <p:grpSpPr>
          <a:xfrm rot="3899834">
            <a:off x="-981162" y="4690734"/>
            <a:ext cx="3480299" cy="910589"/>
            <a:chOff x="6637390" y="3260496"/>
            <a:chExt cx="1806226" cy="472583"/>
          </a:xfrm>
        </p:grpSpPr>
        <p:sp>
          <p:nvSpPr>
            <p:cNvPr id="1120" name="Google Shape;1120;p13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1144" name="Google Shape;1144;p13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2" name="Google Shape;1152;p13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1153" name="Google Shape;1153;p1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3" name="Google Shape;1163;p13"/>
          <p:cNvSpPr/>
          <p:nvPr/>
        </p:nvSpPr>
        <p:spPr>
          <a:xfrm>
            <a:off x="9181518" y="10729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4" name="Google Shape;1164;p13"/>
          <p:cNvSpPr/>
          <p:nvPr/>
        </p:nvSpPr>
        <p:spPr>
          <a:xfrm>
            <a:off x="9819677" y="15117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5" name="Google Shape;1165;p13"/>
          <p:cNvSpPr/>
          <p:nvPr/>
        </p:nvSpPr>
        <p:spPr>
          <a:xfrm>
            <a:off x="8964849" y="15117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6" name="Google Shape;1166;p13"/>
          <p:cNvSpPr/>
          <p:nvPr/>
        </p:nvSpPr>
        <p:spPr>
          <a:xfrm>
            <a:off x="1966751" y="5198576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7" name="Google Shape;1167;p13"/>
          <p:cNvSpPr/>
          <p:nvPr/>
        </p:nvSpPr>
        <p:spPr>
          <a:xfrm>
            <a:off x="1477049" y="5628021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8" name="Google Shape;1168;p13"/>
          <p:cNvSpPr txBox="1">
            <a:spLocks noGrp="1"/>
          </p:cNvSpPr>
          <p:nvPr>
            <p:ph type="title" hasCustomPrompt="1"/>
          </p:nvPr>
        </p:nvSpPr>
        <p:spPr>
          <a:xfrm>
            <a:off x="1737033" y="2339832"/>
            <a:ext cx="8718000" cy="1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42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9" name="Google Shape;1169;p13"/>
          <p:cNvSpPr txBox="1">
            <a:spLocks noGrp="1"/>
          </p:cNvSpPr>
          <p:nvPr>
            <p:ph type="subTitle" idx="1"/>
          </p:nvPr>
        </p:nvSpPr>
        <p:spPr>
          <a:xfrm>
            <a:off x="1736967" y="3996808"/>
            <a:ext cx="8718000" cy="6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0" name="Google Shape;1170;p13"/>
          <p:cNvGrpSpPr/>
          <p:nvPr/>
        </p:nvGrpSpPr>
        <p:grpSpPr>
          <a:xfrm>
            <a:off x="8240805" y="2290862"/>
            <a:ext cx="2829387" cy="3442201"/>
            <a:chOff x="1223850" y="1936550"/>
            <a:chExt cx="1285150" cy="1563500"/>
          </a:xfrm>
        </p:grpSpPr>
        <p:sp>
          <p:nvSpPr>
            <p:cNvPr id="1171" name="Google Shape;1171;p13"/>
            <p:cNvSpPr/>
            <p:nvPr/>
          </p:nvSpPr>
          <p:spPr>
            <a:xfrm>
              <a:off x="1253925" y="1952400"/>
              <a:ext cx="1255075" cy="1547650"/>
            </a:xfrm>
            <a:custGeom>
              <a:avLst/>
              <a:gdLst/>
              <a:ahLst/>
              <a:cxnLst/>
              <a:rect l="l" t="t" r="r" b="b"/>
              <a:pathLst>
                <a:path w="50203" h="61906" extrusionOk="0">
                  <a:moveTo>
                    <a:pt x="32619" y="1"/>
                  </a:moveTo>
                  <a:cubicBezTo>
                    <a:pt x="32593" y="1"/>
                    <a:pt x="32567" y="8"/>
                    <a:pt x="32544" y="25"/>
                  </a:cubicBezTo>
                  <a:cubicBezTo>
                    <a:pt x="28378" y="1838"/>
                    <a:pt x="24160" y="3477"/>
                    <a:pt x="19907" y="5028"/>
                  </a:cubicBezTo>
                  <a:cubicBezTo>
                    <a:pt x="15653" y="6579"/>
                    <a:pt x="11365" y="8131"/>
                    <a:pt x="7147" y="9804"/>
                  </a:cubicBezTo>
                  <a:cubicBezTo>
                    <a:pt x="5962" y="10275"/>
                    <a:pt x="4776" y="10745"/>
                    <a:pt x="3608" y="11251"/>
                  </a:cubicBezTo>
                  <a:cubicBezTo>
                    <a:pt x="2475" y="11739"/>
                    <a:pt x="1290" y="12157"/>
                    <a:pt x="105" y="12488"/>
                  </a:cubicBezTo>
                  <a:cubicBezTo>
                    <a:pt x="0" y="12523"/>
                    <a:pt x="0" y="12645"/>
                    <a:pt x="52" y="12715"/>
                  </a:cubicBezTo>
                  <a:cubicBezTo>
                    <a:pt x="35" y="12750"/>
                    <a:pt x="35" y="12802"/>
                    <a:pt x="52" y="12837"/>
                  </a:cubicBezTo>
                  <a:cubicBezTo>
                    <a:pt x="331" y="13569"/>
                    <a:pt x="628" y="14319"/>
                    <a:pt x="924" y="15051"/>
                  </a:cubicBezTo>
                  <a:lnTo>
                    <a:pt x="767" y="15086"/>
                  </a:lnTo>
                  <a:cubicBezTo>
                    <a:pt x="663" y="15086"/>
                    <a:pt x="645" y="15208"/>
                    <a:pt x="697" y="15295"/>
                  </a:cubicBezTo>
                  <a:cubicBezTo>
                    <a:pt x="680" y="15330"/>
                    <a:pt x="680" y="15365"/>
                    <a:pt x="680" y="15417"/>
                  </a:cubicBezTo>
                  <a:cubicBezTo>
                    <a:pt x="1534" y="18432"/>
                    <a:pt x="2441" y="21448"/>
                    <a:pt x="3312" y="24464"/>
                  </a:cubicBezTo>
                  <a:cubicBezTo>
                    <a:pt x="4201" y="27479"/>
                    <a:pt x="5055" y="30495"/>
                    <a:pt x="5909" y="33528"/>
                  </a:cubicBezTo>
                  <a:cubicBezTo>
                    <a:pt x="7618" y="39524"/>
                    <a:pt x="9274" y="45555"/>
                    <a:pt x="10895" y="51604"/>
                  </a:cubicBezTo>
                  <a:cubicBezTo>
                    <a:pt x="11348" y="53312"/>
                    <a:pt x="11801" y="55003"/>
                    <a:pt x="12254" y="56711"/>
                  </a:cubicBezTo>
                  <a:cubicBezTo>
                    <a:pt x="12708" y="58419"/>
                    <a:pt x="13143" y="60128"/>
                    <a:pt x="13631" y="61819"/>
                  </a:cubicBezTo>
                  <a:cubicBezTo>
                    <a:pt x="13649" y="61853"/>
                    <a:pt x="13666" y="61871"/>
                    <a:pt x="13701" y="61888"/>
                  </a:cubicBezTo>
                  <a:cubicBezTo>
                    <a:pt x="13719" y="61888"/>
                    <a:pt x="13753" y="61906"/>
                    <a:pt x="13771" y="61906"/>
                  </a:cubicBezTo>
                  <a:cubicBezTo>
                    <a:pt x="14852" y="61766"/>
                    <a:pt x="15915" y="61522"/>
                    <a:pt x="16961" y="61156"/>
                  </a:cubicBezTo>
                  <a:cubicBezTo>
                    <a:pt x="18041" y="60825"/>
                    <a:pt x="19122" y="60494"/>
                    <a:pt x="20220" y="60180"/>
                  </a:cubicBezTo>
                  <a:cubicBezTo>
                    <a:pt x="22399" y="59535"/>
                    <a:pt x="24596" y="58977"/>
                    <a:pt x="26775" y="58402"/>
                  </a:cubicBezTo>
                  <a:cubicBezTo>
                    <a:pt x="31185" y="57234"/>
                    <a:pt x="35595" y="56153"/>
                    <a:pt x="39970" y="54916"/>
                  </a:cubicBezTo>
                  <a:cubicBezTo>
                    <a:pt x="42428" y="54201"/>
                    <a:pt x="44886" y="53469"/>
                    <a:pt x="47309" y="52667"/>
                  </a:cubicBezTo>
                  <a:cubicBezTo>
                    <a:pt x="47465" y="52615"/>
                    <a:pt x="47483" y="52406"/>
                    <a:pt x="47343" y="52336"/>
                  </a:cubicBezTo>
                  <a:cubicBezTo>
                    <a:pt x="46942" y="50593"/>
                    <a:pt x="46489" y="48867"/>
                    <a:pt x="46036" y="47159"/>
                  </a:cubicBezTo>
                  <a:cubicBezTo>
                    <a:pt x="46559" y="46932"/>
                    <a:pt x="47082" y="46723"/>
                    <a:pt x="47605" y="46497"/>
                  </a:cubicBezTo>
                  <a:cubicBezTo>
                    <a:pt x="48424" y="46165"/>
                    <a:pt x="49226" y="45799"/>
                    <a:pt x="50045" y="45451"/>
                  </a:cubicBezTo>
                  <a:cubicBezTo>
                    <a:pt x="50202" y="45381"/>
                    <a:pt x="50185" y="45154"/>
                    <a:pt x="50028" y="45102"/>
                  </a:cubicBezTo>
                  <a:cubicBezTo>
                    <a:pt x="49052" y="42156"/>
                    <a:pt x="47919" y="39245"/>
                    <a:pt x="46838" y="36317"/>
                  </a:cubicBezTo>
                  <a:cubicBezTo>
                    <a:pt x="45757" y="33406"/>
                    <a:pt x="44642" y="30443"/>
                    <a:pt x="43526" y="27497"/>
                  </a:cubicBezTo>
                  <a:cubicBezTo>
                    <a:pt x="41312" y="21657"/>
                    <a:pt x="39046" y="15835"/>
                    <a:pt x="36780" y="10013"/>
                  </a:cubicBezTo>
                  <a:cubicBezTo>
                    <a:pt x="35490" y="6736"/>
                    <a:pt x="34218" y="3442"/>
                    <a:pt x="32858" y="199"/>
                  </a:cubicBezTo>
                  <a:cubicBezTo>
                    <a:pt x="32841" y="147"/>
                    <a:pt x="32806" y="112"/>
                    <a:pt x="32753" y="95"/>
                  </a:cubicBezTo>
                  <a:cubicBezTo>
                    <a:pt x="32730" y="36"/>
                    <a:pt x="32674" y="1"/>
                    <a:pt x="32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1223850" y="1936550"/>
              <a:ext cx="1254200" cy="1445725"/>
            </a:xfrm>
            <a:custGeom>
              <a:avLst/>
              <a:gdLst/>
              <a:ahLst/>
              <a:cxnLst/>
              <a:rect l="l" t="t" r="r" b="b"/>
              <a:pathLst>
                <a:path w="50168" h="57829" extrusionOk="0">
                  <a:moveTo>
                    <a:pt x="32586" y="1"/>
                  </a:moveTo>
                  <a:cubicBezTo>
                    <a:pt x="32565" y="1"/>
                    <a:pt x="32545" y="5"/>
                    <a:pt x="32527" y="14"/>
                  </a:cubicBezTo>
                  <a:cubicBezTo>
                    <a:pt x="28361" y="1827"/>
                    <a:pt x="24143" y="3466"/>
                    <a:pt x="19889" y="5034"/>
                  </a:cubicBezTo>
                  <a:cubicBezTo>
                    <a:pt x="15619" y="6586"/>
                    <a:pt x="11366" y="8102"/>
                    <a:pt x="7147" y="9793"/>
                  </a:cubicBezTo>
                  <a:cubicBezTo>
                    <a:pt x="5962" y="10264"/>
                    <a:pt x="4777" y="10734"/>
                    <a:pt x="3609" y="11240"/>
                  </a:cubicBezTo>
                  <a:cubicBezTo>
                    <a:pt x="2458" y="11745"/>
                    <a:pt x="1290" y="12164"/>
                    <a:pt x="88" y="12495"/>
                  </a:cubicBezTo>
                  <a:cubicBezTo>
                    <a:pt x="0" y="12512"/>
                    <a:pt x="0" y="12634"/>
                    <a:pt x="53" y="12704"/>
                  </a:cubicBezTo>
                  <a:cubicBezTo>
                    <a:pt x="35" y="12739"/>
                    <a:pt x="35" y="12791"/>
                    <a:pt x="53" y="12826"/>
                  </a:cubicBezTo>
                  <a:cubicBezTo>
                    <a:pt x="1186" y="15755"/>
                    <a:pt x="2371" y="18666"/>
                    <a:pt x="3539" y="21577"/>
                  </a:cubicBezTo>
                  <a:cubicBezTo>
                    <a:pt x="4689" y="24505"/>
                    <a:pt x="5840" y="27416"/>
                    <a:pt x="6990" y="30344"/>
                  </a:cubicBezTo>
                  <a:cubicBezTo>
                    <a:pt x="9256" y="36166"/>
                    <a:pt x="11488" y="42006"/>
                    <a:pt x="13684" y="47863"/>
                  </a:cubicBezTo>
                  <a:cubicBezTo>
                    <a:pt x="14294" y="49519"/>
                    <a:pt x="14922" y="51157"/>
                    <a:pt x="15532" y="52813"/>
                  </a:cubicBezTo>
                  <a:cubicBezTo>
                    <a:pt x="16142" y="54469"/>
                    <a:pt x="16734" y="56125"/>
                    <a:pt x="17397" y="57764"/>
                  </a:cubicBezTo>
                  <a:cubicBezTo>
                    <a:pt x="17397" y="57798"/>
                    <a:pt x="17432" y="57816"/>
                    <a:pt x="17467" y="57816"/>
                  </a:cubicBezTo>
                  <a:cubicBezTo>
                    <a:pt x="17475" y="57825"/>
                    <a:pt x="17484" y="57829"/>
                    <a:pt x="17493" y="57829"/>
                  </a:cubicBezTo>
                  <a:cubicBezTo>
                    <a:pt x="17501" y="57829"/>
                    <a:pt x="17510" y="57825"/>
                    <a:pt x="17519" y="57816"/>
                  </a:cubicBezTo>
                  <a:cubicBezTo>
                    <a:pt x="18600" y="57589"/>
                    <a:pt x="19628" y="57241"/>
                    <a:pt x="20639" y="56787"/>
                  </a:cubicBezTo>
                  <a:cubicBezTo>
                    <a:pt x="21685" y="56352"/>
                    <a:pt x="22731" y="55916"/>
                    <a:pt x="23777" y="55480"/>
                  </a:cubicBezTo>
                  <a:cubicBezTo>
                    <a:pt x="25886" y="54661"/>
                    <a:pt x="28012" y="53876"/>
                    <a:pt x="30139" y="53092"/>
                  </a:cubicBezTo>
                  <a:cubicBezTo>
                    <a:pt x="34410" y="51523"/>
                    <a:pt x="38715" y="50024"/>
                    <a:pt x="42951" y="48368"/>
                  </a:cubicBezTo>
                  <a:cubicBezTo>
                    <a:pt x="43823" y="48020"/>
                    <a:pt x="44712" y="47671"/>
                    <a:pt x="45600" y="47305"/>
                  </a:cubicBezTo>
                  <a:cubicBezTo>
                    <a:pt x="46263" y="47043"/>
                    <a:pt x="46925" y="46765"/>
                    <a:pt x="47588" y="46486"/>
                  </a:cubicBezTo>
                  <a:cubicBezTo>
                    <a:pt x="48407" y="46137"/>
                    <a:pt x="49226" y="45788"/>
                    <a:pt x="50028" y="45440"/>
                  </a:cubicBezTo>
                  <a:cubicBezTo>
                    <a:pt x="50167" y="45353"/>
                    <a:pt x="50167" y="45161"/>
                    <a:pt x="50011" y="45091"/>
                  </a:cubicBezTo>
                  <a:cubicBezTo>
                    <a:pt x="49034" y="42145"/>
                    <a:pt x="47901" y="39234"/>
                    <a:pt x="46821" y="36323"/>
                  </a:cubicBezTo>
                  <a:cubicBezTo>
                    <a:pt x="45723" y="33377"/>
                    <a:pt x="44624" y="30432"/>
                    <a:pt x="43509" y="27486"/>
                  </a:cubicBezTo>
                  <a:cubicBezTo>
                    <a:pt x="41295" y="21646"/>
                    <a:pt x="39046" y="15824"/>
                    <a:pt x="36745" y="10002"/>
                  </a:cubicBezTo>
                  <a:cubicBezTo>
                    <a:pt x="35473" y="6725"/>
                    <a:pt x="34200" y="3431"/>
                    <a:pt x="32823" y="189"/>
                  </a:cubicBezTo>
                  <a:cubicBezTo>
                    <a:pt x="32806" y="136"/>
                    <a:pt x="32771" y="119"/>
                    <a:pt x="32736" y="101"/>
                  </a:cubicBezTo>
                  <a:cubicBezTo>
                    <a:pt x="32710" y="37"/>
                    <a:pt x="32646" y="1"/>
                    <a:pt x="32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088725" y="2153825"/>
              <a:ext cx="324825" cy="965350"/>
            </a:xfrm>
            <a:custGeom>
              <a:avLst/>
              <a:gdLst/>
              <a:ahLst/>
              <a:cxnLst/>
              <a:rect l="l" t="t" r="r" b="b"/>
              <a:pathLst>
                <a:path w="12993" h="38614" extrusionOk="0">
                  <a:moveTo>
                    <a:pt x="178" y="1"/>
                  </a:moveTo>
                  <a:cubicBezTo>
                    <a:pt x="87" y="1"/>
                    <a:pt x="0" y="90"/>
                    <a:pt x="24" y="196"/>
                  </a:cubicBezTo>
                  <a:cubicBezTo>
                    <a:pt x="878" y="5826"/>
                    <a:pt x="2116" y="11386"/>
                    <a:pt x="3702" y="16860"/>
                  </a:cubicBezTo>
                  <a:cubicBezTo>
                    <a:pt x="5253" y="22316"/>
                    <a:pt x="7066" y="27685"/>
                    <a:pt x="8983" y="33036"/>
                  </a:cubicBezTo>
                  <a:cubicBezTo>
                    <a:pt x="9646" y="34901"/>
                    <a:pt x="10326" y="36749"/>
                    <a:pt x="11005" y="38614"/>
                  </a:cubicBezTo>
                  <a:cubicBezTo>
                    <a:pt x="11668" y="38352"/>
                    <a:pt x="12348" y="38074"/>
                    <a:pt x="12993" y="37795"/>
                  </a:cubicBezTo>
                  <a:cubicBezTo>
                    <a:pt x="11546" y="33088"/>
                    <a:pt x="10082" y="28399"/>
                    <a:pt x="8617" y="23710"/>
                  </a:cubicBezTo>
                  <a:cubicBezTo>
                    <a:pt x="7014" y="18568"/>
                    <a:pt x="5393" y="13461"/>
                    <a:pt x="3615" y="8388"/>
                  </a:cubicBezTo>
                  <a:cubicBezTo>
                    <a:pt x="3109" y="6959"/>
                    <a:pt x="2586" y="5530"/>
                    <a:pt x="2046" y="4118"/>
                  </a:cubicBezTo>
                  <a:cubicBezTo>
                    <a:pt x="1523" y="2758"/>
                    <a:pt x="1052" y="1329"/>
                    <a:pt x="303" y="74"/>
                  </a:cubicBezTo>
                  <a:cubicBezTo>
                    <a:pt x="268" y="22"/>
                    <a:pt x="223" y="1"/>
                    <a:pt x="17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1950875" y="2031975"/>
              <a:ext cx="73100" cy="93525"/>
            </a:xfrm>
            <a:custGeom>
              <a:avLst/>
              <a:gdLst/>
              <a:ahLst/>
              <a:cxnLst/>
              <a:rect l="l" t="t" r="r" b="b"/>
              <a:pathLst>
                <a:path w="2924" h="3741" extrusionOk="0">
                  <a:moveTo>
                    <a:pt x="291" y="433"/>
                  </a:moveTo>
                  <a:cubicBezTo>
                    <a:pt x="709" y="834"/>
                    <a:pt x="1128" y="1252"/>
                    <a:pt x="1529" y="1671"/>
                  </a:cubicBezTo>
                  <a:lnTo>
                    <a:pt x="1598" y="1723"/>
                  </a:lnTo>
                  <a:cubicBezTo>
                    <a:pt x="1494" y="1775"/>
                    <a:pt x="1424" y="1810"/>
                    <a:pt x="1337" y="1845"/>
                  </a:cubicBezTo>
                  <a:lnTo>
                    <a:pt x="1354" y="1845"/>
                  </a:lnTo>
                  <a:lnTo>
                    <a:pt x="1023" y="1984"/>
                  </a:lnTo>
                  <a:cubicBezTo>
                    <a:pt x="919" y="2037"/>
                    <a:pt x="797" y="2089"/>
                    <a:pt x="709" y="2141"/>
                  </a:cubicBezTo>
                  <a:cubicBezTo>
                    <a:pt x="657" y="2159"/>
                    <a:pt x="605" y="2194"/>
                    <a:pt x="553" y="2228"/>
                  </a:cubicBezTo>
                  <a:lnTo>
                    <a:pt x="535" y="2089"/>
                  </a:lnTo>
                  <a:cubicBezTo>
                    <a:pt x="430" y="1549"/>
                    <a:pt x="361" y="991"/>
                    <a:pt x="291" y="433"/>
                  </a:cubicBezTo>
                  <a:close/>
                  <a:moveTo>
                    <a:pt x="125" y="0"/>
                  </a:moveTo>
                  <a:cubicBezTo>
                    <a:pt x="62" y="0"/>
                    <a:pt x="0" y="47"/>
                    <a:pt x="12" y="119"/>
                  </a:cubicBezTo>
                  <a:cubicBezTo>
                    <a:pt x="64" y="712"/>
                    <a:pt x="152" y="1305"/>
                    <a:pt x="256" y="1880"/>
                  </a:cubicBezTo>
                  <a:cubicBezTo>
                    <a:pt x="291" y="2176"/>
                    <a:pt x="343" y="2490"/>
                    <a:pt x="413" y="2786"/>
                  </a:cubicBezTo>
                  <a:cubicBezTo>
                    <a:pt x="448" y="2908"/>
                    <a:pt x="465" y="3048"/>
                    <a:pt x="500" y="3187"/>
                  </a:cubicBezTo>
                  <a:cubicBezTo>
                    <a:pt x="518" y="3257"/>
                    <a:pt x="535" y="3327"/>
                    <a:pt x="553" y="3396"/>
                  </a:cubicBezTo>
                  <a:lnTo>
                    <a:pt x="587" y="3536"/>
                  </a:lnTo>
                  <a:cubicBezTo>
                    <a:pt x="587" y="3553"/>
                    <a:pt x="587" y="3588"/>
                    <a:pt x="622" y="3605"/>
                  </a:cubicBezTo>
                  <a:cubicBezTo>
                    <a:pt x="605" y="3605"/>
                    <a:pt x="587" y="3623"/>
                    <a:pt x="587" y="3640"/>
                  </a:cubicBezTo>
                  <a:cubicBezTo>
                    <a:pt x="570" y="3658"/>
                    <a:pt x="587" y="3693"/>
                    <a:pt x="605" y="3710"/>
                  </a:cubicBezTo>
                  <a:lnTo>
                    <a:pt x="605" y="3727"/>
                  </a:lnTo>
                  <a:cubicBezTo>
                    <a:pt x="614" y="3736"/>
                    <a:pt x="631" y="3741"/>
                    <a:pt x="651" y="3741"/>
                  </a:cubicBezTo>
                  <a:cubicBezTo>
                    <a:pt x="670" y="3741"/>
                    <a:pt x="692" y="3736"/>
                    <a:pt x="709" y="3727"/>
                  </a:cubicBezTo>
                  <a:cubicBezTo>
                    <a:pt x="744" y="3675"/>
                    <a:pt x="762" y="3623"/>
                    <a:pt x="744" y="3553"/>
                  </a:cubicBezTo>
                  <a:cubicBezTo>
                    <a:pt x="744" y="3396"/>
                    <a:pt x="692" y="3222"/>
                    <a:pt x="675" y="3065"/>
                  </a:cubicBezTo>
                  <a:cubicBezTo>
                    <a:pt x="640" y="2856"/>
                    <a:pt x="605" y="2629"/>
                    <a:pt x="570" y="2420"/>
                  </a:cubicBezTo>
                  <a:lnTo>
                    <a:pt x="622" y="2403"/>
                  </a:lnTo>
                  <a:cubicBezTo>
                    <a:pt x="675" y="2385"/>
                    <a:pt x="727" y="2368"/>
                    <a:pt x="779" y="2350"/>
                  </a:cubicBezTo>
                  <a:lnTo>
                    <a:pt x="1110" y="2228"/>
                  </a:lnTo>
                  <a:lnTo>
                    <a:pt x="1441" y="2106"/>
                  </a:lnTo>
                  <a:cubicBezTo>
                    <a:pt x="1546" y="2072"/>
                    <a:pt x="1668" y="2019"/>
                    <a:pt x="1790" y="1967"/>
                  </a:cubicBezTo>
                  <a:cubicBezTo>
                    <a:pt x="1912" y="2089"/>
                    <a:pt x="2052" y="2228"/>
                    <a:pt x="2174" y="2368"/>
                  </a:cubicBezTo>
                  <a:cubicBezTo>
                    <a:pt x="2296" y="2490"/>
                    <a:pt x="2365" y="2577"/>
                    <a:pt x="2470" y="2699"/>
                  </a:cubicBezTo>
                  <a:cubicBezTo>
                    <a:pt x="2557" y="2821"/>
                    <a:pt x="2609" y="2926"/>
                    <a:pt x="2766" y="2943"/>
                  </a:cubicBezTo>
                  <a:cubicBezTo>
                    <a:pt x="2819" y="2943"/>
                    <a:pt x="2853" y="2908"/>
                    <a:pt x="2871" y="2873"/>
                  </a:cubicBezTo>
                  <a:cubicBezTo>
                    <a:pt x="2923" y="2699"/>
                    <a:pt x="2819" y="2594"/>
                    <a:pt x="2749" y="2490"/>
                  </a:cubicBezTo>
                  <a:cubicBezTo>
                    <a:pt x="2644" y="2368"/>
                    <a:pt x="2557" y="2263"/>
                    <a:pt x="2470" y="2159"/>
                  </a:cubicBezTo>
                  <a:cubicBezTo>
                    <a:pt x="2243" y="1915"/>
                    <a:pt x="1999" y="1705"/>
                    <a:pt x="1755" y="1479"/>
                  </a:cubicBezTo>
                  <a:cubicBezTo>
                    <a:pt x="1232" y="1008"/>
                    <a:pt x="727" y="520"/>
                    <a:pt x="204" y="32"/>
                  </a:cubicBezTo>
                  <a:cubicBezTo>
                    <a:pt x="182" y="10"/>
                    <a:pt x="153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1897475" y="2099675"/>
              <a:ext cx="28000" cy="30325"/>
            </a:xfrm>
            <a:custGeom>
              <a:avLst/>
              <a:gdLst/>
              <a:ahLst/>
              <a:cxnLst/>
              <a:rect l="l" t="t" r="r" b="b"/>
              <a:pathLst>
                <a:path w="1120" h="1213" extrusionOk="0">
                  <a:moveTo>
                    <a:pt x="103" y="0"/>
                  </a:moveTo>
                  <a:cubicBezTo>
                    <a:pt x="48" y="0"/>
                    <a:pt x="0" y="61"/>
                    <a:pt x="39" y="113"/>
                  </a:cubicBezTo>
                  <a:cubicBezTo>
                    <a:pt x="109" y="253"/>
                    <a:pt x="196" y="392"/>
                    <a:pt x="283" y="531"/>
                  </a:cubicBezTo>
                  <a:cubicBezTo>
                    <a:pt x="213" y="566"/>
                    <a:pt x="144" y="619"/>
                    <a:pt x="74" y="688"/>
                  </a:cubicBezTo>
                  <a:cubicBezTo>
                    <a:pt x="15" y="732"/>
                    <a:pt x="67" y="801"/>
                    <a:pt x="127" y="801"/>
                  </a:cubicBezTo>
                  <a:cubicBezTo>
                    <a:pt x="138" y="801"/>
                    <a:pt x="150" y="798"/>
                    <a:pt x="161" y="793"/>
                  </a:cubicBezTo>
                  <a:lnTo>
                    <a:pt x="405" y="671"/>
                  </a:lnTo>
                  <a:cubicBezTo>
                    <a:pt x="457" y="758"/>
                    <a:pt x="510" y="828"/>
                    <a:pt x="562" y="897"/>
                  </a:cubicBezTo>
                  <a:cubicBezTo>
                    <a:pt x="632" y="1002"/>
                    <a:pt x="701" y="1089"/>
                    <a:pt x="788" y="1159"/>
                  </a:cubicBezTo>
                  <a:cubicBezTo>
                    <a:pt x="822" y="1197"/>
                    <a:pt x="860" y="1213"/>
                    <a:pt x="897" y="1213"/>
                  </a:cubicBezTo>
                  <a:cubicBezTo>
                    <a:pt x="994" y="1213"/>
                    <a:pt x="1079" y="1099"/>
                    <a:pt x="1015" y="985"/>
                  </a:cubicBezTo>
                  <a:cubicBezTo>
                    <a:pt x="945" y="897"/>
                    <a:pt x="876" y="810"/>
                    <a:pt x="806" y="723"/>
                  </a:cubicBezTo>
                  <a:cubicBezTo>
                    <a:pt x="754" y="653"/>
                    <a:pt x="719" y="601"/>
                    <a:pt x="666" y="549"/>
                  </a:cubicBezTo>
                  <a:lnTo>
                    <a:pt x="806" y="497"/>
                  </a:lnTo>
                  <a:cubicBezTo>
                    <a:pt x="893" y="479"/>
                    <a:pt x="963" y="444"/>
                    <a:pt x="1050" y="392"/>
                  </a:cubicBezTo>
                  <a:cubicBezTo>
                    <a:pt x="1120" y="340"/>
                    <a:pt x="1085" y="200"/>
                    <a:pt x="980" y="200"/>
                  </a:cubicBezTo>
                  <a:cubicBezTo>
                    <a:pt x="893" y="218"/>
                    <a:pt x="806" y="235"/>
                    <a:pt x="736" y="287"/>
                  </a:cubicBezTo>
                  <a:cubicBezTo>
                    <a:pt x="666" y="322"/>
                    <a:pt x="579" y="357"/>
                    <a:pt x="510" y="392"/>
                  </a:cubicBezTo>
                  <a:cubicBezTo>
                    <a:pt x="405" y="253"/>
                    <a:pt x="283" y="130"/>
                    <a:pt x="161" y="26"/>
                  </a:cubicBezTo>
                  <a:cubicBezTo>
                    <a:pt x="143" y="8"/>
                    <a:pt x="122" y="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1860950" y="1998950"/>
              <a:ext cx="183050" cy="191900"/>
            </a:xfrm>
            <a:custGeom>
              <a:avLst/>
              <a:gdLst/>
              <a:ahLst/>
              <a:cxnLst/>
              <a:rect l="l" t="t" r="r" b="b"/>
              <a:pathLst>
                <a:path w="7322" h="7676" extrusionOk="0">
                  <a:moveTo>
                    <a:pt x="4071" y="0"/>
                  </a:moveTo>
                  <a:cubicBezTo>
                    <a:pt x="3386" y="0"/>
                    <a:pt x="2727" y="431"/>
                    <a:pt x="2215" y="848"/>
                  </a:cubicBezTo>
                  <a:cubicBezTo>
                    <a:pt x="1622" y="1301"/>
                    <a:pt x="1116" y="1859"/>
                    <a:pt x="750" y="2521"/>
                  </a:cubicBezTo>
                  <a:cubicBezTo>
                    <a:pt x="71" y="3741"/>
                    <a:pt x="1" y="5397"/>
                    <a:pt x="907" y="6513"/>
                  </a:cubicBezTo>
                  <a:cubicBezTo>
                    <a:pt x="1343" y="7053"/>
                    <a:pt x="2005" y="7559"/>
                    <a:pt x="2720" y="7663"/>
                  </a:cubicBezTo>
                  <a:cubicBezTo>
                    <a:pt x="2805" y="7672"/>
                    <a:pt x="2890" y="7676"/>
                    <a:pt x="2976" y="7676"/>
                  </a:cubicBezTo>
                  <a:cubicBezTo>
                    <a:pt x="3244" y="7676"/>
                    <a:pt x="3515" y="7634"/>
                    <a:pt x="3766" y="7541"/>
                  </a:cubicBezTo>
                  <a:cubicBezTo>
                    <a:pt x="4167" y="7419"/>
                    <a:pt x="4568" y="7262"/>
                    <a:pt x="4951" y="7088"/>
                  </a:cubicBezTo>
                  <a:cubicBezTo>
                    <a:pt x="5701" y="6722"/>
                    <a:pt x="6294" y="6129"/>
                    <a:pt x="6660" y="5397"/>
                  </a:cubicBezTo>
                  <a:cubicBezTo>
                    <a:pt x="6991" y="4752"/>
                    <a:pt x="7183" y="4055"/>
                    <a:pt x="7235" y="3340"/>
                  </a:cubicBezTo>
                  <a:cubicBezTo>
                    <a:pt x="7322" y="2504"/>
                    <a:pt x="7305" y="1615"/>
                    <a:pt x="6747" y="935"/>
                  </a:cubicBezTo>
                  <a:cubicBezTo>
                    <a:pt x="6414" y="562"/>
                    <a:pt x="5826" y="138"/>
                    <a:pt x="5279" y="138"/>
                  </a:cubicBezTo>
                  <a:cubicBezTo>
                    <a:pt x="5111" y="138"/>
                    <a:pt x="4946" y="178"/>
                    <a:pt x="4794" y="272"/>
                  </a:cubicBezTo>
                  <a:cubicBezTo>
                    <a:pt x="4749" y="302"/>
                    <a:pt x="4769" y="384"/>
                    <a:pt x="4820" y="384"/>
                  </a:cubicBezTo>
                  <a:cubicBezTo>
                    <a:pt x="4828" y="384"/>
                    <a:pt x="4837" y="382"/>
                    <a:pt x="4847" y="377"/>
                  </a:cubicBezTo>
                  <a:cubicBezTo>
                    <a:pt x="4960" y="330"/>
                    <a:pt x="5078" y="309"/>
                    <a:pt x="5198" y="309"/>
                  </a:cubicBezTo>
                  <a:cubicBezTo>
                    <a:pt x="5744" y="309"/>
                    <a:pt x="6325" y="744"/>
                    <a:pt x="6625" y="1144"/>
                  </a:cubicBezTo>
                  <a:cubicBezTo>
                    <a:pt x="7061" y="1719"/>
                    <a:pt x="7078" y="2469"/>
                    <a:pt x="7026" y="3166"/>
                  </a:cubicBezTo>
                  <a:cubicBezTo>
                    <a:pt x="6921" y="4508"/>
                    <a:pt x="6363" y="5990"/>
                    <a:pt x="5161" y="6687"/>
                  </a:cubicBezTo>
                  <a:cubicBezTo>
                    <a:pt x="4812" y="6879"/>
                    <a:pt x="4446" y="7053"/>
                    <a:pt x="4062" y="7175"/>
                  </a:cubicBezTo>
                  <a:cubicBezTo>
                    <a:pt x="3766" y="7297"/>
                    <a:pt x="3435" y="7384"/>
                    <a:pt x="3104" y="7437"/>
                  </a:cubicBezTo>
                  <a:cubicBezTo>
                    <a:pt x="3068" y="7439"/>
                    <a:pt x="3032" y="7441"/>
                    <a:pt x="2996" y="7441"/>
                  </a:cubicBezTo>
                  <a:cubicBezTo>
                    <a:pt x="2354" y="7441"/>
                    <a:pt x="1737" y="7010"/>
                    <a:pt x="1308" y="6548"/>
                  </a:cubicBezTo>
                  <a:cubicBezTo>
                    <a:pt x="402" y="5589"/>
                    <a:pt x="315" y="4125"/>
                    <a:pt x="855" y="2957"/>
                  </a:cubicBezTo>
                  <a:cubicBezTo>
                    <a:pt x="1465" y="1615"/>
                    <a:pt x="2807" y="447"/>
                    <a:pt x="4254" y="168"/>
                  </a:cubicBezTo>
                  <a:cubicBezTo>
                    <a:pt x="4324" y="133"/>
                    <a:pt x="4324" y="28"/>
                    <a:pt x="4254" y="11"/>
                  </a:cubicBezTo>
                  <a:cubicBezTo>
                    <a:pt x="4193" y="4"/>
                    <a:pt x="4132" y="0"/>
                    <a:pt x="4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1239100" y="2080375"/>
              <a:ext cx="1171400" cy="1403550"/>
            </a:xfrm>
            <a:custGeom>
              <a:avLst/>
              <a:gdLst/>
              <a:ahLst/>
              <a:cxnLst/>
              <a:rect l="l" t="t" r="r" b="b"/>
              <a:pathLst>
                <a:path w="46856" h="56142" extrusionOk="0">
                  <a:moveTo>
                    <a:pt x="33692" y="0"/>
                  </a:moveTo>
                  <a:cubicBezTo>
                    <a:pt x="33670" y="0"/>
                    <a:pt x="33648" y="5"/>
                    <a:pt x="33625" y="14"/>
                  </a:cubicBezTo>
                  <a:cubicBezTo>
                    <a:pt x="29302" y="1408"/>
                    <a:pt x="24945" y="2646"/>
                    <a:pt x="20552" y="3779"/>
                  </a:cubicBezTo>
                  <a:cubicBezTo>
                    <a:pt x="16159" y="4912"/>
                    <a:pt x="11767" y="6027"/>
                    <a:pt x="7409" y="7300"/>
                  </a:cubicBezTo>
                  <a:cubicBezTo>
                    <a:pt x="6189" y="7666"/>
                    <a:pt x="4968" y="8014"/>
                    <a:pt x="3748" y="8398"/>
                  </a:cubicBezTo>
                  <a:cubicBezTo>
                    <a:pt x="2563" y="8799"/>
                    <a:pt x="1360" y="9113"/>
                    <a:pt x="140" y="9322"/>
                  </a:cubicBezTo>
                  <a:cubicBezTo>
                    <a:pt x="53" y="9339"/>
                    <a:pt x="1" y="9461"/>
                    <a:pt x="70" y="9548"/>
                  </a:cubicBezTo>
                  <a:cubicBezTo>
                    <a:pt x="53" y="9583"/>
                    <a:pt x="53" y="9618"/>
                    <a:pt x="70" y="9653"/>
                  </a:cubicBezTo>
                  <a:cubicBezTo>
                    <a:pt x="907" y="12686"/>
                    <a:pt x="1831" y="15684"/>
                    <a:pt x="2702" y="18700"/>
                  </a:cubicBezTo>
                  <a:cubicBezTo>
                    <a:pt x="3574" y="21715"/>
                    <a:pt x="4445" y="24748"/>
                    <a:pt x="5300" y="27764"/>
                  </a:cubicBezTo>
                  <a:cubicBezTo>
                    <a:pt x="7008" y="33778"/>
                    <a:pt x="8646" y="39809"/>
                    <a:pt x="10268" y="45840"/>
                  </a:cubicBezTo>
                  <a:cubicBezTo>
                    <a:pt x="10738" y="47548"/>
                    <a:pt x="11191" y="49256"/>
                    <a:pt x="11645" y="50947"/>
                  </a:cubicBezTo>
                  <a:cubicBezTo>
                    <a:pt x="12098" y="52656"/>
                    <a:pt x="12516" y="54364"/>
                    <a:pt x="13022" y="56055"/>
                  </a:cubicBezTo>
                  <a:cubicBezTo>
                    <a:pt x="13022" y="56089"/>
                    <a:pt x="13057" y="56124"/>
                    <a:pt x="13091" y="56124"/>
                  </a:cubicBezTo>
                  <a:cubicBezTo>
                    <a:pt x="13109" y="56142"/>
                    <a:pt x="13126" y="56142"/>
                    <a:pt x="13144" y="56142"/>
                  </a:cubicBezTo>
                  <a:cubicBezTo>
                    <a:pt x="14242" y="56002"/>
                    <a:pt x="15305" y="55758"/>
                    <a:pt x="16334" y="55410"/>
                  </a:cubicBezTo>
                  <a:cubicBezTo>
                    <a:pt x="17432" y="55061"/>
                    <a:pt x="18512" y="54730"/>
                    <a:pt x="19593" y="54416"/>
                  </a:cubicBezTo>
                  <a:cubicBezTo>
                    <a:pt x="21772" y="53789"/>
                    <a:pt x="23968" y="53213"/>
                    <a:pt x="26165" y="52638"/>
                  </a:cubicBezTo>
                  <a:cubicBezTo>
                    <a:pt x="30557" y="51470"/>
                    <a:pt x="34985" y="50407"/>
                    <a:pt x="39360" y="49152"/>
                  </a:cubicBezTo>
                  <a:cubicBezTo>
                    <a:pt x="41818" y="48455"/>
                    <a:pt x="44276" y="47723"/>
                    <a:pt x="46699" y="46921"/>
                  </a:cubicBezTo>
                  <a:cubicBezTo>
                    <a:pt x="46838" y="46851"/>
                    <a:pt x="46856" y="46659"/>
                    <a:pt x="46716" y="46572"/>
                  </a:cubicBezTo>
                  <a:cubicBezTo>
                    <a:pt x="46036" y="43539"/>
                    <a:pt x="45182" y="40523"/>
                    <a:pt x="44380" y="37508"/>
                  </a:cubicBezTo>
                  <a:cubicBezTo>
                    <a:pt x="43579" y="34510"/>
                    <a:pt x="42759" y="31442"/>
                    <a:pt x="41940" y="28409"/>
                  </a:cubicBezTo>
                  <a:cubicBezTo>
                    <a:pt x="40284" y="22378"/>
                    <a:pt x="38593" y="16364"/>
                    <a:pt x="36885" y="10350"/>
                  </a:cubicBezTo>
                  <a:cubicBezTo>
                    <a:pt x="35909" y="6969"/>
                    <a:pt x="34950" y="3569"/>
                    <a:pt x="33904" y="205"/>
                  </a:cubicBezTo>
                  <a:cubicBezTo>
                    <a:pt x="33904" y="170"/>
                    <a:pt x="33869" y="118"/>
                    <a:pt x="33835" y="101"/>
                  </a:cubicBezTo>
                  <a:cubicBezTo>
                    <a:pt x="33809" y="36"/>
                    <a:pt x="33754" y="0"/>
                    <a:pt x="33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1416900" y="2249575"/>
              <a:ext cx="630975" cy="355225"/>
            </a:xfrm>
            <a:custGeom>
              <a:avLst/>
              <a:gdLst/>
              <a:ahLst/>
              <a:cxnLst/>
              <a:rect l="l" t="t" r="r" b="b"/>
              <a:pathLst>
                <a:path w="25239" h="14209" extrusionOk="0">
                  <a:moveTo>
                    <a:pt x="23001" y="0"/>
                  </a:moveTo>
                  <a:cubicBezTo>
                    <a:pt x="22953" y="0"/>
                    <a:pt x="22905" y="26"/>
                    <a:pt x="22888" y="79"/>
                  </a:cubicBezTo>
                  <a:cubicBezTo>
                    <a:pt x="22879" y="70"/>
                    <a:pt x="22870" y="65"/>
                    <a:pt x="22864" y="65"/>
                  </a:cubicBezTo>
                  <a:cubicBezTo>
                    <a:pt x="22857" y="65"/>
                    <a:pt x="22853" y="70"/>
                    <a:pt x="22853" y="79"/>
                  </a:cubicBezTo>
                  <a:cubicBezTo>
                    <a:pt x="19872" y="863"/>
                    <a:pt x="16909" y="1647"/>
                    <a:pt x="13945" y="2467"/>
                  </a:cubicBezTo>
                  <a:cubicBezTo>
                    <a:pt x="10982" y="3286"/>
                    <a:pt x="8036" y="4070"/>
                    <a:pt x="5090" y="4890"/>
                  </a:cubicBezTo>
                  <a:lnTo>
                    <a:pt x="2580" y="5587"/>
                  </a:lnTo>
                  <a:cubicBezTo>
                    <a:pt x="1761" y="5831"/>
                    <a:pt x="907" y="6040"/>
                    <a:pt x="105" y="6336"/>
                  </a:cubicBezTo>
                  <a:cubicBezTo>
                    <a:pt x="18" y="6354"/>
                    <a:pt x="0" y="6458"/>
                    <a:pt x="70" y="6511"/>
                  </a:cubicBezTo>
                  <a:cubicBezTo>
                    <a:pt x="436" y="7783"/>
                    <a:pt x="785" y="9056"/>
                    <a:pt x="1151" y="10328"/>
                  </a:cubicBezTo>
                  <a:cubicBezTo>
                    <a:pt x="1482" y="11531"/>
                    <a:pt x="1796" y="12734"/>
                    <a:pt x="2179" y="13936"/>
                  </a:cubicBezTo>
                  <a:cubicBezTo>
                    <a:pt x="2110" y="13989"/>
                    <a:pt x="2144" y="14076"/>
                    <a:pt x="2232" y="14093"/>
                  </a:cubicBezTo>
                  <a:cubicBezTo>
                    <a:pt x="2232" y="14111"/>
                    <a:pt x="2232" y="14128"/>
                    <a:pt x="2249" y="14145"/>
                  </a:cubicBezTo>
                  <a:cubicBezTo>
                    <a:pt x="2256" y="14189"/>
                    <a:pt x="2288" y="14209"/>
                    <a:pt x="2321" y="14209"/>
                  </a:cubicBezTo>
                  <a:cubicBezTo>
                    <a:pt x="2367" y="14209"/>
                    <a:pt x="2416" y="14171"/>
                    <a:pt x="2406" y="14111"/>
                  </a:cubicBezTo>
                  <a:lnTo>
                    <a:pt x="2406" y="14076"/>
                  </a:lnTo>
                  <a:cubicBezTo>
                    <a:pt x="3853" y="13779"/>
                    <a:pt x="5300" y="13344"/>
                    <a:pt x="6729" y="12960"/>
                  </a:cubicBezTo>
                  <a:cubicBezTo>
                    <a:pt x="8158" y="12577"/>
                    <a:pt x="9657" y="12176"/>
                    <a:pt x="11122" y="11775"/>
                  </a:cubicBezTo>
                  <a:cubicBezTo>
                    <a:pt x="14085" y="10973"/>
                    <a:pt x="17048" y="10154"/>
                    <a:pt x="20011" y="9334"/>
                  </a:cubicBezTo>
                  <a:cubicBezTo>
                    <a:pt x="21685" y="8881"/>
                    <a:pt x="23358" y="8393"/>
                    <a:pt x="25032" y="7923"/>
                  </a:cubicBezTo>
                  <a:cubicBezTo>
                    <a:pt x="25084" y="7923"/>
                    <a:pt x="25119" y="7888"/>
                    <a:pt x="25136" y="7853"/>
                  </a:cubicBezTo>
                  <a:cubicBezTo>
                    <a:pt x="25142" y="7855"/>
                    <a:pt x="25147" y="7856"/>
                    <a:pt x="25153" y="7856"/>
                  </a:cubicBezTo>
                  <a:cubicBezTo>
                    <a:pt x="25199" y="7856"/>
                    <a:pt x="25239" y="7795"/>
                    <a:pt x="25223" y="7748"/>
                  </a:cubicBezTo>
                  <a:cubicBezTo>
                    <a:pt x="24910" y="6458"/>
                    <a:pt x="24544" y="5186"/>
                    <a:pt x="24178" y="3896"/>
                  </a:cubicBezTo>
                  <a:cubicBezTo>
                    <a:pt x="23812" y="2623"/>
                    <a:pt x="23463" y="1351"/>
                    <a:pt x="23114" y="79"/>
                  </a:cubicBezTo>
                  <a:cubicBezTo>
                    <a:pt x="23097" y="26"/>
                    <a:pt x="23049" y="0"/>
                    <a:pt x="23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1484450" y="2322025"/>
              <a:ext cx="483925" cy="138275"/>
            </a:xfrm>
            <a:custGeom>
              <a:avLst/>
              <a:gdLst/>
              <a:ahLst/>
              <a:cxnLst/>
              <a:rect l="l" t="t" r="r" b="b"/>
              <a:pathLst>
                <a:path w="19357" h="5531" extrusionOk="0">
                  <a:moveTo>
                    <a:pt x="19186" y="1"/>
                  </a:moveTo>
                  <a:cubicBezTo>
                    <a:pt x="19177" y="1"/>
                    <a:pt x="19167" y="2"/>
                    <a:pt x="19157" y="4"/>
                  </a:cubicBezTo>
                  <a:cubicBezTo>
                    <a:pt x="14085" y="1172"/>
                    <a:pt x="9065" y="2532"/>
                    <a:pt x="4097" y="4083"/>
                  </a:cubicBezTo>
                  <a:cubicBezTo>
                    <a:pt x="3399" y="4310"/>
                    <a:pt x="2702" y="4536"/>
                    <a:pt x="2005" y="4763"/>
                  </a:cubicBezTo>
                  <a:cubicBezTo>
                    <a:pt x="1360" y="4972"/>
                    <a:pt x="628" y="5147"/>
                    <a:pt x="35" y="5495"/>
                  </a:cubicBezTo>
                  <a:cubicBezTo>
                    <a:pt x="0" y="5495"/>
                    <a:pt x="35" y="5530"/>
                    <a:pt x="53" y="5530"/>
                  </a:cubicBezTo>
                  <a:cubicBezTo>
                    <a:pt x="680" y="5408"/>
                    <a:pt x="1325" y="5216"/>
                    <a:pt x="1935" y="4990"/>
                  </a:cubicBezTo>
                  <a:cubicBezTo>
                    <a:pt x="2563" y="4798"/>
                    <a:pt x="3173" y="4589"/>
                    <a:pt x="3800" y="4397"/>
                  </a:cubicBezTo>
                  <a:cubicBezTo>
                    <a:pt x="5020" y="4014"/>
                    <a:pt x="6241" y="3647"/>
                    <a:pt x="7478" y="3299"/>
                  </a:cubicBezTo>
                  <a:cubicBezTo>
                    <a:pt x="9954" y="2567"/>
                    <a:pt x="12446" y="1887"/>
                    <a:pt x="14956" y="1259"/>
                  </a:cubicBezTo>
                  <a:cubicBezTo>
                    <a:pt x="16386" y="893"/>
                    <a:pt x="17798" y="545"/>
                    <a:pt x="19227" y="231"/>
                  </a:cubicBezTo>
                  <a:cubicBezTo>
                    <a:pt x="19356" y="199"/>
                    <a:pt x="19306" y="1"/>
                    <a:pt x="19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1505025" y="2404900"/>
              <a:ext cx="490900" cy="137375"/>
            </a:xfrm>
            <a:custGeom>
              <a:avLst/>
              <a:gdLst/>
              <a:ahLst/>
              <a:cxnLst/>
              <a:rect l="l" t="t" r="r" b="b"/>
              <a:pathLst>
                <a:path w="19636" h="5495" extrusionOk="0">
                  <a:moveTo>
                    <a:pt x="19469" y="0"/>
                  </a:moveTo>
                  <a:cubicBezTo>
                    <a:pt x="19463" y="0"/>
                    <a:pt x="19456" y="0"/>
                    <a:pt x="19450" y="1"/>
                  </a:cubicBezTo>
                  <a:cubicBezTo>
                    <a:pt x="14395" y="1361"/>
                    <a:pt x="9357" y="2755"/>
                    <a:pt x="4302" y="4167"/>
                  </a:cubicBezTo>
                  <a:cubicBezTo>
                    <a:pt x="2890" y="4568"/>
                    <a:pt x="1461" y="4934"/>
                    <a:pt x="49" y="5387"/>
                  </a:cubicBezTo>
                  <a:cubicBezTo>
                    <a:pt x="1" y="5404"/>
                    <a:pt x="12" y="5494"/>
                    <a:pt x="69" y="5494"/>
                  </a:cubicBezTo>
                  <a:cubicBezTo>
                    <a:pt x="73" y="5494"/>
                    <a:pt x="78" y="5493"/>
                    <a:pt x="84" y="5492"/>
                  </a:cubicBezTo>
                  <a:cubicBezTo>
                    <a:pt x="2629" y="4899"/>
                    <a:pt x="5139" y="4150"/>
                    <a:pt x="7666" y="3453"/>
                  </a:cubicBezTo>
                  <a:cubicBezTo>
                    <a:pt x="10176" y="2755"/>
                    <a:pt x="12704" y="2076"/>
                    <a:pt x="15231" y="1396"/>
                  </a:cubicBezTo>
                  <a:cubicBezTo>
                    <a:pt x="16661" y="995"/>
                    <a:pt x="18090" y="594"/>
                    <a:pt x="19520" y="210"/>
                  </a:cubicBezTo>
                  <a:cubicBezTo>
                    <a:pt x="19636" y="161"/>
                    <a:pt x="19594" y="0"/>
                    <a:pt x="19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220225" y="2684700"/>
              <a:ext cx="146700" cy="520050"/>
            </a:xfrm>
            <a:custGeom>
              <a:avLst/>
              <a:gdLst/>
              <a:ahLst/>
              <a:cxnLst/>
              <a:rect l="l" t="t" r="r" b="b"/>
              <a:pathLst>
                <a:path w="5868" h="20802" extrusionOk="0">
                  <a:moveTo>
                    <a:pt x="116" y="0"/>
                  </a:moveTo>
                  <a:cubicBezTo>
                    <a:pt x="59" y="0"/>
                    <a:pt x="0" y="49"/>
                    <a:pt x="11" y="122"/>
                  </a:cubicBezTo>
                  <a:cubicBezTo>
                    <a:pt x="98" y="471"/>
                    <a:pt x="133" y="837"/>
                    <a:pt x="220" y="1185"/>
                  </a:cubicBezTo>
                  <a:cubicBezTo>
                    <a:pt x="290" y="1534"/>
                    <a:pt x="394" y="1883"/>
                    <a:pt x="499" y="2231"/>
                  </a:cubicBezTo>
                  <a:cubicBezTo>
                    <a:pt x="673" y="2894"/>
                    <a:pt x="830" y="3556"/>
                    <a:pt x="987" y="4236"/>
                  </a:cubicBezTo>
                  <a:cubicBezTo>
                    <a:pt x="1301" y="5578"/>
                    <a:pt x="1597" y="6920"/>
                    <a:pt x="1911" y="8262"/>
                  </a:cubicBezTo>
                  <a:cubicBezTo>
                    <a:pt x="2521" y="10982"/>
                    <a:pt x="3096" y="13701"/>
                    <a:pt x="3950" y="16350"/>
                  </a:cubicBezTo>
                  <a:cubicBezTo>
                    <a:pt x="4177" y="17083"/>
                    <a:pt x="4421" y="17832"/>
                    <a:pt x="4682" y="18564"/>
                  </a:cubicBezTo>
                  <a:cubicBezTo>
                    <a:pt x="4822" y="18930"/>
                    <a:pt x="4961" y="19314"/>
                    <a:pt x="5118" y="19680"/>
                  </a:cubicBezTo>
                  <a:cubicBezTo>
                    <a:pt x="5275" y="20063"/>
                    <a:pt x="5449" y="20377"/>
                    <a:pt x="5606" y="20743"/>
                  </a:cubicBezTo>
                  <a:cubicBezTo>
                    <a:pt x="5623" y="20784"/>
                    <a:pt x="5660" y="20801"/>
                    <a:pt x="5700" y="20801"/>
                  </a:cubicBezTo>
                  <a:cubicBezTo>
                    <a:pt x="5778" y="20801"/>
                    <a:pt x="5868" y="20731"/>
                    <a:pt x="5833" y="20639"/>
                  </a:cubicBezTo>
                  <a:cubicBezTo>
                    <a:pt x="5693" y="20307"/>
                    <a:pt x="5606" y="19959"/>
                    <a:pt x="5484" y="19628"/>
                  </a:cubicBezTo>
                  <a:cubicBezTo>
                    <a:pt x="5362" y="19296"/>
                    <a:pt x="5240" y="18965"/>
                    <a:pt x="5135" y="18617"/>
                  </a:cubicBezTo>
                  <a:cubicBezTo>
                    <a:pt x="4909" y="17972"/>
                    <a:pt x="4700" y="17309"/>
                    <a:pt x="4490" y="16664"/>
                  </a:cubicBezTo>
                  <a:cubicBezTo>
                    <a:pt x="4107" y="15357"/>
                    <a:pt x="3776" y="14015"/>
                    <a:pt x="3462" y="12672"/>
                  </a:cubicBezTo>
                  <a:cubicBezTo>
                    <a:pt x="2817" y="9971"/>
                    <a:pt x="2277" y="7234"/>
                    <a:pt x="1579" y="4550"/>
                  </a:cubicBezTo>
                  <a:cubicBezTo>
                    <a:pt x="1388" y="3783"/>
                    <a:pt x="1196" y="3033"/>
                    <a:pt x="987" y="2284"/>
                  </a:cubicBezTo>
                  <a:cubicBezTo>
                    <a:pt x="882" y="1935"/>
                    <a:pt x="778" y="1569"/>
                    <a:pt x="673" y="1203"/>
                  </a:cubicBezTo>
                  <a:cubicBezTo>
                    <a:pt x="534" y="802"/>
                    <a:pt x="359" y="453"/>
                    <a:pt x="202" y="70"/>
                  </a:cubicBezTo>
                  <a:cubicBezTo>
                    <a:pt x="189" y="21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161200" y="2502150"/>
              <a:ext cx="44925" cy="125800"/>
            </a:xfrm>
            <a:custGeom>
              <a:avLst/>
              <a:gdLst/>
              <a:ahLst/>
              <a:cxnLst/>
              <a:rect l="l" t="t" r="r" b="b"/>
              <a:pathLst>
                <a:path w="1797" h="5032" extrusionOk="0">
                  <a:moveTo>
                    <a:pt x="102" y="1"/>
                  </a:moveTo>
                  <a:cubicBezTo>
                    <a:pt x="49" y="1"/>
                    <a:pt x="1" y="44"/>
                    <a:pt x="1" y="103"/>
                  </a:cubicBezTo>
                  <a:cubicBezTo>
                    <a:pt x="88" y="521"/>
                    <a:pt x="210" y="940"/>
                    <a:pt x="402" y="1323"/>
                  </a:cubicBezTo>
                  <a:cubicBezTo>
                    <a:pt x="559" y="1724"/>
                    <a:pt x="698" y="2142"/>
                    <a:pt x="838" y="2543"/>
                  </a:cubicBezTo>
                  <a:cubicBezTo>
                    <a:pt x="977" y="2962"/>
                    <a:pt x="1117" y="3380"/>
                    <a:pt x="1256" y="3781"/>
                  </a:cubicBezTo>
                  <a:cubicBezTo>
                    <a:pt x="1343" y="4199"/>
                    <a:pt x="1483" y="4618"/>
                    <a:pt x="1657" y="5001"/>
                  </a:cubicBezTo>
                  <a:cubicBezTo>
                    <a:pt x="1671" y="5022"/>
                    <a:pt x="1695" y="5032"/>
                    <a:pt x="1720" y="5032"/>
                  </a:cubicBezTo>
                  <a:cubicBezTo>
                    <a:pt x="1758" y="5032"/>
                    <a:pt x="1796" y="5009"/>
                    <a:pt x="1796" y="4966"/>
                  </a:cubicBezTo>
                  <a:cubicBezTo>
                    <a:pt x="1762" y="4531"/>
                    <a:pt x="1674" y="4112"/>
                    <a:pt x="1535" y="3711"/>
                  </a:cubicBezTo>
                  <a:cubicBezTo>
                    <a:pt x="1413" y="3275"/>
                    <a:pt x="1291" y="2840"/>
                    <a:pt x="1151" y="2421"/>
                  </a:cubicBezTo>
                  <a:cubicBezTo>
                    <a:pt x="995" y="1986"/>
                    <a:pt x="855" y="1567"/>
                    <a:pt x="698" y="1149"/>
                  </a:cubicBezTo>
                  <a:cubicBezTo>
                    <a:pt x="576" y="748"/>
                    <a:pt x="402" y="364"/>
                    <a:pt x="175" y="33"/>
                  </a:cubicBezTo>
                  <a:cubicBezTo>
                    <a:pt x="153" y="11"/>
                    <a:pt x="127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245175" y="2962525"/>
              <a:ext cx="54275" cy="152975"/>
            </a:xfrm>
            <a:custGeom>
              <a:avLst/>
              <a:gdLst/>
              <a:ahLst/>
              <a:cxnLst/>
              <a:rect l="l" t="t" r="r" b="b"/>
              <a:pathLst>
                <a:path w="2171" h="6119" extrusionOk="0">
                  <a:moveTo>
                    <a:pt x="233" y="0"/>
                  </a:moveTo>
                  <a:cubicBezTo>
                    <a:pt x="120" y="0"/>
                    <a:pt x="0" y="122"/>
                    <a:pt x="24" y="252"/>
                  </a:cubicBezTo>
                  <a:cubicBezTo>
                    <a:pt x="128" y="740"/>
                    <a:pt x="285" y="1228"/>
                    <a:pt x="459" y="1699"/>
                  </a:cubicBezTo>
                  <a:cubicBezTo>
                    <a:pt x="616" y="2187"/>
                    <a:pt x="791" y="2675"/>
                    <a:pt x="947" y="3163"/>
                  </a:cubicBezTo>
                  <a:cubicBezTo>
                    <a:pt x="1279" y="4139"/>
                    <a:pt x="1645" y="5081"/>
                    <a:pt x="1976" y="6057"/>
                  </a:cubicBezTo>
                  <a:cubicBezTo>
                    <a:pt x="1990" y="6099"/>
                    <a:pt x="2027" y="6119"/>
                    <a:pt x="2064" y="6119"/>
                  </a:cubicBezTo>
                  <a:cubicBezTo>
                    <a:pt x="2118" y="6119"/>
                    <a:pt x="2171" y="6077"/>
                    <a:pt x="2150" y="6004"/>
                  </a:cubicBezTo>
                  <a:cubicBezTo>
                    <a:pt x="1871" y="5011"/>
                    <a:pt x="1610" y="4017"/>
                    <a:pt x="1314" y="3024"/>
                  </a:cubicBezTo>
                  <a:cubicBezTo>
                    <a:pt x="1157" y="2536"/>
                    <a:pt x="1017" y="2048"/>
                    <a:pt x="878" y="1577"/>
                  </a:cubicBezTo>
                  <a:cubicBezTo>
                    <a:pt x="738" y="1071"/>
                    <a:pt x="564" y="583"/>
                    <a:pt x="372" y="95"/>
                  </a:cubicBezTo>
                  <a:cubicBezTo>
                    <a:pt x="339" y="28"/>
                    <a:pt x="287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3097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7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chemeClr val="accent1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"/>
          <p:cNvSpPr/>
          <p:nvPr/>
        </p:nvSpPr>
        <p:spPr>
          <a:xfrm>
            <a:off x="10254970" y="4508639"/>
            <a:ext cx="627796" cy="835943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7" name="Google Shape;1187;p15"/>
          <p:cNvSpPr/>
          <p:nvPr/>
        </p:nvSpPr>
        <p:spPr>
          <a:xfrm rot="-926352">
            <a:off x="9917237" y="4052706"/>
            <a:ext cx="627804" cy="835953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8" name="Google Shape;1188;p15"/>
          <p:cNvSpPr/>
          <p:nvPr/>
        </p:nvSpPr>
        <p:spPr>
          <a:xfrm rot="3750986" flipH="1">
            <a:off x="1537670" y="2291604"/>
            <a:ext cx="627805" cy="835955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9" name="Google Shape;1189;p15"/>
          <p:cNvGrpSpPr/>
          <p:nvPr/>
        </p:nvGrpSpPr>
        <p:grpSpPr>
          <a:xfrm rot="-6864609">
            <a:off x="9239209" y="1317419"/>
            <a:ext cx="3480175" cy="910556"/>
            <a:chOff x="6637390" y="3260496"/>
            <a:chExt cx="1806226" cy="472583"/>
          </a:xfrm>
        </p:grpSpPr>
        <p:sp>
          <p:nvSpPr>
            <p:cNvPr id="1190" name="Google Shape;1190;p1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3" name="Google Shape;1213;p15"/>
          <p:cNvGrpSpPr/>
          <p:nvPr/>
        </p:nvGrpSpPr>
        <p:grpSpPr>
          <a:xfrm>
            <a:off x="-1" y="5407441"/>
            <a:ext cx="952795" cy="1461651"/>
            <a:chOff x="4586061" y="559056"/>
            <a:chExt cx="407015" cy="624388"/>
          </a:xfrm>
        </p:grpSpPr>
        <p:sp>
          <p:nvSpPr>
            <p:cNvPr id="1214" name="Google Shape;1214;p1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4" name="Google Shape;1224;p15"/>
          <p:cNvSpPr/>
          <p:nvPr/>
        </p:nvSpPr>
        <p:spPr>
          <a:xfrm>
            <a:off x="1021751" y="10154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5" name="Google Shape;1225;p15"/>
          <p:cNvSpPr/>
          <p:nvPr/>
        </p:nvSpPr>
        <p:spPr>
          <a:xfrm>
            <a:off x="1623144" y="14542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6" name="Google Shape;1226;p15"/>
          <p:cNvSpPr/>
          <p:nvPr/>
        </p:nvSpPr>
        <p:spPr>
          <a:xfrm>
            <a:off x="805083" y="14542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7" name="Google Shape;1227;p15"/>
          <p:cNvSpPr/>
          <p:nvPr/>
        </p:nvSpPr>
        <p:spPr>
          <a:xfrm>
            <a:off x="10803269" y="567369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8" name="Google Shape;1228;p15"/>
          <p:cNvSpPr/>
          <p:nvPr/>
        </p:nvSpPr>
        <p:spPr>
          <a:xfrm>
            <a:off x="10235336" y="61045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9" name="Google Shape;1229;p15"/>
          <p:cNvSpPr txBox="1">
            <a:spLocks noGrp="1"/>
          </p:cNvSpPr>
          <p:nvPr>
            <p:ph type="title" hasCustomPrompt="1"/>
          </p:nvPr>
        </p:nvSpPr>
        <p:spPr>
          <a:xfrm>
            <a:off x="3456053" y="1961097"/>
            <a:ext cx="1313200" cy="6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67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0" name="Google Shape;1230;p15"/>
          <p:cNvSpPr txBox="1">
            <a:spLocks noGrp="1"/>
          </p:cNvSpPr>
          <p:nvPr>
            <p:ph type="title" idx="2"/>
          </p:nvPr>
        </p:nvSpPr>
        <p:spPr>
          <a:xfrm>
            <a:off x="2527653" y="2603067"/>
            <a:ext cx="3170000" cy="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15"/>
          <p:cNvSpPr txBox="1">
            <a:spLocks noGrp="1"/>
          </p:cNvSpPr>
          <p:nvPr>
            <p:ph type="subTitle" idx="1"/>
          </p:nvPr>
        </p:nvSpPr>
        <p:spPr>
          <a:xfrm>
            <a:off x="2527653" y="3077833"/>
            <a:ext cx="31700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2" name="Google Shape;1232;p15"/>
          <p:cNvSpPr txBox="1">
            <a:spLocks noGrp="1"/>
          </p:cNvSpPr>
          <p:nvPr>
            <p:ph type="title" idx="3" hasCustomPrompt="1"/>
          </p:nvPr>
        </p:nvSpPr>
        <p:spPr>
          <a:xfrm>
            <a:off x="7422747" y="1961100"/>
            <a:ext cx="1313200" cy="6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67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3" name="Google Shape;1233;p15"/>
          <p:cNvSpPr txBox="1">
            <a:spLocks noGrp="1"/>
          </p:cNvSpPr>
          <p:nvPr>
            <p:ph type="title" idx="4"/>
          </p:nvPr>
        </p:nvSpPr>
        <p:spPr>
          <a:xfrm>
            <a:off x="6494347" y="2604500"/>
            <a:ext cx="3170000" cy="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4" name="Google Shape;1234;p15"/>
          <p:cNvSpPr txBox="1">
            <a:spLocks noGrp="1"/>
          </p:cNvSpPr>
          <p:nvPr>
            <p:ph type="subTitle" idx="5"/>
          </p:nvPr>
        </p:nvSpPr>
        <p:spPr>
          <a:xfrm>
            <a:off x="6494347" y="3081467"/>
            <a:ext cx="31700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5" name="Google Shape;1235;p15"/>
          <p:cNvSpPr txBox="1">
            <a:spLocks noGrp="1"/>
          </p:cNvSpPr>
          <p:nvPr>
            <p:ph type="title" idx="6" hasCustomPrompt="1"/>
          </p:nvPr>
        </p:nvSpPr>
        <p:spPr>
          <a:xfrm>
            <a:off x="3456053" y="4182700"/>
            <a:ext cx="1313200" cy="6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67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6" name="Google Shape;1236;p15"/>
          <p:cNvSpPr txBox="1">
            <a:spLocks noGrp="1"/>
          </p:cNvSpPr>
          <p:nvPr>
            <p:ph type="title" idx="7"/>
          </p:nvPr>
        </p:nvSpPr>
        <p:spPr>
          <a:xfrm>
            <a:off x="2527653" y="4829333"/>
            <a:ext cx="317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7" name="Google Shape;1237;p15"/>
          <p:cNvSpPr txBox="1">
            <a:spLocks noGrp="1"/>
          </p:cNvSpPr>
          <p:nvPr>
            <p:ph type="subTitle" idx="8"/>
          </p:nvPr>
        </p:nvSpPr>
        <p:spPr>
          <a:xfrm>
            <a:off x="2527653" y="5306300"/>
            <a:ext cx="31700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8" name="Google Shape;1238;p15"/>
          <p:cNvSpPr txBox="1">
            <a:spLocks noGrp="1"/>
          </p:cNvSpPr>
          <p:nvPr>
            <p:ph type="title" idx="9" hasCustomPrompt="1"/>
          </p:nvPr>
        </p:nvSpPr>
        <p:spPr>
          <a:xfrm>
            <a:off x="7422747" y="4185564"/>
            <a:ext cx="1313200" cy="6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467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9" name="Google Shape;1239;p15"/>
          <p:cNvSpPr txBox="1">
            <a:spLocks noGrp="1"/>
          </p:cNvSpPr>
          <p:nvPr>
            <p:ph type="title" idx="13"/>
          </p:nvPr>
        </p:nvSpPr>
        <p:spPr>
          <a:xfrm>
            <a:off x="6494347" y="4830767"/>
            <a:ext cx="317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15"/>
          <p:cNvSpPr txBox="1">
            <a:spLocks noGrp="1"/>
          </p:cNvSpPr>
          <p:nvPr>
            <p:ph type="subTitle" idx="14"/>
          </p:nvPr>
        </p:nvSpPr>
        <p:spPr>
          <a:xfrm>
            <a:off x="6494347" y="5307733"/>
            <a:ext cx="31700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1" name="Google Shape;1241;p15"/>
          <p:cNvSpPr txBox="1">
            <a:spLocks noGrp="1"/>
          </p:cNvSpPr>
          <p:nvPr>
            <p:ph type="title" idx="15"/>
          </p:nvPr>
        </p:nvSpPr>
        <p:spPr>
          <a:xfrm>
            <a:off x="952800" y="593367"/>
            <a:ext cx="10278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45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3" name="Google Shape;1243;p16"/>
          <p:cNvCxnSpPr/>
          <p:nvPr/>
        </p:nvCxnSpPr>
        <p:spPr>
          <a:xfrm>
            <a:off x="2586908" y="3253379"/>
            <a:ext cx="71400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4" name="Google Shape;1244;p16"/>
          <p:cNvGrpSpPr/>
          <p:nvPr/>
        </p:nvGrpSpPr>
        <p:grpSpPr>
          <a:xfrm>
            <a:off x="1721606" y="1568975"/>
            <a:ext cx="765445" cy="904221"/>
            <a:chOff x="3791726" y="2629472"/>
            <a:chExt cx="347046" cy="409966"/>
          </a:xfrm>
        </p:grpSpPr>
        <p:sp>
          <p:nvSpPr>
            <p:cNvPr id="1245" name="Google Shape;1245;p16"/>
            <p:cNvSpPr/>
            <p:nvPr/>
          </p:nvSpPr>
          <p:spPr>
            <a:xfrm>
              <a:off x="3791726" y="2629472"/>
              <a:ext cx="347046" cy="409966"/>
            </a:xfrm>
            <a:custGeom>
              <a:avLst/>
              <a:gdLst/>
              <a:ahLst/>
              <a:cxnLst/>
              <a:rect l="l" t="t" r="r" b="b"/>
              <a:pathLst>
                <a:path w="11401" h="13468" extrusionOk="0">
                  <a:moveTo>
                    <a:pt x="7601" y="1"/>
                  </a:moveTo>
                  <a:cubicBezTo>
                    <a:pt x="7583" y="1"/>
                    <a:pt x="7566" y="1"/>
                    <a:pt x="7549" y="18"/>
                  </a:cubicBezTo>
                  <a:cubicBezTo>
                    <a:pt x="7549" y="18"/>
                    <a:pt x="7549" y="36"/>
                    <a:pt x="7549" y="36"/>
                  </a:cubicBezTo>
                  <a:lnTo>
                    <a:pt x="7496" y="36"/>
                  </a:lnTo>
                  <a:cubicBezTo>
                    <a:pt x="6869" y="210"/>
                    <a:pt x="6294" y="384"/>
                    <a:pt x="5649" y="576"/>
                  </a:cubicBezTo>
                  <a:cubicBezTo>
                    <a:pt x="5004" y="768"/>
                    <a:pt x="4324" y="994"/>
                    <a:pt x="3714" y="1186"/>
                  </a:cubicBezTo>
                  <a:cubicBezTo>
                    <a:pt x="3086" y="1395"/>
                    <a:pt x="2476" y="1622"/>
                    <a:pt x="1866" y="1831"/>
                  </a:cubicBezTo>
                  <a:lnTo>
                    <a:pt x="1831" y="1848"/>
                  </a:lnTo>
                  <a:cubicBezTo>
                    <a:pt x="1517" y="1953"/>
                    <a:pt x="1221" y="2058"/>
                    <a:pt x="925" y="2180"/>
                  </a:cubicBezTo>
                  <a:cubicBezTo>
                    <a:pt x="646" y="2267"/>
                    <a:pt x="367" y="2389"/>
                    <a:pt x="105" y="2546"/>
                  </a:cubicBezTo>
                  <a:cubicBezTo>
                    <a:pt x="88" y="2546"/>
                    <a:pt x="88" y="2528"/>
                    <a:pt x="71" y="2528"/>
                  </a:cubicBezTo>
                  <a:cubicBezTo>
                    <a:pt x="65" y="2523"/>
                    <a:pt x="60" y="2521"/>
                    <a:pt x="55" y="2521"/>
                  </a:cubicBezTo>
                  <a:cubicBezTo>
                    <a:pt x="43" y="2521"/>
                    <a:pt x="31" y="2533"/>
                    <a:pt x="18" y="2546"/>
                  </a:cubicBezTo>
                  <a:cubicBezTo>
                    <a:pt x="1" y="2650"/>
                    <a:pt x="1" y="2755"/>
                    <a:pt x="53" y="2859"/>
                  </a:cubicBezTo>
                  <a:cubicBezTo>
                    <a:pt x="105" y="3016"/>
                    <a:pt x="158" y="3173"/>
                    <a:pt x="210" y="3330"/>
                  </a:cubicBezTo>
                  <a:cubicBezTo>
                    <a:pt x="315" y="3626"/>
                    <a:pt x="419" y="3923"/>
                    <a:pt x="506" y="4236"/>
                  </a:cubicBezTo>
                  <a:cubicBezTo>
                    <a:pt x="681" y="4829"/>
                    <a:pt x="890" y="5387"/>
                    <a:pt x="1134" y="5945"/>
                  </a:cubicBezTo>
                  <a:cubicBezTo>
                    <a:pt x="1134" y="5962"/>
                    <a:pt x="1134" y="5962"/>
                    <a:pt x="1134" y="5962"/>
                  </a:cubicBezTo>
                  <a:cubicBezTo>
                    <a:pt x="1186" y="6154"/>
                    <a:pt x="1430" y="6241"/>
                    <a:pt x="1552" y="6346"/>
                  </a:cubicBezTo>
                  <a:cubicBezTo>
                    <a:pt x="1727" y="6468"/>
                    <a:pt x="1883" y="6624"/>
                    <a:pt x="2040" y="6781"/>
                  </a:cubicBezTo>
                  <a:cubicBezTo>
                    <a:pt x="2389" y="7130"/>
                    <a:pt x="2668" y="7566"/>
                    <a:pt x="2825" y="8036"/>
                  </a:cubicBezTo>
                  <a:cubicBezTo>
                    <a:pt x="2947" y="8490"/>
                    <a:pt x="2947" y="8978"/>
                    <a:pt x="2825" y="9448"/>
                  </a:cubicBezTo>
                  <a:cubicBezTo>
                    <a:pt x="2755" y="9727"/>
                    <a:pt x="2546" y="10146"/>
                    <a:pt x="2685" y="10442"/>
                  </a:cubicBezTo>
                  <a:cubicBezTo>
                    <a:pt x="2772" y="10930"/>
                    <a:pt x="2894" y="11401"/>
                    <a:pt x="3051" y="11854"/>
                  </a:cubicBezTo>
                  <a:cubicBezTo>
                    <a:pt x="3121" y="12115"/>
                    <a:pt x="3208" y="12377"/>
                    <a:pt x="3295" y="12638"/>
                  </a:cubicBezTo>
                  <a:cubicBezTo>
                    <a:pt x="3365" y="12900"/>
                    <a:pt x="3452" y="13161"/>
                    <a:pt x="3557" y="13405"/>
                  </a:cubicBezTo>
                  <a:cubicBezTo>
                    <a:pt x="3567" y="13444"/>
                    <a:pt x="3604" y="13467"/>
                    <a:pt x="3641" y="13467"/>
                  </a:cubicBezTo>
                  <a:cubicBezTo>
                    <a:pt x="3670" y="13467"/>
                    <a:pt x="3698" y="13453"/>
                    <a:pt x="3714" y="13423"/>
                  </a:cubicBezTo>
                  <a:cubicBezTo>
                    <a:pt x="4027" y="13370"/>
                    <a:pt x="4324" y="13283"/>
                    <a:pt x="4620" y="13179"/>
                  </a:cubicBezTo>
                  <a:cubicBezTo>
                    <a:pt x="4934" y="13091"/>
                    <a:pt x="5248" y="12969"/>
                    <a:pt x="5579" y="12865"/>
                  </a:cubicBezTo>
                  <a:cubicBezTo>
                    <a:pt x="6224" y="12673"/>
                    <a:pt x="6886" y="12446"/>
                    <a:pt x="7496" y="12255"/>
                  </a:cubicBezTo>
                  <a:cubicBezTo>
                    <a:pt x="8106" y="12063"/>
                    <a:pt x="8734" y="11941"/>
                    <a:pt x="9361" y="11732"/>
                  </a:cubicBezTo>
                  <a:cubicBezTo>
                    <a:pt x="9989" y="11523"/>
                    <a:pt x="10564" y="11104"/>
                    <a:pt x="11244" y="11052"/>
                  </a:cubicBezTo>
                  <a:cubicBezTo>
                    <a:pt x="11349" y="11035"/>
                    <a:pt x="11401" y="10913"/>
                    <a:pt x="11314" y="10843"/>
                  </a:cubicBezTo>
                  <a:cubicBezTo>
                    <a:pt x="11314" y="10825"/>
                    <a:pt x="11331" y="10808"/>
                    <a:pt x="11331" y="10808"/>
                  </a:cubicBezTo>
                  <a:cubicBezTo>
                    <a:pt x="11261" y="10546"/>
                    <a:pt x="11174" y="10285"/>
                    <a:pt x="11070" y="10024"/>
                  </a:cubicBezTo>
                  <a:cubicBezTo>
                    <a:pt x="10983" y="9780"/>
                    <a:pt x="10878" y="9518"/>
                    <a:pt x="10791" y="9257"/>
                  </a:cubicBezTo>
                  <a:cubicBezTo>
                    <a:pt x="10651" y="8803"/>
                    <a:pt x="10460" y="8350"/>
                    <a:pt x="10216" y="7914"/>
                  </a:cubicBezTo>
                  <a:cubicBezTo>
                    <a:pt x="10181" y="7583"/>
                    <a:pt x="9762" y="7391"/>
                    <a:pt x="9518" y="7200"/>
                  </a:cubicBezTo>
                  <a:cubicBezTo>
                    <a:pt x="9152" y="6903"/>
                    <a:pt x="8856" y="6520"/>
                    <a:pt x="8682" y="6067"/>
                  </a:cubicBezTo>
                  <a:cubicBezTo>
                    <a:pt x="8525" y="5596"/>
                    <a:pt x="8472" y="5091"/>
                    <a:pt x="8542" y="4585"/>
                  </a:cubicBezTo>
                  <a:cubicBezTo>
                    <a:pt x="8577" y="4376"/>
                    <a:pt x="8612" y="4167"/>
                    <a:pt x="8664" y="3958"/>
                  </a:cubicBezTo>
                  <a:cubicBezTo>
                    <a:pt x="8716" y="3801"/>
                    <a:pt x="8856" y="3574"/>
                    <a:pt x="8769" y="3417"/>
                  </a:cubicBezTo>
                  <a:cubicBezTo>
                    <a:pt x="8769" y="3400"/>
                    <a:pt x="8769" y="3400"/>
                    <a:pt x="8769" y="3400"/>
                  </a:cubicBezTo>
                  <a:cubicBezTo>
                    <a:pt x="8629" y="2807"/>
                    <a:pt x="8455" y="2214"/>
                    <a:pt x="8228" y="1657"/>
                  </a:cubicBezTo>
                  <a:cubicBezTo>
                    <a:pt x="8124" y="1343"/>
                    <a:pt x="8019" y="1047"/>
                    <a:pt x="7915" y="750"/>
                  </a:cubicBezTo>
                  <a:cubicBezTo>
                    <a:pt x="7862" y="593"/>
                    <a:pt x="7827" y="419"/>
                    <a:pt x="7758" y="262"/>
                  </a:cubicBezTo>
                  <a:cubicBezTo>
                    <a:pt x="7740" y="158"/>
                    <a:pt x="7688" y="70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846914" y="2647523"/>
              <a:ext cx="213354" cy="324490"/>
            </a:xfrm>
            <a:custGeom>
              <a:avLst/>
              <a:gdLst/>
              <a:ahLst/>
              <a:cxnLst/>
              <a:rect l="l" t="t" r="r" b="b"/>
              <a:pathLst>
                <a:path w="7009" h="10660" extrusionOk="0">
                  <a:moveTo>
                    <a:pt x="3818" y="0"/>
                  </a:moveTo>
                  <a:cubicBezTo>
                    <a:pt x="3173" y="192"/>
                    <a:pt x="2528" y="384"/>
                    <a:pt x="1883" y="610"/>
                  </a:cubicBezTo>
                  <a:cubicBezTo>
                    <a:pt x="1500" y="732"/>
                    <a:pt x="1134" y="872"/>
                    <a:pt x="750" y="994"/>
                  </a:cubicBezTo>
                  <a:cubicBezTo>
                    <a:pt x="506" y="1081"/>
                    <a:pt x="280" y="1168"/>
                    <a:pt x="36" y="1255"/>
                  </a:cubicBezTo>
                  <a:lnTo>
                    <a:pt x="1" y="1255"/>
                  </a:lnTo>
                  <a:cubicBezTo>
                    <a:pt x="559" y="2807"/>
                    <a:pt x="1099" y="4341"/>
                    <a:pt x="1604" y="5892"/>
                  </a:cubicBezTo>
                  <a:cubicBezTo>
                    <a:pt x="1866" y="6676"/>
                    <a:pt x="2127" y="7443"/>
                    <a:pt x="2371" y="8245"/>
                  </a:cubicBezTo>
                  <a:cubicBezTo>
                    <a:pt x="2615" y="9030"/>
                    <a:pt x="2825" y="9866"/>
                    <a:pt x="3138" y="10633"/>
                  </a:cubicBezTo>
                  <a:cubicBezTo>
                    <a:pt x="3138" y="10651"/>
                    <a:pt x="3151" y="10659"/>
                    <a:pt x="3164" y="10659"/>
                  </a:cubicBezTo>
                  <a:cubicBezTo>
                    <a:pt x="3178" y="10659"/>
                    <a:pt x="3191" y="10651"/>
                    <a:pt x="3191" y="10633"/>
                  </a:cubicBezTo>
                  <a:cubicBezTo>
                    <a:pt x="3470" y="10598"/>
                    <a:pt x="3748" y="10546"/>
                    <a:pt x="4010" y="10476"/>
                  </a:cubicBezTo>
                  <a:cubicBezTo>
                    <a:pt x="4393" y="10372"/>
                    <a:pt x="4759" y="10267"/>
                    <a:pt x="5143" y="10163"/>
                  </a:cubicBezTo>
                  <a:cubicBezTo>
                    <a:pt x="5753" y="10041"/>
                    <a:pt x="6346" y="9814"/>
                    <a:pt x="6903" y="9518"/>
                  </a:cubicBezTo>
                  <a:cubicBezTo>
                    <a:pt x="7008" y="9465"/>
                    <a:pt x="6938" y="9343"/>
                    <a:pt x="6869" y="9326"/>
                  </a:cubicBezTo>
                  <a:cubicBezTo>
                    <a:pt x="6694" y="8559"/>
                    <a:pt x="6415" y="7775"/>
                    <a:pt x="6171" y="7008"/>
                  </a:cubicBezTo>
                  <a:cubicBezTo>
                    <a:pt x="5927" y="6223"/>
                    <a:pt x="5683" y="5439"/>
                    <a:pt x="5422" y="4620"/>
                  </a:cubicBezTo>
                  <a:cubicBezTo>
                    <a:pt x="4899" y="3068"/>
                    <a:pt x="4376" y="1534"/>
                    <a:pt x="3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869744" y="2646975"/>
              <a:ext cx="190524" cy="319468"/>
            </a:xfrm>
            <a:custGeom>
              <a:avLst/>
              <a:gdLst/>
              <a:ahLst/>
              <a:cxnLst/>
              <a:rect l="l" t="t" r="r" b="b"/>
              <a:pathLst>
                <a:path w="6259" h="10495" extrusionOk="0">
                  <a:moveTo>
                    <a:pt x="3068" y="1"/>
                  </a:moveTo>
                  <a:cubicBezTo>
                    <a:pt x="2423" y="210"/>
                    <a:pt x="1778" y="402"/>
                    <a:pt x="1133" y="628"/>
                  </a:cubicBezTo>
                  <a:cubicBezTo>
                    <a:pt x="907" y="698"/>
                    <a:pt x="663" y="785"/>
                    <a:pt x="436" y="872"/>
                  </a:cubicBezTo>
                  <a:lnTo>
                    <a:pt x="0" y="1012"/>
                  </a:lnTo>
                  <a:cubicBezTo>
                    <a:pt x="1081" y="4167"/>
                    <a:pt x="2144" y="7339"/>
                    <a:pt x="3260" y="10494"/>
                  </a:cubicBezTo>
                  <a:cubicBezTo>
                    <a:pt x="3399" y="10460"/>
                    <a:pt x="3556" y="10407"/>
                    <a:pt x="3696" y="10372"/>
                  </a:cubicBezTo>
                  <a:lnTo>
                    <a:pt x="4393" y="10181"/>
                  </a:lnTo>
                  <a:cubicBezTo>
                    <a:pt x="5003" y="10059"/>
                    <a:pt x="5596" y="9832"/>
                    <a:pt x="6153" y="9536"/>
                  </a:cubicBezTo>
                  <a:cubicBezTo>
                    <a:pt x="6258" y="9483"/>
                    <a:pt x="6188" y="9361"/>
                    <a:pt x="6119" y="9344"/>
                  </a:cubicBezTo>
                  <a:cubicBezTo>
                    <a:pt x="5944" y="8577"/>
                    <a:pt x="5665" y="7793"/>
                    <a:pt x="5421" y="7026"/>
                  </a:cubicBezTo>
                  <a:cubicBezTo>
                    <a:pt x="5177" y="6241"/>
                    <a:pt x="4933" y="5457"/>
                    <a:pt x="4672" y="4638"/>
                  </a:cubicBezTo>
                  <a:cubicBezTo>
                    <a:pt x="4149" y="3086"/>
                    <a:pt x="3626" y="1552"/>
                    <a:pt x="306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869744" y="2673519"/>
              <a:ext cx="112506" cy="292924"/>
            </a:xfrm>
            <a:custGeom>
              <a:avLst/>
              <a:gdLst/>
              <a:ahLst/>
              <a:cxnLst/>
              <a:rect l="l" t="t" r="r" b="b"/>
              <a:pathLst>
                <a:path w="3696" h="9623" extrusionOk="0">
                  <a:moveTo>
                    <a:pt x="436" y="0"/>
                  </a:moveTo>
                  <a:lnTo>
                    <a:pt x="0" y="140"/>
                  </a:lnTo>
                  <a:cubicBezTo>
                    <a:pt x="1081" y="3295"/>
                    <a:pt x="2144" y="6467"/>
                    <a:pt x="3260" y="9622"/>
                  </a:cubicBezTo>
                  <a:cubicBezTo>
                    <a:pt x="3399" y="9588"/>
                    <a:pt x="3556" y="9535"/>
                    <a:pt x="3696" y="9500"/>
                  </a:cubicBezTo>
                  <a:cubicBezTo>
                    <a:pt x="3469" y="8768"/>
                    <a:pt x="3242" y="8054"/>
                    <a:pt x="2998" y="7339"/>
                  </a:cubicBezTo>
                  <a:cubicBezTo>
                    <a:pt x="2876" y="6973"/>
                    <a:pt x="2737" y="6607"/>
                    <a:pt x="2650" y="6241"/>
                  </a:cubicBezTo>
                  <a:cubicBezTo>
                    <a:pt x="2598" y="6066"/>
                    <a:pt x="2598" y="5892"/>
                    <a:pt x="2545" y="5718"/>
                  </a:cubicBezTo>
                  <a:cubicBezTo>
                    <a:pt x="2493" y="5561"/>
                    <a:pt x="2406" y="5404"/>
                    <a:pt x="2301" y="5265"/>
                  </a:cubicBezTo>
                  <a:cubicBezTo>
                    <a:pt x="2109" y="4933"/>
                    <a:pt x="2092" y="4533"/>
                    <a:pt x="1970" y="4132"/>
                  </a:cubicBezTo>
                  <a:cubicBezTo>
                    <a:pt x="1865" y="3748"/>
                    <a:pt x="1709" y="3330"/>
                    <a:pt x="1587" y="2964"/>
                  </a:cubicBezTo>
                  <a:cubicBezTo>
                    <a:pt x="1447" y="2598"/>
                    <a:pt x="1325" y="2214"/>
                    <a:pt x="1168" y="1848"/>
                  </a:cubicBezTo>
                  <a:cubicBezTo>
                    <a:pt x="994" y="1517"/>
                    <a:pt x="837" y="1168"/>
                    <a:pt x="715" y="802"/>
                  </a:cubicBezTo>
                  <a:cubicBezTo>
                    <a:pt x="663" y="523"/>
                    <a:pt x="575" y="244"/>
                    <a:pt x="436" y="0"/>
                  </a:cubicBezTo>
                  <a:close/>
                </a:path>
              </a:pathLst>
            </a:custGeom>
            <a:solidFill>
              <a:srgbClr val="F2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961003" y="2788126"/>
              <a:ext cx="22313" cy="21795"/>
            </a:xfrm>
            <a:custGeom>
              <a:avLst/>
              <a:gdLst/>
              <a:ahLst/>
              <a:cxnLst/>
              <a:rect l="l" t="t" r="r" b="b"/>
              <a:pathLst>
                <a:path w="733" h="716" extrusionOk="0">
                  <a:moveTo>
                    <a:pt x="436" y="1"/>
                  </a:moveTo>
                  <a:cubicBezTo>
                    <a:pt x="384" y="1"/>
                    <a:pt x="314" y="1"/>
                    <a:pt x="262" y="18"/>
                  </a:cubicBezTo>
                  <a:cubicBezTo>
                    <a:pt x="210" y="35"/>
                    <a:pt x="175" y="53"/>
                    <a:pt x="140" y="88"/>
                  </a:cubicBezTo>
                  <a:cubicBezTo>
                    <a:pt x="105" y="123"/>
                    <a:pt x="70" y="157"/>
                    <a:pt x="53" y="192"/>
                  </a:cubicBezTo>
                  <a:cubicBezTo>
                    <a:pt x="18" y="245"/>
                    <a:pt x="18" y="279"/>
                    <a:pt x="18" y="332"/>
                  </a:cubicBezTo>
                  <a:cubicBezTo>
                    <a:pt x="0" y="384"/>
                    <a:pt x="18" y="436"/>
                    <a:pt x="35" y="471"/>
                  </a:cubicBezTo>
                  <a:lnTo>
                    <a:pt x="70" y="558"/>
                  </a:lnTo>
                  <a:cubicBezTo>
                    <a:pt x="105" y="611"/>
                    <a:pt x="157" y="646"/>
                    <a:pt x="210" y="680"/>
                  </a:cubicBezTo>
                  <a:lnTo>
                    <a:pt x="297" y="715"/>
                  </a:lnTo>
                  <a:cubicBezTo>
                    <a:pt x="349" y="715"/>
                    <a:pt x="419" y="715"/>
                    <a:pt x="489" y="698"/>
                  </a:cubicBezTo>
                  <a:cubicBezTo>
                    <a:pt x="523" y="680"/>
                    <a:pt x="576" y="663"/>
                    <a:pt x="611" y="628"/>
                  </a:cubicBezTo>
                  <a:cubicBezTo>
                    <a:pt x="645" y="593"/>
                    <a:pt x="663" y="558"/>
                    <a:pt x="698" y="523"/>
                  </a:cubicBezTo>
                  <a:cubicBezTo>
                    <a:pt x="715" y="471"/>
                    <a:pt x="733" y="436"/>
                    <a:pt x="733" y="384"/>
                  </a:cubicBezTo>
                  <a:cubicBezTo>
                    <a:pt x="733" y="332"/>
                    <a:pt x="733" y="297"/>
                    <a:pt x="715" y="245"/>
                  </a:cubicBezTo>
                  <a:lnTo>
                    <a:pt x="663" y="157"/>
                  </a:lnTo>
                  <a:cubicBezTo>
                    <a:pt x="628" y="105"/>
                    <a:pt x="576" y="70"/>
                    <a:pt x="523" y="35"/>
                  </a:cubicBezTo>
                  <a:lnTo>
                    <a:pt x="436" y="1"/>
                  </a:lnTo>
                  <a:close/>
                </a:path>
              </a:pathLst>
            </a:custGeom>
            <a:solidFill>
              <a:srgbClr val="91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0" name="Google Shape;1250;p16"/>
          <p:cNvGrpSpPr/>
          <p:nvPr/>
        </p:nvGrpSpPr>
        <p:grpSpPr>
          <a:xfrm>
            <a:off x="1056552" y="1809730"/>
            <a:ext cx="225921" cy="352477"/>
            <a:chOff x="3594352" y="2790530"/>
            <a:chExt cx="102431" cy="159810"/>
          </a:xfrm>
        </p:grpSpPr>
        <p:sp>
          <p:nvSpPr>
            <p:cNvPr id="1251" name="Google Shape;1251;p16"/>
            <p:cNvSpPr/>
            <p:nvPr/>
          </p:nvSpPr>
          <p:spPr>
            <a:xfrm>
              <a:off x="3594869" y="2790622"/>
              <a:ext cx="101913" cy="159658"/>
            </a:xfrm>
            <a:custGeom>
              <a:avLst/>
              <a:gdLst/>
              <a:ahLst/>
              <a:cxnLst/>
              <a:rect l="l" t="t" r="r" b="b"/>
              <a:pathLst>
                <a:path w="3348" h="5245" extrusionOk="0">
                  <a:moveTo>
                    <a:pt x="1115" y="0"/>
                  </a:moveTo>
                  <a:cubicBezTo>
                    <a:pt x="1005" y="0"/>
                    <a:pt x="899" y="21"/>
                    <a:pt x="803" y="75"/>
                  </a:cubicBezTo>
                  <a:cubicBezTo>
                    <a:pt x="576" y="180"/>
                    <a:pt x="437" y="424"/>
                    <a:pt x="472" y="668"/>
                  </a:cubicBezTo>
                  <a:cubicBezTo>
                    <a:pt x="489" y="720"/>
                    <a:pt x="506" y="773"/>
                    <a:pt x="541" y="825"/>
                  </a:cubicBezTo>
                  <a:cubicBezTo>
                    <a:pt x="576" y="964"/>
                    <a:pt x="541" y="1017"/>
                    <a:pt x="454" y="1104"/>
                  </a:cubicBezTo>
                  <a:cubicBezTo>
                    <a:pt x="350" y="1208"/>
                    <a:pt x="245" y="1330"/>
                    <a:pt x="175" y="1452"/>
                  </a:cubicBezTo>
                  <a:cubicBezTo>
                    <a:pt x="36" y="1697"/>
                    <a:pt x="1" y="1993"/>
                    <a:pt x="71" y="2272"/>
                  </a:cubicBezTo>
                  <a:cubicBezTo>
                    <a:pt x="140" y="2586"/>
                    <a:pt x="384" y="2708"/>
                    <a:pt x="576" y="2934"/>
                  </a:cubicBezTo>
                  <a:cubicBezTo>
                    <a:pt x="820" y="3196"/>
                    <a:pt x="576" y="3562"/>
                    <a:pt x="541" y="3841"/>
                  </a:cubicBezTo>
                  <a:cubicBezTo>
                    <a:pt x="506" y="4119"/>
                    <a:pt x="628" y="4398"/>
                    <a:pt x="872" y="4555"/>
                  </a:cubicBezTo>
                  <a:cubicBezTo>
                    <a:pt x="994" y="4625"/>
                    <a:pt x="1134" y="4660"/>
                    <a:pt x="1291" y="4660"/>
                  </a:cubicBezTo>
                  <a:cubicBezTo>
                    <a:pt x="1465" y="4695"/>
                    <a:pt x="1465" y="4974"/>
                    <a:pt x="1570" y="5096"/>
                  </a:cubicBezTo>
                  <a:cubicBezTo>
                    <a:pt x="1637" y="5196"/>
                    <a:pt x="1739" y="5244"/>
                    <a:pt x="1842" y="5244"/>
                  </a:cubicBezTo>
                  <a:cubicBezTo>
                    <a:pt x="1953" y="5244"/>
                    <a:pt x="2064" y="5187"/>
                    <a:pt x="2128" y="5078"/>
                  </a:cubicBezTo>
                  <a:lnTo>
                    <a:pt x="2180" y="5078"/>
                  </a:lnTo>
                  <a:cubicBezTo>
                    <a:pt x="2406" y="4956"/>
                    <a:pt x="2616" y="4782"/>
                    <a:pt x="2772" y="4573"/>
                  </a:cubicBezTo>
                  <a:cubicBezTo>
                    <a:pt x="2860" y="4468"/>
                    <a:pt x="2947" y="4363"/>
                    <a:pt x="3016" y="4259"/>
                  </a:cubicBezTo>
                  <a:cubicBezTo>
                    <a:pt x="3069" y="4224"/>
                    <a:pt x="3121" y="4172"/>
                    <a:pt x="3156" y="4119"/>
                  </a:cubicBezTo>
                  <a:cubicBezTo>
                    <a:pt x="3226" y="4085"/>
                    <a:pt x="3261" y="4015"/>
                    <a:pt x="3313" y="3963"/>
                  </a:cubicBezTo>
                  <a:cubicBezTo>
                    <a:pt x="3348" y="3910"/>
                    <a:pt x="3330" y="3841"/>
                    <a:pt x="3295" y="3788"/>
                  </a:cubicBezTo>
                  <a:cubicBezTo>
                    <a:pt x="3261" y="3753"/>
                    <a:pt x="3226" y="3736"/>
                    <a:pt x="3173" y="3736"/>
                  </a:cubicBezTo>
                  <a:cubicBezTo>
                    <a:pt x="2389" y="2969"/>
                    <a:pt x="2250" y="1766"/>
                    <a:pt x="2842" y="842"/>
                  </a:cubicBezTo>
                  <a:cubicBezTo>
                    <a:pt x="2877" y="790"/>
                    <a:pt x="2860" y="738"/>
                    <a:pt x="2825" y="703"/>
                  </a:cubicBezTo>
                  <a:cubicBezTo>
                    <a:pt x="2842" y="668"/>
                    <a:pt x="2825" y="633"/>
                    <a:pt x="2790" y="616"/>
                  </a:cubicBezTo>
                  <a:cubicBezTo>
                    <a:pt x="2441" y="441"/>
                    <a:pt x="2093" y="285"/>
                    <a:pt x="1727" y="145"/>
                  </a:cubicBezTo>
                  <a:cubicBezTo>
                    <a:pt x="1544" y="77"/>
                    <a:pt x="1323" y="0"/>
                    <a:pt x="1115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594352" y="2790530"/>
              <a:ext cx="68490" cy="159810"/>
            </a:xfrm>
            <a:custGeom>
              <a:avLst/>
              <a:gdLst/>
              <a:ahLst/>
              <a:cxnLst/>
              <a:rect l="l" t="t" r="r" b="b"/>
              <a:pathLst>
                <a:path w="2250" h="5250" extrusionOk="0">
                  <a:moveTo>
                    <a:pt x="1121" y="1"/>
                  </a:moveTo>
                  <a:cubicBezTo>
                    <a:pt x="1011" y="1"/>
                    <a:pt x="904" y="28"/>
                    <a:pt x="802" y="78"/>
                  </a:cubicBezTo>
                  <a:cubicBezTo>
                    <a:pt x="576" y="200"/>
                    <a:pt x="454" y="427"/>
                    <a:pt x="489" y="671"/>
                  </a:cubicBezTo>
                  <a:cubicBezTo>
                    <a:pt x="489" y="741"/>
                    <a:pt x="523" y="793"/>
                    <a:pt x="541" y="845"/>
                  </a:cubicBezTo>
                  <a:cubicBezTo>
                    <a:pt x="593" y="967"/>
                    <a:pt x="541" y="1020"/>
                    <a:pt x="454" y="1124"/>
                  </a:cubicBezTo>
                  <a:cubicBezTo>
                    <a:pt x="349" y="1211"/>
                    <a:pt x="262" y="1333"/>
                    <a:pt x="192" y="1455"/>
                  </a:cubicBezTo>
                  <a:cubicBezTo>
                    <a:pt x="53" y="1717"/>
                    <a:pt x="0" y="2013"/>
                    <a:pt x="70" y="2292"/>
                  </a:cubicBezTo>
                  <a:cubicBezTo>
                    <a:pt x="157" y="2589"/>
                    <a:pt x="384" y="2728"/>
                    <a:pt x="593" y="2937"/>
                  </a:cubicBezTo>
                  <a:cubicBezTo>
                    <a:pt x="820" y="3199"/>
                    <a:pt x="593" y="3565"/>
                    <a:pt x="541" y="3861"/>
                  </a:cubicBezTo>
                  <a:cubicBezTo>
                    <a:pt x="506" y="4140"/>
                    <a:pt x="628" y="4419"/>
                    <a:pt x="872" y="4558"/>
                  </a:cubicBezTo>
                  <a:cubicBezTo>
                    <a:pt x="1011" y="4628"/>
                    <a:pt x="1151" y="4663"/>
                    <a:pt x="1290" y="4680"/>
                  </a:cubicBezTo>
                  <a:cubicBezTo>
                    <a:pt x="1465" y="4715"/>
                    <a:pt x="1465" y="4977"/>
                    <a:pt x="1569" y="5116"/>
                  </a:cubicBezTo>
                  <a:cubicBezTo>
                    <a:pt x="1634" y="5206"/>
                    <a:pt x="1734" y="5250"/>
                    <a:pt x="1836" y="5250"/>
                  </a:cubicBezTo>
                  <a:cubicBezTo>
                    <a:pt x="1951" y="5250"/>
                    <a:pt x="2070" y="5193"/>
                    <a:pt x="2145" y="5081"/>
                  </a:cubicBezTo>
                  <a:cubicBezTo>
                    <a:pt x="2145" y="5090"/>
                    <a:pt x="2149" y="5094"/>
                    <a:pt x="2155" y="5094"/>
                  </a:cubicBezTo>
                  <a:cubicBezTo>
                    <a:pt x="2162" y="5094"/>
                    <a:pt x="2171" y="5090"/>
                    <a:pt x="2179" y="5081"/>
                  </a:cubicBezTo>
                  <a:cubicBezTo>
                    <a:pt x="2197" y="5081"/>
                    <a:pt x="2214" y="5064"/>
                    <a:pt x="2249" y="5046"/>
                  </a:cubicBezTo>
                  <a:cubicBezTo>
                    <a:pt x="2214" y="5046"/>
                    <a:pt x="2197" y="5029"/>
                    <a:pt x="2179" y="5029"/>
                  </a:cubicBezTo>
                  <a:cubicBezTo>
                    <a:pt x="2148" y="5044"/>
                    <a:pt x="2119" y="5050"/>
                    <a:pt x="2092" y="5050"/>
                  </a:cubicBezTo>
                  <a:cubicBezTo>
                    <a:pt x="1897" y="5050"/>
                    <a:pt x="1818" y="4696"/>
                    <a:pt x="1726" y="4558"/>
                  </a:cubicBezTo>
                  <a:cubicBezTo>
                    <a:pt x="1552" y="4314"/>
                    <a:pt x="1290" y="4297"/>
                    <a:pt x="1064" y="4157"/>
                  </a:cubicBezTo>
                  <a:cubicBezTo>
                    <a:pt x="837" y="4035"/>
                    <a:pt x="994" y="3669"/>
                    <a:pt x="1064" y="3478"/>
                  </a:cubicBezTo>
                  <a:cubicBezTo>
                    <a:pt x="1186" y="3216"/>
                    <a:pt x="1168" y="2920"/>
                    <a:pt x="1029" y="2676"/>
                  </a:cubicBezTo>
                  <a:cubicBezTo>
                    <a:pt x="889" y="2484"/>
                    <a:pt x="663" y="2414"/>
                    <a:pt x="506" y="2240"/>
                  </a:cubicBezTo>
                  <a:cubicBezTo>
                    <a:pt x="314" y="2031"/>
                    <a:pt x="576" y="1700"/>
                    <a:pt x="680" y="1490"/>
                  </a:cubicBezTo>
                  <a:cubicBezTo>
                    <a:pt x="837" y="1229"/>
                    <a:pt x="889" y="915"/>
                    <a:pt x="855" y="619"/>
                  </a:cubicBezTo>
                  <a:cubicBezTo>
                    <a:pt x="802" y="288"/>
                    <a:pt x="977" y="131"/>
                    <a:pt x="1290" y="78"/>
                  </a:cubicBezTo>
                  <a:cubicBezTo>
                    <a:pt x="1308" y="61"/>
                    <a:pt x="1343" y="61"/>
                    <a:pt x="1360" y="44"/>
                  </a:cubicBezTo>
                  <a:cubicBezTo>
                    <a:pt x="1280" y="14"/>
                    <a:pt x="1200" y="1"/>
                    <a:pt x="1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3" name="Google Shape;1253;p16"/>
          <p:cNvGrpSpPr/>
          <p:nvPr/>
        </p:nvGrpSpPr>
        <p:grpSpPr>
          <a:xfrm>
            <a:off x="1044886" y="2511215"/>
            <a:ext cx="454124" cy="276611"/>
            <a:chOff x="3592769" y="2995240"/>
            <a:chExt cx="205896" cy="125413"/>
          </a:xfrm>
        </p:grpSpPr>
        <p:sp>
          <p:nvSpPr>
            <p:cNvPr id="1254" name="Google Shape;1254;p16"/>
            <p:cNvSpPr/>
            <p:nvPr/>
          </p:nvSpPr>
          <p:spPr>
            <a:xfrm>
              <a:off x="3592769" y="2995240"/>
              <a:ext cx="205896" cy="125413"/>
            </a:xfrm>
            <a:custGeom>
              <a:avLst/>
              <a:gdLst/>
              <a:ahLst/>
              <a:cxnLst/>
              <a:rect l="l" t="t" r="r" b="b"/>
              <a:pathLst>
                <a:path w="6764" h="4120" extrusionOk="0">
                  <a:moveTo>
                    <a:pt x="1585" y="1"/>
                  </a:moveTo>
                  <a:cubicBezTo>
                    <a:pt x="1566" y="1"/>
                    <a:pt x="1549" y="5"/>
                    <a:pt x="1534" y="12"/>
                  </a:cubicBezTo>
                  <a:cubicBezTo>
                    <a:pt x="1168" y="291"/>
                    <a:pt x="976" y="709"/>
                    <a:pt x="750" y="1075"/>
                  </a:cubicBezTo>
                  <a:cubicBezTo>
                    <a:pt x="523" y="1459"/>
                    <a:pt x="331" y="1860"/>
                    <a:pt x="157" y="2261"/>
                  </a:cubicBezTo>
                  <a:cubicBezTo>
                    <a:pt x="35" y="2330"/>
                    <a:pt x="0" y="2540"/>
                    <a:pt x="174" y="2557"/>
                  </a:cubicBezTo>
                  <a:cubicBezTo>
                    <a:pt x="558" y="2627"/>
                    <a:pt x="697" y="2958"/>
                    <a:pt x="959" y="3185"/>
                  </a:cubicBezTo>
                  <a:cubicBezTo>
                    <a:pt x="1165" y="3350"/>
                    <a:pt x="1415" y="3428"/>
                    <a:pt x="1674" y="3428"/>
                  </a:cubicBezTo>
                  <a:cubicBezTo>
                    <a:pt x="1743" y="3428"/>
                    <a:pt x="1813" y="3422"/>
                    <a:pt x="1883" y="3411"/>
                  </a:cubicBezTo>
                  <a:cubicBezTo>
                    <a:pt x="1944" y="3399"/>
                    <a:pt x="2006" y="3387"/>
                    <a:pt x="2068" y="3387"/>
                  </a:cubicBezTo>
                  <a:cubicBezTo>
                    <a:pt x="2093" y="3387"/>
                    <a:pt x="2119" y="3389"/>
                    <a:pt x="2144" y="3394"/>
                  </a:cubicBezTo>
                  <a:cubicBezTo>
                    <a:pt x="2249" y="3411"/>
                    <a:pt x="2284" y="3498"/>
                    <a:pt x="2353" y="3586"/>
                  </a:cubicBezTo>
                  <a:cubicBezTo>
                    <a:pt x="2441" y="3690"/>
                    <a:pt x="2563" y="3795"/>
                    <a:pt x="2685" y="3864"/>
                  </a:cubicBezTo>
                  <a:cubicBezTo>
                    <a:pt x="2875" y="3987"/>
                    <a:pt x="3096" y="4056"/>
                    <a:pt x="3325" y="4056"/>
                  </a:cubicBezTo>
                  <a:cubicBezTo>
                    <a:pt x="3390" y="4056"/>
                    <a:pt x="3456" y="4050"/>
                    <a:pt x="3521" y="4039"/>
                  </a:cubicBezTo>
                  <a:cubicBezTo>
                    <a:pt x="3678" y="4004"/>
                    <a:pt x="3835" y="3899"/>
                    <a:pt x="3992" y="3864"/>
                  </a:cubicBezTo>
                  <a:cubicBezTo>
                    <a:pt x="4002" y="3864"/>
                    <a:pt x="4012" y="3863"/>
                    <a:pt x="4022" y="3863"/>
                  </a:cubicBezTo>
                  <a:cubicBezTo>
                    <a:pt x="4200" y="3863"/>
                    <a:pt x="4349" y="4007"/>
                    <a:pt x="4497" y="4074"/>
                  </a:cubicBezTo>
                  <a:cubicBezTo>
                    <a:pt x="4589" y="4104"/>
                    <a:pt x="4682" y="4120"/>
                    <a:pt x="4774" y="4120"/>
                  </a:cubicBezTo>
                  <a:cubicBezTo>
                    <a:pt x="4947" y="4120"/>
                    <a:pt x="5117" y="4065"/>
                    <a:pt x="5264" y="3952"/>
                  </a:cubicBezTo>
                  <a:cubicBezTo>
                    <a:pt x="5404" y="3864"/>
                    <a:pt x="5526" y="3777"/>
                    <a:pt x="5683" y="3725"/>
                  </a:cubicBezTo>
                  <a:cubicBezTo>
                    <a:pt x="5874" y="3673"/>
                    <a:pt x="6084" y="3673"/>
                    <a:pt x="6275" y="3673"/>
                  </a:cubicBezTo>
                  <a:cubicBezTo>
                    <a:pt x="6554" y="3673"/>
                    <a:pt x="6763" y="3446"/>
                    <a:pt x="6763" y="3167"/>
                  </a:cubicBezTo>
                  <a:cubicBezTo>
                    <a:pt x="6746" y="2958"/>
                    <a:pt x="6711" y="2749"/>
                    <a:pt x="6659" y="2557"/>
                  </a:cubicBezTo>
                  <a:cubicBezTo>
                    <a:pt x="6624" y="2313"/>
                    <a:pt x="6589" y="2086"/>
                    <a:pt x="6537" y="1842"/>
                  </a:cubicBezTo>
                  <a:cubicBezTo>
                    <a:pt x="6502" y="1389"/>
                    <a:pt x="6363" y="953"/>
                    <a:pt x="6171" y="552"/>
                  </a:cubicBezTo>
                  <a:cubicBezTo>
                    <a:pt x="6152" y="524"/>
                    <a:pt x="6127" y="511"/>
                    <a:pt x="6100" y="511"/>
                  </a:cubicBezTo>
                  <a:cubicBezTo>
                    <a:pt x="6078" y="511"/>
                    <a:pt x="6055" y="519"/>
                    <a:pt x="6031" y="535"/>
                  </a:cubicBezTo>
                  <a:cubicBezTo>
                    <a:pt x="5874" y="570"/>
                    <a:pt x="5700" y="640"/>
                    <a:pt x="5543" y="709"/>
                  </a:cubicBezTo>
                  <a:cubicBezTo>
                    <a:pt x="5386" y="762"/>
                    <a:pt x="5212" y="797"/>
                    <a:pt x="5038" y="831"/>
                  </a:cubicBezTo>
                  <a:cubicBezTo>
                    <a:pt x="4776" y="886"/>
                    <a:pt x="4522" y="913"/>
                    <a:pt x="4265" y="913"/>
                  </a:cubicBezTo>
                  <a:cubicBezTo>
                    <a:pt x="4111" y="913"/>
                    <a:pt x="3957" y="903"/>
                    <a:pt x="3800" y="884"/>
                  </a:cubicBezTo>
                  <a:cubicBezTo>
                    <a:pt x="3399" y="849"/>
                    <a:pt x="2981" y="762"/>
                    <a:pt x="2597" y="640"/>
                  </a:cubicBezTo>
                  <a:cubicBezTo>
                    <a:pt x="2441" y="587"/>
                    <a:pt x="2301" y="518"/>
                    <a:pt x="2162" y="448"/>
                  </a:cubicBezTo>
                  <a:cubicBezTo>
                    <a:pt x="2005" y="343"/>
                    <a:pt x="1883" y="239"/>
                    <a:pt x="1761" y="117"/>
                  </a:cubicBezTo>
                  <a:lnTo>
                    <a:pt x="1743" y="117"/>
                  </a:lnTo>
                  <a:lnTo>
                    <a:pt x="1674" y="30"/>
                  </a:lnTo>
                  <a:cubicBezTo>
                    <a:pt x="1643" y="9"/>
                    <a:pt x="1612" y="1"/>
                    <a:pt x="1585" y="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593834" y="3064583"/>
              <a:ext cx="204313" cy="55797"/>
            </a:xfrm>
            <a:custGeom>
              <a:avLst/>
              <a:gdLst/>
              <a:ahLst/>
              <a:cxnLst/>
              <a:rect l="l" t="t" r="r" b="b"/>
              <a:pathLst>
                <a:path w="6712" h="1833" extrusionOk="0">
                  <a:moveTo>
                    <a:pt x="331" y="0"/>
                  </a:moveTo>
                  <a:cubicBezTo>
                    <a:pt x="227" y="0"/>
                    <a:pt x="122" y="18"/>
                    <a:pt x="35" y="52"/>
                  </a:cubicBezTo>
                  <a:cubicBezTo>
                    <a:pt x="0" y="140"/>
                    <a:pt x="17" y="244"/>
                    <a:pt x="122" y="279"/>
                  </a:cubicBezTo>
                  <a:cubicBezTo>
                    <a:pt x="506" y="331"/>
                    <a:pt x="645" y="663"/>
                    <a:pt x="924" y="907"/>
                  </a:cubicBezTo>
                  <a:cubicBezTo>
                    <a:pt x="1125" y="1054"/>
                    <a:pt x="1367" y="1140"/>
                    <a:pt x="1611" y="1140"/>
                  </a:cubicBezTo>
                  <a:cubicBezTo>
                    <a:pt x="1684" y="1140"/>
                    <a:pt x="1758" y="1132"/>
                    <a:pt x="1830" y="1116"/>
                  </a:cubicBezTo>
                  <a:cubicBezTo>
                    <a:pt x="1917" y="1098"/>
                    <a:pt x="2005" y="1098"/>
                    <a:pt x="2092" y="1098"/>
                  </a:cubicBezTo>
                  <a:cubicBezTo>
                    <a:pt x="2196" y="1116"/>
                    <a:pt x="2249" y="1203"/>
                    <a:pt x="2318" y="1290"/>
                  </a:cubicBezTo>
                  <a:cubicBezTo>
                    <a:pt x="2406" y="1412"/>
                    <a:pt x="2510" y="1499"/>
                    <a:pt x="2632" y="1586"/>
                  </a:cubicBezTo>
                  <a:cubicBezTo>
                    <a:pt x="2828" y="1704"/>
                    <a:pt x="3044" y="1763"/>
                    <a:pt x="3265" y="1763"/>
                  </a:cubicBezTo>
                  <a:cubicBezTo>
                    <a:pt x="3338" y="1763"/>
                    <a:pt x="3412" y="1756"/>
                    <a:pt x="3486" y="1743"/>
                  </a:cubicBezTo>
                  <a:cubicBezTo>
                    <a:pt x="3643" y="1708"/>
                    <a:pt x="3783" y="1604"/>
                    <a:pt x="3939" y="1586"/>
                  </a:cubicBezTo>
                  <a:cubicBezTo>
                    <a:pt x="3958" y="1583"/>
                    <a:pt x="3977" y="1581"/>
                    <a:pt x="3995" y="1581"/>
                  </a:cubicBezTo>
                  <a:cubicBezTo>
                    <a:pt x="4162" y="1581"/>
                    <a:pt x="4305" y="1715"/>
                    <a:pt x="4462" y="1778"/>
                  </a:cubicBezTo>
                  <a:cubicBezTo>
                    <a:pt x="4549" y="1815"/>
                    <a:pt x="4642" y="1833"/>
                    <a:pt x="4736" y="1833"/>
                  </a:cubicBezTo>
                  <a:cubicBezTo>
                    <a:pt x="4908" y="1833"/>
                    <a:pt x="5083" y="1775"/>
                    <a:pt x="5229" y="1674"/>
                  </a:cubicBezTo>
                  <a:cubicBezTo>
                    <a:pt x="5351" y="1569"/>
                    <a:pt x="5491" y="1499"/>
                    <a:pt x="5630" y="1430"/>
                  </a:cubicBezTo>
                  <a:cubicBezTo>
                    <a:pt x="5783" y="1404"/>
                    <a:pt x="5927" y="1388"/>
                    <a:pt x="6075" y="1388"/>
                  </a:cubicBezTo>
                  <a:cubicBezTo>
                    <a:pt x="6130" y="1388"/>
                    <a:pt x="6184" y="1390"/>
                    <a:pt x="6240" y="1395"/>
                  </a:cubicBezTo>
                  <a:cubicBezTo>
                    <a:pt x="6502" y="1377"/>
                    <a:pt x="6711" y="1151"/>
                    <a:pt x="6711" y="889"/>
                  </a:cubicBezTo>
                  <a:cubicBezTo>
                    <a:pt x="6711" y="802"/>
                    <a:pt x="6711" y="715"/>
                    <a:pt x="6694" y="628"/>
                  </a:cubicBezTo>
                  <a:cubicBezTo>
                    <a:pt x="6676" y="645"/>
                    <a:pt x="6676" y="645"/>
                    <a:pt x="6659" y="663"/>
                  </a:cubicBezTo>
                  <a:cubicBezTo>
                    <a:pt x="6484" y="872"/>
                    <a:pt x="6258" y="907"/>
                    <a:pt x="5979" y="907"/>
                  </a:cubicBezTo>
                  <a:cubicBezTo>
                    <a:pt x="5953" y="905"/>
                    <a:pt x="5926" y="904"/>
                    <a:pt x="5900" y="904"/>
                  </a:cubicBezTo>
                  <a:cubicBezTo>
                    <a:pt x="5613" y="904"/>
                    <a:pt x="5328" y="991"/>
                    <a:pt x="5073" y="1151"/>
                  </a:cubicBezTo>
                  <a:cubicBezTo>
                    <a:pt x="4931" y="1249"/>
                    <a:pt x="4756" y="1428"/>
                    <a:pt x="4574" y="1428"/>
                  </a:cubicBezTo>
                  <a:cubicBezTo>
                    <a:pt x="4532" y="1428"/>
                    <a:pt x="4488" y="1418"/>
                    <a:pt x="4445" y="1395"/>
                  </a:cubicBezTo>
                  <a:cubicBezTo>
                    <a:pt x="4258" y="1309"/>
                    <a:pt x="4084" y="1163"/>
                    <a:pt x="3872" y="1163"/>
                  </a:cubicBezTo>
                  <a:cubicBezTo>
                    <a:pt x="3827" y="1163"/>
                    <a:pt x="3780" y="1170"/>
                    <a:pt x="3730" y="1186"/>
                  </a:cubicBezTo>
                  <a:cubicBezTo>
                    <a:pt x="3511" y="1240"/>
                    <a:pt x="3335" y="1424"/>
                    <a:pt x="3117" y="1424"/>
                  </a:cubicBezTo>
                  <a:cubicBezTo>
                    <a:pt x="3058" y="1424"/>
                    <a:pt x="2996" y="1411"/>
                    <a:pt x="2928" y="1377"/>
                  </a:cubicBezTo>
                  <a:cubicBezTo>
                    <a:pt x="2702" y="1273"/>
                    <a:pt x="2545" y="1046"/>
                    <a:pt x="2371" y="907"/>
                  </a:cubicBezTo>
                  <a:cubicBezTo>
                    <a:pt x="2211" y="776"/>
                    <a:pt x="2016" y="706"/>
                    <a:pt x="1814" y="706"/>
                  </a:cubicBezTo>
                  <a:cubicBezTo>
                    <a:pt x="1773" y="706"/>
                    <a:pt x="1732" y="709"/>
                    <a:pt x="1691" y="715"/>
                  </a:cubicBezTo>
                  <a:cubicBezTo>
                    <a:pt x="1603" y="726"/>
                    <a:pt x="1508" y="758"/>
                    <a:pt x="1419" y="758"/>
                  </a:cubicBezTo>
                  <a:cubicBezTo>
                    <a:pt x="1367" y="758"/>
                    <a:pt x="1317" y="747"/>
                    <a:pt x="1273" y="715"/>
                  </a:cubicBezTo>
                  <a:cubicBezTo>
                    <a:pt x="1185" y="645"/>
                    <a:pt x="1098" y="558"/>
                    <a:pt x="1028" y="453"/>
                  </a:cubicBezTo>
                  <a:cubicBezTo>
                    <a:pt x="872" y="209"/>
                    <a:pt x="628" y="52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6" name="Google Shape;1256;p16"/>
          <p:cNvGrpSpPr/>
          <p:nvPr/>
        </p:nvGrpSpPr>
        <p:grpSpPr>
          <a:xfrm>
            <a:off x="956995" y="1293161"/>
            <a:ext cx="503269" cy="239348"/>
            <a:chOff x="3577914" y="2523784"/>
            <a:chExt cx="228178" cy="108519"/>
          </a:xfrm>
        </p:grpSpPr>
        <p:sp>
          <p:nvSpPr>
            <p:cNvPr id="1257" name="Google Shape;1257;p16"/>
            <p:cNvSpPr/>
            <p:nvPr/>
          </p:nvSpPr>
          <p:spPr>
            <a:xfrm>
              <a:off x="3577914" y="2523784"/>
              <a:ext cx="228178" cy="108519"/>
            </a:xfrm>
            <a:custGeom>
              <a:avLst/>
              <a:gdLst/>
              <a:ahLst/>
              <a:cxnLst/>
              <a:rect l="l" t="t" r="r" b="b"/>
              <a:pathLst>
                <a:path w="7496" h="3565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21" y="980"/>
                    <a:pt x="1534" y="118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262" y="2497"/>
                    <a:pt x="401" y="2671"/>
                    <a:pt x="575" y="2810"/>
                  </a:cubicBezTo>
                  <a:cubicBezTo>
                    <a:pt x="802" y="3037"/>
                    <a:pt x="1029" y="3263"/>
                    <a:pt x="1273" y="3473"/>
                  </a:cubicBezTo>
                  <a:cubicBezTo>
                    <a:pt x="1273" y="3530"/>
                    <a:pt x="1320" y="3564"/>
                    <a:pt x="1367" y="3564"/>
                  </a:cubicBezTo>
                  <a:cubicBezTo>
                    <a:pt x="1376" y="3564"/>
                    <a:pt x="1386" y="3563"/>
                    <a:pt x="1395" y="3560"/>
                  </a:cubicBezTo>
                  <a:cubicBezTo>
                    <a:pt x="1726" y="3351"/>
                    <a:pt x="2074" y="3159"/>
                    <a:pt x="2423" y="3019"/>
                  </a:cubicBezTo>
                  <a:cubicBezTo>
                    <a:pt x="2807" y="2880"/>
                    <a:pt x="3190" y="2793"/>
                    <a:pt x="3591" y="2758"/>
                  </a:cubicBezTo>
                  <a:cubicBezTo>
                    <a:pt x="3787" y="2742"/>
                    <a:pt x="3986" y="2734"/>
                    <a:pt x="4186" y="2734"/>
                  </a:cubicBezTo>
                  <a:cubicBezTo>
                    <a:pt x="4431" y="2734"/>
                    <a:pt x="4676" y="2747"/>
                    <a:pt x="4916" y="2775"/>
                  </a:cubicBezTo>
                  <a:cubicBezTo>
                    <a:pt x="5142" y="2793"/>
                    <a:pt x="5351" y="2810"/>
                    <a:pt x="5578" y="2845"/>
                  </a:cubicBezTo>
                  <a:lnTo>
                    <a:pt x="5944" y="2880"/>
                  </a:lnTo>
                  <a:cubicBezTo>
                    <a:pt x="6031" y="2897"/>
                    <a:pt x="6171" y="2880"/>
                    <a:pt x="6240" y="2967"/>
                  </a:cubicBezTo>
                  <a:cubicBezTo>
                    <a:pt x="6277" y="2996"/>
                    <a:pt x="6322" y="3010"/>
                    <a:pt x="6368" y="3010"/>
                  </a:cubicBezTo>
                  <a:cubicBezTo>
                    <a:pt x="6432" y="3010"/>
                    <a:pt x="6496" y="2983"/>
                    <a:pt x="6537" y="2932"/>
                  </a:cubicBezTo>
                  <a:cubicBezTo>
                    <a:pt x="6551" y="2942"/>
                    <a:pt x="6567" y="2946"/>
                    <a:pt x="6585" y="2946"/>
                  </a:cubicBezTo>
                  <a:cubicBezTo>
                    <a:pt x="6632" y="2946"/>
                    <a:pt x="6686" y="2914"/>
                    <a:pt x="6711" y="2863"/>
                  </a:cubicBezTo>
                  <a:cubicBezTo>
                    <a:pt x="6920" y="2392"/>
                    <a:pt x="7095" y="1904"/>
                    <a:pt x="7269" y="1416"/>
                  </a:cubicBezTo>
                  <a:cubicBezTo>
                    <a:pt x="7408" y="1032"/>
                    <a:pt x="7496" y="614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577914" y="2523784"/>
              <a:ext cx="227113" cy="76526"/>
            </a:xfrm>
            <a:custGeom>
              <a:avLst/>
              <a:gdLst/>
              <a:ahLst/>
              <a:cxnLst/>
              <a:rect l="l" t="t" r="r" b="b"/>
              <a:pathLst>
                <a:path w="7461" h="2514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91" y="893"/>
                    <a:pt x="1639" y="997"/>
                    <a:pt x="1569" y="1067"/>
                  </a:cubicBezTo>
                  <a:lnTo>
                    <a:pt x="1551" y="1102"/>
                  </a:lnTo>
                  <a:cubicBezTo>
                    <a:pt x="1517" y="1154"/>
                    <a:pt x="1482" y="1207"/>
                    <a:pt x="1412" y="1224"/>
                  </a:cubicBezTo>
                  <a:cubicBezTo>
                    <a:pt x="1395" y="1241"/>
                    <a:pt x="1377" y="125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192" y="2374"/>
                    <a:pt x="244" y="2444"/>
                    <a:pt x="296" y="2514"/>
                  </a:cubicBezTo>
                  <a:cubicBezTo>
                    <a:pt x="331" y="2270"/>
                    <a:pt x="471" y="2061"/>
                    <a:pt x="662" y="1904"/>
                  </a:cubicBezTo>
                  <a:cubicBezTo>
                    <a:pt x="811" y="1808"/>
                    <a:pt x="959" y="1795"/>
                    <a:pt x="1109" y="1795"/>
                  </a:cubicBezTo>
                  <a:cubicBezTo>
                    <a:pt x="1166" y="1795"/>
                    <a:pt x="1222" y="1797"/>
                    <a:pt x="1279" y="1797"/>
                  </a:cubicBezTo>
                  <a:cubicBezTo>
                    <a:pt x="1375" y="1797"/>
                    <a:pt x="1471" y="1792"/>
                    <a:pt x="1569" y="1764"/>
                  </a:cubicBezTo>
                  <a:cubicBezTo>
                    <a:pt x="1813" y="1642"/>
                    <a:pt x="2022" y="1433"/>
                    <a:pt x="2127" y="1189"/>
                  </a:cubicBezTo>
                  <a:cubicBezTo>
                    <a:pt x="2243" y="986"/>
                    <a:pt x="2407" y="819"/>
                    <a:pt x="2640" y="819"/>
                  </a:cubicBezTo>
                  <a:cubicBezTo>
                    <a:pt x="2687" y="819"/>
                    <a:pt x="2736" y="826"/>
                    <a:pt x="2789" y="841"/>
                  </a:cubicBezTo>
                  <a:cubicBezTo>
                    <a:pt x="3044" y="931"/>
                    <a:pt x="3235" y="1099"/>
                    <a:pt x="3495" y="1099"/>
                  </a:cubicBezTo>
                  <a:cubicBezTo>
                    <a:pt x="3537" y="1099"/>
                    <a:pt x="3580" y="1094"/>
                    <a:pt x="3626" y="1085"/>
                  </a:cubicBezTo>
                  <a:cubicBezTo>
                    <a:pt x="3922" y="1015"/>
                    <a:pt x="4114" y="788"/>
                    <a:pt x="4358" y="649"/>
                  </a:cubicBezTo>
                  <a:cubicBezTo>
                    <a:pt x="4469" y="583"/>
                    <a:pt x="4576" y="555"/>
                    <a:pt x="4679" y="555"/>
                  </a:cubicBezTo>
                  <a:cubicBezTo>
                    <a:pt x="4851" y="555"/>
                    <a:pt x="5014" y="634"/>
                    <a:pt x="5177" y="753"/>
                  </a:cubicBezTo>
                  <a:cubicBezTo>
                    <a:pt x="5367" y="889"/>
                    <a:pt x="5588" y="1014"/>
                    <a:pt x="5840" y="1014"/>
                  </a:cubicBezTo>
                  <a:cubicBezTo>
                    <a:pt x="5913" y="1014"/>
                    <a:pt x="5988" y="1003"/>
                    <a:pt x="6066" y="980"/>
                  </a:cubicBezTo>
                  <a:cubicBezTo>
                    <a:pt x="6286" y="915"/>
                    <a:pt x="6457" y="784"/>
                    <a:pt x="6666" y="784"/>
                  </a:cubicBezTo>
                  <a:cubicBezTo>
                    <a:pt x="6739" y="784"/>
                    <a:pt x="6817" y="800"/>
                    <a:pt x="6903" y="841"/>
                  </a:cubicBezTo>
                  <a:cubicBezTo>
                    <a:pt x="7007" y="893"/>
                    <a:pt x="7112" y="980"/>
                    <a:pt x="7182" y="1085"/>
                  </a:cubicBezTo>
                  <a:cubicBezTo>
                    <a:pt x="7217" y="1154"/>
                    <a:pt x="7269" y="1224"/>
                    <a:pt x="7321" y="1294"/>
                  </a:cubicBezTo>
                  <a:cubicBezTo>
                    <a:pt x="7426" y="945"/>
                    <a:pt x="7461" y="579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9" name="Google Shape;1259;p16"/>
          <p:cNvGrpSpPr/>
          <p:nvPr/>
        </p:nvGrpSpPr>
        <p:grpSpPr>
          <a:xfrm rot="-580281">
            <a:off x="-217" y="109444"/>
            <a:ext cx="1266652" cy="451283"/>
            <a:chOff x="4344640" y="2136829"/>
            <a:chExt cx="551849" cy="196613"/>
          </a:xfrm>
        </p:grpSpPr>
        <p:sp>
          <p:nvSpPr>
            <p:cNvPr id="1260" name="Google Shape;1260;p1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 rot="-1501460">
            <a:off x="269047" y="5544450"/>
            <a:ext cx="314276" cy="1341788"/>
            <a:chOff x="5660019" y="3132495"/>
            <a:chExt cx="136920" cy="584572"/>
          </a:xfrm>
        </p:grpSpPr>
        <p:sp>
          <p:nvSpPr>
            <p:cNvPr id="1269" name="Google Shape;1269;p1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8" name="Google Shape;1278;p16"/>
          <p:cNvGrpSpPr/>
          <p:nvPr/>
        </p:nvGrpSpPr>
        <p:grpSpPr>
          <a:xfrm>
            <a:off x="11234991" y="3154"/>
            <a:ext cx="934235" cy="1433177"/>
            <a:chOff x="4586061" y="559056"/>
            <a:chExt cx="407015" cy="624388"/>
          </a:xfrm>
        </p:grpSpPr>
        <p:sp>
          <p:nvSpPr>
            <p:cNvPr id="1279" name="Google Shape;1279;p1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9" name="Google Shape;1289;p16"/>
          <p:cNvSpPr/>
          <p:nvPr/>
        </p:nvSpPr>
        <p:spPr>
          <a:xfrm>
            <a:off x="2312725" y="3048245"/>
            <a:ext cx="410400" cy="41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16"/>
          <p:cNvSpPr/>
          <p:nvPr/>
        </p:nvSpPr>
        <p:spPr>
          <a:xfrm>
            <a:off x="5919041" y="3048179"/>
            <a:ext cx="410400" cy="41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16"/>
          <p:cNvSpPr/>
          <p:nvPr/>
        </p:nvSpPr>
        <p:spPr>
          <a:xfrm>
            <a:off x="9525359" y="3048179"/>
            <a:ext cx="410400" cy="41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16"/>
          <p:cNvSpPr txBox="1">
            <a:spLocks noGrp="1"/>
          </p:cNvSpPr>
          <p:nvPr>
            <p:ph type="title"/>
          </p:nvPr>
        </p:nvSpPr>
        <p:spPr>
          <a:xfrm>
            <a:off x="1024339" y="3628545"/>
            <a:ext cx="29872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6"/>
          <p:cNvSpPr txBox="1">
            <a:spLocks noGrp="1"/>
          </p:cNvSpPr>
          <p:nvPr>
            <p:ph type="subTitle" idx="1"/>
          </p:nvPr>
        </p:nvSpPr>
        <p:spPr>
          <a:xfrm>
            <a:off x="1024339" y="4208067"/>
            <a:ext cx="29872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2133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4" name="Google Shape;1294;p16"/>
          <p:cNvSpPr txBox="1">
            <a:spLocks noGrp="1"/>
          </p:cNvSpPr>
          <p:nvPr>
            <p:ph type="title" idx="2"/>
          </p:nvPr>
        </p:nvSpPr>
        <p:spPr>
          <a:xfrm>
            <a:off x="4636492" y="3628545"/>
            <a:ext cx="29872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16"/>
          <p:cNvSpPr txBox="1">
            <a:spLocks noGrp="1"/>
          </p:cNvSpPr>
          <p:nvPr>
            <p:ph type="subTitle" idx="3"/>
          </p:nvPr>
        </p:nvSpPr>
        <p:spPr>
          <a:xfrm>
            <a:off x="4636492" y="4208067"/>
            <a:ext cx="29872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2133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6" name="Google Shape;1296;p16"/>
          <p:cNvSpPr txBox="1">
            <a:spLocks noGrp="1"/>
          </p:cNvSpPr>
          <p:nvPr>
            <p:ph type="title" idx="4"/>
          </p:nvPr>
        </p:nvSpPr>
        <p:spPr>
          <a:xfrm>
            <a:off x="8248647" y="3628545"/>
            <a:ext cx="29872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7" name="Google Shape;1297;p16"/>
          <p:cNvSpPr txBox="1">
            <a:spLocks noGrp="1"/>
          </p:cNvSpPr>
          <p:nvPr>
            <p:ph type="subTitle" idx="5"/>
          </p:nvPr>
        </p:nvSpPr>
        <p:spPr>
          <a:xfrm>
            <a:off x="8248647" y="4202033"/>
            <a:ext cx="2987200" cy="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2133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4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8" name="Google Shape;1298;p16"/>
          <p:cNvSpPr txBox="1">
            <a:spLocks noGrp="1"/>
          </p:cNvSpPr>
          <p:nvPr>
            <p:ph type="title" idx="6"/>
          </p:nvPr>
        </p:nvSpPr>
        <p:spPr>
          <a:xfrm>
            <a:off x="957000" y="593367"/>
            <a:ext cx="1024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467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99" name="Google Shape;1299;p16"/>
          <p:cNvGrpSpPr/>
          <p:nvPr/>
        </p:nvGrpSpPr>
        <p:grpSpPr>
          <a:xfrm>
            <a:off x="10847345" y="5572596"/>
            <a:ext cx="388505" cy="427304"/>
            <a:chOff x="4323941" y="1612315"/>
            <a:chExt cx="135336" cy="148852"/>
          </a:xfrm>
        </p:grpSpPr>
        <p:sp>
          <p:nvSpPr>
            <p:cNvPr id="1300" name="Google Shape;1300;p16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16"/>
          <p:cNvGrpSpPr/>
          <p:nvPr/>
        </p:nvGrpSpPr>
        <p:grpSpPr>
          <a:xfrm>
            <a:off x="9754057" y="5932134"/>
            <a:ext cx="361067" cy="451247"/>
            <a:chOff x="4225771" y="1844177"/>
            <a:chExt cx="125778" cy="157193"/>
          </a:xfrm>
        </p:grpSpPr>
        <p:sp>
          <p:nvSpPr>
            <p:cNvPr id="1305" name="Google Shape;1305;p16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9" name="Google Shape;1309;p16"/>
          <p:cNvGrpSpPr/>
          <p:nvPr/>
        </p:nvGrpSpPr>
        <p:grpSpPr>
          <a:xfrm>
            <a:off x="8580907" y="5726758"/>
            <a:ext cx="440936" cy="372252"/>
            <a:chOff x="4392401" y="1925544"/>
            <a:chExt cx="153601" cy="129675"/>
          </a:xfrm>
        </p:grpSpPr>
        <p:sp>
          <p:nvSpPr>
            <p:cNvPr id="1310" name="Google Shape;1310;p16"/>
            <p:cNvSpPr/>
            <p:nvPr/>
          </p:nvSpPr>
          <p:spPr>
            <a:xfrm>
              <a:off x="4479398" y="1925544"/>
              <a:ext cx="66603" cy="53453"/>
            </a:xfrm>
            <a:custGeom>
              <a:avLst/>
              <a:gdLst/>
              <a:ahLst/>
              <a:cxnLst/>
              <a:rect l="l" t="t" r="r" b="b"/>
              <a:pathLst>
                <a:path w="2188" h="1756" extrusionOk="0">
                  <a:moveTo>
                    <a:pt x="1998" y="1"/>
                  </a:moveTo>
                  <a:cubicBezTo>
                    <a:pt x="1972" y="1"/>
                    <a:pt x="1945" y="9"/>
                    <a:pt x="1918" y="29"/>
                  </a:cubicBezTo>
                  <a:cubicBezTo>
                    <a:pt x="1604" y="291"/>
                    <a:pt x="1273" y="552"/>
                    <a:pt x="942" y="831"/>
                  </a:cubicBezTo>
                  <a:cubicBezTo>
                    <a:pt x="785" y="953"/>
                    <a:pt x="611" y="1075"/>
                    <a:pt x="454" y="1215"/>
                  </a:cubicBezTo>
                  <a:cubicBezTo>
                    <a:pt x="297" y="1337"/>
                    <a:pt x="105" y="1459"/>
                    <a:pt x="18" y="1633"/>
                  </a:cubicBezTo>
                  <a:cubicBezTo>
                    <a:pt x="1" y="1703"/>
                    <a:pt x="53" y="1755"/>
                    <a:pt x="105" y="1755"/>
                  </a:cubicBezTo>
                  <a:cubicBezTo>
                    <a:pt x="297" y="1685"/>
                    <a:pt x="454" y="1581"/>
                    <a:pt x="593" y="1459"/>
                  </a:cubicBezTo>
                  <a:cubicBezTo>
                    <a:pt x="768" y="1319"/>
                    <a:pt x="925" y="1180"/>
                    <a:pt x="1099" y="1040"/>
                  </a:cubicBezTo>
                  <a:cubicBezTo>
                    <a:pt x="1413" y="779"/>
                    <a:pt x="1744" y="517"/>
                    <a:pt x="2075" y="239"/>
                  </a:cubicBezTo>
                  <a:cubicBezTo>
                    <a:pt x="2188" y="154"/>
                    <a:pt x="2107" y="1"/>
                    <a:pt x="1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392401" y="1957780"/>
              <a:ext cx="104013" cy="97438"/>
            </a:xfrm>
            <a:custGeom>
              <a:avLst/>
              <a:gdLst/>
              <a:ahLst/>
              <a:cxnLst/>
              <a:rect l="l" t="t" r="r" b="b"/>
              <a:pathLst>
                <a:path w="3417" h="3201" extrusionOk="0">
                  <a:moveTo>
                    <a:pt x="2186" y="1"/>
                  </a:moveTo>
                  <a:cubicBezTo>
                    <a:pt x="2160" y="1"/>
                    <a:pt x="2133" y="10"/>
                    <a:pt x="2109" y="34"/>
                  </a:cubicBezTo>
                  <a:cubicBezTo>
                    <a:pt x="1708" y="330"/>
                    <a:pt x="1238" y="487"/>
                    <a:pt x="802" y="696"/>
                  </a:cubicBezTo>
                  <a:cubicBezTo>
                    <a:pt x="575" y="801"/>
                    <a:pt x="384" y="923"/>
                    <a:pt x="192" y="1080"/>
                  </a:cubicBezTo>
                  <a:cubicBezTo>
                    <a:pt x="0" y="1254"/>
                    <a:pt x="157" y="1411"/>
                    <a:pt x="279" y="1568"/>
                  </a:cubicBezTo>
                  <a:cubicBezTo>
                    <a:pt x="628" y="1986"/>
                    <a:pt x="976" y="2404"/>
                    <a:pt x="1342" y="2805"/>
                  </a:cubicBezTo>
                  <a:cubicBezTo>
                    <a:pt x="1464" y="2962"/>
                    <a:pt x="1621" y="3102"/>
                    <a:pt x="1795" y="3189"/>
                  </a:cubicBezTo>
                  <a:cubicBezTo>
                    <a:pt x="1824" y="3196"/>
                    <a:pt x="1851" y="3200"/>
                    <a:pt x="1877" y="3200"/>
                  </a:cubicBezTo>
                  <a:cubicBezTo>
                    <a:pt x="2028" y="3200"/>
                    <a:pt x="2142" y="3083"/>
                    <a:pt x="2231" y="2980"/>
                  </a:cubicBezTo>
                  <a:cubicBezTo>
                    <a:pt x="2597" y="2544"/>
                    <a:pt x="2981" y="2108"/>
                    <a:pt x="3329" y="1672"/>
                  </a:cubicBezTo>
                  <a:cubicBezTo>
                    <a:pt x="3364" y="1637"/>
                    <a:pt x="3399" y="1602"/>
                    <a:pt x="3399" y="1550"/>
                  </a:cubicBezTo>
                  <a:cubicBezTo>
                    <a:pt x="3417" y="1533"/>
                    <a:pt x="3417" y="1533"/>
                    <a:pt x="3399" y="1515"/>
                  </a:cubicBezTo>
                  <a:cubicBezTo>
                    <a:pt x="3399" y="1498"/>
                    <a:pt x="3399" y="1480"/>
                    <a:pt x="3382" y="1463"/>
                  </a:cubicBezTo>
                  <a:cubicBezTo>
                    <a:pt x="3277" y="1306"/>
                    <a:pt x="3155" y="1132"/>
                    <a:pt x="3033" y="975"/>
                  </a:cubicBezTo>
                  <a:cubicBezTo>
                    <a:pt x="2789" y="661"/>
                    <a:pt x="2528" y="347"/>
                    <a:pt x="2266" y="34"/>
                  </a:cubicBezTo>
                  <a:cubicBezTo>
                    <a:pt x="2247" y="15"/>
                    <a:pt x="2217" y="1"/>
                    <a:pt x="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416266" y="1957719"/>
              <a:ext cx="67942" cy="29740"/>
            </a:xfrm>
            <a:custGeom>
              <a:avLst/>
              <a:gdLst/>
              <a:ahLst/>
              <a:cxnLst/>
              <a:rect l="l" t="t" r="r" b="b"/>
              <a:pathLst>
                <a:path w="2232" h="977" extrusionOk="0">
                  <a:moveTo>
                    <a:pt x="1395" y="1"/>
                  </a:moveTo>
                  <a:cubicBezTo>
                    <a:pt x="1343" y="36"/>
                    <a:pt x="1308" y="71"/>
                    <a:pt x="1255" y="105"/>
                  </a:cubicBezTo>
                  <a:cubicBezTo>
                    <a:pt x="1133" y="193"/>
                    <a:pt x="1011" y="280"/>
                    <a:pt x="889" y="367"/>
                  </a:cubicBezTo>
                  <a:cubicBezTo>
                    <a:pt x="820" y="419"/>
                    <a:pt x="750" y="471"/>
                    <a:pt x="680" y="506"/>
                  </a:cubicBezTo>
                  <a:lnTo>
                    <a:pt x="645" y="524"/>
                  </a:lnTo>
                  <a:cubicBezTo>
                    <a:pt x="541" y="559"/>
                    <a:pt x="436" y="593"/>
                    <a:pt x="332" y="646"/>
                  </a:cubicBezTo>
                  <a:cubicBezTo>
                    <a:pt x="227" y="681"/>
                    <a:pt x="140" y="750"/>
                    <a:pt x="53" y="803"/>
                  </a:cubicBezTo>
                  <a:cubicBezTo>
                    <a:pt x="0" y="855"/>
                    <a:pt x="35" y="960"/>
                    <a:pt x="105" y="960"/>
                  </a:cubicBezTo>
                  <a:lnTo>
                    <a:pt x="122" y="960"/>
                  </a:lnTo>
                  <a:cubicBezTo>
                    <a:pt x="210" y="925"/>
                    <a:pt x="297" y="890"/>
                    <a:pt x="384" y="855"/>
                  </a:cubicBezTo>
                  <a:cubicBezTo>
                    <a:pt x="471" y="820"/>
                    <a:pt x="558" y="785"/>
                    <a:pt x="663" y="750"/>
                  </a:cubicBezTo>
                  <a:cubicBezTo>
                    <a:pt x="837" y="698"/>
                    <a:pt x="1029" y="646"/>
                    <a:pt x="1238" y="611"/>
                  </a:cubicBezTo>
                  <a:cubicBezTo>
                    <a:pt x="1293" y="600"/>
                    <a:pt x="1348" y="594"/>
                    <a:pt x="1403" y="594"/>
                  </a:cubicBezTo>
                  <a:cubicBezTo>
                    <a:pt x="1521" y="594"/>
                    <a:pt x="1636" y="621"/>
                    <a:pt x="1744" y="681"/>
                  </a:cubicBezTo>
                  <a:cubicBezTo>
                    <a:pt x="1848" y="750"/>
                    <a:pt x="1953" y="820"/>
                    <a:pt x="2075" y="872"/>
                  </a:cubicBezTo>
                  <a:cubicBezTo>
                    <a:pt x="2110" y="925"/>
                    <a:pt x="2179" y="960"/>
                    <a:pt x="2232" y="977"/>
                  </a:cubicBezTo>
                  <a:cubicBezTo>
                    <a:pt x="1988" y="663"/>
                    <a:pt x="1744" y="349"/>
                    <a:pt x="1465" y="53"/>
                  </a:cubicBezTo>
                  <a:cubicBezTo>
                    <a:pt x="1447" y="18"/>
                    <a:pt x="1430" y="18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441196" y="1931206"/>
              <a:ext cx="82614" cy="95521"/>
            </a:xfrm>
            <a:custGeom>
              <a:avLst/>
              <a:gdLst/>
              <a:ahLst/>
              <a:cxnLst/>
              <a:rect l="l" t="t" r="r" b="b"/>
              <a:pathLst>
                <a:path w="2714" h="3138" extrusionOk="0">
                  <a:moveTo>
                    <a:pt x="105" y="0"/>
                  </a:moveTo>
                  <a:cubicBezTo>
                    <a:pt x="53" y="0"/>
                    <a:pt x="18" y="35"/>
                    <a:pt x="1" y="87"/>
                  </a:cubicBezTo>
                  <a:cubicBezTo>
                    <a:pt x="1" y="244"/>
                    <a:pt x="88" y="314"/>
                    <a:pt x="192" y="436"/>
                  </a:cubicBezTo>
                  <a:lnTo>
                    <a:pt x="489" y="785"/>
                  </a:lnTo>
                  <a:lnTo>
                    <a:pt x="1134" y="1569"/>
                  </a:lnTo>
                  <a:cubicBezTo>
                    <a:pt x="1360" y="1831"/>
                    <a:pt x="1570" y="2075"/>
                    <a:pt x="1779" y="2336"/>
                  </a:cubicBezTo>
                  <a:cubicBezTo>
                    <a:pt x="1988" y="2615"/>
                    <a:pt x="2214" y="2859"/>
                    <a:pt x="2458" y="3103"/>
                  </a:cubicBezTo>
                  <a:cubicBezTo>
                    <a:pt x="2487" y="3127"/>
                    <a:pt x="2522" y="3138"/>
                    <a:pt x="2554" y="3138"/>
                  </a:cubicBezTo>
                  <a:cubicBezTo>
                    <a:pt x="2640" y="3138"/>
                    <a:pt x="2713" y="3064"/>
                    <a:pt x="2650" y="2964"/>
                  </a:cubicBezTo>
                  <a:cubicBezTo>
                    <a:pt x="2476" y="2667"/>
                    <a:pt x="2267" y="2406"/>
                    <a:pt x="2023" y="2162"/>
                  </a:cubicBezTo>
                  <a:cubicBezTo>
                    <a:pt x="1814" y="1900"/>
                    <a:pt x="1604" y="1656"/>
                    <a:pt x="1395" y="1395"/>
                  </a:cubicBezTo>
                  <a:cubicBezTo>
                    <a:pt x="1186" y="1133"/>
                    <a:pt x="959" y="889"/>
                    <a:pt x="768" y="628"/>
                  </a:cubicBezTo>
                  <a:lnTo>
                    <a:pt x="419" y="227"/>
                  </a:lnTo>
                  <a:cubicBezTo>
                    <a:pt x="332" y="122"/>
                    <a:pt x="262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9792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3">
  <p:cSld name="Title and Three Columns 03">
    <p:bg>
      <p:bgPr>
        <a:solidFill>
          <a:schemeClr val="accen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17"/>
          <p:cNvGrpSpPr/>
          <p:nvPr/>
        </p:nvGrpSpPr>
        <p:grpSpPr>
          <a:xfrm rot="-6864609">
            <a:off x="9239209" y="1317419"/>
            <a:ext cx="3480175" cy="910556"/>
            <a:chOff x="6637390" y="3260496"/>
            <a:chExt cx="1806226" cy="472583"/>
          </a:xfrm>
        </p:grpSpPr>
        <p:sp>
          <p:nvSpPr>
            <p:cNvPr id="1316" name="Google Shape;1316;p17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9" name="Google Shape;1339;p17"/>
          <p:cNvGrpSpPr/>
          <p:nvPr/>
        </p:nvGrpSpPr>
        <p:grpSpPr>
          <a:xfrm>
            <a:off x="-1" y="5407441"/>
            <a:ext cx="952795" cy="1461651"/>
            <a:chOff x="4586061" y="559056"/>
            <a:chExt cx="407015" cy="624388"/>
          </a:xfrm>
        </p:grpSpPr>
        <p:sp>
          <p:nvSpPr>
            <p:cNvPr id="1340" name="Google Shape;1340;p17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17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17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17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17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17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17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17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0" name="Google Shape;1350;p17"/>
          <p:cNvSpPr/>
          <p:nvPr/>
        </p:nvSpPr>
        <p:spPr>
          <a:xfrm>
            <a:off x="961618" y="10069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1" name="Google Shape;1351;p17"/>
          <p:cNvSpPr/>
          <p:nvPr/>
        </p:nvSpPr>
        <p:spPr>
          <a:xfrm>
            <a:off x="1563011" y="14457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17"/>
          <p:cNvSpPr/>
          <p:nvPr/>
        </p:nvSpPr>
        <p:spPr>
          <a:xfrm>
            <a:off x="744949" y="14457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3" name="Google Shape;1353;p17"/>
          <p:cNvSpPr/>
          <p:nvPr/>
        </p:nvSpPr>
        <p:spPr>
          <a:xfrm>
            <a:off x="10803269" y="567369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4" name="Google Shape;1354;p17"/>
          <p:cNvSpPr/>
          <p:nvPr/>
        </p:nvSpPr>
        <p:spPr>
          <a:xfrm>
            <a:off x="10235336" y="61045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5" name="Google Shape;1355;p17"/>
          <p:cNvSpPr txBox="1">
            <a:spLocks noGrp="1"/>
          </p:cNvSpPr>
          <p:nvPr>
            <p:ph type="subTitle" idx="1"/>
          </p:nvPr>
        </p:nvSpPr>
        <p:spPr>
          <a:xfrm>
            <a:off x="1359765" y="4202033"/>
            <a:ext cx="2987200" cy="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6" name="Google Shape;1356;p17"/>
          <p:cNvSpPr txBox="1">
            <a:spLocks noGrp="1"/>
          </p:cNvSpPr>
          <p:nvPr>
            <p:ph type="subTitle" idx="2"/>
          </p:nvPr>
        </p:nvSpPr>
        <p:spPr>
          <a:xfrm>
            <a:off x="4602400" y="4202033"/>
            <a:ext cx="2987200" cy="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7" name="Google Shape;1357;p17"/>
          <p:cNvSpPr txBox="1">
            <a:spLocks noGrp="1"/>
          </p:cNvSpPr>
          <p:nvPr>
            <p:ph type="subTitle" idx="3"/>
          </p:nvPr>
        </p:nvSpPr>
        <p:spPr>
          <a:xfrm>
            <a:off x="7845035" y="4202033"/>
            <a:ext cx="2987200" cy="7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58" name="Google Shape;1358;p17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4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110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1">
  <p:cSld name="Title and Three Columns 01">
    <p:bg>
      <p:bgPr>
        <a:solidFill>
          <a:schemeClr val="accent1"/>
        </a:solidFill>
        <a:effectLst/>
      </p:bgPr>
    </p:bg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8"/>
          <p:cNvSpPr/>
          <p:nvPr/>
        </p:nvSpPr>
        <p:spPr>
          <a:xfrm>
            <a:off x="557818" y="1644243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1" name="Google Shape;1361;p18"/>
          <p:cNvSpPr/>
          <p:nvPr/>
        </p:nvSpPr>
        <p:spPr>
          <a:xfrm>
            <a:off x="1187011" y="2083113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2" name="Google Shape;1362;p18"/>
          <p:cNvSpPr/>
          <p:nvPr/>
        </p:nvSpPr>
        <p:spPr>
          <a:xfrm>
            <a:off x="341149" y="2083088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3" name="Google Shape;1363;p18"/>
          <p:cNvSpPr/>
          <p:nvPr/>
        </p:nvSpPr>
        <p:spPr>
          <a:xfrm>
            <a:off x="756103" y="472609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4" name="Google Shape;1364;p18"/>
          <p:cNvSpPr/>
          <p:nvPr/>
        </p:nvSpPr>
        <p:spPr>
          <a:xfrm>
            <a:off x="341136" y="518499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5" name="Google Shape;1365;p18"/>
          <p:cNvSpPr/>
          <p:nvPr/>
        </p:nvSpPr>
        <p:spPr>
          <a:xfrm>
            <a:off x="9782569" y="5609543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6" name="Google Shape;1366;p18"/>
          <p:cNvSpPr/>
          <p:nvPr/>
        </p:nvSpPr>
        <p:spPr>
          <a:xfrm>
            <a:off x="9353433" y="6048388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67" name="Google Shape;1367;p18"/>
          <p:cNvGrpSpPr/>
          <p:nvPr/>
        </p:nvGrpSpPr>
        <p:grpSpPr>
          <a:xfrm rot="-3899834" flipH="1">
            <a:off x="9650321" y="4661967"/>
            <a:ext cx="3480299" cy="910589"/>
            <a:chOff x="6637390" y="3260496"/>
            <a:chExt cx="1806226" cy="472583"/>
          </a:xfrm>
        </p:grpSpPr>
        <p:sp>
          <p:nvSpPr>
            <p:cNvPr id="1368" name="Google Shape;1368;p18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18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18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18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18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18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18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18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18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18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18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18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18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18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18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18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18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18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18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18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18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1" name="Google Shape;1391;p18"/>
          <p:cNvGrpSpPr/>
          <p:nvPr/>
        </p:nvGrpSpPr>
        <p:grpSpPr>
          <a:xfrm flipH="1">
            <a:off x="10816668" y="-28783"/>
            <a:ext cx="1332793" cy="474925"/>
            <a:chOff x="23" y="279277"/>
            <a:chExt cx="1106726" cy="394325"/>
          </a:xfrm>
        </p:grpSpPr>
        <p:sp>
          <p:nvSpPr>
            <p:cNvPr id="1392" name="Google Shape;1392;p18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18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18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18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8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8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0" name="Google Shape;1400;p18"/>
          <p:cNvGrpSpPr/>
          <p:nvPr/>
        </p:nvGrpSpPr>
        <p:grpSpPr>
          <a:xfrm flipH="1">
            <a:off x="-1" y="46208"/>
            <a:ext cx="952795" cy="1461651"/>
            <a:chOff x="4586061" y="559056"/>
            <a:chExt cx="407015" cy="624388"/>
          </a:xfrm>
        </p:grpSpPr>
        <p:sp>
          <p:nvSpPr>
            <p:cNvPr id="1401" name="Google Shape;1401;p18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18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1" name="Google Shape;1411;p18"/>
          <p:cNvSpPr txBox="1">
            <a:spLocks noGrp="1"/>
          </p:cNvSpPr>
          <p:nvPr>
            <p:ph type="title"/>
          </p:nvPr>
        </p:nvSpPr>
        <p:spPr>
          <a:xfrm>
            <a:off x="2028267" y="3693500"/>
            <a:ext cx="2060400" cy="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2" name="Google Shape;1412;p18"/>
          <p:cNvSpPr txBox="1">
            <a:spLocks noGrp="1"/>
          </p:cNvSpPr>
          <p:nvPr>
            <p:ph type="subTitle" idx="1"/>
          </p:nvPr>
        </p:nvSpPr>
        <p:spPr>
          <a:xfrm>
            <a:off x="2028267" y="4079504"/>
            <a:ext cx="2060400" cy="12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3" name="Google Shape;1413;p18"/>
          <p:cNvSpPr txBox="1">
            <a:spLocks noGrp="1"/>
          </p:cNvSpPr>
          <p:nvPr>
            <p:ph type="title" idx="2"/>
          </p:nvPr>
        </p:nvSpPr>
        <p:spPr>
          <a:xfrm>
            <a:off x="5065800" y="3693500"/>
            <a:ext cx="2060400" cy="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4" name="Google Shape;1414;p18"/>
          <p:cNvSpPr txBox="1">
            <a:spLocks noGrp="1"/>
          </p:cNvSpPr>
          <p:nvPr>
            <p:ph type="subTitle" idx="3"/>
          </p:nvPr>
        </p:nvSpPr>
        <p:spPr>
          <a:xfrm>
            <a:off x="5065800" y="4079504"/>
            <a:ext cx="2060400" cy="12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5" name="Google Shape;1415;p18"/>
          <p:cNvSpPr txBox="1">
            <a:spLocks noGrp="1"/>
          </p:cNvSpPr>
          <p:nvPr>
            <p:ph type="title" idx="4"/>
          </p:nvPr>
        </p:nvSpPr>
        <p:spPr>
          <a:xfrm>
            <a:off x="8103333" y="3693500"/>
            <a:ext cx="2060400" cy="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16" name="Google Shape;1416;p18"/>
          <p:cNvSpPr txBox="1">
            <a:spLocks noGrp="1"/>
          </p:cNvSpPr>
          <p:nvPr>
            <p:ph type="subTitle" idx="5"/>
          </p:nvPr>
        </p:nvSpPr>
        <p:spPr>
          <a:xfrm>
            <a:off x="8103333" y="4079504"/>
            <a:ext cx="2060400" cy="12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17" name="Google Shape;1417;p18"/>
          <p:cNvSpPr txBox="1">
            <a:spLocks noGrp="1"/>
          </p:cNvSpPr>
          <p:nvPr>
            <p:ph type="title" idx="6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972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1"/>
        </a:solidFill>
        <a:effectLst/>
      </p:bgPr>
    </p:bg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19"/>
          <p:cNvGrpSpPr/>
          <p:nvPr/>
        </p:nvGrpSpPr>
        <p:grpSpPr>
          <a:xfrm rot="-6864609">
            <a:off x="9239209" y="1317419"/>
            <a:ext cx="3480175" cy="910556"/>
            <a:chOff x="6637390" y="3260496"/>
            <a:chExt cx="1806226" cy="472583"/>
          </a:xfrm>
        </p:grpSpPr>
        <p:sp>
          <p:nvSpPr>
            <p:cNvPr id="1420" name="Google Shape;1420;p19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3" name="Google Shape;1443;p19"/>
          <p:cNvGrpSpPr/>
          <p:nvPr/>
        </p:nvGrpSpPr>
        <p:grpSpPr>
          <a:xfrm>
            <a:off x="-1" y="5407441"/>
            <a:ext cx="952795" cy="1461651"/>
            <a:chOff x="4586061" y="559056"/>
            <a:chExt cx="407015" cy="624388"/>
          </a:xfrm>
        </p:grpSpPr>
        <p:sp>
          <p:nvSpPr>
            <p:cNvPr id="1444" name="Google Shape;1444;p19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4" name="Google Shape;1454;p19"/>
          <p:cNvSpPr/>
          <p:nvPr/>
        </p:nvSpPr>
        <p:spPr>
          <a:xfrm>
            <a:off x="680951" y="1135843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19"/>
          <p:cNvSpPr/>
          <p:nvPr/>
        </p:nvSpPr>
        <p:spPr>
          <a:xfrm>
            <a:off x="1310144" y="1574713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19"/>
          <p:cNvSpPr/>
          <p:nvPr/>
        </p:nvSpPr>
        <p:spPr>
          <a:xfrm>
            <a:off x="464283" y="1574688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19"/>
          <p:cNvSpPr/>
          <p:nvPr/>
        </p:nvSpPr>
        <p:spPr>
          <a:xfrm>
            <a:off x="11034703" y="50595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19"/>
          <p:cNvSpPr/>
          <p:nvPr/>
        </p:nvSpPr>
        <p:spPr>
          <a:xfrm>
            <a:off x="10619736" y="55184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19"/>
          <p:cNvSpPr txBox="1">
            <a:spLocks noGrp="1"/>
          </p:cNvSpPr>
          <p:nvPr>
            <p:ph type="title"/>
          </p:nvPr>
        </p:nvSpPr>
        <p:spPr>
          <a:xfrm>
            <a:off x="1786833" y="5059533"/>
            <a:ext cx="24872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0" name="Google Shape;1460;p19"/>
          <p:cNvSpPr txBox="1">
            <a:spLocks noGrp="1"/>
          </p:cNvSpPr>
          <p:nvPr>
            <p:ph type="subTitle" idx="1"/>
          </p:nvPr>
        </p:nvSpPr>
        <p:spPr>
          <a:xfrm>
            <a:off x="1785433" y="5638133"/>
            <a:ext cx="24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1" name="Google Shape;1461;p19"/>
          <p:cNvSpPr txBox="1">
            <a:spLocks noGrp="1"/>
          </p:cNvSpPr>
          <p:nvPr>
            <p:ph type="title" idx="2"/>
          </p:nvPr>
        </p:nvSpPr>
        <p:spPr>
          <a:xfrm>
            <a:off x="4876767" y="5059533"/>
            <a:ext cx="24872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2" name="Google Shape;1462;p19"/>
          <p:cNvSpPr txBox="1">
            <a:spLocks noGrp="1"/>
          </p:cNvSpPr>
          <p:nvPr>
            <p:ph type="subTitle" idx="3"/>
          </p:nvPr>
        </p:nvSpPr>
        <p:spPr>
          <a:xfrm>
            <a:off x="4875367" y="5638133"/>
            <a:ext cx="24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3" name="Google Shape;1463;p19"/>
          <p:cNvSpPr txBox="1">
            <a:spLocks noGrp="1"/>
          </p:cNvSpPr>
          <p:nvPr>
            <p:ph type="title" idx="4"/>
          </p:nvPr>
        </p:nvSpPr>
        <p:spPr>
          <a:xfrm>
            <a:off x="7934833" y="5059533"/>
            <a:ext cx="24900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4" name="Google Shape;1464;p19"/>
          <p:cNvSpPr txBox="1">
            <a:spLocks noGrp="1"/>
          </p:cNvSpPr>
          <p:nvPr>
            <p:ph type="subTitle" idx="5"/>
          </p:nvPr>
        </p:nvSpPr>
        <p:spPr>
          <a:xfrm>
            <a:off x="7934833" y="5638133"/>
            <a:ext cx="24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5" name="Google Shape;1465;p19"/>
          <p:cNvSpPr txBox="1">
            <a:spLocks noGrp="1"/>
          </p:cNvSpPr>
          <p:nvPr>
            <p:ph type="title" idx="6"/>
          </p:nvPr>
        </p:nvSpPr>
        <p:spPr>
          <a:xfrm>
            <a:off x="1786833" y="2665933"/>
            <a:ext cx="24872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6" name="Google Shape;1466;p19"/>
          <p:cNvSpPr txBox="1">
            <a:spLocks noGrp="1"/>
          </p:cNvSpPr>
          <p:nvPr>
            <p:ph type="subTitle" idx="7"/>
          </p:nvPr>
        </p:nvSpPr>
        <p:spPr>
          <a:xfrm>
            <a:off x="1785433" y="3244533"/>
            <a:ext cx="24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7" name="Google Shape;1467;p19"/>
          <p:cNvSpPr txBox="1">
            <a:spLocks noGrp="1"/>
          </p:cNvSpPr>
          <p:nvPr>
            <p:ph type="title" idx="8"/>
          </p:nvPr>
        </p:nvSpPr>
        <p:spPr>
          <a:xfrm>
            <a:off x="4875367" y="2665933"/>
            <a:ext cx="24900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68" name="Google Shape;1468;p19"/>
          <p:cNvSpPr txBox="1">
            <a:spLocks noGrp="1"/>
          </p:cNvSpPr>
          <p:nvPr>
            <p:ph type="subTitle" idx="9"/>
          </p:nvPr>
        </p:nvSpPr>
        <p:spPr>
          <a:xfrm>
            <a:off x="4875367" y="3244533"/>
            <a:ext cx="24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69" name="Google Shape;1469;p19"/>
          <p:cNvSpPr txBox="1">
            <a:spLocks noGrp="1"/>
          </p:cNvSpPr>
          <p:nvPr>
            <p:ph type="title" idx="13"/>
          </p:nvPr>
        </p:nvSpPr>
        <p:spPr>
          <a:xfrm>
            <a:off x="7936233" y="2665933"/>
            <a:ext cx="24872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au Philomene One"/>
              <a:buNone/>
              <a:defRPr sz="2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70" name="Google Shape;1470;p19"/>
          <p:cNvSpPr txBox="1">
            <a:spLocks noGrp="1"/>
          </p:cNvSpPr>
          <p:nvPr>
            <p:ph type="subTitle" idx="14"/>
          </p:nvPr>
        </p:nvSpPr>
        <p:spPr>
          <a:xfrm>
            <a:off x="7934833" y="3244533"/>
            <a:ext cx="2490000" cy="7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471" name="Google Shape;1471;p19"/>
          <p:cNvSpPr txBox="1">
            <a:spLocks noGrp="1"/>
          </p:cNvSpPr>
          <p:nvPr>
            <p:ph type="title" idx="15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010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01">
  <p:cSld name="Four Columns 01">
    <p:bg>
      <p:bgPr>
        <a:solidFill>
          <a:schemeClr val="accent1"/>
        </a:solid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20"/>
          <p:cNvSpPr/>
          <p:nvPr/>
        </p:nvSpPr>
        <p:spPr>
          <a:xfrm>
            <a:off x="972785" y="636876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0"/>
          <p:cNvSpPr/>
          <p:nvPr/>
        </p:nvSpPr>
        <p:spPr>
          <a:xfrm>
            <a:off x="1601977" y="1075747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20"/>
          <p:cNvSpPr/>
          <p:nvPr/>
        </p:nvSpPr>
        <p:spPr>
          <a:xfrm>
            <a:off x="756116" y="1075721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20"/>
          <p:cNvSpPr/>
          <p:nvPr/>
        </p:nvSpPr>
        <p:spPr>
          <a:xfrm>
            <a:off x="414969" y="47971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20"/>
          <p:cNvSpPr/>
          <p:nvPr/>
        </p:nvSpPr>
        <p:spPr>
          <a:xfrm>
            <a:off x="3" y="52560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20"/>
          <p:cNvSpPr/>
          <p:nvPr/>
        </p:nvSpPr>
        <p:spPr>
          <a:xfrm>
            <a:off x="9942635" y="5609543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20"/>
          <p:cNvSpPr/>
          <p:nvPr/>
        </p:nvSpPr>
        <p:spPr>
          <a:xfrm>
            <a:off x="10309633" y="6048388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80" name="Google Shape;1480;p20"/>
          <p:cNvGrpSpPr/>
          <p:nvPr/>
        </p:nvGrpSpPr>
        <p:grpSpPr>
          <a:xfrm rot="-6864609">
            <a:off x="9239209" y="1317419"/>
            <a:ext cx="3480175" cy="910556"/>
            <a:chOff x="6637390" y="3260496"/>
            <a:chExt cx="1806226" cy="472583"/>
          </a:xfrm>
        </p:grpSpPr>
        <p:sp>
          <p:nvSpPr>
            <p:cNvPr id="1481" name="Google Shape;1481;p20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4" name="Google Shape;1504;p20"/>
          <p:cNvGrpSpPr/>
          <p:nvPr/>
        </p:nvGrpSpPr>
        <p:grpSpPr>
          <a:xfrm>
            <a:off x="-1" y="5407441"/>
            <a:ext cx="952795" cy="1461651"/>
            <a:chOff x="4586061" y="559056"/>
            <a:chExt cx="407015" cy="624388"/>
          </a:xfrm>
        </p:grpSpPr>
        <p:sp>
          <p:nvSpPr>
            <p:cNvPr id="1505" name="Google Shape;1505;p2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15" name="Google Shape;1515;p20"/>
          <p:cNvSpPr txBox="1">
            <a:spLocks noGrp="1"/>
          </p:cNvSpPr>
          <p:nvPr>
            <p:ph type="subTitle" idx="1"/>
          </p:nvPr>
        </p:nvSpPr>
        <p:spPr>
          <a:xfrm>
            <a:off x="1687000" y="2989733"/>
            <a:ext cx="286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6" name="Google Shape;1516;p20"/>
          <p:cNvSpPr txBox="1">
            <a:spLocks noGrp="1"/>
          </p:cNvSpPr>
          <p:nvPr>
            <p:ph type="subTitle" idx="2"/>
          </p:nvPr>
        </p:nvSpPr>
        <p:spPr>
          <a:xfrm>
            <a:off x="1687000" y="4236567"/>
            <a:ext cx="286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7" name="Google Shape;1517;p20"/>
          <p:cNvSpPr txBox="1">
            <a:spLocks noGrp="1"/>
          </p:cNvSpPr>
          <p:nvPr>
            <p:ph type="subTitle" idx="3"/>
          </p:nvPr>
        </p:nvSpPr>
        <p:spPr>
          <a:xfrm>
            <a:off x="7641000" y="2989733"/>
            <a:ext cx="286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18" name="Google Shape;1518;p20"/>
          <p:cNvSpPr txBox="1">
            <a:spLocks noGrp="1"/>
          </p:cNvSpPr>
          <p:nvPr>
            <p:ph type="title"/>
          </p:nvPr>
        </p:nvSpPr>
        <p:spPr>
          <a:xfrm>
            <a:off x="5001600" y="1943267"/>
            <a:ext cx="2188800" cy="4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19" name="Google Shape;1519;p20"/>
          <p:cNvSpPr txBox="1">
            <a:spLocks noGrp="1"/>
          </p:cNvSpPr>
          <p:nvPr>
            <p:ph type="subTitle" idx="4"/>
          </p:nvPr>
        </p:nvSpPr>
        <p:spPr>
          <a:xfrm>
            <a:off x="7641000" y="4236567"/>
            <a:ext cx="286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4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0" name="Google Shape;1520;p20"/>
          <p:cNvSpPr txBox="1">
            <a:spLocks noGrp="1"/>
          </p:cNvSpPr>
          <p:nvPr>
            <p:ph type="title" idx="5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832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ig Numbers">
  <p:cSld name="Title and Big Numbers">
    <p:bg>
      <p:bgPr>
        <a:solidFill>
          <a:schemeClr val="accent2"/>
        </a:solidFill>
        <a:effectLst/>
      </p:bgPr>
    </p:bg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21"/>
          <p:cNvGrpSpPr/>
          <p:nvPr/>
        </p:nvGrpSpPr>
        <p:grpSpPr>
          <a:xfrm>
            <a:off x="2267278" y="1428763"/>
            <a:ext cx="388505" cy="427304"/>
            <a:chOff x="4323941" y="1612315"/>
            <a:chExt cx="135336" cy="148852"/>
          </a:xfrm>
        </p:grpSpPr>
        <p:sp>
          <p:nvSpPr>
            <p:cNvPr id="1523" name="Google Shape;1523;p21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1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1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7" name="Google Shape;1527;p21"/>
          <p:cNvGrpSpPr/>
          <p:nvPr/>
        </p:nvGrpSpPr>
        <p:grpSpPr>
          <a:xfrm>
            <a:off x="2945708" y="2166467"/>
            <a:ext cx="361067" cy="451247"/>
            <a:chOff x="4225771" y="1844177"/>
            <a:chExt cx="125778" cy="157193"/>
          </a:xfrm>
        </p:grpSpPr>
        <p:sp>
          <p:nvSpPr>
            <p:cNvPr id="1528" name="Google Shape;1528;p21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2" name="Google Shape;1532;p21"/>
          <p:cNvGrpSpPr/>
          <p:nvPr/>
        </p:nvGrpSpPr>
        <p:grpSpPr>
          <a:xfrm>
            <a:off x="1826340" y="2851225"/>
            <a:ext cx="440936" cy="372252"/>
            <a:chOff x="4392401" y="1925544"/>
            <a:chExt cx="153601" cy="129675"/>
          </a:xfrm>
        </p:grpSpPr>
        <p:sp>
          <p:nvSpPr>
            <p:cNvPr id="1533" name="Google Shape;1533;p21"/>
            <p:cNvSpPr/>
            <p:nvPr/>
          </p:nvSpPr>
          <p:spPr>
            <a:xfrm>
              <a:off x="4479398" y="1925544"/>
              <a:ext cx="66603" cy="53453"/>
            </a:xfrm>
            <a:custGeom>
              <a:avLst/>
              <a:gdLst/>
              <a:ahLst/>
              <a:cxnLst/>
              <a:rect l="l" t="t" r="r" b="b"/>
              <a:pathLst>
                <a:path w="2188" h="1756" extrusionOk="0">
                  <a:moveTo>
                    <a:pt x="1998" y="1"/>
                  </a:moveTo>
                  <a:cubicBezTo>
                    <a:pt x="1972" y="1"/>
                    <a:pt x="1945" y="9"/>
                    <a:pt x="1918" y="29"/>
                  </a:cubicBezTo>
                  <a:cubicBezTo>
                    <a:pt x="1604" y="291"/>
                    <a:pt x="1273" y="552"/>
                    <a:pt x="942" y="831"/>
                  </a:cubicBezTo>
                  <a:cubicBezTo>
                    <a:pt x="785" y="953"/>
                    <a:pt x="611" y="1075"/>
                    <a:pt x="454" y="1215"/>
                  </a:cubicBezTo>
                  <a:cubicBezTo>
                    <a:pt x="297" y="1337"/>
                    <a:pt x="105" y="1459"/>
                    <a:pt x="18" y="1633"/>
                  </a:cubicBezTo>
                  <a:cubicBezTo>
                    <a:pt x="1" y="1703"/>
                    <a:pt x="53" y="1755"/>
                    <a:pt x="105" y="1755"/>
                  </a:cubicBezTo>
                  <a:cubicBezTo>
                    <a:pt x="297" y="1685"/>
                    <a:pt x="454" y="1581"/>
                    <a:pt x="593" y="1459"/>
                  </a:cubicBezTo>
                  <a:cubicBezTo>
                    <a:pt x="768" y="1319"/>
                    <a:pt x="925" y="1180"/>
                    <a:pt x="1099" y="1040"/>
                  </a:cubicBezTo>
                  <a:cubicBezTo>
                    <a:pt x="1413" y="779"/>
                    <a:pt x="1744" y="517"/>
                    <a:pt x="2075" y="239"/>
                  </a:cubicBezTo>
                  <a:cubicBezTo>
                    <a:pt x="2188" y="154"/>
                    <a:pt x="2107" y="1"/>
                    <a:pt x="1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1"/>
            <p:cNvSpPr/>
            <p:nvPr/>
          </p:nvSpPr>
          <p:spPr>
            <a:xfrm>
              <a:off x="4392401" y="1957780"/>
              <a:ext cx="104013" cy="97438"/>
            </a:xfrm>
            <a:custGeom>
              <a:avLst/>
              <a:gdLst/>
              <a:ahLst/>
              <a:cxnLst/>
              <a:rect l="l" t="t" r="r" b="b"/>
              <a:pathLst>
                <a:path w="3417" h="3201" extrusionOk="0">
                  <a:moveTo>
                    <a:pt x="2186" y="1"/>
                  </a:moveTo>
                  <a:cubicBezTo>
                    <a:pt x="2160" y="1"/>
                    <a:pt x="2133" y="10"/>
                    <a:pt x="2109" y="34"/>
                  </a:cubicBezTo>
                  <a:cubicBezTo>
                    <a:pt x="1708" y="330"/>
                    <a:pt x="1238" y="487"/>
                    <a:pt x="802" y="696"/>
                  </a:cubicBezTo>
                  <a:cubicBezTo>
                    <a:pt x="575" y="801"/>
                    <a:pt x="384" y="923"/>
                    <a:pt x="192" y="1080"/>
                  </a:cubicBezTo>
                  <a:cubicBezTo>
                    <a:pt x="0" y="1254"/>
                    <a:pt x="157" y="1411"/>
                    <a:pt x="279" y="1568"/>
                  </a:cubicBezTo>
                  <a:cubicBezTo>
                    <a:pt x="628" y="1986"/>
                    <a:pt x="976" y="2404"/>
                    <a:pt x="1342" y="2805"/>
                  </a:cubicBezTo>
                  <a:cubicBezTo>
                    <a:pt x="1464" y="2962"/>
                    <a:pt x="1621" y="3102"/>
                    <a:pt x="1795" y="3189"/>
                  </a:cubicBezTo>
                  <a:cubicBezTo>
                    <a:pt x="1824" y="3196"/>
                    <a:pt x="1851" y="3200"/>
                    <a:pt x="1877" y="3200"/>
                  </a:cubicBezTo>
                  <a:cubicBezTo>
                    <a:pt x="2028" y="3200"/>
                    <a:pt x="2142" y="3083"/>
                    <a:pt x="2231" y="2980"/>
                  </a:cubicBezTo>
                  <a:cubicBezTo>
                    <a:pt x="2597" y="2544"/>
                    <a:pt x="2981" y="2108"/>
                    <a:pt x="3329" y="1672"/>
                  </a:cubicBezTo>
                  <a:cubicBezTo>
                    <a:pt x="3364" y="1637"/>
                    <a:pt x="3399" y="1602"/>
                    <a:pt x="3399" y="1550"/>
                  </a:cubicBezTo>
                  <a:cubicBezTo>
                    <a:pt x="3417" y="1533"/>
                    <a:pt x="3417" y="1533"/>
                    <a:pt x="3399" y="1515"/>
                  </a:cubicBezTo>
                  <a:cubicBezTo>
                    <a:pt x="3399" y="1498"/>
                    <a:pt x="3399" y="1480"/>
                    <a:pt x="3382" y="1463"/>
                  </a:cubicBezTo>
                  <a:cubicBezTo>
                    <a:pt x="3277" y="1306"/>
                    <a:pt x="3155" y="1132"/>
                    <a:pt x="3033" y="975"/>
                  </a:cubicBezTo>
                  <a:cubicBezTo>
                    <a:pt x="2789" y="661"/>
                    <a:pt x="2528" y="347"/>
                    <a:pt x="2266" y="34"/>
                  </a:cubicBezTo>
                  <a:cubicBezTo>
                    <a:pt x="2247" y="15"/>
                    <a:pt x="2217" y="1"/>
                    <a:pt x="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1"/>
            <p:cNvSpPr/>
            <p:nvPr/>
          </p:nvSpPr>
          <p:spPr>
            <a:xfrm>
              <a:off x="4416266" y="1957719"/>
              <a:ext cx="67942" cy="29740"/>
            </a:xfrm>
            <a:custGeom>
              <a:avLst/>
              <a:gdLst/>
              <a:ahLst/>
              <a:cxnLst/>
              <a:rect l="l" t="t" r="r" b="b"/>
              <a:pathLst>
                <a:path w="2232" h="977" extrusionOk="0">
                  <a:moveTo>
                    <a:pt x="1395" y="1"/>
                  </a:moveTo>
                  <a:cubicBezTo>
                    <a:pt x="1343" y="36"/>
                    <a:pt x="1308" y="71"/>
                    <a:pt x="1255" y="105"/>
                  </a:cubicBezTo>
                  <a:cubicBezTo>
                    <a:pt x="1133" y="193"/>
                    <a:pt x="1011" y="280"/>
                    <a:pt x="889" y="367"/>
                  </a:cubicBezTo>
                  <a:cubicBezTo>
                    <a:pt x="820" y="419"/>
                    <a:pt x="750" y="471"/>
                    <a:pt x="680" y="506"/>
                  </a:cubicBezTo>
                  <a:lnTo>
                    <a:pt x="645" y="524"/>
                  </a:lnTo>
                  <a:cubicBezTo>
                    <a:pt x="541" y="559"/>
                    <a:pt x="436" y="593"/>
                    <a:pt x="332" y="646"/>
                  </a:cubicBezTo>
                  <a:cubicBezTo>
                    <a:pt x="227" y="681"/>
                    <a:pt x="140" y="750"/>
                    <a:pt x="53" y="803"/>
                  </a:cubicBezTo>
                  <a:cubicBezTo>
                    <a:pt x="0" y="855"/>
                    <a:pt x="35" y="960"/>
                    <a:pt x="105" y="960"/>
                  </a:cubicBezTo>
                  <a:lnTo>
                    <a:pt x="122" y="960"/>
                  </a:lnTo>
                  <a:cubicBezTo>
                    <a:pt x="210" y="925"/>
                    <a:pt x="297" y="890"/>
                    <a:pt x="384" y="855"/>
                  </a:cubicBezTo>
                  <a:cubicBezTo>
                    <a:pt x="471" y="820"/>
                    <a:pt x="558" y="785"/>
                    <a:pt x="663" y="750"/>
                  </a:cubicBezTo>
                  <a:cubicBezTo>
                    <a:pt x="837" y="698"/>
                    <a:pt x="1029" y="646"/>
                    <a:pt x="1238" y="611"/>
                  </a:cubicBezTo>
                  <a:cubicBezTo>
                    <a:pt x="1293" y="600"/>
                    <a:pt x="1348" y="594"/>
                    <a:pt x="1403" y="594"/>
                  </a:cubicBezTo>
                  <a:cubicBezTo>
                    <a:pt x="1521" y="594"/>
                    <a:pt x="1636" y="621"/>
                    <a:pt x="1744" y="681"/>
                  </a:cubicBezTo>
                  <a:cubicBezTo>
                    <a:pt x="1848" y="750"/>
                    <a:pt x="1953" y="820"/>
                    <a:pt x="2075" y="872"/>
                  </a:cubicBezTo>
                  <a:cubicBezTo>
                    <a:pt x="2110" y="925"/>
                    <a:pt x="2179" y="960"/>
                    <a:pt x="2232" y="977"/>
                  </a:cubicBezTo>
                  <a:cubicBezTo>
                    <a:pt x="1988" y="663"/>
                    <a:pt x="1744" y="349"/>
                    <a:pt x="1465" y="53"/>
                  </a:cubicBezTo>
                  <a:cubicBezTo>
                    <a:pt x="1447" y="18"/>
                    <a:pt x="1430" y="18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4441196" y="1931206"/>
              <a:ext cx="82614" cy="95521"/>
            </a:xfrm>
            <a:custGeom>
              <a:avLst/>
              <a:gdLst/>
              <a:ahLst/>
              <a:cxnLst/>
              <a:rect l="l" t="t" r="r" b="b"/>
              <a:pathLst>
                <a:path w="2714" h="3138" extrusionOk="0">
                  <a:moveTo>
                    <a:pt x="105" y="0"/>
                  </a:moveTo>
                  <a:cubicBezTo>
                    <a:pt x="53" y="0"/>
                    <a:pt x="18" y="35"/>
                    <a:pt x="1" y="87"/>
                  </a:cubicBezTo>
                  <a:cubicBezTo>
                    <a:pt x="1" y="244"/>
                    <a:pt x="88" y="314"/>
                    <a:pt x="192" y="436"/>
                  </a:cubicBezTo>
                  <a:lnTo>
                    <a:pt x="489" y="785"/>
                  </a:lnTo>
                  <a:lnTo>
                    <a:pt x="1134" y="1569"/>
                  </a:lnTo>
                  <a:cubicBezTo>
                    <a:pt x="1360" y="1831"/>
                    <a:pt x="1570" y="2075"/>
                    <a:pt x="1779" y="2336"/>
                  </a:cubicBezTo>
                  <a:cubicBezTo>
                    <a:pt x="1988" y="2615"/>
                    <a:pt x="2214" y="2859"/>
                    <a:pt x="2458" y="3103"/>
                  </a:cubicBezTo>
                  <a:cubicBezTo>
                    <a:pt x="2487" y="3127"/>
                    <a:pt x="2522" y="3138"/>
                    <a:pt x="2554" y="3138"/>
                  </a:cubicBezTo>
                  <a:cubicBezTo>
                    <a:pt x="2640" y="3138"/>
                    <a:pt x="2713" y="3064"/>
                    <a:pt x="2650" y="2964"/>
                  </a:cubicBezTo>
                  <a:cubicBezTo>
                    <a:pt x="2476" y="2667"/>
                    <a:pt x="2267" y="2406"/>
                    <a:pt x="2023" y="2162"/>
                  </a:cubicBezTo>
                  <a:cubicBezTo>
                    <a:pt x="1814" y="1900"/>
                    <a:pt x="1604" y="1656"/>
                    <a:pt x="1395" y="1395"/>
                  </a:cubicBezTo>
                  <a:cubicBezTo>
                    <a:pt x="1186" y="1133"/>
                    <a:pt x="959" y="889"/>
                    <a:pt x="768" y="628"/>
                  </a:cubicBezTo>
                  <a:lnTo>
                    <a:pt x="419" y="227"/>
                  </a:lnTo>
                  <a:cubicBezTo>
                    <a:pt x="332" y="122"/>
                    <a:pt x="262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37" name="Google Shape;1537;p21"/>
          <p:cNvGrpSpPr/>
          <p:nvPr/>
        </p:nvGrpSpPr>
        <p:grpSpPr>
          <a:xfrm rot="5688059">
            <a:off x="10333505" y="5578305"/>
            <a:ext cx="361076" cy="451259"/>
            <a:chOff x="4225771" y="1844177"/>
            <a:chExt cx="125778" cy="157193"/>
          </a:xfrm>
        </p:grpSpPr>
        <p:sp>
          <p:nvSpPr>
            <p:cNvPr id="1538" name="Google Shape;1538;p21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2" name="Google Shape;1542;p21"/>
          <p:cNvGrpSpPr/>
          <p:nvPr/>
        </p:nvGrpSpPr>
        <p:grpSpPr>
          <a:xfrm rot="-6837036">
            <a:off x="9384774" y="6046162"/>
            <a:ext cx="388503" cy="427300"/>
            <a:chOff x="4323941" y="1612315"/>
            <a:chExt cx="135336" cy="148852"/>
          </a:xfrm>
        </p:grpSpPr>
        <p:sp>
          <p:nvSpPr>
            <p:cNvPr id="1543" name="Google Shape;1543;p21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7" name="Google Shape;1547;p21"/>
          <p:cNvSpPr/>
          <p:nvPr/>
        </p:nvSpPr>
        <p:spPr>
          <a:xfrm rot="10800000" flipH="1">
            <a:off x="972785" y="6048388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21"/>
          <p:cNvSpPr/>
          <p:nvPr/>
        </p:nvSpPr>
        <p:spPr>
          <a:xfrm rot="10800000" flipH="1">
            <a:off x="1601977" y="5609517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21"/>
          <p:cNvSpPr/>
          <p:nvPr/>
        </p:nvSpPr>
        <p:spPr>
          <a:xfrm rot="10800000" flipH="1">
            <a:off x="756116" y="5609543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21"/>
          <p:cNvSpPr/>
          <p:nvPr/>
        </p:nvSpPr>
        <p:spPr>
          <a:xfrm rot="10800000" flipH="1">
            <a:off x="414969" y="1887016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21"/>
          <p:cNvSpPr/>
          <p:nvPr/>
        </p:nvSpPr>
        <p:spPr>
          <a:xfrm rot="10800000" flipH="1">
            <a:off x="3" y="1428116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21"/>
          <p:cNvSpPr/>
          <p:nvPr/>
        </p:nvSpPr>
        <p:spPr>
          <a:xfrm rot="10800000" flipH="1">
            <a:off x="10705202" y="1075721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21"/>
          <p:cNvSpPr/>
          <p:nvPr/>
        </p:nvSpPr>
        <p:spPr>
          <a:xfrm rot="10800000" flipH="1">
            <a:off x="10309633" y="636876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4" name="Google Shape;1554;p21"/>
          <p:cNvGrpSpPr/>
          <p:nvPr/>
        </p:nvGrpSpPr>
        <p:grpSpPr>
          <a:xfrm rot="3899834">
            <a:off x="-981162" y="4690734"/>
            <a:ext cx="3480299" cy="910589"/>
            <a:chOff x="6637390" y="3260496"/>
            <a:chExt cx="1806226" cy="472583"/>
          </a:xfrm>
        </p:grpSpPr>
        <p:sp>
          <p:nvSpPr>
            <p:cNvPr id="1555" name="Google Shape;1555;p21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1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8" name="Google Shape;1578;p21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1579" name="Google Shape;1579;p21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1588" name="Google Shape;1588;p21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1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1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8" name="Google Shape;1598;p21"/>
          <p:cNvSpPr txBox="1">
            <a:spLocks noGrp="1"/>
          </p:cNvSpPr>
          <p:nvPr>
            <p:ph type="title" hasCustomPrompt="1"/>
          </p:nvPr>
        </p:nvSpPr>
        <p:spPr>
          <a:xfrm>
            <a:off x="4344600" y="2074367"/>
            <a:ext cx="3502800" cy="10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hau Philomene One"/>
              <a:buNone/>
              <a:defRPr sz="96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599" name="Google Shape;1599;p21"/>
          <p:cNvSpPr txBox="1">
            <a:spLocks noGrp="1"/>
          </p:cNvSpPr>
          <p:nvPr>
            <p:ph type="title" idx="2" hasCustomPrompt="1"/>
          </p:nvPr>
        </p:nvSpPr>
        <p:spPr>
          <a:xfrm>
            <a:off x="1987317" y="3990933"/>
            <a:ext cx="3502800" cy="10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600" name="Google Shape;1600;p21"/>
          <p:cNvSpPr txBox="1">
            <a:spLocks noGrp="1"/>
          </p:cNvSpPr>
          <p:nvPr>
            <p:ph type="title" idx="3" hasCustomPrompt="1"/>
          </p:nvPr>
        </p:nvSpPr>
        <p:spPr>
          <a:xfrm>
            <a:off x="6701883" y="3990933"/>
            <a:ext cx="3502800" cy="10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72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hau Philomene One"/>
              <a:buNone/>
              <a:defRPr sz="6400">
                <a:solidFill>
                  <a:schemeClr val="accen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t>xx%</a:t>
            </a:r>
          </a:p>
        </p:txBody>
      </p:sp>
      <p:sp>
        <p:nvSpPr>
          <p:cNvPr id="1601" name="Google Shape;1601;p21"/>
          <p:cNvSpPr txBox="1">
            <a:spLocks noGrp="1"/>
          </p:cNvSpPr>
          <p:nvPr>
            <p:ph type="subTitle" idx="1"/>
          </p:nvPr>
        </p:nvSpPr>
        <p:spPr>
          <a:xfrm>
            <a:off x="4344600" y="3106533"/>
            <a:ext cx="3502800" cy="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602" name="Google Shape;1602;p21"/>
          <p:cNvSpPr txBox="1">
            <a:spLocks noGrp="1"/>
          </p:cNvSpPr>
          <p:nvPr>
            <p:ph type="subTitle" idx="4"/>
          </p:nvPr>
        </p:nvSpPr>
        <p:spPr>
          <a:xfrm>
            <a:off x="1987333" y="5014933"/>
            <a:ext cx="3502800" cy="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603" name="Google Shape;1603;p21"/>
          <p:cNvSpPr txBox="1">
            <a:spLocks noGrp="1"/>
          </p:cNvSpPr>
          <p:nvPr>
            <p:ph type="subTitle" idx="5"/>
          </p:nvPr>
        </p:nvSpPr>
        <p:spPr>
          <a:xfrm>
            <a:off x="6701881" y="5014933"/>
            <a:ext cx="3502800" cy="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604" name="Google Shape;1604;p21"/>
          <p:cNvSpPr txBox="1">
            <a:spLocks noGrp="1"/>
          </p:cNvSpPr>
          <p:nvPr>
            <p:ph type="title" idx="6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9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"/>
          <p:cNvSpPr/>
          <p:nvPr/>
        </p:nvSpPr>
        <p:spPr>
          <a:xfrm rot="-9812357">
            <a:off x="4630087" y="383590"/>
            <a:ext cx="6881461" cy="5797649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1" name="Google Shape;531;p3"/>
          <p:cNvGrpSpPr/>
          <p:nvPr/>
        </p:nvGrpSpPr>
        <p:grpSpPr>
          <a:xfrm rot="3899834">
            <a:off x="-981162" y="4690734"/>
            <a:ext cx="3480299" cy="910589"/>
            <a:chOff x="6637390" y="3260496"/>
            <a:chExt cx="1806226" cy="472583"/>
          </a:xfrm>
        </p:grpSpPr>
        <p:sp>
          <p:nvSpPr>
            <p:cNvPr id="532" name="Google Shape;532;p3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3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556" name="Google Shape;556;p3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4" name="Google Shape;564;p3"/>
          <p:cNvGrpSpPr/>
          <p:nvPr/>
        </p:nvGrpSpPr>
        <p:grpSpPr>
          <a:xfrm rot="10800000" flipH="1">
            <a:off x="11234999" y="5396341"/>
            <a:ext cx="952795" cy="1461651"/>
            <a:chOff x="4586061" y="559056"/>
            <a:chExt cx="407015" cy="624388"/>
          </a:xfrm>
        </p:grpSpPr>
        <p:sp>
          <p:nvSpPr>
            <p:cNvPr id="565" name="Google Shape;565;p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3"/>
          <p:cNvSpPr txBox="1">
            <a:spLocks noGrp="1"/>
          </p:cNvSpPr>
          <p:nvPr>
            <p:ph type="title"/>
          </p:nvPr>
        </p:nvSpPr>
        <p:spPr>
          <a:xfrm>
            <a:off x="6180800" y="2502735"/>
            <a:ext cx="3508000" cy="1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44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576" name="Google Shape;576;p3"/>
          <p:cNvSpPr txBox="1">
            <a:spLocks noGrp="1"/>
          </p:cNvSpPr>
          <p:nvPr>
            <p:ph type="title" idx="2" hasCustomPrompt="1"/>
          </p:nvPr>
        </p:nvSpPr>
        <p:spPr>
          <a:xfrm>
            <a:off x="8747984" y="1509367"/>
            <a:ext cx="940800" cy="9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rgbClr val="35343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7" name="Google Shape;577;p3"/>
          <p:cNvSpPr txBox="1">
            <a:spLocks noGrp="1"/>
          </p:cNvSpPr>
          <p:nvPr>
            <p:ph type="subTitle" idx="1"/>
          </p:nvPr>
        </p:nvSpPr>
        <p:spPr>
          <a:xfrm>
            <a:off x="6096000" y="4002833"/>
            <a:ext cx="3592800" cy="9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8" name="Google Shape;578;p3"/>
          <p:cNvGrpSpPr/>
          <p:nvPr/>
        </p:nvGrpSpPr>
        <p:grpSpPr>
          <a:xfrm>
            <a:off x="5729743" y="5584224"/>
            <a:ext cx="1185199" cy="925288"/>
            <a:chOff x="4327654" y="2682864"/>
            <a:chExt cx="335358" cy="261815"/>
          </a:xfrm>
        </p:grpSpPr>
        <p:sp>
          <p:nvSpPr>
            <p:cNvPr id="579" name="Google Shape;579;p3"/>
            <p:cNvSpPr/>
            <p:nvPr/>
          </p:nvSpPr>
          <p:spPr>
            <a:xfrm>
              <a:off x="4327654" y="2751658"/>
              <a:ext cx="148060" cy="193020"/>
            </a:xfrm>
            <a:custGeom>
              <a:avLst/>
              <a:gdLst/>
              <a:ahLst/>
              <a:cxnLst/>
              <a:rect l="l" t="t" r="r" b="b"/>
              <a:pathLst>
                <a:path w="4864" h="6341" extrusionOk="0">
                  <a:moveTo>
                    <a:pt x="2857" y="0"/>
                  </a:moveTo>
                  <a:cubicBezTo>
                    <a:pt x="2842" y="0"/>
                    <a:pt x="2824" y="5"/>
                    <a:pt x="2807" y="13"/>
                  </a:cubicBezTo>
                  <a:cubicBezTo>
                    <a:pt x="2755" y="31"/>
                    <a:pt x="2685" y="48"/>
                    <a:pt x="2633" y="66"/>
                  </a:cubicBezTo>
                  <a:lnTo>
                    <a:pt x="2232" y="188"/>
                  </a:lnTo>
                  <a:cubicBezTo>
                    <a:pt x="1953" y="292"/>
                    <a:pt x="1674" y="379"/>
                    <a:pt x="1395" y="449"/>
                  </a:cubicBezTo>
                  <a:cubicBezTo>
                    <a:pt x="1116" y="536"/>
                    <a:pt x="837" y="623"/>
                    <a:pt x="558" y="728"/>
                  </a:cubicBezTo>
                  <a:cubicBezTo>
                    <a:pt x="401" y="780"/>
                    <a:pt x="35" y="815"/>
                    <a:pt x="18" y="1042"/>
                  </a:cubicBezTo>
                  <a:cubicBezTo>
                    <a:pt x="0" y="1077"/>
                    <a:pt x="0" y="1111"/>
                    <a:pt x="18" y="1146"/>
                  </a:cubicBezTo>
                  <a:cubicBezTo>
                    <a:pt x="366" y="2018"/>
                    <a:pt x="645" y="2889"/>
                    <a:pt x="942" y="3778"/>
                  </a:cubicBezTo>
                  <a:cubicBezTo>
                    <a:pt x="1081" y="4214"/>
                    <a:pt x="1221" y="4632"/>
                    <a:pt x="1377" y="5051"/>
                  </a:cubicBezTo>
                  <a:cubicBezTo>
                    <a:pt x="1517" y="5469"/>
                    <a:pt x="1656" y="5957"/>
                    <a:pt x="1935" y="6288"/>
                  </a:cubicBezTo>
                  <a:cubicBezTo>
                    <a:pt x="1953" y="6323"/>
                    <a:pt x="2005" y="6341"/>
                    <a:pt x="2040" y="6341"/>
                  </a:cubicBezTo>
                  <a:lnTo>
                    <a:pt x="3469" y="5800"/>
                  </a:lnTo>
                  <a:cubicBezTo>
                    <a:pt x="3696" y="5713"/>
                    <a:pt x="3940" y="5609"/>
                    <a:pt x="4184" y="5521"/>
                  </a:cubicBezTo>
                  <a:cubicBezTo>
                    <a:pt x="4411" y="5452"/>
                    <a:pt x="4620" y="5365"/>
                    <a:pt x="4829" y="5243"/>
                  </a:cubicBezTo>
                  <a:cubicBezTo>
                    <a:pt x="4846" y="5243"/>
                    <a:pt x="4846" y="5225"/>
                    <a:pt x="4846" y="5208"/>
                  </a:cubicBezTo>
                  <a:cubicBezTo>
                    <a:pt x="4864" y="5190"/>
                    <a:pt x="4864" y="5155"/>
                    <a:pt x="4864" y="5138"/>
                  </a:cubicBezTo>
                  <a:cubicBezTo>
                    <a:pt x="4742" y="4702"/>
                    <a:pt x="4567" y="4284"/>
                    <a:pt x="4393" y="3866"/>
                  </a:cubicBezTo>
                  <a:cubicBezTo>
                    <a:pt x="4219" y="3447"/>
                    <a:pt x="4062" y="3029"/>
                    <a:pt x="3905" y="2610"/>
                  </a:cubicBezTo>
                  <a:cubicBezTo>
                    <a:pt x="3574" y="1774"/>
                    <a:pt x="3295" y="920"/>
                    <a:pt x="2964" y="100"/>
                  </a:cubicBezTo>
                  <a:lnTo>
                    <a:pt x="2964" y="83"/>
                  </a:lnTo>
                  <a:cubicBezTo>
                    <a:pt x="2981" y="66"/>
                    <a:pt x="2964" y="48"/>
                    <a:pt x="2946" y="31"/>
                  </a:cubicBezTo>
                  <a:cubicBezTo>
                    <a:pt x="2929" y="13"/>
                    <a:pt x="2911" y="13"/>
                    <a:pt x="2894" y="13"/>
                  </a:cubicBezTo>
                  <a:cubicBezTo>
                    <a:pt x="2885" y="5"/>
                    <a:pt x="2872" y="0"/>
                    <a:pt x="285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414135" y="2682864"/>
              <a:ext cx="248877" cy="231040"/>
            </a:xfrm>
            <a:custGeom>
              <a:avLst/>
              <a:gdLst/>
              <a:ahLst/>
              <a:cxnLst/>
              <a:rect l="l" t="t" r="r" b="b"/>
              <a:pathLst>
                <a:path w="8176" h="7590" extrusionOk="0">
                  <a:moveTo>
                    <a:pt x="6290" y="1"/>
                  </a:moveTo>
                  <a:cubicBezTo>
                    <a:pt x="6278" y="1"/>
                    <a:pt x="6267" y="3"/>
                    <a:pt x="6259" y="7"/>
                  </a:cubicBezTo>
                  <a:cubicBezTo>
                    <a:pt x="5230" y="356"/>
                    <a:pt x="4219" y="757"/>
                    <a:pt x="3208" y="1105"/>
                  </a:cubicBezTo>
                  <a:cubicBezTo>
                    <a:pt x="2703" y="1280"/>
                    <a:pt x="2197" y="1454"/>
                    <a:pt x="1692" y="1611"/>
                  </a:cubicBezTo>
                  <a:cubicBezTo>
                    <a:pt x="1169" y="1785"/>
                    <a:pt x="646" y="1925"/>
                    <a:pt x="140" y="2116"/>
                  </a:cubicBezTo>
                  <a:cubicBezTo>
                    <a:pt x="123" y="2134"/>
                    <a:pt x="105" y="2134"/>
                    <a:pt x="105" y="2151"/>
                  </a:cubicBezTo>
                  <a:cubicBezTo>
                    <a:pt x="36" y="2169"/>
                    <a:pt x="1" y="2238"/>
                    <a:pt x="18" y="2291"/>
                  </a:cubicBezTo>
                  <a:cubicBezTo>
                    <a:pt x="192" y="2814"/>
                    <a:pt x="402" y="3337"/>
                    <a:pt x="593" y="3859"/>
                  </a:cubicBezTo>
                  <a:cubicBezTo>
                    <a:pt x="733" y="4226"/>
                    <a:pt x="890" y="4592"/>
                    <a:pt x="1012" y="4923"/>
                  </a:cubicBezTo>
                  <a:cubicBezTo>
                    <a:pt x="1134" y="5271"/>
                    <a:pt x="1256" y="5620"/>
                    <a:pt x="1378" y="5969"/>
                  </a:cubicBezTo>
                  <a:lnTo>
                    <a:pt x="1465" y="6213"/>
                  </a:lnTo>
                  <a:cubicBezTo>
                    <a:pt x="1535" y="6439"/>
                    <a:pt x="1604" y="6666"/>
                    <a:pt x="1674" y="6910"/>
                  </a:cubicBezTo>
                  <a:cubicBezTo>
                    <a:pt x="1709" y="7102"/>
                    <a:pt x="1779" y="7293"/>
                    <a:pt x="1883" y="7468"/>
                  </a:cubicBezTo>
                  <a:cubicBezTo>
                    <a:pt x="1848" y="7520"/>
                    <a:pt x="1901" y="7590"/>
                    <a:pt x="1953" y="7590"/>
                  </a:cubicBezTo>
                  <a:cubicBezTo>
                    <a:pt x="2197" y="7537"/>
                    <a:pt x="2441" y="7468"/>
                    <a:pt x="2668" y="7363"/>
                  </a:cubicBezTo>
                  <a:lnTo>
                    <a:pt x="3435" y="7084"/>
                  </a:lnTo>
                  <a:lnTo>
                    <a:pt x="5021" y="6526"/>
                  </a:lnTo>
                  <a:cubicBezTo>
                    <a:pt x="6049" y="6160"/>
                    <a:pt x="7113" y="5812"/>
                    <a:pt x="8124" y="5393"/>
                  </a:cubicBezTo>
                  <a:cubicBezTo>
                    <a:pt x="8159" y="5376"/>
                    <a:pt x="8176" y="5341"/>
                    <a:pt x="8159" y="5324"/>
                  </a:cubicBezTo>
                  <a:cubicBezTo>
                    <a:pt x="8176" y="5306"/>
                    <a:pt x="8176" y="5289"/>
                    <a:pt x="8176" y="5271"/>
                  </a:cubicBezTo>
                  <a:cubicBezTo>
                    <a:pt x="8106" y="4801"/>
                    <a:pt x="7984" y="4330"/>
                    <a:pt x="7845" y="3877"/>
                  </a:cubicBezTo>
                  <a:cubicBezTo>
                    <a:pt x="7723" y="3476"/>
                    <a:pt x="7583" y="3093"/>
                    <a:pt x="7461" y="2692"/>
                  </a:cubicBezTo>
                  <a:cubicBezTo>
                    <a:pt x="7339" y="2343"/>
                    <a:pt x="7200" y="1977"/>
                    <a:pt x="7078" y="1628"/>
                  </a:cubicBezTo>
                  <a:cubicBezTo>
                    <a:pt x="6886" y="1123"/>
                    <a:pt x="6677" y="635"/>
                    <a:pt x="6468" y="129"/>
                  </a:cubicBezTo>
                  <a:cubicBezTo>
                    <a:pt x="6450" y="94"/>
                    <a:pt x="6415" y="77"/>
                    <a:pt x="6381" y="59"/>
                  </a:cubicBezTo>
                  <a:cubicBezTo>
                    <a:pt x="6367" y="20"/>
                    <a:pt x="6325" y="1"/>
                    <a:pt x="6290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32186" y="2732420"/>
              <a:ext cx="220751" cy="132140"/>
            </a:xfrm>
            <a:custGeom>
              <a:avLst/>
              <a:gdLst/>
              <a:ahLst/>
              <a:cxnLst/>
              <a:rect l="l" t="t" r="r" b="b"/>
              <a:pathLst>
                <a:path w="7252" h="4341" extrusionOk="0">
                  <a:moveTo>
                    <a:pt x="6467" y="0"/>
                  </a:moveTo>
                  <a:cubicBezTo>
                    <a:pt x="4306" y="750"/>
                    <a:pt x="2162" y="1482"/>
                    <a:pt x="0" y="2231"/>
                  </a:cubicBezTo>
                  <a:cubicBezTo>
                    <a:pt x="140" y="2598"/>
                    <a:pt x="297" y="2964"/>
                    <a:pt x="419" y="3312"/>
                  </a:cubicBezTo>
                  <a:cubicBezTo>
                    <a:pt x="541" y="3643"/>
                    <a:pt x="663" y="3992"/>
                    <a:pt x="785" y="4341"/>
                  </a:cubicBezTo>
                  <a:lnTo>
                    <a:pt x="1046" y="4219"/>
                  </a:lnTo>
                  <a:cubicBezTo>
                    <a:pt x="3138" y="3661"/>
                    <a:pt x="5195" y="2929"/>
                    <a:pt x="7252" y="2249"/>
                  </a:cubicBezTo>
                  <a:cubicBezTo>
                    <a:pt x="7130" y="1848"/>
                    <a:pt x="6990" y="1447"/>
                    <a:pt x="6851" y="1064"/>
                  </a:cubicBezTo>
                  <a:cubicBezTo>
                    <a:pt x="6729" y="715"/>
                    <a:pt x="6607" y="349"/>
                    <a:pt x="6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374867" y="2862400"/>
              <a:ext cx="30" cy="1096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8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" name="Google Shape;583;p3"/>
          <p:cNvGrpSpPr/>
          <p:nvPr/>
        </p:nvGrpSpPr>
        <p:grpSpPr>
          <a:xfrm rot="-1135058">
            <a:off x="4928657" y="575812"/>
            <a:ext cx="976083" cy="1450744"/>
            <a:chOff x="1383500" y="668428"/>
            <a:chExt cx="735940" cy="1093719"/>
          </a:xfrm>
        </p:grpSpPr>
        <p:sp>
          <p:nvSpPr>
            <p:cNvPr id="584" name="Google Shape;584;p3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9823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bg>
      <p:bgPr>
        <a:solidFill>
          <a:schemeClr val="accent2"/>
        </a:solidFill>
        <a:effectLst/>
      </p:bgPr>
    </p:bg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Google Shape;1606;p22"/>
          <p:cNvGrpSpPr/>
          <p:nvPr/>
        </p:nvGrpSpPr>
        <p:grpSpPr>
          <a:xfrm rot="-580281">
            <a:off x="-217" y="109444"/>
            <a:ext cx="1266652" cy="451283"/>
            <a:chOff x="4344640" y="2136829"/>
            <a:chExt cx="551849" cy="196613"/>
          </a:xfrm>
        </p:grpSpPr>
        <p:sp>
          <p:nvSpPr>
            <p:cNvPr id="1607" name="Google Shape;1607;p22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5" name="Google Shape;1615;p22"/>
          <p:cNvGrpSpPr/>
          <p:nvPr/>
        </p:nvGrpSpPr>
        <p:grpSpPr>
          <a:xfrm rot="1501460" flipH="1">
            <a:off x="11608681" y="5563383"/>
            <a:ext cx="314276" cy="1341788"/>
            <a:chOff x="5660019" y="3132495"/>
            <a:chExt cx="136920" cy="584572"/>
          </a:xfrm>
        </p:grpSpPr>
        <p:sp>
          <p:nvSpPr>
            <p:cNvPr id="1616" name="Google Shape;1616;p22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22"/>
          <p:cNvGrpSpPr/>
          <p:nvPr/>
        </p:nvGrpSpPr>
        <p:grpSpPr>
          <a:xfrm>
            <a:off x="11234991" y="3154"/>
            <a:ext cx="934235" cy="1433177"/>
            <a:chOff x="4586061" y="559056"/>
            <a:chExt cx="407015" cy="624388"/>
          </a:xfrm>
        </p:grpSpPr>
        <p:sp>
          <p:nvSpPr>
            <p:cNvPr id="1626" name="Google Shape;1626;p2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6" name="Google Shape;1636;p22"/>
          <p:cNvSpPr/>
          <p:nvPr/>
        </p:nvSpPr>
        <p:spPr>
          <a:xfrm>
            <a:off x="8654985" y="16256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22"/>
          <p:cNvSpPr/>
          <p:nvPr/>
        </p:nvSpPr>
        <p:spPr>
          <a:xfrm>
            <a:off x="9256377" y="20644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22"/>
          <p:cNvSpPr/>
          <p:nvPr/>
        </p:nvSpPr>
        <p:spPr>
          <a:xfrm>
            <a:off x="8438316" y="20644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22"/>
          <p:cNvSpPr/>
          <p:nvPr/>
        </p:nvSpPr>
        <p:spPr>
          <a:xfrm>
            <a:off x="8944303" y="54560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22"/>
          <p:cNvSpPr/>
          <p:nvPr/>
        </p:nvSpPr>
        <p:spPr>
          <a:xfrm>
            <a:off x="8376369" y="5886864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22"/>
          <p:cNvSpPr txBox="1">
            <a:spLocks noGrp="1"/>
          </p:cNvSpPr>
          <p:nvPr>
            <p:ph type="title"/>
          </p:nvPr>
        </p:nvSpPr>
        <p:spPr>
          <a:xfrm>
            <a:off x="778567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381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1">
  <p:cSld name="Title Only 01">
    <p:bg>
      <p:bgPr>
        <a:solidFill>
          <a:schemeClr val="accent2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3" name="Google Shape;1643;p23"/>
          <p:cNvGrpSpPr/>
          <p:nvPr/>
        </p:nvGrpSpPr>
        <p:grpSpPr>
          <a:xfrm rot="-580281">
            <a:off x="-217" y="109444"/>
            <a:ext cx="1266652" cy="451283"/>
            <a:chOff x="4344640" y="2136829"/>
            <a:chExt cx="551849" cy="196613"/>
          </a:xfrm>
        </p:grpSpPr>
        <p:sp>
          <p:nvSpPr>
            <p:cNvPr id="1644" name="Google Shape;1644;p23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23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23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23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23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23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23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23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2" name="Google Shape;1652;p23"/>
          <p:cNvGrpSpPr/>
          <p:nvPr/>
        </p:nvGrpSpPr>
        <p:grpSpPr>
          <a:xfrm rot="-1501460">
            <a:off x="269047" y="5544450"/>
            <a:ext cx="314276" cy="1341788"/>
            <a:chOff x="5660019" y="3132495"/>
            <a:chExt cx="136920" cy="584572"/>
          </a:xfrm>
        </p:grpSpPr>
        <p:sp>
          <p:nvSpPr>
            <p:cNvPr id="1653" name="Google Shape;1653;p23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3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3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3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3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3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23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23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3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23"/>
          <p:cNvGrpSpPr/>
          <p:nvPr/>
        </p:nvGrpSpPr>
        <p:grpSpPr>
          <a:xfrm>
            <a:off x="11234991" y="3154"/>
            <a:ext cx="934235" cy="1433177"/>
            <a:chOff x="4586061" y="559056"/>
            <a:chExt cx="407015" cy="624388"/>
          </a:xfrm>
        </p:grpSpPr>
        <p:sp>
          <p:nvSpPr>
            <p:cNvPr id="1663" name="Google Shape;1663;p23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3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3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3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3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3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3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23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23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23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3" name="Google Shape;1673;p23"/>
          <p:cNvSpPr/>
          <p:nvPr/>
        </p:nvSpPr>
        <p:spPr>
          <a:xfrm>
            <a:off x="3296685" y="5651776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23"/>
          <p:cNvSpPr/>
          <p:nvPr/>
        </p:nvSpPr>
        <p:spPr>
          <a:xfrm>
            <a:off x="3898077" y="6090647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23"/>
          <p:cNvSpPr/>
          <p:nvPr/>
        </p:nvSpPr>
        <p:spPr>
          <a:xfrm>
            <a:off x="3080016" y="6090621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23"/>
          <p:cNvSpPr/>
          <p:nvPr/>
        </p:nvSpPr>
        <p:spPr>
          <a:xfrm>
            <a:off x="9085469" y="604729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7" name="Google Shape;1677;p23"/>
          <p:cNvGrpSpPr/>
          <p:nvPr/>
        </p:nvGrpSpPr>
        <p:grpSpPr>
          <a:xfrm>
            <a:off x="6943346" y="4616515"/>
            <a:ext cx="3736903" cy="2241471"/>
            <a:chOff x="4453800" y="2618151"/>
            <a:chExt cx="4210120" cy="2525317"/>
          </a:xfrm>
        </p:grpSpPr>
        <p:sp>
          <p:nvSpPr>
            <p:cNvPr id="1678" name="Google Shape;1678;p23"/>
            <p:cNvSpPr/>
            <p:nvPr/>
          </p:nvSpPr>
          <p:spPr>
            <a:xfrm>
              <a:off x="5768024" y="2618151"/>
              <a:ext cx="2895896" cy="2520987"/>
            </a:xfrm>
            <a:custGeom>
              <a:avLst/>
              <a:gdLst/>
              <a:ahLst/>
              <a:cxnLst/>
              <a:rect l="l" t="t" r="r" b="b"/>
              <a:pathLst>
                <a:path w="139276" h="121245" extrusionOk="0">
                  <a:moveTo>
                    <a:pt x="71137" y="0"/>
                  </a:moveTo>
                  <a:cubicBezTo>
                    <a:pt x="70554" y="0"/>
                    <a:pt x="69956" y="67"/>
                    <a:pt x="69343" y="205"/>
                  </a:cubicBezTo>
                  <a:cubicBezTo>
                    <a:pt x="44379" y="5841"/>
                    <a:pt x="54766" y="94806"/>
                    <a:pt x="54766" y="94806"/>
                  </a:cubicBezTo>
                  <a:cubicBezTo>
                    <a:pt x="54766" y="94806"/>
                    <a:pt x="35065" y="34820"/>
                    <a:pt x="19277" y="34820"/>
                  </a:cubicBezTo>
                  <a:cubicBezTo>
                    <a:pt x="18232" y="34820"/>
                    <a:pt x="17204" y="35083"/>
                    <a:pt x="16200" y="35643"/>
                  </a:cubicBezTo>
                  <a:cubicBezTo>
                    <a:pt x="0" y="44673"/>
                    <a:pt x="24786" y="121244"/>
                    <a:pt x="24786" y="121244"/>
                  </a:cubicBezTo>
                  <a:lnTo>
                    <a:pt x="113132" y="121244"/>
                  </a:lnTo>
                  <a:cubicBezTo>
                    <a:pt x="113132" y="121244"/>
                    <a:pt x="139275" y="56269"/>
                    <a:pt x="123518" y="52699"/>
                  </a:cubicBezTo>
                  <a:cubicBezTo>
                    <a:pt x="123041" y="52591"/>
                    <a:pt x="122565" y="52539"/>
                    <a:pt x="122090" y="52539"/>
                  </a:cubicBezTo>
                  <a:cubicBezTo>
                    <a:pt x="106896" y="52539"/>
                    <a:pt x="92801" y="105782"/>
                    <a:pt x="92801" y="105782"/>
                  </a:cubicBezTo>
                  <a:cubicBezTo>
                    <a:pt x="92801" y="105782"/>
                    <a:pt x="94233" y="0"/>
                    <a:pt x="71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3"/>
            <p:cNvSpPr/>
            <p:nvPr/>
          </p:nvSpPr>
          <p:spPr>
            <a:xfrm>
              <a:off x="4453800" y="4458584"/>
              <a:ext cx="1925282" cy="684884"/>
            </a:xfrm>
            <a:custGeom>
              <a:avLst/>
              <a:gdLst/>
              <a:ahLst/>
              <a:cxnLst/>
              <a:rect l="l" t="t" r="r" b="b"/>
              <a:pathLst>
                <a:path w="92595" h="32939" extrusionOk="0">
                  <a:moveTo>
                    <a:pt x="53877" y="0"/>
                  </a:moveTo>
                  <a:cubicBezTo>
                    <a:pt x="53355" y="0"/>
                    <a:pt x="52815" y="13"/>
                    <a:pt x="52258" y="38"/>
                  </a:cubicBezTo>
                  <a:cubicBezTo>
                    <a:pt x="22155" y="1403"/>
                    <a:pt x="37993" y="20109"/>
                    <a:pt x="24969" y="20109"/>
                  </a:cubicBezTo>
                  <a:cubicBezTo>
                    <a:pt x="23912" y="20109"/>
                    <a:pt x="22664" y="19985"/>
                    <a:pt x="21186" y="19719"/>
                  </a:cubicBezTo>
                  <a:cubicBezTo>
                    <a:pt x="19879" y="19481"/>
                    <a:pt x="18643" y="19372"/>
                    <a:pt x="17476" y="19372"/>
                  </a:cubicBezTo>
                  <a:cubicBezTo>
                    <a:pt x="4473" y="19372"/>
                    <a:pt x="0" y="32939"/>
                    <a:pt x="0" y="32939"/>
                  </a:cubicBezTo>
                  <a:lnTo>
                    <a:pt x="92594" y="32939"/>
                  </a:lnTo>
                  <a:cubicBezTo>
                    <a:pt x="92594" y="32939"/>
                    <a:pt x="89231" y="24205"/>
                    <a:pt x="78283" y="23644"/>
                  </a:cubicBezTo>
                  <a:cubicBezTo>
                    <a:pt x="67584" y="23096"/>
                    <a:pt x="76417" y="0"/>
                    <a:pt x="53877" y="0"/>
                  </a:cubicBezTo>
                  <a:close/>
                </a:path>
              </a:pathLst>
            </a:custGeom>
            <a:solidFill>
              <a:srgbClr val="251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3"/>
            <p:cNvSpPr/>
            <p:nvPr/>
          </p:nvSpPr>
          <p:spPr>
            <a:xfrm>
              <a:off x="4878082" y="3562384"/>
              <a:ext cx="1458677" cy="1581062"/>
            </a:xfrm>
            <a:custGeom>
              <a:avLst/>
              <a:gdLst/>
              <a:ahLst/>
              <a:cxnLst/>
              <a:rect l="l" t="t" r="r" b="b"/>
              <a:pathLst>
                <a:path w="70154" h="76040" extrusionOk="0">
                  <a:moveTo>
                    <a:pt x="53238" y="0"/>
                  </a:moveTo>
                  <a:cubicBezTo>
                    <a:pt x="39190" y="0"/>
                    <a:pt x="32797" y="68191"/>
                    <a:pt x="32797" y="68191"/>
                  </a:cubicBezTo>
                  <a:cubicBezTo>
                    <a:pt x="32797" y="68191"/>
                    <a:pt x="24033" y="19327"/>
                    <a:pt x="11758" y="16701"/>
                  </a:cubicBezTo>
                  <a:cubicBezTo>
                    <a:pt x="11506" y="16647"/>
                    <a:pt x="11264" y="16621"/>
                    <a:pt x="11033" y="16621"/>
                  </a:cubicBezTo>
                  <a:cubicBezTo>
                    <a:pt x="1" y="16621"/>
                    <a:pt x="12909" y="76040"/>
                    <a:pt x="12909" y="76040"/>
                  </a:cubicBezTo>
                  <a:lnTo>
                    <a:pt x="57524" y="76040"/>
                  </a:lnTo>
                  <a:cubicBezTo>
                    <a:pt x="57524" y="76040"/>
                    <a:pt x="70153" y="6107"/>
                    <a:pt x="54928" y="324"/>
                  </a:cubicBezTo>
                  <a:cubicBezTo>
                    <a:pt x="54352" y="105"/>
                    <a:pt x="53789" y="0"/>
                    <a:pt x="53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3"/>
            <p:cNvSpPr/>
            <p:nvPr/>
          </p:nvSpPr>
          <p:spPr>
            <a:xfrm>
              <a:off x="5142798" y="4063620"/>
              <a:ext cx="268140" cy="1037504"/>
            </a:xfrm>
            <a:custGeom>
              <a:avLst/>
              <a:gdLst/>
              <a:ahLst/>
              <a:cxnLst/>
              <a:rect l="l" t="t" r="r" b="b"/>
              <a:pathLst>
                <a:path w="12896" h="49898" extrusionOk="0">
                  <a:moveTo>
                    <a:pt x="355" y="1"/>
                  </a:moveTo>
                  <a:lnTo>
                    <a:pt x="1" y="89"/>
                  </a:lnTo>
                  <a:cubicBezTo>
                    <a:pt x="90" y="443"/>
                    <a:pt x="9591" y="34023"/>
                    <a:pt x="12542" y="49898"/>
                  </a:cubicBezTo>
                  <a:lnTo>
                    <a:pt x="12896" y="49809"/>
                  </a:lnTo>
                  <a:cubicBezTo>
                    <a:pt x="9945" y="33964"/>
                    <a:pt x="473" y="325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3"/>
            <p:cNvSpPr/>
            <p:nvPr/>
          </p:nvSpPr>
          <p:spPr>
            <a:xfrm>
              <a:off x="5728143" y="3679552"/>
              <a:ext cx="261986" cy="1421562"/>
            </a:xfrm>
            <a:custGeom>
              <a:avLst/>
              <a:gdLst/>
              <a:ahLst/>
              <a:cxnLst/>
              <a:rect l="l" t="t" r="r" b="b"/>
              <a:pathLst>
                <a:path w="12600" h="68369" extrusionOk="0">
                  <a:moveTo>
                    <a:pt x="12246" y="0"/>
                  </a:moveTo>
                  <a:cubicBezTo>
                    <a:pt x="12157" y="561"/>
                    <a:pt x="3630" y="56536"/>
                    <a:pt x="0" y="68280"/>
                  </a:cubicBezTo>
                  <a:lnTo>
                    <a:pt x="354" y="68369"/>
                  </a:lnTo>
                  <a:cubicBezTo>
                    <a:pt x="4013" y="56625"/>
                    <a:pt x="12541" y="620"/>
                    <a:pt x="12600" y="59"/>
                  </a:cubicBezTo>
                  <a:lnTo>
                    <a:pt x="12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3"/>
            <p:cNvSpPr/>
            <p:nvPr/>
          </p:nvSpPr>
          <p:spPr>
            <a:xfrm>
              <a:off x="7863900" y="4059337"/>
              <a:ext cx="336859" cy="1019706"/>
            </a:xfrm>
            <a:custGeom>
              <a:avLst/>
              <a:gdLst/>
              <a:ahLst/>
              <a:cxnLst/>
              <a:rect l="l" t="t" r="r" b="b"/>
              <a:pathLst>
                <a:path w="16201" h="49042" extrusionOk="0">
                  <a:moveTo>
                    <a:pt x="15846" y="0"/>
                  </a:moveTo>
                  <a:cubicBezTo>
                    <a:pt x="12364" y="11626"/>
                    <a:pt x="119" y="48540"/>
                    <a:pt x="0" y="48923"/>
                  </a:cubicBezTo>
                  <a:lnTo>
                    <a:pt x="355" y="49042"/>
                  </a:lnTo>
                  <a:cubicBezTo>
                    <a:pt x="502" y="48658"/>
                    <a:pt x="12718" y="11744"/>
                    <a:pt x="16200" y="89"/>
                  </a:cubicBezTo>
                  <a:lnTo>
                    <a:pt x="15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23"/>
            <p:cNvSpPr/>
            <p:nvPr/>
          </p:nvSpPr>
          <p:spPr>
            <a:xfrm flipH="1">
              <a:off x="6336805" y="3945537"/>
              <a:ext cx="336859" cy="1019706"/>
            </a:xfrm>
            <a:custGeom>
              <a:avLst/>
              <a:gdLst/>
              <a:ahLst/>
              <a:cxnLst/>
              <a:rect l="l" t="t" r="r" b="b"/>
              <a:pathLst>
                <a:path w="16201" h="49042" extrusionOk="0">
                  <a:moveTo>
                    <a:pt x="15846" y="0"/>
                  </a:moveTo>
                  <a:cubicBezTo>
                    <a:pt x="12364" y="11626"/>
                    <a:pt x="119" y="48540"/>
                    <a:pt x="0" y="48923"/>
                  </a:cubicBezTo>
                  <a:lnTo>
                    <a:pt x="355" y="49042"/>
                  </a:lnTo>
                  <a:cubicBezTo>
                    <a:pt x="502" y="48658"/>
                    <a:pt x="12718" y="11744"/>
                    <a:pt x="16200" y="89"/>
                  </a:cubicBezTo>
                  <a:lnTo>
                    <a:pt x="15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23"/>
            <p:cNvSpPr/>
            <p:nvPr/>
          </p:nvSpPr>
          <p:spPr>
            <a:xfrm rot="-726176">
              <a:off x="7122863" y="3135284"/>
              <a:ext cx="262013" cy="1421714"/>
            </a:xfrm>
            <a:custGeom>
              <a:avLst/>
              <a:gdLst/>
              <a:ahLst/>
              <a:cxnLst/>
              <a:rect l="l" t="t" r="r" b="b"/>
              <a:pathLst>
                <a:path w="12600" h="68369" extrusionOk="0">
                  <a:moveTo>
                    <a:pt x="12246" y="0"/>
                  </a:moveTo>
                  <a:cubicBezTo>
                    <a:pt x="12157" y="561"/>
                    <a:pt x="3630" y="56536"/>
                    <a:pt x="0" y="68280"/>
                  </a:cubicBezTo>
                  <a:lnTo>
                    <a:pt x="354" y="68369"/>
                  </a:lnTo>
                  <a:cubicBezTo>
                    <a:pt x="4013" y="56625"/>
                    <a:pt x="12541" y="620"/>
                    <a:pt x="12600" y="59"/>
                  </a:cubicBezTo>
                  <a:lnTo>
                    <a:pt x="12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6" name="Google Shape;1686;p23"/>
          <p:cNvSpPr txBox="1">
            <a:spLocks noGrp="1"/>
          </p:cNvSpPr>
          <p:nvPr>
            <p:ph type="title"/>
          </p:nvPr>
        </p:nvSpPr>
        <p:spPr>
          <a:xfrm>
            <a:off x="778567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8546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02">
  <p:cSld name="Title Only 02">
    <p:bg>
      <p:bgPr>
        <a:solidFill>
          <a:schemeClr val="accent1"/>
        </a:solidFill>
        <a:effectLst/>
      </p:bgPr>
    </p:bg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8" name="Google Shape;1688;p24"/>
          <p:cNvGrpSpPr/>
          <p:nvPr/>
        </p:nvGrpSpPr>
        <p:grpSpPr>
          <a:xfrm rot="-580281">
            <a:off x="-217" y="109444"/>
            <a:ext cx="1266652" cy="451283"/>
            <a:chOff x="4344640" y="2136829"/>
            <a:chExt cx="551849" cy="196613"/>
          </a:xfrm>
        </p:grpSpPr>
        <p:sp>
          <p:nvSpPr>
            <p:cNvPr id="1689" name="Google Shape;1689;p24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7" name="Google Shape;1697;p24"/>
          <p:cNvGrpSpPr/>
          <p:nvPr/>
        </p:nvGrpSpPr>
        <p:grpSpPr>
          <a:xfrm rot="-1501460">
            <a:off x="269047" y="5544450"/>
            <a:ext cx="314276" cy="1341788"/>
            <a:chOff x="5660019" y="3132495"/>
            <a:chExt cx="136920" cy="584572"/>
          </a:xfrm>
        </p:grpSpPr>
        <p:sp>
          <p:nvSpPr>
            <p:cNvPr id="1698" name="Google Shape;1698;p24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7" name="Google Shape;1707;p24"/>
          <p:cNvGrpSpPr/>
          <p:nvPr/>
        </p:nvGrpSpPr>
        <p:grpSpPr>
          <a:xfrm>
            <a:off x="11234991" y="3154"/>
            <a:ext cx="934235" cy="1433177"/>
            <a:chOff x="4586061" y="559056"/>
            <a:chExt cx="407015" cy="624388"/>
          </a:xfrm>
        </p:grpSpPr>
        <p:sp>
          <p:nvSpPr>
            <p:cNvPr id="1708" name="Google Shape;1708;p24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8" name="Google Shape;1718;p24"/>
          <p:cNvSpPr/>
          <p:nvPr/>
        </p:nvSpPr>
        <p:spPr>
          <a:xfrm>
            <a:off x="9576985" y="7999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24"/>
          <p:cNvSpPr/>
          <p:nvPr/>
        </p:nvSpPr>
        <p:spPr>
          <a:xfrm>
            <a:off x="9162019" y="12588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24"/>
          <p:cNvSpPr/>
          <p:nvPr/>
        </p:nvSpPr>
        <p:spPr>
          <a:xfrm>
            <a:off x="10849702" y="61419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24"/>
          <p:cNvSpPr/>
          <p:nvPr/>
        </p:nvSpPr>
        <p:spPr>
          <a:xfrm>
            <a:off x="10313500" y="5684188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24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671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1021751" y="10154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3" name="Google Shape;1773;p26"/>
          <p:cNvSpPr/>
          <p:nvPr/>
        </p:nvSpPr>
        <p:spPr>
          <a:xfrm>
            <a:off x="1623144" y="14542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4" name="Google Shape;1774;p26"/>
          <p:cNvSpPr/>
          <p:nvPr/>
        </p:nvSpPr>
        <p:spPr>
          <a:xfrm>
            <a:off x="805083" y="14542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5" name="Google Shape;1775;p26"/>
          <p:cNvSpPr/>
          <p:nvPr/>
        </p:nvSpPr>
        <p:spPr>
          <a:xfrm>
            <a:off x="796219" y="4535364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6" name="Google Shape;1776;p26"/>
          <p:cNvSpPr/>
          <p:nvPr/>
        </p:nvSpPr>
        <p:spPr>
          <a:xfrm>
            <a:off x="381252" y="4994264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716458" y="1260953"/>
            <a:ext cx="3480175" cy="910556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11234999" y="-11092"/>
            <a:ext cx="952795" cy="1461651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735900" y="1665433"/>
            <a:ext cx="37256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64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711500" y="3775267"/>
            <a:ext cx="3750000" cy="1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2133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5969000" y="4839333"/>
            <a:ext cx="5266000" cy="1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33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2133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2133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133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2133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133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2133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2133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2133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69047" y="5544450"/>
            <a:ext cx="314276" cy="1341788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768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"/>
          <p:cNvSpPr txBox="1">
            <a:spLocks noGrp="1"/>
          </p:cNvSpPr>
          <p:nvPr>
            <p:ph type="title"/>
          </p:nvPr>
        </p:nvSpPr>
        <p:spPr>
          <a:xfrm>
            <a:off x="957000" y="593367"/>
            <a:ext cx="102780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rgbClr val="35343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4"/>
          <p:cNvSpPr txBox="1">
            <a:spLocks noGrp="1"/>
          </p:cNvSpPr>
          <p:nvPr>
            <p:ph type="body" idx="1"/>
          </p:nvPr>
        </p:nvSpPr>
        <p:spPr>
          <a:xfrm>
            <a:off x="1258400" y="1536633"/>
            <a:ext cx="96752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grpSp>
        <p:nvGrpSpPr>
          <p:cNvPr id="591" name="Google Shape;591;p4"/>
          <p:cNvGrpSpPr/>
          <p:nvPr/>
        </p:nvGrpSpPr>
        <p:grpSpPr>
          <a:xfrm rot="3899834">
            <a:off x="-981162" y="4690734"/>
            <a:ext cx="3480299" cy="910589"/>
            <a:chOff x="6637390" y="3260496"/>
            <a:chExt cx="1806226" cy="472583"/>
          </a:xfrm>
        </p:grpSpPr>
        <p:sp>
          <p:nvSpPr>
            <p:cNvPr id="592" name="Google Shape;592;p4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" name="Google Shape;615;p4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616" name="Google Shape;616;p4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4" name="Google Shape;624;p4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625" name="Google Shape;625;p4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5" name="Google Shape;635;p4"/>
          <p:cNvSpPr/>
          <p:nvPr/>
        </p:nvSpPr>
        <p:spPr>
          <a:xfrm>
            <a:off x="9181518" y="10729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4"/>
          <p:cNvSpPr/>
          <p:nvPr/>
        </p:nvSpPr>
        <p:spPr>
          <a:xfrm>
            <a:off x="9819177" y="15117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4"/>
          <p:cNvSpPr/>
          <p:nvPr/>
        </p:nvSpPr>
        <p:spPr>
          <a:xfrm>
            <a:off x="8964849" y="15117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4"/>
          <p:cNvSpPr/>
          <p:nvPr/>
        </p:nvSpPr>
        <p:spPr>
          <a:xfrm>
            <a:off x="216685" y="5848176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4"/>
          <p:cNvSpPr/>
          <p:nvPr/>
        </p:nvSpPr>
        <p:spPr>
          <a:xfrm>
            <a:off x="16" y="6287021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0" name="Google Shape;640;p4"/>
          <p:cNvGrpSpPr/>
          <p:nvPr/>
        </p:nvGrpSpPr>
        <p:grpSpPr>
          <a:xfrm>
            <a:off x="8726926" y="5013678"/>
            <a:ext cx="1754897" cy="1078167"/>
            <a:chOff x="6462357" y="4208608"/>
            <a:chExt cx="1316173" cy="808625"/>
          </a:xfrm>
        </p:grpSpPr>
        <p:sp>
          <p:nvSpPr>
            <p:cNvPr id="641" name="Google Shape;641;p4"/>
            <p:cNvSpPr/>
            <p:nvPr/>
          </p:nvSpPr>
          <p:spPr>
            <a:xfrm>
              <a:off x="6509414" y="4232517"/>
              <a:ext cx="1269116" cy="784716"/>
            </a:xfrm>
            <a:custGeom>
              <a:avLst/>
              <a:gdLst/>
              <a:ahLst/>
              <a:cxnLst/>
              <a:rect l="l" t="t" r="r" b="b"/>
              <a:pathLst>
                <a:path w="33389" h="20645" extrusionOk="0">
                  <a:moveTo>
                    <a:pt x="17153" y="0"/>
                  </a:moveTo>
                  <a:cubicBezTo>
                    <a:pt x="16159" y="18"/>
                    <a:pt x="15148" y="105"/>
                    <a:pt x="14172" y="279"/>
                  </a:cubicBezTo>
                  <a:lnTo>
                    <a:pt x="14015" y="314"/>
                  </a:lnTo>
                  <a:cubicBezTo>
                    <a:pt x="13475" y="401"/>
                    <a:pt x="12917" y="523"/>
                    <a:pt x="12394" y="680"/>
                  </a:cubicBezTo>
                  <a:lnTo>
                    <a:pt x="12080" y="767"/>
                  </a:lnTo>
                  <a:cubicBezTo>
                    <a:pt x="11557" y="924"/>
                    <a:pt x="11034" y="1116"/>
                    <a:pt x="10529" y="1308"/>
                  </a:cubicBezTo>
                  <a:cubicBezTo>
                    <a:pt x="10250" y="1430"/>
                    <a:pt x="9971" y="1552"/>
                    <a:pt x="9692" y="1674"/>
                  </a:cubicBezTo>
                  <a:cubicBezTo>
                    <a:pt x="9466" y="1778"/>
                    <a:pt x="9274" y="1883"/>
                    <a:pt x="9065" y="1988"/>
                  </a:cubicBezTo>
                  <a:cubicBezTo>
                    <a:pt x="8977" y="2040"/>
                    <a:pt x="8908" y="2075"/>
                    <a:pt x="8821" y="2127"/>
                  </a:cubicBezTo>
                  <a:cubicBezTo>
                    <a:pt x="8367" y="2388"/>
                    <a:pt x="7932" y="2667"/>
                    <a:pt x="7513" y="2981"/>
                  </a:cubicBezTo>
                  <a:cubicBezTo>
                    <a:pt x="7025" y="3347"/>
                    <a:pt x="6572" y="3731"/>
                    <a:pt x="6136" y="4132"/>
                  </a:cubicBezTo>
                  <a:cubicBezTo>
                    <a:pt x="5857" y="4393"/>
                    <a:pt x="5596" y="4655"/>
                    <a:pt x="5334" y="4916"/>
                  </a:cubicBezTo>
                  <a:cubicBezTo>
                    <a:pt x="4114" y="6188"/>
                    <a:pt x="2824" y="7478"/>
                    <a:pt x="2022" y="9065"/>
                  </a:cubicBezTo>
                  <a:cubicBezTo>
                    <a:pt x="1674" y="9744"/>
                    <a:pt x="1377" y="10459"/>
                    <a:pt x="1168" y="11191"/>
                  </a:cubicBezTo>
                  <a:cubicBezTo>
                    <a:pt x="1151" y="11261"/>
                    <a:pt x="1133" y="11313"/>
                    <a:pt x="1116" y="11365"/>
                  </a:cubicBezTo>
                  <a:cubicBezTo>
                    <a:pt x="976" y="11784"/>
                    <a:pt x="872" y="12202"/>
                    <a:pt x="767" y="12638"/>
                  </a:cubicBezTo>
                  <a:cubicBezTo>
                    <a:pt x="750" y="12708"/>
                    <a:pt x="750" y="12777"/>
                    <a:pt x="732" y="12847"/>
                  </a:cubicBezTo>
                  <a:cubicBezTo>
                    <a:pt x="645" y="13178"/>
                    <a:pt x="576" y="13510"/>
                    <a:pt x="506" y="13841"/>
                  </a:cubicBezTo>
                  <a:cubicBezTo>
                    <a:pt x="454" y="14137"/>
                    <a:pt x="401" y="14416"/>
                    <a:pt x="349" y="14712"/>
                  </a:cubicBezTo>
                  <a:cubicBezTo>
                    <a:pt x="332" y="14799"/>
                    <a:pt x="314" y="14869"/>
                    <a:pt x="297" y="14956"/>
                  </a:cubicBezTo>
                  <a:cubicBezTo>
                    <a:pt x="244" y="15235"/>
                    <a:pt x="210" y="15532"/>
                    <a:pt x="157" y="15810"/>
                  </a:cubicBezTo>
                  <a:cubicBezTo>
                    <a:pt x="105" y="16176"/>
                    <a:pt x="70" y="16543"/>
                    <a:pt x="35" y="16926"/>
                  </a:cubicBezTo>
                  <a:lnTo>
                    <a:pt x="35" y="16978"/>
                  </a:lnTo>
                  <a:cubicBezTo>
                    <a:pt x="0" y="17484"/>
                    <a:pt x="0" y="17989"/>
                    <a:pt x="35" y="18495"/>
                  </a:cubicBezTo>
                  <a:cubicBezTo>
                    <a:pt x="53" y="18774"/>
                    <a:pt x="88" y="19053"/>
                    <a:pt x="140" y="19332"/>
                  </a:cubicBezTo>
                  <a:cubicBezTo>
                    <a:pt x="157" y="19419"/>
                    <a:pt x="175" y="19523"/>
                    <a:pt x="192" y="19610"/>
                  </a:cubicBezTo>
                  <a:cubicBezTo>
                    <a:pt x="210" y="19715"/>
                    <a:pt x="227" y="19802"/>
                    <a:pt x="262" y="19889"/>
                  </a:cubicBezTo>
                  <a:cubicBezTo>
                    <a:pt x="314" y="20081"/>
                    <a:pt x="366" y="20273"/>
                    <a:pt x="454" y="20465"/>
                  </a:cubicBezTo>
                  <a:cubicBezTo>
                    <a:pt x="376" y="20527"/>
                    <a:pt x="423" y="20644"/>
                    <a:pt x="508" y="20644"/>
                  </a:cubicBezTo>
                  <a:cubicBezTo>
                    <a:pt x="518" y="20644"/>
                    <a:pt x="529" y="20643"/>
                    <a:pt x="541" y="20639"/>
                  </a:cubicBezTo>
                  <a:cubicBezTo>
                    <a:pt x="1935" y="20255"/>
                    <a:pt x="3347" y="19959"/>
                    <a:pt x="4759" y="19663"/>
                  </a:cubicBezTo>
                  <a:lnTo>
                    <a:pt x="4951" y="19628"/>
                  </a:lnTo>
                  <a:cubicBezTo>
                    <a:pt x="5578" y="19506"/>
                    <a:pt x="6206" y="19366"/>
                    <a:pt x="6833" y="19244"/>
                  </a:cubicBezTo>
                  <a:cubicBezTo>
                    <a:pt x="8838" y="18809"/>
                    <a:pt x="10843" y="18390"/>
                    <a:pt x="12847" y="17989"/>
                  </a:cubicBezTo>
                  <a:lnTo>
                    <a:pt x="12917" y="17972"/>
                  </a:lnTo>
                  <a:lnTo>
                    <a:pt x="13213" y="17902"/>
                  </a:lnTo>
                  <a:cubicBezTo>
                    <a:pt x="17466" y="17013"/>
                    <a:pt x="21720" y="16089"/>
                    <a:pt x="25973" y="15183"/>
                  </a:cubicBezTo>
                  <a:lnTo>
                    <a:pt x="29198" y="14486"/>
                  </a:lnTo>
                  <a:lnTo>
                    <a:pt x="29459" y="14416"/>
                  </a:lnTo>
                  <a:cubicBezTo>
                    <a:pt x="30662" y="14172"/>
                    <a:pt x="31847" y="13893"/>
                    <a:pt x="33050" y="13632"/>
                  </a:cubicBezTo>
                  <a:cubicBezTo>
                    <a:pt x="33070" y="13638"/>
                    <a:pt x="33090" y="13640"/>
                    <a:pt x="33109" y="13640"/>
                  </a:cubicBezTo>
                  <a:cubicBezTo>
                    <a:pt x="33261" y="13640"/>
                    <a:pt x="33389" y="13472"/>
                    <a:pt x="33311" y="13318"/>
                  </a:cubicBezTo>
                  <a:cubicBezTo>
                    <a:pt x="33259" y="13143"/>
                    <a:pt x="33189" y="12969"/>
                    <a:pt x="33120" y="12795"/>
                  </a:cubicBezTo>
                  <a:cubicBezTo>
                    <a:pt x="33085" y="12690"/>
                    <a:pt x="33050" y="12603"/>
                    <a:pt x="33015" y="12499"/>
                  </a:cubicBezTo>
                  <a:lnTo>
                    <a:pt x="32771" y="11871"/>
                  </a:lnTo>
                  <a:cubicBezTo>
                    <a:pt x="32736" y="11784"/>
                    <a:pt x="32701" y="11697"/>
                    <a:pt x="32666" y="11610"/>
                  </a:cubicBezTo>
                  <a:lnTo>
                    <a:pt x="32318" y="10703"/>
                  </a:lnTo>
                  <a:lnTo>
                    <a:pt x="32231" y="10494"/>
                  </a:lnTo>
                  <a:cubicBezTo>
                    <a:pt x="32231" y="10477"/>
                    <a:pt x="32213" y="10459"/>
                    <a:pt x="32213" y="10442"/>
                  </a:cubicBezTo>
                  <a:lnTo>
                    <a:pt x="31830" y="9431"/>
                  </a:lnTo>
                  <a:cubicBezTo>
                    <a:pt x="31603" y="8855"/>
                    <a:pt x="31394" y="8298"/>
                    <a:pt x="31150" y="7757"/>
                  </a:cubicBezTo>
                  <a:cubicBezTo>
                    <a:pt x="31098" y="7653"/>
                    <a:pt x="31045" y="7548"/>
                    <a:pt x="31010" y="7443"/>
                  </a:cubicBezTo>
                  <a:cubicBezTo>
                    <a:pt x="30958" y="7356"/>
                    <a:pt x="30906" y="7252"/>
                    <a:pt x="30871" y="7165"/>
                  </a:cubicBezTo>
                  <a:cubicBezTo>
                    <a:pt x="30557" y="6555"/>
                    <a:pt x="30156" y="5997"/>
                    <a:pt x="29703" y="5509"/>
                  </a:cubicBezTo>
                  <a:cubicBezTo>
                    <a:pt x="29599" y="5387"/>
                    <a:pt x="29477" y="5265"/>
                    <a:pt x="29355" y="5160"/>
                  </a:cubicBezTo>
                  <a:cubicBezTo>
                    <a:pt x="29302" y="5090"/>
                    <a:pt x="29233" y="5021"/>
                    <a:pt x="29163" y="4968"/>
                  </a:cubicBezTo>
                  <a:cubicBezTo>
                    <a:pt x="28710" y="4532"/>
                    <a:pt x="28221" y="4132"/>
                    <a:pt x="27733" y="3748"/>
                  </a:cubicBezTo>
                  <a:cubicBezTo>
                    <a:pt x="27489" y="3556"/>
                    <a:pt x="27263" y="3365"/>
                    <a:pt x="27019" y="3190"/>
                  </a:cubicBezTo>
                  <a:lnTo>
                    <a:pt x="26810" y="3033"/>
                  </a:lnTo>
                  <a:cubicBezTo>
                    <a:pt x="26513" y="2807"/>
                    <a:pt x="26217" y="2615"/>
                    <a:pt x="25903" y="2406"/>
                  </a:cubicBezTo>
                  <a:lnTo>
                    <a:pt x="25589" y="2214"/>
                  </a:lnTo>
                  <a:cubicBezTo>
                    <a:pt x="25206" y="1988"/>
                    <a:pt x="24822" y="1778"/>
                    <a:pt x="24404" y="1569"/>
                  </a:cubicBezTo>
                  <a:cubicBezTo>
                    <a:pt x="24090" y="1412"/>
                    <a:pt x="23742" y="1255"/>
                    <a:pt x="23410" y="1133"/>
                  </a:cubicBezTo>
                  <a:lnTo>
                    <a:pt x="23288" y="1081"/>
                  </a:lnTo>
                  <a:lnTo>
                    <a:pt x="23254" y="1064"/>
                  </a:lnTo>
                  <a:cubicBezTo>
                    <a:pt x="22783" y="889"/>
                    <a:pt x="22312" y="733"/>
                    <a:pt x="21824" y="610"/>
                  </a:cubicBezTo>
                  <a:cubicBezTo>
                    <a:pt x="20866" y="349"/>
                    <a:pt x="19907" y="175"/>
                    <a:pt x="18913" y="70"/>
                  </a:cubicBezTo>
                  <a:cubicBezTo>
                    <a:pt x="18443" y="35"/>
                    <a:pt x="17955" y="18"/>
                    <a:pt x="17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6462357" y="4208608"/>
              <a:ext cx="1275236" cy="783956"/>
            </a:xfrm>
            <a:custGeom>
              <a:avLst/>
              <a:gdLst/>
              <a:ahLst/>
              <a:cxnLst/>
              <a:rect l="l" t="t" r="r" b="b"/>
              <a:pathLst>
                <a:path w="33550" h="20625" extrusionOk="0">
                  <a:moveTo>
                    <a:pt x="17471" y="0"/>
                  </a:moveTo>
                  <a:cubicBezTo>
                    <a:pt x="14857" y="0"/>
                    <a:pt x="12266" y="559"/>
                    <a:pt x="9867" y="1658"/>
                  </a:cubicBezTo>
                  <a:cubicBezTo>
                    <a:pt x="8193" y="2442"/>
                    <a:pt x="6799" y="3575"/>
                    <a:pt x="5509" y="4900"/>
                  </a:cubicBezTo>
                  <a:cubicBezTo>
                    <a:pt x="4289" y="6172"/>
                    <a:pt x="3016" y="7462"/>
                    <a:pt x="2197" y="9049"/>
                  </a:cubicBezTo>
                  <a:cubicBezTo>
                    <a:pt x="1430" y="10548"/>
                    <a:pt x="1012" y="12186"/>
                    <a:pt x="698" y="13825"/>
                  </a:cubicBezTo>
                  <a:cubicBezTo>
                    <a:pt x="349" y="15620"/>
                    <a:pt x="1" y="17485"/>
                    <a:pt x="297" y="19298"/>
                  </a:cubicBezTo>
                  <a:cubicBezTo>
                    <a:pt x="367" y="19699"/>
                    <a:pt x="471" y="20065"/>
                    <a:pt x="611" y="20431"/>
                  </a:cubicBezTo>
                  <a:cubicBezTo>
                    <a:pt x="546" y="20513"/>
                    <a:pt x="602" y="20625"/>
                    <a:pt x="695" y="20625"/>
                  </a:cubicBezTo>
                  <a:cubicBezTo>
                    <a:pt x="702" y="20625"/>
                    <a:pt x="709" y="20624"/>
                    <a:pt x="715" y="20623"/>
                  </a:cubicBezTo>
                  <a:cubicBezTo>
                    <a:pt x="2092" y="20239"/>
                    <a:pt x="3522" y="19943"/>
                    <a:pt x="4934" y="19647"/>
                  </a:cubicBezTo>
                  <a:lnTo>
                    <a:pt x="5126" y="19612"/>
                  </a:lnTo>
                  <a:cubicBezTo>
                    <a:pt x="5753" y="19472"/>
                    <a:pt x="6381" y="19350"/>
                    <a:pt x="7008" y="19211"/>
                  </a:cubicBezTo>
                  <a:cubicBezTo>
                    <a:pt x="9135" y="18775"/>
                    <a:pt x="11261" y="18322"/>
                    <a:pt x="13370" y="17886"/>
                  </a:cubicBezTo>
                  <a:cubicBezTo>
                    <a:pt x="17641" y="16997"/>
                    <a:pt x="21894" y="16073"/>
                    <a:pt x="26148" y="15150"/>
                  </a:cubicBezTo>
                  <a:lnTo>
                    <a:pt x="29372" y="14452"/>
                  </a:lnTo>
                  <a:cubicBezTo>
                    <a:pt x="29459" y="14435"/>
                    <a:pt x="29547" y="14417"/>
                    <a:pt x="29634" y="14400"/>
                  </a:cubicBezTo>
                  <a:cubicBezTo>
                    <a:pt x="30837" y="14139"/>
                    <a:pt x="32022" y="13877"/>
                    <a:pt x="33207" y="13616"/>
                  </a:cubicBezTo>
                  <a:cubicBezTo>
                    <a:pt x="33229" y="13622"/>
                    <a:pt x="33251" y="13624"/>
                    <a:pt x="33271" y="13624"/>
                  </a:cubicBezTo>
                  <a:cubicBezTo>
                    <a:pt x="33432" y="13624"/>
                    <a:pt x="33550" y="13456"/>
                    <a:pt x="33504" y="13302"/>
                  </a:cubicBezTo>
                  <a:cubicBezTo>
                    <a:pt x="33137" y="12361"/>
                    <a:pt x="32771" y="11384"/>
                    <a:pt x="32405" y="10478"/>
                  </a:cubicBezTo>
                  <a:cubicBezTo>
                    <a:pt x="32039" y="9572"/>
                    <a:pt x="31708" y="8648"/>
                    <a:pt x="31325" y="7741"/>
                  </a:cubicBezTo>
                  <a:cubicBezTo>
                    <a:pt x="30959" y="6922"/>
                    <a:pt x="30471" y="6155"/>
                    <a:pt x="29878" y="5493"/>
                  </a:cubicBezTo>
                  <a:cubicBezTo>
                    <a:pt x="29268" y="4865"/>
                    <a:pt x="28605" y="4273"/>
                    <a:pt x="27908" y="3732"/>
                  </a:cubicBezTo>
                  <a:cubicBezTo>
                    <a:pt x="26618" y="2651"/>
                    <a:pt x="25154" y="1762"/>
                    <a:pt x="23585" y="1117"/>
                  </a:cubicBezTo>
                  <a:cubicBezTo>
                    <a:pt x="22138" y="560"/>
                    <a:pt x="20622" y="211"/>
                    <a:pt x="19088" y="72"/>
                  </a:cubicBezTo>
                  <a:cubicBezTo>
                    <a:pt x="18549" y="24"/>
                    <a:pt x="18009" y="0"/>
                    <a:pt x="17471" y="0"/>
                  </a:cubicBez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6470301" y="4208646"/>
              <a:ext cx="1257599" cy="755373"/>
            </a:xfrm>
            <a:custGeom>
              <a:avLst/>
              <a:gdLst/>
              <a:ahLst/>
              <a:cxnLst/>
              <a:rect l="l" t="t" r="r" b="b"/>
              <a:pathLst>
                <a:path w="33086" h="19873" extrusionOk="0">
                  <a:moveTo>
                    <a:pt x="15898" y="53"/>
                  </a:moveTo>
                  <a:cubicBezTo>
                    <a:pt x="15811" y="53"/>
                    <a:pt x="15706" y="71"/>
                    <a:pt x="15619" y="71"/>
                  </a:cubicBezTo>
                  <a:lnTo>
                    <a:pt x="15619" y="175"/>
                  </a:lnTo>
                  <a:lnTo>
                    <a:pt x="15619" y="297"/>
                  </a:lnTo>
                  <a:lnTo>
                    <a:pt x="15619" y="437"/>
                  </a:lnTo>
                  <a:cubicBezTo>
                    <a:pt x="15602" y="472"/>
                    <a:pt x="15602" y="489"/>
                    <a:pt x="15619" y="524"/>
                  </a:cubicBezTo>
                  <a:cubicBezTo>
                    <a:pt x="15619" y="541"/>
                    <a:pt x="15619" y="576"/>
                    <a:pt x="15637" y="594"/>
                  </a:cubicBezTo>
                  <a:cubicBezTo>
                    <a:pt x="15637" y="628"/>
                    <a:pt x="15672" y="663"/>
                    <a:pt x="15724" y="663"/>
                  </a:cubicBezTo>
                  <a:lnTo>
                    <a:pt x="15741" y="663"/>
                  </a:lnTo>
                  <a:cubicBezTo>
                    <a:pt x="15776" y="663"/>
                    <a:pt x="15811" y="646"/>
                    <a:pt x="15828" y="611"/>
                  </a:cubicBezTo>
                  <a:lnTo>
                    <a:pt x="15863" y="541"/>
                  </a:lnTo>
                  <a:cubicBezTo>
                    <a:pt x="15863" y="506"/>
                    <a:pt x="15863" y="489"/>
                    <a:pt x="15881" y="454"/>
                  </a:cubicBezTo>
                  <a:cubicBezTo>
                    <a:pt x="15881" y="419"/>
                    <a:pt x="15881" y="367"/>
                    <a:pt x="15881" y="315"/>
                  </a:cubicBezTo>
                  <a:cubicBezTo>
                    <a:pt x="15898" y="280"/>
                    <a:pt x="15898" y="227"/>
                    <a:pt x="15898" y="193"/>
                  </a:cubicBezTo>
                  <a:cubicBezTo>
                    <a:pt x="15916" y="140"/>
                    <a:pt x="15916" y="88"/>
                    <a:pt x="15898" y="53"/>
                  </a:cubicBezTo>
                  <a:close/>
                  <a:moveTo>
                    <a:pt x="18652" y="71"/>
                  </a:moveTo>
                  <a:lnTo>
                    <a:pt x="18652" y="105"/>
                  </a:lnTo>
                  <a:cubicBezTo>
                    <a:pt x="18652" y="123"/>
                    <a:pt x="18652" y="175"/>
                    <a:pt x="18635" y="193"/>
                  </a:cubicBezTo>
                  <a:cubicBezTo>
                    <a:pt x="18617" y="227"/>
                    <a:pt x="18635" y="227"/>
                    <a:pt x="18617" y="262"/>
                  </a:cubicBezTo>
                  <a:lnTo>
                    <a:pt x="18617" y="280"/>
                  </a:lnTo>
                  <a:cubicBezTo>
                    <a:pt x="18617" y="349"/>
                    <a:pt x="18600" y="419"/>
                    <a:pt x="18583" y="489"/>
                  </a:cubicBezTo>
                  <a:cubicBezTo>
                    <a:pt x="18565" y="559"/>
                    <a:pt x="18565" y="628"/>
                    <a:pt x="18583" y="681"/>
                  </a:cubicBezTo>
                  <a:lnTo>
                    <a:pt x="18583" y="698"/>
                  </a:lnTo>
                  <a:cubicBezTo>
                    <a:pt x="18583" y="720"/>
                    <a:pt x="18604" y="742"/>
                    <a:pt x="18628" y="742"/>
                  </a:cubicBezTo>
                  <a:cubicBezTo>
                    <a:pt x="18642" y="742"/>
                    <a:pt x="18657" y="735"/>
                    <a:pt x="18670" y="716"/>
                  </a:cubicBezTo>
                  <a:cubicBezTo>
                    <a:pt x="18722" y="681"/>
                    <a:pt x="18774" y="611"/>
                    <a:pt x="18792" y="559"/>
                  </a:cubicBezTo>
                  <a:cubicBezTo>
                    <a:pt x="18827" y="489"/>
                    <a:pt x="18844" y="419"/>
                    <a:pt x="18861" y="349"/>
                  </a:cubicBezTo>
                  <a:cubicBezTo>
                    <a:pt x="18879" y="297"/>
                    <a:pt x="18896" y="227"/>
                    <a:pt x="18914" y="158"/>
                  </a:cubicBezTo>
                  <a:cubicBezTo>
                    <a:pt x="18914" y="123"/>
                    <a:pt x="18914" y="105"/>
                    <a:pt x="18931" y="88"/>
                  </a:cubicBezTo>
                  <a:lnTo>
                    <a:pt x="18879" y="88"/>
                  </a:lnTo>
                  <a:cubicBezTo>
                    <a:pt x="18809" y="88"/>
                    <a:pt x="18722" y="71"/>
                    <a:pt x="18652" y="71"/>
                  </a:cubicBezTo>
                  <a:close/>
                  <a:moveTo>
                    <a:pt x="17101" y="1"/>
                  </a:moveTo>
                  <a:cubicBezTo>
                    <a:pt x="17101" y="53"/>
                    <a:pt x="17101" y="123"/>
                    <a:pt x="17084" y="175"/>
                  </a:cubicBezTo>
                  <a:cubicBezTo>
                    <a:pt x="17084" y="245"/>
                    <a:pt x="17084" y="315"/>
                    <a:pt x="17101" y="384"/>
                  </a:cubicBezTo>
                  <a:cubicBezTo>
                    <a:pt x="17101" y="437"/>
                    <a:pt x="17118" y="489"/>
                    <a:pt x="17118" y="559"/>
                  </a:cubicBezTo>
                  <a:cubicBezTo>
                    <a:pt x="17118" y="576"/>
                    <a:pt x="17136" y="611"/>
                    <a:pt x="17136" y="646"/>
                  </a:cubicBezTo>
                  <a:cubicBezTo>
                    <a:pt x="17153" y="681"/>
                    <a:pt x="17171" y="716"/>
                    <a:pt x="17188" y="733"/>
                  </a:cubicBezTo>
                  <a:lnTo>
                    <a:pt x="17206" y="733"/>
                  </a:lnTo>
                  <a:cubicBezTo>
                    <a:pt x="17206" y="768"/>
                    <a:pt x="17240" y="785"/>
                    <a:pt x="17275" y="785"/>
                  </a:cubicBezTo>
                  <a:cubicBezTo>
                    <a:pt x="17282" y="788"/>
                    <a:pt x="17289" y="789"/>
                    <a:pt x="17296" y="789"/>
                  </a:cubicBezTo>
                  <a:cubicBezTo>
                    <a:pt x="17341" y="789"/>
                    <a:pt x="17382" y="743"/>
                    <a:pt x="17397" y="698"/>
                  </a:cubicBezTo>
                  <a:lnTo>
                    <a:pt x="17397" y="646"/>
                  </a:lnTo>
                  <a:cubicBezTo>
                    <a:pt x="17397" y="646"/>
                    <a:pt x="17397" y="628"/>
                    <a:pt x="17397" y="611"/>
                  </a:cubicBezTo>
                  <a:lnTo>
                    <a:pt x="17397" y="524"/>
                  </a:lnTo>
                  <a:cubicBezTo>
                    <a:pt x="17397" y="472"/>
                    <a:pt x="17397" y="419"/>
                    <a:pt x="17397" y="349"/>
                  </a:cubicBezTo>
                  <a:cubicBezTo>
                    <a:pt x="17397" y="245"/>
                    <a:pt x="17415" y="123"/>
                    <a:pt x="17432" y="18"/>
                  </a:cubicBezTo>
                  <a:lnTo>
                    <a:pt x="17432" y="1"/>
                  </a:lnTo>
                  <a:close/>
                  <a:moveTo>
                    <a:pt x="21511" y="524"/>
                  </a:moveTo>
                  <a:cubicBezTo>
                    <a:pt x="21494" y="594"/>
                    <a:pt x="21459" y="663"/>
                    <a:pt x="21441" y="733"/>
                  </a:cubicBezTo>
                  <a:cubicBezTo>
                    <a:pt x="21424" y="803"/>
                    <a:pt x="21406" y="838"/>
                    <a:pt x="21389" y="890"/>
                  </a:cubicBezTo>
                  <a:cubicBezTo>
                    <a:pt x="21372" y="960"/>
                    <a:pt x="21354" y="1029"/>
                    <a:pt x="21354" y="1099"/>
                  </a:cubicBezTo>
                  <a:cubicBezTo>
                    <a:pt x="21354" y="1134"/>
                    <a:pt x="21372" y="1186"/>
                    <a:pt x="21424" y="1186"/>
                  </a:cubicBezTo>
                  <a:cubicBezTo>
                    <a:pt x="21433" y="1191"/>
                    <a:pt x="21444" y="1193"/>
                    <a:pt x="21455" y="1193"/>
                  </a:cubicBezTo>
                  <a:cubicBezTo>
                    <a:pt x="21484" y="1193"/>
                    <a:pt x="21516" y="1177"/>
                    <a:pt x="21528" y="1151"/>
                  </a:cubicBezTo>
                  <a:cubicBezTo>
                    <a:pt x="21633" y="977"/>
                    <a:pt x="21720" y="785"/>
                    <a:pt x="21790" y="594"/>
                  </a:cubicBezTo>
                  <a:lnTo>
                    <a:pt x="21511" y="524"/>
                  </a:lnTo>
                  <a:close/>
                  <a:moveTo>
                    <a:pt x="12360" y="681"/>
                  </a:moveTo>
                  <a:lnTo>
                    <a:pt x="12046" y="768"/>
                  </a:lnTo>
                  <a:lnTo>
                    <a:pt x="12046" y="803"/>
                  </a:lnTo>
                  <a:cubicBezTo>
                    <a:pt x="12081" y="855"/>
                    <a:pt x="12098" y="907"/>
                    <a:pt x="12098" y="960"/>
                  </a:cubicBezTo>
                  <a:cubicBezTo>
                    <a:pt x="12116" y="1012"/>
                    <a:pt x="12133" y="1082"/>
                    <a:pt x="12133" y="1134"/>
                  </a:cubicBezTo>
                  <a:cubicBezTo>
                    <a:pt x="12150" y="1186"/>
                    <a:pt x="12150" y="1186"/>
                    <a:pt x="12168" y="1204"/>
                  </a:cubicBezTo>
                  <a:cubicBezTo>
                    <a:pt x="12168" y="1221"/>
                    <a:pt x="12168" y="1238"/>
                    <a:pt x="12185" y="1256"/>
                  </a:cubicBezTo>
                  <a:cubicBezTo>
                    <a:pt x="12203" y="1291"/>
                    <a:pt x="12203" y="1308"/>
                    <a:pt x="12220" y="1326"/>
                  </a:cubicBezTo>
                  <a:cubicBezTo>
                    <a:pt x="12246" y="1345"/>
                    <a:pt x="12277" y="1355"/>
                    <a:pt x="12307" y="1355"/>
                  </a:cubicBezTo>
                  <a:cubicBezTo>
                    <a:pt x="12356" y="1355"/>
                    <a:pt x="12401" y="1328"/>
                    <a:pt x="12412" y="1273"/>
                  </a:cubicBezTo>
                  <a:cubicBezTo>
                    <a:pt x="12429" y="1256"/>
                    <a:pt x="12429" y="1238"/>
                    <a:pt x="12429" y="1221"/>
                  </a:cubicBezTo>
                  <a:cubicBezTo>
                    <a:pt x="12429" y="1204"/>
                    <a:pt x="12429" y="1169"/>
                    <a:pt x="12429" y="1151"/>
                  </a:cubicBezTo>
                  <a:cubicBezTo>
                    <a:pt x="12429" y="1116"/>
                    <a:pt x="12429" y="1099"/>
                    <a:pt x="12412" y="1064"/>
                  </a:cubicBezTo>
                  <a:cubicBezTo>
                    <a:pt x="12412" y="1047"/>
                    <a:pt x="12395" y="960"/>
                    <a:pt x="12395" y="907"/>
                  </a:cubicBezTo>
                  <a:lnTo>
                    <a:pt x="12360" y="733"/>
                  </a:lnTo>
                  <a:lnTo>
                    <a:pt x="12360" y="681"/>
                  </a:lnTo>
                  <a:close/>
                  <a:moveTo>
                    <a:pt x="10808" y="1204"/>
                  </a:moveTo>
                  <a:cubicBezTo>
                    <a:pt x="10704" y="1238"/>
                    <a:pt x="10617" y="1273"/>
                    <a:pt x="10512" y="1308"/>
                  </a:cubicBezTo>
                  <a:cubicBezTo>
                    <a:pt x="10512" y="1326"/>
                    <a:pt x="10529" y="1326"/>
                    <a:pt x="10529" y="1343"/>
                  </a:cubicBezTo>
                  <a:cubicBezTo>
                    <a:pt x="10529" y="1361"/>
                    <a:pt x="10547" y="1378"/>
                    <a:pt x="10547" y="1395"/>
                  </a:cubicBezTo>
                  <a:cubicBezTo>
                    <a:pt x="10547" y="1395"/>
                    <a:pt x="10566" y="1425"/>
                    <a:pt x="10562" y="1425"/>
                  </a:cubicBezTo>
                  <a:cubicBezTo>
                    <a:pt x="10560" y="1425"/>
                    <a:pt x="10556" y="1422"/>
                    <a:pt x="10547" y="1413"/>
                  </a:cubicBezTo>
                  <a:lnTo>
                    <a:pt x="10547" y="1413"/>
                  </a:lnTo>
                  <a:cubicBezTo>
                    <a:pt x="10547" y="1430"/>
                    <a:pt x="10564" y="1448"/>
                    <a:pt x="10564" y="1448"/>
                  </a:cubicBezTo>
                  <a:cubicBezTo>
                    <a:pt x="10582" y="1500"/>
                    <a:pt x="10582" y="1552"/>
                    <a:pt x="10599" y="1605"/>
                  </a:cubicBezTo>
                  <a:cubicBezTo>
                    <a:pt x="10599" y="1622"/>
                    <a:pt x="10617" y="1639"/>
                    <a:pt x="10634" y="1657"/>
                  </a:cubicBezTo>
                  <a:cubicBezTo>
                    <a:pt x="10634" y="1657"/>
                    <a:pt x="10634" y="1674"/>
                    <a:pt x="10634" y="1674"/>
                  </a:cubicBezTo>
                  <a:cubicBezTo>
                    <a:pt x="10634" y="1692"/>
                    <a:pt x="10634" y="1709"/>
                    <a:pt x="10634" y="1709"/>
                  </a:cubicBezTo>
                  <a:cubicBezTo>
                    <a:pt x="10634" y="1744"/>
                    <a:pt x="10651" y="1761"/>
                    <a:pt x="10686" y="1779"/>
                  </a:cubicBezTo>
                  <a:cubicBezTo>
                    <a:pt x="10686" y="1796"/>
                    <a:pt x="10699" y="1805"/>
                    <a:pt x="10712" y="1805"/>
                  </a:cubicBezTo>
                  <a:cubicBezTo>
                    <a:pt x="10725" y="1805"/>
                    <a:pt x="10739" y="1796"/>
                    <a:pt x="10739" y="1779"/>
                  </a:cubicBezTo>
                  <a:cubicBezTo>
                    <a:pt x="10773" y="1779"/>
                    <a:pt x="10791" y="1744"/>
                    <a:pt x="10808" y="1709"/>
                  </a:cubicBezTo>
                  <a:cubicBezTo>
                    <a:pt x="10826" y="1709"/>
                    <a:pt x="10826" y="1709"/>
                    <a:pt x="10843" y="1692"/>
                  </a:cubicBezTo>
                  <a:cubicBezTo>
                    <a:pt x="10861" y="1657"/>
                    <a:pt x="10861" y="1622"/>
                    <a:pt x="10878" y="1587"/>
                  </a:cubicBezTo>
                  <a:cubicBezTo>
                    <a:pt x="10878" y="1517"/>
                    <a:pt x="10878" y="1465"/>
                    <a:pt x="10861" y="1395"/>
                  </a:cubicBezTo>
                  <a:cubicBezTo>
                    <a:pt x="10843" y="1326"/>
                    <a:pt x="10826" y="1273"/>
                    <a:pt x="10808" y="1204"/>
                  </a:cubicBezTo>
                  <a:close/>
                  <a:moveTo>
                    <a:pt x="23132" y="1029"/>
                  </a:moveTo>
                  <a:cubicBezTo>
                    <a:pt x="23097" y="1029"/>
                    <a:pt x="23062" y="1047"/>
                    <a:pt x="23028" y="1082"/>
                  </a:cubicBezTo>
                  <a:cubicBezTo>
                    <a:pt x="23010" y="1116"/>
                    <a:pt x="22993" y="1151"/>
                    <a:pt x="22975" y="1186"/>
                  </a:cubicBezTo>
                  <a:cubicBezTo>
                    <a:pt x="22940" y="1273"/>
                    <a:pt x="22906" y="1361"/>
                    <a:pt x="22871" y="1448"/>
                  </a:cubicBezTo>
                  <a:cubicBezTo>
                    <a:pt x="22853" y="1500"/>
                    <a:pt x="22853" y="1552"/>
                    <a:pt x="22836" y="1605"/>
                  </a:cubicBezTo>
                  <a:cubicBezTo>
                    <a:pt x="22818" y="1622"/>
                    <a:pt x="22818" y="1657"/>
                    <a:pt x="22818" y="1692"/>
                  </a:cubicBezTo>
                  <a:cubicBezTo>
                    <a:pt x="22801" y="1727"/>
                    <a:pt x="22801" y="1761"/>
                    <a:pt x="22836" y="1779"/>
                  </a:cubicBezTo>
                  <a:cubicBezTo>
                    <a:pt x="22836" y="1814"/>
                    <a:pt x="22871" y="1831"/>
                    <a:pt x="22888" y="1831"/>
                  </a:cubicBezTo>
                  <a:lnTo>
                    <a:pt x="22906" y="1831"/>
                  </a:lnTo>
                  <a:cubicBezTo>
                    <a:pt x="22940" y="1831"/>
                    <a:pt x="22993" y="1814"/>
                    <a:pt x="23028" y="1779"/>
                  </a:cubicBezTo>
                  <a:cubicBezTo>
                    <a:pt x="23045" y="1744"/>
                    <a:pt x="23045" y="1727"/>
                    <a:pt x="23062" y="1709"/>
                  </a:cubicBezTo>
                  <a:cubicBezTo>
                    <a:pt x="23080" y="1692"/>
                    <a:pt x="23115" y="1622"/>
                    <a:pt x="23132" y="1587"/>
                  </a:cubicBezTo>
                  <a:cubicBezTo>
                    <a:pt x="23184" y="1483"/>
                    <a:pt x="23219" y="1395"/>
                    <a:pt x="23272" y="1308"/>
                  </a:cubicBezTo>
                  <a:cubicBezTo>
                    <a:pt x="23272" y="1273"/>
                    <a:pt x="23289" y="1256"/>
                    <a:pt x="23289" y="1238"/>
                  </a:cubicBezTo>
                  <a:cubicBezTo>
                    <a:pt x="23306" y="1204"/>
                    <a:pt x="23306" y="1169"/>
                    <a:pt x="23289" y="1134"/>
                  </a:cubicBezTo>
                  <a:cubicBezTo>
                    <a:pt x="23289" y="1116"/>
                    <a:pt x="23272" y="1099"/>
                    <a:pt x="23254" y="1082"/>
                  </a:cubicBezTo>
                  <a:lnTo>
                    <a:pt x="23132" y="1029"/>
                  </a:lnTo>
                  <a:close/>
                  <a:moveTo>
                    <a:pt x="14155" y="262"/>
                  </a:moveTo>
                  <a:cubicBezTo>
                    <a:pt x="14033" y="280"/>
                    <a:pt x="13928" y="315"/>
                    <a:pt x="13824" y="332"/>
                  </a:cubicBezTo>
                  <a:cubicBezTo>
                    <a:pt x="13841" y="611"/>
                    <a:pt x="13894" y="872"/>
                    <a:pt x="13946" y="1134"/>
                  </a:cubicBezTo>
                  <a:cubicBezTo>
                    <a:pt x="13981" y="1273"/>
                    <a:pt x="14016" y="1413"/>
                    <a:pt x="14050" y="1552"/>
                  </a:cubicBezTo>
                  <a:cubicBezTo>
                    <a:pt x="14068" y="1692"/>
                    <a:pt x="14120" y="1831"/>
                    <a:pt x="14190" y="1953"/>
                  </a:cubicBezTo>
                  <a:cubicBezTo>
                    <a:pt x="14206" y="1974"/>
                    <a:pt x="14225" y="1983"/>
                    <a:pt x="14244" y="1983"/>
                  </a:cubicBezTo>
                  <a:cubicBezTo>
                    <a:pt x="14288" y="1983"/>
                    <a:pt x="14335" y="1937"/>
                    <a:pt x="14347" y="1901"/>
                  </a:cubicBezTo>
                  <a:cubicBezTo>
                    <a:pt x="14347" y="1761"/>
                    <a:pt x="14329" y="1622"/>
                    <a:pt x="14295" y="1483"/>
                  </a:cubicBezTo>
                  <a:cubicBezTo>
                    <a:pt x="14277" y="1343"/>
                    <a:pt x="14260" y="1221"/>
                    <a:pt x="14242" y="1082"/>
                  </a:cubicBezTo>
                  <a:cubicBezTo>
                    <a:pt x="14207" y="803"/>
                    <a:pt x="14190" y="541"/>
                    <a:pt x="14155" y="262"/>
                  </a:cubicBezTo>
                  <a:close/>
                  <a:moveTo>
                    <a:pt x="20256" y="262"/>
                  </a:moveTo>
                  <a:cubicBezTo>
                    <a:pt x="20204" y="559"/>
                    <a:pt x="20134" y="855"/>
                    <a:pt x="20082" y="1151"/>
                  </a:cubicBezTo>
                  <a:cubicBezTo>
                    <a:pt x="20047" y="1308"/>
                    <a:pt x="20029" y="1448"/>
                    <a:pt x="19995" y="1605"/>
                  </a:cubicBezTo>
                  <a:cubicBezTo>
                    <a:pt x="19995" y="1692"/>
                    <a:pt x="19977" y="1761"/>
                    <a:pt x="19977" y="1849"/>
                  </a:cubicBezTo>
                  <a:cubicBezTo>
                    <a:pt x="19960" y="1918"/>
                    <a:pt x="19960" y="2005"/>
                    <a:pt x="19977" y="2093"/>
                  </a:cubicBezTo>
                  <a:cubicBezTo>
                    <a:pt x="19977" y="2117"/>
                    <a:pt x="20011" y="2150"/>
                    <a:pt x="20049" y="2150"/>
                  </a:cubicBezTo>
                  <a:cubicBezTo>
                    <a:pt x="20066" y="2150"/>
                    <a:pt x="20083" y="2143"/>
                    <a:pt x="20099" y="2127"/>
                  </a:cubicBezTo>
                  <a:cubicBezTo>
                    <a:pt x="20186" y="2005"/>
                    <a:pt x="20239" y="1866"/>
                    <a:pt x="20273" y="1709"/>
                  </a:cubicBezTo>
                  <a:cubicBezTo>
                    <a:pt x="20326" y="1552"/>
                    <a:pt x="20361" y="1395"/>
                    <a:pt x="20395" y="1238"/>
                  </a:cubicBezTo>
                  <a:cubicBezTo>
                    <a:pt x="20483" y="942"/>
                    <a:pt x="20552" y="628"/>
                    <a:pt x="20622" y="315"/>
                  </a:cubicBezTo>
                  <a:cubicBezTo>
                    <a:pt x="20500" y="297"/>
                    <a:pt x="20378" y="280"/>
                    <a:pt x="20256" y="262"/>
                  </a:cubicBezTo>
                  <a:close/>
                  <a:moveTo>
                    <a:pt x="24352" y="1570"/>
                  </a:moveTo>
                  <a:lnTo>
                    <a:pt x="24335" y="1605"/>
                  </a:lnTo>
                  <a:cubicBezTo>
                    <a:pt x="24283" y="1657"/>
                    <a:pt x="24230" y="1727"/>
                    <a:pt x="24195" y="1779"/>
                  </a:cubicBezTo>
                  <a:cubicBezTo>
                    <a:pt x="24108" y="1901"/>
                    <a:pt x="24039" y="2023"/>
                    <a:pt x="23986" y="2162"/>
                  </a:cubicBezTo>
                  <a:cubicBezTo>
                    <a:pt x="23975" y="2218"/>
                    <a:pt x="24020" y="2252"/>
                    <a:pt x="24068" y="2252"/>
                  </a:cubicBezTo>
                  <a:cubicBezTo>
                    <a:pt x="24095" y="2252"/>
                    <a:pt x="24124" y="2240"/>
                    <a:pt x="24143" y="2215"/>
                  </a:cubicBezTo>
                  <a:cubicBezTo>
                    <a:pt x="24178" y="2162"/>
                    <a:pt x="24213" y="2110"/>
                    <a:pt x="24248" y="2058"/>
                  </a:cubicBezTo>
                  <a:cubicBezTo>
                    <a:pt x="24283" y="2005"/>
                    <a:pt x="24283" y="2005"/>
                    <a:pt x="24317" y="1971"/>
                  </a:cubicBezTo>
                  <a:lnTo>
                    <a:pt x="24335" y="1936"/>
                  </a:lnTo>
                  <a:lnTo>
                    <a:pt x="24352" y="1918"/>
                  </a:lnTo>
                  <a:cubicBezTo>
                    <a:pt x="24405" y="1866"/>
                    <a:pt x="24457" y="1831"/>
                    <a:pt x="24492" y="1779"/>
                  </a:cubicBezTo>
                  <a:cubicBezTo>
                    <a:pt x="24527" y="1744"/>
                    <a:pt x="24562" y="1727"/>
                    <a:pt x="24596" y="1692"/>
                  </a:cubicBezTo>
                  <a:lnTo>
                    <a:pt x="24352" y="1570"/>
                  </a:lnTo>
                  <a:close/>
                  <a:moveTo>
                    <a:pt x="9048" y="1971"/>
                  </a:moveTo>
                  <a:cubicBezTo>
                    <a:pt x="8961" y="2023"/>
                    <a:pt x="8891" y="2075"/>
                    <a:pt x="8804" y="2127"/>
                  </a:cubicBezTo>
                  <a:lnTo>
                    <a:pt x="8821" y="2162"/>
                  </a:lnTo>
                  <a:cubicBezTo>
                    <a:pt x="8821" y="2215"/>
                    <a:pt x="8856" y="2249"/>
                    <a:pt x="8891" y="2302"/>
                  </a:cubicBezTo>
                  <a:cubicBezTo>
                    <a:pt x="8908" y="2354"/>
                    <a:pt x="8926" y="2406"/>
                    <a:pt x="8961" y="2459"/>
                  </a:cubicBezTo>
                  <a:cubicBezTo>
                    <a:pt x="8978" y="2494"/>
                    <a:pt x="8978" y="2494"/>
                    <a:pt x="8995" y="2528"/>
                  </a:cubicBezTo>
                  <a:cubicBezTo>
                    <a:pt x="9013" y="2546"/>
                    <a:pt x="9030" y="2581"/>
                    <a:pt x="9048" y="2598"/>
                  </a:cubicBezTo>
                  <a:cubicBezTo>
                    <a:pt x="9073" y="2624"/>
                    <a:pt x="9108" y="2640"/>
                    <a:pt x="9139" y="2640"/>
                  </a:cubicBezTo>
                  <a:cubicBezTo>
                    <a:pt x="9150" y="2640"/>
                    <a:pt x="9160" y="2638"/>
                    <a:pt x="9170" y="2633"/>
                  </a:cubicBezTo>
                  <a:cubicBezTo>
                    <a:pt x="9205" y="2598"/>
                    <a:pt x="9222" y="2563"/>
                    <a:pt x="9222" y="2528"/>
                  </a:cubicBezTo>
                  <a:cubicBezTo>
                    <a:pt x="9222" y="2494"/>
                    <a:pt x="9222" y="2459"/>
                    <a:pt x="9222" y="2441"/>
                  </a:cubicBezTo>
                  <a:lnTo>
                    <a:pt x="9187" y="2372"/>
                  </a:lnTo>
                  <a:lnTo>
                    <a:pt x="9135" y="2215"/>
                  </a:lnTo>
                  <a:cubicBezTo>
                    <a:pt x="9117" y="2162"/>
                    <a:pt x="9100" y="2093"/>
                    <a:pt x="9065" y="2040"/>
                  </a:cubicBezTo>
                  <a:cubicBezTo>
                    <a:pt x="9065" y="2023"/>
                    <a:pt x="9065" y="2005"/>
                    <a:pt x="9048" y="1971"/>
                  </a:cubicBezTo>
                  <a:close/>
                  <a:moveTo>
                    <a:pt x="26775" y="3016"/>
                  </a:moveTo>
                  <a:cubicBezTo>
                    <a:pt x="26758" y="3016"/>
                    <a:pt x="26758" y="3034"/>
                    <a:pt x="26740" y="3034"/>
                  </a:cubicBezTo>
                  <a:cubicBezTo>
                    <a:pt x="26653" y="3121"/>
                    <a:pt x="26584" y="3226"/>
                    <a:pt x="26531" y="3330"/>
                  </a:cubicBezTo>
                  <a:cubicBezTo>
                    <a:pt x="26496" y="3383"/>
                    <a:pt x="26462" y="3435"/>
                    <a:pt x="26427" y="3470"/>
                  </a:cubicBezTo>
                  <a:lnTo>
                    <a:pt x="26392" y="3539"/>
                  </a:lnTo>
                  <a:lnTo>
                    <a:pt x="26374" y="3574"/>
                  </a:lnTo>
                  <a:cubicBezTo>
                    <a:pt x="26357" y="3592"/>
                    <a:pt x="26357" y="3609"/>
                    <a:pt x="26357" y="3627"/>
                  </a:cubicBezTo>
                  <a:lnTo>
                    <a:pt x="26357" y="3644"/>
                  </a:lnTo>
                  <a:cubicBezTo>
                    <a:pt x="26339" y="3679"/>
                    <a:pt x="26357" y="3714"/>
                    <a:pt x="26392" y="3749"/>
                  </a:cubicBezTo>
                  <a:cubicBezTo>
                    <a:pt x="26404" y="3761"/>
                    <a:pt x="26434" y="3773"/>
                    <a:pt x="26463" y="3773"/>
                  </a:cubicBezTo>
                  <a:cubicBezTo>
                    <a:pt x="26474" y="3773"/>
                    <a:pt x="26486" y="3771"/>
                    <a:pt x="26496" y="3766"/>
                  </a:cubicBezTo>
                  <a:lnTo>
                    <a:pt x="26514" y="3766"/>
                  </a:lnTo>
                  <a:cubicBezTo>
                    <a:pt x="26531" y="3766"/>
                    <a:pt x="26549" y="3749"/>
                    <a:pt x="26566" y="3749"/>
                  </a:cubicBezTo>
                  <a:cubicBezTo>
                    <a:pt x="26566" y="3731"/>
                    <a:pt x="26584" y="3731"/>
                    <a:pt x="26601" y="3714"/>
                  </a:cubicBezTo>
                  <a:lnTo>
                    <a:pt x="26653" y="3644"/>
                  </a:lnTo>
                  <a:cubicBezTo>
                    <a:pt x="26688" y="3609"/>
                    <a:pt x="26740" y="3557"/>
                    <a:pt x="26775" y="3505"/>
                  </a:cubicBezTo>
                  <a:lnTo>
                    <a:pt x="26880" y="3365"/>
                  </a:lnTo>
                  <a:lnTo>
                    <a:pt x="26932" y="3295"/>
                  </a:lnTo>
                  <a:cubicBezTo>
                    <a:pt x="26950" y="3278"/>
                    <a:pt x="26950" y="3243"/>
                    <a:pt x="26967" y="3226"/>
                  </a:cubicBezTo>
                  <a:cubicBezTo>
                    <a:pt x="26967" y="3208"/>
                    <a:pt x="26984" y="3191"/>
                    <a:pt x="26984" y="3173"/>
                  </a:cubicBezTo>
                  <a:lnTo>
                    <a:pt x="26775" y="3016"/>
                  </a:lnTo>
                  <a:close/>
                  <a:moveTo>
                    <a:pt x="25555" y="2215"/>
                  </a:moveTo>
                  <a:cubicBezTo>
                    <a:pt x="25381" y="2441"/>
                    <a:pt x="25206" y="2668"/>
                    <a:pt x="25050" y="2912"/>
                  </a:cubicBezTo>
                  <a:cubicBezTo>
                    <a:pt x="24962" y="3034"/>
                    <a:pt x="24910" y="3173"/>
                    <a:pt x="24840" y="3313"/>
                  </a:cubicBezTo>
                  <a:cubicBezTo>
                    <a:pt x="24753" y="3435"/>
                    <a:pt x="24684" y="3592"/>
                    <a:pt x="24649" y="3731"/>
                  </a:cubicBezTo>
                  <a:lnTo>
                    <a:pt x="24649" y="3749"/>
                  </a:lnTo>
                  <a:cubicBezTo>
                    <a:pt x="24614" y="3842"/>
                    <a:pt x="24695" y="3919"/>
                    <a:pt x="24779" y="3919"/>
                  </a:cubicBezTo>
                  <a:cubicBezTo>
                    <a:pt x="24821" y="3919"/>
                    <a:pt x="24864" y="3900"/>
                    <a:pt x="24893" y="3853"/>
                  </a:cubicBezTo>
                  <a:cubicBezTo>
                    <a:pt x="24980" y="3731"/>
                    <a:pt x="25050" y="3609"/>
                    <a:pt x="25119" y="3487"/>
                  </a:cubicBezTo>
                  <a:cubicBezTo>
                    <a:pt x="25189" y="3348"/>
                    <a:pt x="25276" y="3226"/>
                    <a:pt x="25363" y="3104"/>
                  </a:cubicBezTo>
                  <a:cubicBezTo>
                    <a:pt x="25503" y="2860"/>
                    <a:pt x="25677" y="2633"/>
                    <a:pt x="25869" y="2406"/>
                  </a:cubicBezTo>
                  <a:lnTo>
                    <a:pt x="25555" y="2215"/>
                  </a:lnTo>
                  <a:close/>
                  <a:moveTo>
                    <a:pt x="6311" y="3923"/>
                  </a:moveTo>
                  <a:cubicBezTo>
                    <a:pt x="6224" y="3993"/>
                    <a:pt x="6154" y="4062"/>
                    <a:pt x="6084" y="4115"/>
                  </a:cubicBezTo>
                  <a:cubicBezTo>
                    <a:pt x="6102" y="4149"/>
                    <a:pt x="6137" y="4184"/>
                    <a:pt x="6154" y="4219"/>
                  </a:cubicBezTo>
                  <a:cubicBezTo>
                    <a:pt x="6206" y="4289"/>
                    <a:pt x="6241" y="4359"/>
                    <a:pt x="6294" y="4428"/>
                  </a:cubicBezTo>
                  <a:lnTo>
                    <a:pt x="6346" y="4498"/>
                  </a:lnTo>
                  <a:cubicBezTo>
                    <a:pt x="6363" y="4533"/>
                    <a:pt x="6398" y="4550"/>
                    <a:pt x="6433" y="4568"/>
                  </a:cubicBezTo>
                  <a:lnTo>
                    <a:pt x="6450" y="4568"/>
                  </a:lnTo>
                  <a:cubicBezTo>
                    <a:pt x="6468" y="4577"/>
                    <a:pt x="6490" y="4581"/>
                    <a:pt x="6511" y="4581"/>
                  </a:cubicBezTo>
                  <a:cubicBezTo>
                    <a:pt x="6533" y="4581"/>
                    <a:pt x="6555" y="4577"/>
                    <a:pt x="6572" y="4568"/>
                  </a:cubicBezTo>
                  <a:cubicBezTo>
                    <a:pt x="6590" y="4550"/>
                    <a:pt x="6625" y="4516"/>
                    <a:pt x="6625" y="4481"/>
                  </a:cubicBezTo>
                  <a:lnTo>
                    <a:pt x="6625" y="4428"/>
                  </a:lnTo>
                  <a:cubicBezTo>
                    <a:pt x="6625" y="4394"/>
                    <a:pt x="6625" y="4359"/>
                    <a:pt x="6607" y="4324"/>
                  </a:cubicBezTo>
                  <a:cubicBezTo>
                    <a:pt x="6590" y="4306"/>
                    <a:pt x="6572" y="4272"/>
                    <a:pt x="6555" y="4237"/>
                  </a:cubicBezTo>
                  <a:cubicBezTo>
                    <a:pt x="6520" y="4167"/>
                    <a:pt x="6468" y="4097"/>
                    <a:pt x="6416" y="4045"/>
                  </a:cubicBezTo>
                  <a:cubicBezTo>
                    <a:pt x="6381" y="3993"/>
                    <a:pt x="6346" y="3958"/>
                    <a:pt x="6311" y="3923"/>
                  </a:cubicBezTo>
                  <a:close/>
                  <a:moveTo>
                    <a:pt x="28100" y="4062"/>
                  </a:moveTo>
                  <a:cubicBezTo>
                    <a:pt x="28083" y="4062"/>
                    <a:pt x="28065" y="4080"/>
                    <a:pt x="28048" y="4097"/>
                  </a:cubicBezTo>
                  <a:cubicBezTo>
                    <a:pt x="28030" y="4115"/>
                    <a:pt x="27995" y="4132"/>
                    <a:pt x="27978" y="4149"/>
                  </a:cubicBezTo>
                  <a:cubicBezTo>
                    <a:pt x="27961" y="4167"/>
                    <a:pt x="27943" y="4202"/>
                    <a:pt x="27926" y="4219"/>
                  </a:cubicBezTo>
                  <a:lnTo>
                    <a:pt x="27908" y="4237"/>
                  </a:lnTo>
                  <a:cubicBezTo>
                    <a:pt x="27891" y="4254"/>
                    <a:pt x="27873" y="4272"/>
                    <a:pt x="27856" y="4289"/>
                  </a:cubicBezTo>
                  <a:cubicBezTo>
                    <a:pt x="27821" y="4324"/>
                    <a:pt x="27786" y="4359"/>
                    <a:pt x="27751" y="4394"/>
                  </a:cubicBezTo>
                  <a:lnTo>
                    <a:pt x="27717" y="4411"/>
                  </a:lnTo>
                  <a:lnTo>
                    <a:pt x="27699" y="4411"/>
                  </a:lnTo>
                  <a:cubicBezTo>
                    <a:pt x="27682" y="4428"/>
                    <a:pt x="27664" y="4446"/>
                    <a:pt x="27629" y="4481"/>
                  </a:cubicBezTo>
                  <a:cubicBezTo>
                    <a:pt x="27612" y="4498"/>
                    <a:pt x="27595" y="4533"/>
                    <a:pt x="27612" y="4568"/>
                  </a:cubicBezTo>
                  <a:cubicBezTo>
                    <a:pt x="27629" y="4603"/>
                    <a:pt x="27647" y="4638"/>
                    <a:pt x="27682" y="4638"/>
                  </a:cubicBezTo>
                  <a:lnTo>
                    <a:pt x="27751" y="4638"/>
                  </a:lnTo>
                  <a:cubicBezTo>
                    <a:pt x="27769" y="4638"/>
                    <a:pt x="27786" y="4620"/>
                    <a:pt x="27804" y="4620"/>
                  </a:cubicBezTo>
                  <a:lnTo>
                    <a:pt x="27839" y="4603"/>
                  </a:lnTo>
                  <a:lnTo>
                    <a:pt x="27873" y="4585"/>
                  </a:lnTo>
                  <a:cubicBezTo>
                    <a:pt x="27926" y="4568"/>
                    <a:pt x="27961" y="4533"/>
                    <a:pt x="28013" y="4516"/>
                  </a:cubicBezTo>
                  <a:cubicBezTo>
                    <a:pt x="28048" y="4481"/>
                    <a:pt x="28100" y="4446"/>
                    <a:pt x="28135" y="4411"/>
                  </a:cubicBezTo>
                  <a:lnTo>
                    <a:pt x="28152" y="4411"/>
                  </a:lnTo>
                  <a:cubicBezTo>
                    <a:pt x="28170" y="4376"/>
                    <a:pt x="28187" y="4359"/>
                    <a:pt x="28222" y="4324"/>
                  </a:cubicBezTo>
                  <a:cubicBezTo>
                    <a:pt x="28239" y="4289"/>
                    <a:pt x="28239" y="4254"/>
                    <a:pt x="28257" y="4219"/>
                  </a:cubicBezTo>
                  <a:cubicBezTo>
                    <a:pt x="28257" y="4219"/>
                    <a:pt x="28257" y="4202"/>
                    <a:pt x="28257" y="4184"/>
                  </a:cubicBezTo>
                  <a:lnTo>
                    <a:pt x="28100" y="4062"/>
                  </a:lnTo>
                  <a:close/>
                  <a:moveTo>
                    <a:pt x="7479" y="2964"/>
                  </a:moveTo>
                  <a:lnTo>
                    <a:pt x="7270" y="3121"/>
                  </a:lnTo>
                  <a:cubicBezTo>
                    <a:pt x="7322" y="3208"/>
                    <a:pt x="7392" y="3278"/>
                    <a:pt x="7427" y="3348"/>
                  </a:cubicBezTo>
                  <a:cubicBezTo>
                    <a:pt x="7531" y="3505"/>
                    <a:pt x="7636" y="3661"/>
                    <a:pt x="7740" y="3801"/>
                  </a:cubicBezTo>
                  <a:cubicBezTo>
                    <a:pt x="7845" y="3958"/>
                    <a:pt x="7932" y="4097"/>
                    <a:pt x="8054" y="4254"/>
                  </a:cubicBezTo>
                  <a:cubicBezTo>
                    <a:pt x="8141" y="4411"/>
                    <a:pt x="8246" y="4550"/>
                    <a:pt x="8350" y="4690"/>
                  </a:cubicBezTo>
                  <a:cubicBezTo>
                    <a:pt x="8393" y="4732"/>
                    <a:pt x="8443" y="4751"/>
                    <a:pt x="8492" y="4751"/>
                  </a:cubicBezTo>
                  <a:cubicBezTo>
                    <a:pt x="8622" y="4751"/>
                    <a:pt x="8740" y="4620"/>
                    <a:pt x="8664" y="4481"/>
                  </a:cubicBezTo>
                  <a:cubicBezTo>
                    <a:pt x="8577" y="4306"/>
                    <a:pt x="8472" y="4167"/>
                    <a:pt x="8350" y="4010"/>
                  </a:cubicBezTo>
                  <a:cubicBezTo>
                    <a:pt x="8246" y="3871"/>
                    <a:pt x="8141" y="3714"/>
                    <a:pt x="8019" y="3574"/>
                  </a:cubicBezTo>
                  <a:cubicBezTo>
                    <a:pt x="7897" y="3435"/>
                    <a:pt x="7793" y="3295"/>
                    <a:pt x="7671" y="3173"/>
                  </a:cubicBezTo>
                  <a:cubicBezTo>
                    <a:pt x="7618" y="3104"/>
                    <a:pt x="7549" y="3034"/>
                    <a:pt x="7479" y="2964"/>
                  </a:cubicBezTo>
                  <a:close/>
                  <a:moveTo>
                    <a:pt x="5230" y="5004"/>
                  </a:moveTo>
                  <a:lnTo>
                    <a:pt x="5056" y="5178"/>
                  </a:lnTo>
                  <a:lnTo>
                    <a:pt x="5143" y="5265"/>
                  </a:lnTo>
                  <a:cubicBezTo>
                    <a:pt x="5230" y="5317"/>
                    <a:pt x="5300" y="5370"/>
                    <a:pt x="5405" y="5422"/>
                  </a:cubicBezTo>
                  <a:lnTo>
                    <a:pt x="5509" y="5422"/>
                  </a:lnTo>
                  <a:cubicBezTo>
                    <a:pt x="5527" y="5405"/>
                    <a:pt x="5544" y="5387"/>
                    <a:pt x="5561" y="5352"/>
                  </a:cubicBezTo>
                  <a:cubicBezTo>
                    <a:pt x="5596" y="5300"/>
                    <a:pt x="5561" y="5213"/>
                    <a:pt x="5509" y="5178"/>
                  </a:cubicBezTo>
                  <a:cubicBezTo>
                    <a:pt x="5474" y="5160"/>
                    <a:pt x="5439" y="5143"/>
                    <a:pt x="5422" y="5126"/>
                  </a:cubicBezTo>
                  <a:lnTo>
                    <a:pt x="5317" y="5056"/>
                  </a:lnTo>
                  <a:lnTo>
                    <a:pt x="5230" y="5004"/>
                  </a:lnTo>
                  <a:close/>
                  <a:moveTo>
                    <a:pt x="29146" y="4951"/>
                  </a:moveTo>
                  <a:lnTo>
                    <a:pt x="29128" y="4969"/>
                  </a:lnTo>
                  <a:cubicBezTo>
                    <a:pt x="29059" y="5004"/>
                    <a:pt x="29006" y="5038"/>
                    <a:pt x="28954" y="5091"/>
                  </a:cubicBezTo>
                  <a:lnTo>
                    <a:pt x="28780" y="5230"/>
                  </a:lnTo>
                  <a:cubicBezTo>
                    <a:pt x="28710" y="5265"/>
                    <a:pt x="28658" y="5335"/>
                    <a:pt x="28606" y="5370"/>
                  </a:cubicBezTo>
                  <a:cubicBezTo>
                    <a:pt x="28560" y="5430"/>
                    <a:pt x="28606" y="5516"/>
                    <a:pt x="28676" y="5516"/>
                  </a:cubicBezTo>
                  <a:cubicBezTo>
                    <a:pt x="28687" y="5516"/>
                    <a:pt x="28698" y="5514"/>
                    <a:pt x="28710" y="5509"/>
                  </a:cubicBezTo>
                  <a:cubicBezTo>
                    <a:pt x="28780" y="5492"/>
                    <a:pt x="28850" y="5457"/>
                    <a:pt x="28902" y="5422"/>
                  </a:cubicBezTo>
                  <a:lnTo>
                    <a:pt x="29094" y="5300"/>
                  </a:lnTo>
                  <a:cubicBezTo>
                    <a:pt x="29163" y="5265"/>
                    <a:pt x="29216" y="5230"/>
                    <a:pt x="29285" y="5178"/>
                  </a:cubicBezTo>
                  <a:lnTo>
                    <a:pt x="29338" y="5143"/>
                  </a:lnTo>
                  <a:lnTo>
                    <a:pt x="29146" y="4951"/>
                  </a:lnTo>
                  <a:close/>
                  <a:moveTo>
                    <a:pt x="4080" y="6206"/>
                  </a:moveTo>
                  <a:lnTo>
                    <a:pt x="3923" y="6381"/>
                  </a:lnTo>
                  <a:lnTo>
                    <a:pt x="3958" y="6416"/>
                  </a:lnTo>
                  <a:cubicBezTo>
                    <a:pt x="3975" y="6450"/>
                    <a:pt x="4010" y="6468"/>
                    <a:pt x="4045" y="6503"/>
                  </a:cubicBezTo>
                  <a:lnTo>
                    <a:pt x="4062" y="6503"/>
                  </a:lnTo>
                  <a:lnTo>
                    <a:pt x="4237" y="6642"/>
                  </a:lnTo>
                  <a:cubicBezTo>
                    <a:pt x="4272" y="6660"/>
                    <a:pt x="4324" y="6677"/>
                    <a:pt x="4359" y="6694"/>
                  </a:cubicBezTo>
                  <a:cubicBezTo>
                    <a:pt x="4373" y="6699"/>
                    <a:pt x="4387" y="6701"/>
                    <a:pt x="4400" y="6701"/>
                  </a:cubicBezTo>
                  <a:cubicBezTo>
                    <a:pt x="4438" y="6701"/>
                    <a:pt x="4473" y="6685"/>
                    <a:pt x="4498" y="6660"/>
                  </a:cubicBezTo>
                  <a:cubicBezTo>
                    <a:pt x="4533" y="6625"/>
                    <a:pt x="4550" y="6590"/>
                    <a:pt x="4550" y="6538"/>
                  </a:cubicBezTo>
                  <a:cubicBezTo>
                    <a:pt x="4550" y="6485"/>
                    <a:pt x="4516" y="6450"/>
                    <a:pt x="4481" y="6433"/>
                  </a:cubicBezTo>
                  <a:cubicBezTo>
                    <a:pt x="4463" y="6416"/>
                    <a:pt x="4463" y="6416"/>
                    <a:pt x="4446" y="6416"/>
                  </a:cubicBezTo>
                  <a:lnTo>
                    <a:pt x="4428" y="6416"/>
                  </a:lnTo>
                  <a:cubicBezTo>
                    <a:pt x="4411" y="6398"/>
                    <a:pt x="4376" y="6381"/>
                    <a:pt x="4359" y="6363"/>
                  </a:cubicBezTo>
                  <a:lnTo>
                    <a:pt x="4237" y="6294"/>
                  </a:lnTo>
                  <a:cubicBezTo>
                    <a:pt x="4202" y="6259"/>
                    <a:pt x="4150" y="6241"/>
                    <a:pt x="4115" y="6206"/>
                  </a:cubicBezTo>
                  <a:close/>
                  <a:moveTo>
                    <a:pt x="29978" y="5874"/>
                  </a:moveTo>
                  <a:cubicBezTo>
                    <a:pt x="29829" y="5874"/>
                    <a:pt x="29681" y="6037"/>
                    <a:pt x="29582" y="6137"/>
                  </a:cubicBezTo>
                  <a:cubicBezTo>
                    <a:pt x="29460" y="6224"/>
                    <a:pt x="29320" y="6346"/>
                    <a:pt x="29198" y="6468"/>
                  </a:cubicBezTo>
                  <a:cubicBezTo>
                    <a:pt x="29076" y="6572"/>
                    <a:pt x="28972" y="6677"/>
                    <a:pt x="28850" y="6799"/>
                  </a:cubicBezTo>
                  <a:cubicBezTo>
                    <a:pt x="28780" y="6851"/>
                    <a:pt x="28728" y="6904"/>
                    <a:pt x="28675" y="6956"/>
                  </a:cubicBezTo>
                  <a:cubicBezTo>
                    <a:pt x="28623" y="7026"/>
                    <a:pt x="28571" y="7095"/>
                    <a:pt x="28518" y="7165"/>
                  </a:cubicBezTo>
                  <a:cubicBezTo>
                    <a:pt x="28489" y="7224"/>
                    <a:pt x="28534" y="7295"/>
                    <a:pt x="28591" y="7295"/>
                  </a:cubicBezTo>
                  <a:cubicBezTo>
                    <a:pt x="28601" y="7295"/>
                    <a:pt x="28612" y="7293"/>
                    <a:pt x="28623" y="7287"/>
                  </a:cubicBezTo>
                  <a:cubicBezTo>
                    <a:pt x="28693" y="7252"/>
                    <a:pt x="28780" y="7217"/>
                    <a:pt x="28850" y="7165"/>
                  </a:cubicBezTo>
                  <a:cubicBezTo>
                    <a:pt x="28902" y="7113"/>
                    <a:pt x="28972" y="7078"/>
                    <a:pt x="29024" y="7026"/>
                  </a:cubicBezTo>
                  <a:cubicBezTo>
                    <a:pt x="29163" y="6921"/>
                    <a:pt x="29285" y="6816"/>
                    <a:pt x="29425" y="6712"/>
                  </a:cubicBezTo>
                  <a:lnTo>
                    <a:pt x="29808" y="6398"/>
                  </a:lnTo>
                  <a:cubicBezTo>
                    <a:pt x="29913" y="6311"/>
                    <a:pt x="30105" y="6189"/>
                    <a:pt x="30122" y="6032"/>
                  </a:cubicBezTo>
                  <a:cubicBezTo>
                    <a:pt x="30087" y="5980"/>
                    <a:pt x="30035" y="5927"/>
                    <a:pt x="30000" y="5875"/>
                  </a:cubicBezTo>
                  <a:cubicBezTo>
                    <a:pt x="29993" y="5874"/>
                    <a:pt x="29985" y="5874"/>
                    <a:pt x="29978" y="5874"/>
                  </a:cubicBezTo>
                  <a:close/>
                  <a:moveTo>
                    <a:pt x="30819" y="7148"/>
                  </a:moveTo>
                  <a:lnTo>
                    <a:pt x="30767" y="7183"/>
                  </a:lnTo>
                  <a:cubicBezTo>
                    <a:pt x="30715" y="7217"/>
                    <a:pt x="30662" y="7235"/>
                    <a:pt x="30610" y="7252"/>
                  </a:cubicBezTo>
                  <a:lnTo>
                    <a:pt x="30436" y="7322"/>
                  </a:lnTo>
                  <a:lnTo>
                    <a:pt x="30401" y="7339"/>
                  </a:lnTo>
                  <a:cubicBezTo>
                    <a:pt x="30401" y="7339"/>
                    <a:pt x="30401" y="7357"/>
                    <a:pt x="30384" y="7357"/>
                  </a:cubicBezTo>
                  <a:lnTo>
                    <a:pt x="30366" y="7357"/>
                  </a:lnTo>
                  <a:cubicBezTo>
                    <a:pt x="30331" y="7374"/>
                    <a:pt x="30296" y="7392"/>
                    <a:pt x="30262" y="7392"/>
                  </a:cubicBezTo>
                  <a:cubicBezTo>
                    <a:pt x="30209" y="7427"/>
                    <a:pt x="30192" y="7461"/>
                    <a:pt x="30209" y="7496"/>
                  </a:cubicBezTo>
                  <a:cubicBezTo>
                    <a:pt x="30209" y="7549"/>
                    <a:pt x="30244" y="7566"/>
                    <a:pt x="30296" y="7583"/>
                  </a:cubicBezTo>
                  <a:cubicBezTo>
                    <a:pt x="30436" y="7583"/>
                    <a:pt x="30575" y="7566"/>
                    <a:pt x="30697" y="7531"/>
                  </a:cubicBezTo>
                  <a:cubicBezTo>
                    <a:pt x="30767" y="7496"/>
                    <a:pt x="30837" y="7479"/>
                    <a:pt x="30906" y="7444"/>
                  </a:cubicBezTo>
                  <a:lnTo>
                    <a:pt x="30959" y="7427"/>
                  </a:lnTo>
                  <a:cubicBezTo>
                    <a:pt x="30924" y="7322"/>
                    <a:pt x="30872" y="7235"/>
                    <a:pt x="30819" y="7148"/>
                  </a:cubicBezTo>
                  <a:close/>
                  <a:moveTo>
                    <a:pt x="31377" y="8333"/>
                  </a:moveTo>
                  <a:lnTo>
                    <a:pt x="31273" y="8368"/>
                  </a:lnTo>
                  <a:lnTo>
                    <a:pt x="31081" y="8420"/>
                  </a:lnTo>
                  <a:lnTo>
                    <a:pt x="30715" y="8525"/>
                  </a:lnTo>
                  <a:cubicBezTo>
                    <a:pt x="30601" y="8525"/>
                    <a:pt x="30638" y="8720"/>
                    <a:pt x="30742" y="8720"/>
                  </a:cubicBezTo>
                  <a:cubicBezTo>
                    <a:pt x="30750" y="8720"/>
                    <a:pt x="30758" y="8719"/>
                    <a:pt x="30767" y="8716"/>
                  </a:cubicBezTo>
                  <a:cubicBezTo>
                    <a:pt x="30889" y="8699"/>
                    <a:pt x="31011" y="8682"/>
                    <a:pt x="31133" y="8664"/>
                  </a:cubicBezTo>
                  <a:lnTo>
                    <a:pt x="31325" y="8629"/>
                  </a:lnTo>
                  <a:cubicBezTo>
                    <a:pt x="31377" y="8629"/>
                    <a:pt x="31429" y="8612"/>
                    <a:pt x="31482" y="8612"/>
                  </a:cubicBezTo>
                  <a:lnTo>
                    <a:pt x="31377" y="8333"/>
                  </a:lnTo>
                  <a:close/>
                  <a:moveTo>
                    <a:pt x="2982" y="7496"/>
                  </a:moveTo>
                  <a:lnTo>
                    <a:pt x="2842" y="7688"/>
                  </a:lnTo>
                  <a:cubicBezTo>
                    <a:pt x="2912" y="7758"/>
                    <a:pt x="2999" y="7827"/>
                    <a:pt x="3069" y="7897"/>
                  </a:cubicBezTo>
                  <a:lnTo>
                    <a:pt x="3435" y="8211"/>
                  </a:lnTo>
                  <a:cubicBezTo>
                    <a:pt x="3557" y="8298"/>
                    <a:pt x="3661" y="8420"/>
                    <a:pt x="3766" y="8525"/>
                  </a:cubicBezTo>
                  <a:lnTo>
                    <a:pt x="3940" y="8682"/>
                  </a:lnTo>
                  <a:cubicBezTo>
                    <a:pt x="3993" y="8734"/>
                    <a:pt x="4062" y="8804"/>
                    <a:pt x="4150" y="8856"/>
                  </a:cubicBezTo>
                  <a:cubicBezTo>
                    <a:pt x="4181" y="8872"/>
                    <a:pt x="4216" y="8880"/>
                    <a:pt x="4251" y="8880"/>
                  </a:cubicBezTo>
                  <a:cubicBezTo>
                    <a:pt x="4294" y="8880"/>
                    <a:pt x="4338" y="8867"/>
                    <a:pt x="4376" y="8838"/>
                  </a:cubicBezTo>
                  <a:cubicBezTo>
                    <a:pt x="4446" y="8769"/>
                    <a:pt x="4463" y="8682"/>
                    <a:pt x="4428" y="8594"/>
                  </a:cubicBezTo>
                  <a:cubicBezTo>
                    <a:pt x="4306" y="8472"/>
                    <a:pt x="4184" y="8350"/>
                    <a:pt x="4062" y="8263"/>
                  </a:cubicBezTo>
                  <a:cubicBezTo>
                    <a:pt x="3923" y="8141"/>
                    <a:pt x="3801" y="8037"/>
                    <a:pt x="3661" y="7949"/>
                  </a:cubicBezTo>
                  <a:cubicBezTo>
                    <a:pt x="3522" y="7845"/>
                    <a:pt x="3400" y="7758"/>
                    <a:pt x="3278" y="7671"/>
                  </a:cubicBezTo>
                  <a:cubicBezTo>
                    <a:pt x="3173" y="7601"/>
                    <a:pt x="3086" y="7549"/>
                    <a:pt x="2982" y="7496"/>
                  </a:cubicBezTo>
                  <a:close/>
                  <a:moveTo>
                    <a:pt x="2145" y="8751"/>
                  </a:moveTo>
                  <a:cubicBezTo>
                    <a:pt x="2110" y="8821"/>
                    <a:pt x="2075" y="8891"/>
                    <a:pt x="2040" y="8960"/>
                  </a:cubicBezTo>
                  <a:lnTo>
                    <a:pt x="2075" y="8978"/>
                  </a:lnTo>
                  <a:lnTo>
                    <a:pt x="2093" y="8978"/>
                  </a:lnTo>
                  <a:lnTo>
                    <a:pt x="2162" y="9013"/>
                  </a:lnTo>
                  <a:lnTo>
                    <a:pt x="2215" y="9030"/>
                  </a:lnTo>
                  <a:lnTo>
                    <a:pt x="2250" y="9048"/>
                  </a:lnTo>
                  <a:cubicBezTo>
                    <a:pt x="2284" y="9065"/>
                    <a:pt x="2337" y="9100"/>
                    <a:pt x="2389" y="9117"/>
                  </a:cubicBezTo>
                  <a:cubicBezTo>
                    <a:pt x="2406" y="9135"/>
                    <a:pt x="2424" y="9135"/>
                    <a:pt x="2441" y="9135"/>
                  </a:cubicBezTo>
                  <a:lnTo>
                    <a:pt x="2476" y="9135"/>
                  </a:lnTo>
                  <a:cubicBezTo>
                    <a:pt x="2511" y="9170"/>
                    <a:pt x="2563" y="9170"/>
                    <a:pt x="2598" y="9170"/>
                  </a:cubicBezTo>
                  <a:cubicBezTo>
                    <a:pt x="2633" y="9152"/>
                    <a:pt x="2650" y="9135"/>
                    <a:pt x="2650" y="9100"/>
                  </a:cubicBezTo>
                  <a:cubicBezTo>
                    <a:pt x="2650" y="9082"/>
                    <a:pt x="2633" y="9048"/>
                    <a:pt x="2616" y="9030"/>
                  </a:cubicBezTo>
                  <a:lnTo>
                    <a:pt x="2598" y="8995"/>
                  </a:lnTo>
                  <a:cubicBezTo>
                    <a:pt x="2581" y="8978"/>
                    <a:pt x="2546" y="8943"/>
                    <a:pt x="2528" y="8926"/>
                  </a:cubicBezTo>
                  <a:cubicBezTo>
                    <a:pt x="2476" y="8891"/>
                    <a:pt x="2424" y="8856"/>
                    <a:pt x="2354" y="8838"/>
                  </a:cubicBezTo>
                  <a:cubicBezTo>
                    <a:pt x="2302" y="8821"/>
                    <a:pt x="2267" y="8804"/>
                    <a:pt x="2215" y="8786"/>
                  </a:cubicBezTo>
                  <a:lnTo>
                    <a:pt x="2145" y="8751"/>
                  </a:lnTo>
                  <a:close/>
                  <a:moveTo>
                    <a:pt x="31795" y="9396"/>
                  </a:moveTo>
                  <a:cubicBezTo>
                    <a:pt x="31778" y="9414"/>
                    <a:pt x="31778" y="9414"/>
                    <a:pt x="31761" y="9414"/>
                  </a:cubicBezTo>
                  <a:lnTo>
                    <a:pt x="31691" y="9466"/>
                  </a:lnTo>
                  <a:lnTo>
                    <a:pt x="31604" y="9501"/>
                  </a:lnTo>
                  <a:lnTo>
                    <a:pt x="31551" y="9536"/>
                  </a:lnTo>
                  <a:cubicBezTo>
                    <a:pt x="31499" y="9553"/>
                    <a:pt x="31447" y="9571"/>
                    <a:pt x="31377" y="9588"/>
                  </a:cubicBezTo>
                  <a:lnTo>
                    <a:pt x="31342" y="9588"/>
                  </a:lnTo>
                  <a:lnTo>
                    <a:pt x="31290" y="9605"/>
                  </a:lnTo>
                  <a:lnTo>
                    <a:pt x="31238" y="9623"/>
                  </a:lnTo>
                  <a:cubicBezTo>
                    <a:pt x="31220" y="9640"/>
                    <a:pt x="31203" y="9640"/>
                    <a:pt x="31203" y="9658"/>
                  </a:cubicBezTo>
                  <a:cubicBezTo>
                    <a:pt x="31203" y="9658"/>
                    <a:pt x="31203" y="9675"/>
                    <a:pt x="31185" y="9675"/>
                  </a:cubicBezTo>
                  <a:cubicBezTo>
                    <a:pt x="31151" y="9710"/>
                    <a:pt x="31151" y="9762"/>
                    <a:pt x="31185" y="9815"/>
                  </a:cubicBezTo>
                  <a:cubicBezTo>
                    <a:pt x="31203" y="9832"/>
                    <a:pt x="31220" y="9832"/>
                    <a:pt x="31255" y="9849"/>
                  </a:cubicBezTo>
                  <a:cubicBezTo>
                    <a:pt x="31273" y="9849"/>
                    <a:pt x="31290" y="9867"/>
                    <a:pt x="31325" y="9867"/>
                  </a:cubicBezTo>
                  <a:lnTo>
                    <a:pt x="31412" y="9867"/>
                  </a:lnTo>
                  <a:cubicBezTo>
                    <a:pt x="31482" y="9867"/>
                    <a:pt x="31551" y="9849"/>
                    <a:pt x="31621" y="9832"/>
                  </a:cubicBezTo>
                  <a:cubicBezTo>
                    <a:pt x="31726" y="9797"/>
                    <a:pt x="31813" y="9762"/>
                    <a:pt x="31917" y="9710"/>
                  </a:cubicBezTo>
                  <a:cubicBezTo>
                    <a:pt x="31883" y="9605"/>
                    <a:pt x="31830" y="9501"/>
                    <a:pt x="31795" y="9396"/>
                  </a:cubicBezTo>
                  <a:close/>
                  <a:moveTo>
                    <a:pt x="1605" y="9902"/>
                  </a:moveTo>
                  <a:cubicBezTo>
                    <a:pt x="1570" y="9989"/>
                    <a:pt x="1535" y="10059"/>
                    <a:pt x="1500" y="10146"/>
                  </a:cubicBezTo>
                  <a:lnTo>
                    <a:pt x="1535" y="10146"/>
                  </a:lnTo>
                  <a:lnTo>
                    <a:pt x="1674" y="10198"/>
                  </a:lnTo>
                  <a:lnTo>
                    <a:pt x="1814" y="10250"/>
                  </a:lnTo>
                  <a:lnTo>
                    <a:pt x="1883" y="10268"/>
                  </a:lnTo>
                  <a:cubicBezTo>
                    <a:pt x="1901" y="10285"/>
                    <a:pt x="1918" y="10285"/>
                    <a:pt x="1936" y="10285"/>
                  </a:cubicBezTo>
                  <a:cubicBezTo>
                    <a:pt x="1971" y="10285"/>
                    <a:pt x="1988" y="10285"/>
                    <a:pt x="2023" y="10268"/>
                  </a:cubicBezTo>
                  <a:cubicBezTo>
                    <a:pt x="2110" y="10250"/>
                    <a:pt x="2145" y="10146"/>
                    <a:pt x="2075" y="10076"/>
                  </a:cubicBezTo>
                  <a:cubicBezTo>
                    <a:pt x="2075" y="10059"/>
                    <a:pt x="2058" y="10041"/>
                    <a:pt x="2040" y="10024"/>
                  </a:cubicBezTo>
                  <a:cubicBezTo>
                    <a:pt x="2023" y="10024"/>
                    <a:pt x="1988" y="10006"/>
                    <a:pt x="1971" y="10006"/>
                  </a:cubicBezTo>
                  <a:lnTo>
                    <a:pt x="1901" y="9989"/>
                  </a:lnTo>
                  <a:lnTo>
                    <a:pt x="1761" y="9937"/>
                  </a:lnTo>
                  <a:lnTo>
                    <a:pt x="1622" y="9902"/>
                  </a:lnTo>
                  <a:close/>
                  <a:moveTo>
                    <a:pt x="1162" y="11179"/>
                  </a:moveTo>
                  <a:cubicBezTo>
                    <a:pt x="1156" y="11179"/>
                    <a:pt x="1151" y="11183"/>
                    <a:pt x="1151" y="11192"/>
                  </a:cubicBezTo>
                  <a:cubicBezTo>
                    <a:pt x="1117" y="11244"/>
                    <a:pt x="1099" y="11296"/>
                    <a:pt x="1082" y="11366"/>
                  </a:cubicBezTo>
                  <a:cubicBezTo>
                    <a:pt x="1099" y="11366"/>
                    <a:pt x="1099" y="11366"/>
                    <a:pt x="1117" y="11383"/>
                  </a:cubicBezTo>
                  <a:cubicBezTo>
                    <a:pt x="1134" y="11383"/>
                    <a:pt x="1134" y="11401"/>
                    <a:pt x="1151" y="11401"/>
                  </a:cubicBezTo>
                  <a:lnTo>
                    <a:pt x="1169" y="11401"/>
                  </a:lnTo>
                  <a:lnTo>
                    <a:pt x="1204" y="11418"/>
                  </a:lnTo>
                  <a:lnTo>
                    <a:pt x="1308" y="11453"/>
                  </a:lnTo>
                  <a:lnTo>
                    <a:pt x="1413" y="11471"/>
                  </a:lnTo>
                  <a:lnTo>
                    <a:pt x="1465" y="11488"/>
                  </a:lnTo>
                  <a:lnTo>
                    <a:pt x="1552" y="11488"/>
                  </a:lnTo>
                  <a:cubicBezTo>
                    <a:pt x="1570" y="11488"/>
                    <a:pt x="1605" y="11471"/>
                    <a:pt x="1622" y="11453"/>
                  </a:cubicBezTo>
                  <a:cubicBezTo>
                    <a:pt x="1657" y="11418"/>
                    <a:pt x="1674" y="11349"/>
                    <a:pt x="1657" y="11296"/>
                  </a:cubicBezTo>
                  <a:cubicBezTo>
                    <a:pt x="1639" y="11279"/>
                    <a:pt x="1622" y="11261"/>
                    <a:pt x="1605" y="11244"/>
                  </a:cubicBezTo>
                  <a:cubicBezTo>
                    <a:pt x="1587" y="11227"/>
                    <a:pt x="1552" y="11209"/>
                    <a:pt x="1517" y="11209"/>
                  </a:cubicBezTo>
                  <a:lnTo>
                    <a:pt x="1465" y="11209"/>
                  </a:lnTo>
                  <a:lnTo>
                    <a:pt x="1361" y="11192"/>
                  </a:lnTo>
                  <a:lnTo>
                    <a:pt x="1186" y="11192"/>
                  </a:lnTo>
                  <a:cubicBezTo>
                    <a:pt x="1178" y="11183"/>
                    <a:pt x="1169" y="11179"/>
                    <a:pt x="1162" y="11179"/>
                  </a:cubicBezTo>
                  <a:close/>
                  <a:moveTo>
                    <a:pt x="32179" y="10425"/>
                  </a:moveTo>
                  <a:cubicBezTo>
                    <a:pt x="32109" y="10425"/>
                    <a:pt x="32057" y="10460"/>
                    <a:pt x="32022" y="10512"/>
                  </a:cubicBezTo>
                  <a:cubicBezTo>
                    <a:pt x="32005" y="10529"/>
                    <a:pt x="31952" y="10564"/>
                    <a:pt x="31917" y="10564"/>
                  </a:cubicBezTo>
                  <a:cubicBezTo>
                    <a:pt x="31830" y="10582"/>
                    <a:pt x="31761" y="10599"/>
                    <a:pt x="31673" y="10634"/>
                  </a:cubicBezTo>
                  <a:cubicBezTo>
                    <a:pt x="31499" y="10686"/>
                    <a:pt x="31325" y="10756"/>
                    <a:pt x="31151" y="10843"/>
                  </a:cubicBezTo>
                  <a:cubicBezTo>
                    <a:pt x="30819" y="11000"/>
                    <a:pt x="30540" y="11244"/>
                    <a:pt x="30349" y="11540"/>
                  </a:cubicBezTo>
                  <a:cubicBezTo>
                    <a:pt x="30306" y="11597"/>
                    <a:pt x="30344" y="11676"/>
                    <a:pt x="30407" y="11676"/>
                  </a:cubicBezTo>
                  <a:cubicBezTo>
                    <a:pt x="30421" y="11676"/>
                    <a:pt x="30437" y="11672"/>
                    <a:pt x="30453" y="11662"/>
                  </a:cubicBezTo>
                  <a:cubicBezTo>
                    <a:pt x="30610" y="11575"/>
                    <a:pt x="30750" y="11453"/>
                    <a:pt x="30889" y="11366"/>
                  </a:cubicBezTo>
                  <a:cubicBezTo>
                    <a:pt x="31046" y="11261"/>
                    <a:pt x="31220" y="11174"/>
                    <a:pt x="31395" y="11087"/>
                  </a:cubicBezTo>
                  <a:cubicBezTo>
                    <a:pt x="31551" y="11017"/>
                    <a:pt x="31726" y="10948"/>
                    <a:pt x="31900" y="10913"/>
                  </a:cubicBezTo>
                  <a:cubicBezTo>
                    <a:pt x="32039" y="10895"/>
                    <a:pt x="32179" y="10826"/>
                    <a:pt x="32284" y="10704"/>
                  </a:cubicBezTo>
                  <a:cubicBezTo>
                    <a:pt x="32249" y="10634"/>
                    <a:pt x="32214" y="10547"/>
                    <a:pt x="32196" y="10477"/>
                  </a:cubicBezTo>
                  <a:cubicBezTo>
                    <a:pt x="32196" y="10460"/>
                    <a:pt x="32179" y="10442"/>
                    <a:pt x="32179" y="10425"/>
                  </a:cubicBezTo>
                  <a:close/>
                  <a:moveTo>
                    <a:pt x="32597" y="11610"/>
                  </a:moveTo>
                  <a:cubicBezTo>
                    <a:pt x="32545" y="11627"/>
                    <a:pt x="32493" y="11645"/>
                    <a:pt x="32458" y="11662"/>
                  </a:cubicBezTo>
                  <a:lnTo>
                    <a:pt x="32388" y="11680"/>
                  </a:lnTo>
                  <a:lnTo>
                    <a:pt x="32371" y="11697"/>
                  </a:lnTo>
                  <a:cubicBezTo>
                    <a:pt x="32353" y="11697"/>
                    <a:pt x="32336" y="11715"/>
                    <a:pt x="32318" y="11732"/>
                  </a:cubicBezTo>
                  <a:cubicBezTo>
                    <a:pt x="32266" y="11784"/>
                    <a:pt x="32301" y="11889"/>
                    <a:pt x="32388" y="11889"/>
                  </a:cubicBezTo>
                  <a:lnTo>
                    <a:pt x="32528" y="11889"/>
                  </a:lnTo>
                  <a:lnTo>
                    <a:pt x="32650" y="11871"/>
                  </a:lnTo>
                  <a:lnTo>
                    <a:pt x="32737" y="11871"/>
                  </a:lnTo>
                  <a:lnTo>
                    <a:pt x="32632" y="11610"/>
                  </a:lnTo>
                  <a:close/>
                  <a:moveTo>
                    <a:pt x="32946" y="12482"/>
                  </a:moveTo>
                  <a:lnTo>
                    <a:pt x="32876" y="12516"/>
                  </a:lnTo>
                  <a:lnTo>
                    <a:pt x="32737" y="12586"/>
                  </a:lnTo>
                  <a:lnTo>
                    <a:pt x="32597" y="12638"/>
                  </a:lnTo>
                  <a:lnTo>
                    <a:pt x="32528" y="12673"/>
                  </a:lnTo>
                  <a:lnTo>
                    <a:pt x="32493" y="12691"/>
                  </a:lnTo>
                  <a:lnTo>
                    <a:pt x="32458" y="12708"/>
                  </a:lnTo>
                  <a:cubicBezTo>
                    <a:pt x="32440" y="12708"/>
                    <a:pt x="32423" y="12708"/>
                    <a:pt x="32423" y="12726"/>
                  </a:cubicBezTo>
                  <a:cubicBezTo>
                    <a:pt x="32353" y="12760"/>
                    <a:pt x="32388" y="12865"/>
                    <a:pt x="32458" y="12865"/>
                  </a:cubicBezTo>
                  <a:cubicBezTo>
                    <a:pt x="32458" y="12882"/>
                    <a:pt x="32475" y="12882"/>
                    <a:pt x="32493" y="12882"/>
                  </a:cubicBezTo>
                  <a:lnTo>
                    <a:pt x="32667" y="12882"/>
                  </a:lnTo>
                  <a:cubicBezTo>
                    <a:pt x="32719" y="12882"/>
                    <a:pt x="32772" y="12865"/>
                    <a:pt x="32824" y="12848"/>
                  </a:cubicBezTo>
                  <a:cubicBezTo>
                    <a:pt x="32876" y="12848"/>
                    <a:pt x="32928" y="12830"/>
                    <a:pt x="32981" y="12813"/>
                  </a:cubicBezTo>
                  <a:cubicBezTo>
                    <a:pt x="33016" y="12813"/>
                    <a:pt x="33051" y="12795"/>
                    <a:pt x="33085" y="12778"/>
                  </a:cubicBezTo>
                  <a:cubicBezTo>
                    <a:pt x="33051" y="12691"/>
                    <a:pt x="33016" y="12586"/>
                    <a:pt x="32963" y="12482"/>
                  </a:cubicBezTo>
                  <a:close/>
                  <a:moveTo>
                    <a:pt x="750" y="12621"/>
                  </a:moveTo>
                  <a:cubicBezTo>
                    <a:pt x="733" y="12691"/>
                    <a:pt x="716" y="12760"/>
                    <a:pt x="698" y="12830"/>
                  </a:cubicBezTo>
                  <a:cubicBezTo>
                    <a:pt x="733" y="12848"/>
                    <a:pt x="785" y="12882"/>
                    <a:pt x="820" y="12900"/>
                  </a:cubicBezTo>
                  <a:cubicBezTo>
                    <a:pt x="907" y="12935"/>
                    <a:pt x="994" y="12970"/>
                    <a:pt x="1082" y="13005"/>
                  </a:cubicBezTo>
                  <a:cubicBezTo>
                    <a:pt x="1256" y="13074"/>
                    <a:pt x="1430" y="13127"/>
                    <a:pt x="1605" y="13161"/>
                  </a:cubicBezTo>
                  <a:cubicBezTo>
                    <a:pt x="1971" y="13249"/>
                    <a:pt x="2354" y="13301"/>
                    <a:pt x="2720" y="13336"/>
                  </a:cubicBezTo>
                  <a:cubicBezTo>
                    <a:pt x="2726" y="13336"/>
                    <a:pt x="2732" y="13336"/>
                    <a:pt x="2738" y="13336"/>
                  </a:cubicBezTo>
                  <a:cubicBezTo>
                    <a:pt x="3000" y="13336"/>
                    <a:pt x="3011" y="12952"/>
                    <a:pt x="2755" y="12935"/>
                  </a:cubicBezTo>
                  <a:cubicBezTo>
                    <a:pt x="2389" y="12917"/>
                    <a:pt x="2040" y="12882"/>
                    <a:pt x="1692" y="12813"/>
                  </a:cubicBezTo>
                  <a:cubicBezTo>
                    <a:pt x="1517" y="12778"/>
                    <a:pt x="1343" y="12743"/>
                    <a:pt x="1186" y="12708"/>
                  </a:cubicBezTo>
                  <a:cubicBezTo>
                    <a:pt x="1082" y="12673"/>
                    <a:pt x="994" y="12656"/>
                    <a:pt x="907" y="12638"/>
                  </a:cubicBezTo>
                  <a:cubicBezTo>
                    <a:pt x="855" y="12638"/>
                    <a:pt x="803" y="12621"/>
                    <a:pt x="750" y="12621"/>
                  </a:cubicBezTo>
                  <a:close/>
                  <a:moveTo>
                    <a:pt x="489" y="13824"/>
                  </a:moveTo>
                  <a:lnTo>
                    <a:pt x="489" y="13841"/>
                  </a:lnTo>
                  <a:cubicBezTo>
                    <a:pt x="472" y="13911"/>
                    <a:pt x="472" y="13981"/>
                    <a:pt x="454" y="14050"/>
                  </a:cubicBezTo>
                  <a:lnTo>
                    <a:pt x="489" y="14050"/>
                  </a:lnTo>
                  <a:lnTo>
                    <a:pt x="559" y="14068"/>
                  </a:lnTo>
                  <a:lnTo>
                    <a:pt x="681" y="14068"/>
                  </a:lnTo>
                  <a:cubicBezTo>
                    <a:pt x="733" y="14068"/>
                    <a:pt x="768" y="14033"/>
                    <a:pt x="768" y="13981"/>
                  </a:cubicBezTo>
                  <a:cubicBezTo>
                    <a:pt x="768" y="13911"/>
                    <a:pt x="698" y="13876"/>
                    <a:pt x="646" y="13841"/>
                  </a:cubicBezTo>
                  <a:cubicBezTo>
                    <a:pt x="594" y="13841"/>
                    <a:pt x="559" y="13824"/>
                    <a:pt x="506" y="13824"/>
                  </a:cubicBezTo>
                  <a:close/>
                  <a:moveTo>
                    <a:pt x="541" y="14706"/>
                  </a:moveTo>
                  <a:cubicBezTo>
                    <a:pt x="528" y="14706"/>
                    <a:pt x="517" y="14708"/>
                    <a:pt x="506" y="14713"/>
                  </a:cubicBezTo>
                  <a:lnTo>
                    <a:pt x="315" y="14713"/>
                  </a:lnTo>
                  <a:cubicBezTo>
                    <a:pt x="315" y="14782"/>
                    <a:pt x="297" y="14870"/>
                    <a:pt x="280" y="14939"/>
                  </a:cubicBezTo>
                  <a:lnTo>
                    <a:pt x="332" y="14939"/>
                  </a:lnTo>
                  <a:cubicBezTo>
                    <a:pt x="367" y="14939"/>
                    <a:pt x="394" y="14947"/>
                    <a:pt x="419" y="14947"/>
                  </a:cubicBezTo>
                  <a:cubicBezTo>
                    <a:pt x="431" y="14947"/>
                    <a:pt x="442" y="14945"/>
                    <a:pt x="454" y="14939"/>
                  </a:cubicBezTo>
                  <a:lnTo>
                    <a:pt x="541" y="14939"/>
                  </a:lnTo>
                  <a:cubicBezTo>
                    <a:pt x="594" y="14939"/>
                    <a:pt x="628" y="14922"/>
                    <a:pt x="646" y="14887"/>
                  </a:cubicBezTo>
                  <a:cubicBezTo>
                    <a:pt x="681" y="14835"/>
                    <a:pt x="681" y="14765"/>
                    <a:pt x="628" y="14730"/>
                  </a:cubicBezTo>
                  <a:cubicBezTo>
                    <a:pt x="604" y="14718"/>
                    <a:pt x="570" y="14706"/>
                    <a:pt x="541" y="14706"/>
                  </a:cubicBezTo>
                  <a:close/>
                  <a:moveTo>
                    <a:pt x="374" y="15732"/>
                  </a:moveTo>
                  <a:cubicBezTo>
                    <a:pt x="350" y="15732"/>
                    <a:pt x="323" y="15741"/>
                    <a:pt x="297" y="15759"/>
                  </a:cubicBezTo>
                  <a:lnTo>
                    <a:pt x="280" y="15759"/>
                  </a:lnTo>
                  <a:cubicBezTo>
                    <a:pt x="245" y="15759"/>
                    <a:pt x="193" y="15776"/>
                    <a:pt x="158" y="15776"/>
                  </a:cubicBezTo>
                  <a:lnTo>
                    <a:pt x="140" y="15968"/>
                  </a:lnTo>
                  <a:lnTo>
                    <a:pt x="175" y="15968"/>
                  </a:lnTo>
                  <a:cubicBezTo>
                    <a:pt x="228" y="15985"/>
                    <a:pt x="262" y="15985"/>
                    <a:pt x="315" y="15985"/>
                  </a:cubicBezTo>
                  <a:lnTo>
                    <a:pt x="384" y="15968"/>
                  </a:lnTo>
                  <a:cubicBezTo>
                    <a:pt x="437" y="15968"/>
                    <a:pt x="472" y="15933"/>
                    <a:pt x="489" y="15881"/>
                  </a:cubicBezTo>
                  <a:cubicBezTo>
                    <a:pt x="506" y="15828"/>
                    <a:pt x="489" y="15776"/>
                    <a:pt x="437" y="15759"/>
                  </a:cubicBezTo>
                  <a:cubicBezTo>
                    <a:pt x="419" y="15741"/>
                    <a:pt x="397" y="15732"/>
                    <a:pt x="374" y="15732"/>
                  </a:cubicBezTo>
                  <a:close/>
                  <a:moveTo>
                    <a:pt x="2354" y="16822"/>
                  </a:moveTo>
                  <a:cubicBezTo>
                    <a:pt x="1936" y="16822"/>
                    <a:pt x="1517" y="16839"/>
                    <a:pt x="1099" y="16839"/>
                  </a:cubicBezTo>
                  <a:cubicBezTo>
                    <a:pt x="890" y="16839"/>
                    <a:pt x="681" y="16857"/>
                    <a:pt x="472" y="16874"/>
                  </a:cubicBezTo>
                  <a:cubicBezTo>
                    <a:pt x="426" y="16869"/>
                    <a:pt x="380" y="16867"/>
                    <a:pt x="334" y="16867"/>
                  </a:cubicBezTo>
                  <a:cubicBezTo>
                    <a:pt x="224" y="16867"/>
                    <a:pt x="117" y="16879"/>
                    <a:pt x="18" y="16892"/>
                  </a:cubicBezTo>
                  <a:cubicBezTo>
                    <a:pt x="18" y="16979"/>
                    <a:pt x="18" y="17066"/>
                    <a:pt x="1" y="17136"/>
                  </a:cubicBezTo>
                  <a:cubicBezTo>
                    <a:pt x="140" y="17171"/>
                    <a:pt x="280" y="17171"/>
                    <a:pt x="437" y="17171"/>
                  </a:cubicBezTo>
                  <a:lnTo>
                    <a:pt x="1064" y="17171"/>
                  </a:lnTo>
                  <a:cubicBezTo>
                    <a:pt x="1483" y="17171"/>
                    <a:pt x="1901" y="17171"/>
                    <a:pt x="2319" y="17136"/>
                  </a:cubicBezTo>
                  <a:cubicBezTo>
                    <a:pt x="2546" y="17136"/>
                    <a:pt x="2563" y="16822"/>
                    <a:pt x="2354" y="16822"/>
                  </a:cubicBezTo>
                  <a:close/>
                  <a:moveTo>
                    <a:pt x="17156" y="13100"/>
                  </a:moveTo>
                  <a:cubicBezTo>
                    <a:pt x="16362" y="13100"/>
                    <a:pt x="15582" y="13311"/>
                    <a:pt x="14887" y="13702"/>
                  </a:cubicBezTo>
                  <a:cubicBezTo>
                    <a:pt x="14085" y="14190"/>
                    <a:pt x="13475" y="14922"/>
                    <a:pt x="13127" y="15793"/>
                  </a:cubicBezTo>
                  <a:cubicBezTo>
                    <a:pt x="12830" y="16473"/>
                    <a:pt x="12726" y="17223"/>
                    <a:pt x="12813" y="17955"/>
                  </a:cubicBezTo>
                  <a:lnTo>
                    <a:pt x="13022" y="17920"/>
                  </a:lnTo>
                  <a:lnTo>
                    <a:pt x="13109" y="17903"/>
                  </a:lnTo>
                  <a:cubicBezTo>
                    <a:pt x="13057" y="17345"/>
                    <a:pt x="13109" y="16787"/>
                    <a:pt x="13266" y="16247"/>
                  </a:cubicBezTo>
                  <a:cubicBezTo>
                    <a:pt x="13528" y="15410"/>
                    <a:pt x="14033" y="14678"/>
                    <a:pt x="14730" y="14155"/>
                  </a:cubicBezTo>
                  <a:cubicBezTo>
                    <a:pt x="15430" y="13643"/>
                    <a:pt x="16293" y="13394"/>
                    <a:pt x="17156" y="13394"/>
                  </a:cubicBezTo>
                  <a:cubicBezTo>
                    <a:pt x="18057" y="13394"/>
                    <a:pt x="18960" y="13665"/>
                    <a:pt x="19681" y="14190"/>
                  </a:cubicBezTo>
                  <a:cubicBezTo>
                    <a:pt x="20151" y="14538"/>
                    <a:pt x="20535" y="14957"/>
                    <a:pt x="20814" y="15462"/>
                  </a:cubicBezTo>
                  <a:cubicBezTo>
                    <a:pt x="20953" y="15689"/>
                    <a:pt x="21058" y="15933"/>
                    <a:pt x="21162" y="16177"/>
                  </a:cubicBezTo>
                  <a:lnTo>
                    <a:pt x="21476" y="16125"/>
                  </a:lnTo>
                  <a:cubicBezTo>
                    <a:pt x="21215" y="15393"/>
                    <a:pt x="20779" y="14748"/>
                    <a:pt x="20204" y="14242"/>
                  </a:cubicBezTo>
                  <a:cubicBezTo>
                    <a:pt x="19489" y="13615"/>
                    <a:pt x="18583" y="13214"/>
                    <a:pt x="17624" y="13127"/>
                  </a:cubicBezTo>
                  <a:lnTo>
                    <a:pt x="17641" y="13127"/>
                  </a:lnTo>
                  <a:cubicBezTo>
                    <a:pt x="17479" y="13109"/>
                    <a:pt x="17317" y="13100"/>
                    <a:pt x="17156" y="13100"/>
                  </a:cubicBezTo>
                  <a:close/>
                  <a:moveTo>
                    <a:pt x="297" y="18147"/>
                  </a:moveTo>
                  <a:cubicBezTo>
                    <a:pt x="228" y="18182"/>
                    <a:pt x="140" y="18199"/>
                    <a:pt x="88" y="18234"/>
                  </a:cubicBezTo>
                  <a:lnTo>
                    <a:pt x="1" y="18251"/>
                  </a:lnTo>
                  <a:cubicBezTo>
                    <a:pt x="1" y="18338"/>
                    <a:pt x="1" y="18408"/>
                    <a:pt x="18" y="18478"/>
                  </a:cubicBezTo>
                  <a:lnTo>
                    <a:pt x="140" y="18478"/>
                  </a:lnTo>
                  <a:cubicBezTo>
                    <a:pt x="210" y="18478"/>
                    <a:pt x="297" y="18460"/>
                    <a:pt x="367" y="18460"/>
                  </a:cubicBezTo>
                  <a:cubicBezTo>
                    <a:pt x="573" y="18445"/>
                    <a:pt x="534" y="18155"/>
                    <a:pt x="368" y="18155"/>
                  </a:cubicBezTo>
                  <a:cubicBezTo>
                    <a:pt x="351" y="18155"/>
                    <a:pt x="334" y="18158"/>
                    <a:pt x="315" y="18164"/>
                  </a:cubicBezTo>
                  <a:lnTo>
                    <a:pt x="297" y="18147"/>
                  </a:lnTo>
                  <a:close/>
                  <a:moveTo>
                    <a:pt x="16856" y="4571"/>
                  </a:moveTo>
                  <a:cubicBezTo>
                    <a:pt x="14672" y="4571"/>
                    <a:pt x="12521" y="5136"/>
                    <a:pt x="10599" y="6224"/>
                  </a:cubicBezTo>
                  <a:cubicBezTo>
                    <a:pt x="8438" y="7444"/>
                    <a:pt x="6712" y="9309"/>
                    <a:pt x="5631" y="11558"/>
                  </a:cubicBezTo>
                  <a:cubicBezTo>
                    <a:pt x="4568" y="13789"/>
                    <a:pt x="4202" y="16282"/>
                    <a:pt x="4550" y="18722"/>
                  </a:cubicBezTo>
                  <a:cubicBezTo>
                    <a:pt x="4585" y="19036"/>
                    <a:pt x="4655" y="19332"/>
                    <a:pt x="4725" y="19646"/>
                  </a:cubicBezTo>
                  <a:lnTo>
                    <a:pt x="4917" y="19611"/>
                  </a:lnTo>
                  <a:cubicBezTo>
                    <a:pt x="4428" y="17240"/>
                    <a:pt x="4638" y="14800"/>
                    <a:pt x="5509" y="12551"/>
                  </a:cubicBezTo>
                  <a:cubicBezTo>
                    <a:pt x="6398" y="10268"/>
                    <a:pt x="7967" y="8333"/>
                    <a:pt x="10006" y="6973"/>
                  </a:cubicBezTo>
                  <a:cubicBezTo>
                    <a:pt x="12022" y="5630"/>
                    <a:pt x="14412" y="4899"/>
                    <a:pt x="16841" y="4899"/>
                  </a:cubicBezTo>
                  <a:cubicBezTo>
                    <a:pt x="16869" y="4899"/>
                    <a:pt x="16898" y="4899"/>
                    <a:pt x="16927" y="4899"/>
                  </a:cubicBezTo>
                  <a:cubicBezTo>
                    <a:pt x="18286" y="4951"/>
                    <a:pt x="19646" y="5160"/>
                    <a:pt x="20971" y="5527"/>
                  </a:cubicBezTo>
                  <a:cubicBezTo>
                    <a:pt x="22261" y="5875"/>
                    <a:pt x="23603" y="6276"/>
                    <a:pt x="24631" y="7183"/>
                  </a:cubicBezTo>
                  <a:cubicBezTo>
                    <a:pt x="25172" y="7671"/>
                    <a:pt x="25660" y="8211"/>
                    <a:pt x="26130" y="8786"/>
                  </a:cubicBezTo>
                  <a:cubicBezTo>
                    <a:pt x="26636" y="9379"/>
                    <a:pt x="27106" y="10006"/>
                    <a:pt x="27525" y="10669"/>
                  </a:cubicBezTo>
                  <a:cubicBezTo>
                    <a:pt x="28274" y="11837"/>
                    <a:pt x="28832" y="13109"/>
                    <a:pt x="29146" y="14469"/>
                  </a:cubicBezTo>
                  <a:cubicBezTo>
                    <a:pt x="29233" y="14434"/>
                    <a:pt x="29320" y="14416"/>
                    <a:pt x="29407" y="14399"/>
                  </a:cubicBezTo>
                  <a:cubicBezTo>
                    <a:pt x="28850" y="11819"/>
                    <a:pt x="27263" y="9553"/>
                    <a:pt x="25485" y="7618"/>
                  </a:cubicBezTo>
                  <a:cubicBezTo>
                    <a:pt x="25032" y="7113"/>
                    <a:pt x="24509" y="6660"/>
                    <a:pt x="23934" y="6311"/>
                  </a:cubicBezTo>
                  <a:cubicBezTo>
                    <a:pt x="23359" y="5980"/>
                    <a:pt x="22731" y="5718"/>
                    <a:pt x="22104" y="5527"/>
                  </a:cubicBezTo>
                  <a:cubicBezTo>
                    <a:pt x="20761" y="5073"/>
                    <a:pt x="19384" y="4777"/>
                    <a:pt x="17972" y="4620"/>
                  </a:cubicBezTo>
                  <a:cubicBezTo>
                    <a:pt x="17600" y="4587"/>
                    <a:pt x="17227" y="4571"/>
                    <a:pt x="16856" y="4571"/>
                  </a:cubicBezTo>
                  <a:close/>
                  <a:moveTo>
                    <a:pt x="489" y="19524"/>
                  </a:moveTo>
                  <a:cubicBezTo>
                    <a:pt x="437" y="19524"/>
                    <a:pt x="384" y="19524"/>
                    <a:pt x="332" y="19541"/>
                  </a:cubicBezTo>
                  <a:lnTo>
                    <a:pt x="210" y="19576"/>
                  </a:lnTo>
                  <a:lnTo>
                    <a:pt x="158" y="19593"/>
                  </a:lnTo>
                  <a:cubicBezTo>
                    <a:pt x="175" y="19698"/>
                    <a:pt x="193" y="19785"/>
                    <a:pt x="210" y="19872"/>
                  </a:cubicBezTo>
                  <a:lnTo>
                    <a:pt x="280" y="19872"/>
                  </a:lnTo>
                  <a:lnTo>
                    <a:pt x="402" y="19855"/>
                  </a:lnTo>
                  <a:cubicBezTo>
                    <a:pt x="454" y="19855"/>
                    <a:pt x="506" y="19838"/>
                    <a:pt x="541" y="19820"/>
                  </a:cubicBezTo>
                  <a:cubicBezTo>
                    <a:pt x="576" y="19803"/>
                    <a:pt x="594" y="19785"/>
                    <a:pt x="611" y="19750"/>
                  </a:cubicBezTo>
                  <a:cubicBezTo>
                    <a:pt x="628" y="19715"/>
                    <a:pt x="628" y="19681"/>
                    <a:pt x="628" y="19646"/>
                  </a:cubicBezTo>
                  <a:cubicBezTo>
                    <a:pt x="628" y="19628"/>
                    <a:pt x="611" y="19593"/>
                    <a:pt x="594" y="19576"/>
                  </a:cubicBezTo>
                  <a:cubicBezTo>
                    <a:pt x="559" y="19541"/>
                    <a:pt x="524" y="19524"/>
                    <a:pt x="489" y="195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7634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"/>
          <p:cNvSpPr/>
          <p:nvPr/>
        </p:nvSpPr>
        <p:spPr>
          <a:xfrm>
            <a:off x="6167643" y="2392630"/>
            <a:ext cx="3733860" cy="3146031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5"/>
          <p:cNvSpPr/>
          <p:nvPr/>
        </p:nvSpPr>
        <p:spPr>
          <a:xfrm rot="10800000">
            <a:off x="2290498" y="2392630"/>
            <a:ext cx="3733860" cy="3146031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7" name="Google Shape;647;p5"/>
          <p:cNvGrpSpPr/>
          <p:nvPr/>
        </p:nvGrpSpPr>
        <p:grpSpPr>
          <a:xfrm>
            <a:off x="-6" y="70488"/>
            <a:ext cx="2347235" cy="1427293"/>
            <a:chOff x="7571263" y="600972"/>
            <a:chExt cx="943979" cy="574009"/>
          </a:xfrm>
        </p:grpSpPr>
        <p:sp>
          <p:nvSpPr>
            <p:cNvPr id="648" name="Google Shape;648;p5"/>
            <p:cNvSpPr/>
            <p:nvPr/>
          </p:nvSpPr>
          <p:spPr>
            <a:xfrm>
              <a:off x="7590349" y="1148408"/>
              <a:ext cx="21278" cy="24687"/>
            </a:xfrm>
            <a:custGeom>
              <a:avLst/>
              <a:gdLst/>
              <a:ahLst/>
              <a:cxnLst/>
              <a:rect l="l" t="t" r="r" b="b"/>
              <a:pathLst>
                <a:path w="699" h="811" extrusionOk="0">
                  <a:moveTo>
                    <a:pt x="129" y="1"/>
                  </a:moveTo>
                  <a:cubicBezTo>
                    <a:pt x="83" y="1"/>
                    <a:pt x="33" y="32"/>
                    <a:pt x="18" y="75"/>
                  </a:cubicBezTo>
                  <a:cubicBezTo>
                    <a:pt x="1" y="127"/>
                    <a:pt x="1" y="162"/>
                    <a:pt x="1" y="215"/>
                  </a:cubicBezTo>
                  <a:cubicBezTo>
                    <a:pt x="1" y="232"/>
                    <a:pt x="1" y="249"/>
                    <a:pt x="18" y="267"/>
                  </a:cubicBezTo>
                  <a:cubicBezTo>
                    <a:pt x="36" y="302"/>
                    <a:pt x="53" y="354"/>
                    <a:pt x="88" y="389"/>
                  </a:cubicBezTo>
                  <a:cubicBezTo>
                    <a:pt x="123" y="441"/>
                    <a:pt x="175" y="511"/>
                    <a:pt x="228" y="581"/>
                  </a:cubicBezTo>
                  <a:cubicBezTo>
                    <a:pt x="280" y="633"/>
                    <a:pt x="315" y="685"/>
                    <a:pt x="367" y="720"/>
                  </a:cubicBezTo>
                  <a:lnTo>
                    <a:pt x="419" y="755"/>
                  </a:lnTo>
                  <a:cubicBezTo>
                    <a:pt x="419" y="772"/>
                    <a:pt x="437" y="790"/>
                    <a:pt x="454" y="790"/>
                  </a:cubicBezTo>
                  <a:lnTo>
                    <a:pt x="489" y="790"/>
                  </a:lnTo>
                  <a:cubicBezTo>
                    <a:pt x="506" y="807"/>
                    <a:pt x="524" y="807"/>
                    <a:pt x="524" y="807"/>
                  </a:cubicBezTo>
                  <a:lnTo>
                    <a:pt x="576" y="807"/>
                  </a:lnTo>
                  <a:cubicBezTo>
                    <a:pt x="583" y="810"/>
                    <a:pt x="591" y="811"/>
                    <a:pt x="598" y="811"/>
                  </a:cubicBezTo>
                  <a:cubicBezTo>
                    <a:pt x="646" y="811"/>
                    <a:pt x="698" y="765"/>
                    <a:pt x="698" y="720"/>
                  </a:cubicBezTo>
                  <a:cubicBezTo>
                    <a:pt x="698" y="703"/>
                    <a:pt x="698" y="703"/>
                    <a:pt x="698" y="703"/>
                  </a:cubicBezTo>
                  <a:lnTo>
                    <a:pt x="698" y="668"/>
                  </a:lnTo>
                  <a:cubicBezTo>
                    <a:pt x="681" y="650"/>
                    <a:pt x="681" y="633"/>
                    <a:pt x="663" y="615"/>
                  </a:cubicBezTo>
                  <a:lnTo>
                    <a:pt x="646" y="581"/>
                  </a:lnTo>
                  <a:cubicBezTo>
                    <a:pt x="646" y="581"/>
                    <a:pt x="646" y="563"/>
                    <a:pt x="646" y="563"/>
                  </a:cubicBezTo>
                  <a:lnTo>
                    <a:pt x="611" y="528"/>
                  </a:lnTo>
                  <a:cubicBezTo>
                    <a:pt x="594" y="493"/>
                    <a:pt x="576" y="459"/>
                    <a:pt x="541" y="424"/>
                  </a:cubicBezTo>
                  <a:lnTo>
                    <a:pt x="541" y="406"/>
                  </a:lnTo>
                  <a:lnTo>
                    <a:pt x="506" y="371"/>
                  </a:lnTo>
                  <a:cubicBezTo>
                    <a:pt x="454" y="319"/>
                    <a:pt x="419" y="249"/>
                    <a:pt x="384" y="197"/>
                  </a:cubicBezTo>
                  <a:cubicBezTo>
                    <a:pt x="367" y="162"/>
                    <a:pt x="350" y="127"/>
                    <a:pt x="315" y="93"/>
                  </a:cubicBezTo>
                  <a:lnTo>
                    <a:pt x="280" y="58"/>
                  </a:lnTo>
                  <a:cubicBezTo>
                    <a:pt x="245" y="23"/>
                    <a:pt x="193" y="5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7571263" y="1093007"/>
              <a:ext cx="12754" cy="29131"/>
            </a:xfrm>
            <a:custGeom>
              <a:avLst/>
              <a:gdLst/>
              <a:ahLst/>
              <a:cxnLst/>
              <a:rect l="l" t="t" r="r" b="b"/>
              <a:pathLst>
                <a:path w="419" h="957" extrusionOk="0">
                  <a:moveTo>
                    <a:pt x="123" y="1"/>
                  </a:moveTo>
                  <a:cubicBezTo>
                    <a:pt x="74" y="1"/>
                    <a:pt x="29" y="28"/>
                    <a:pt x="18" y="82"/>
                  </a:cubicBezTo>
                  <a:lnTo>
                    <a:pt x="0" y="135"/>
                  </a:lnTo>
                  <a:cubicBezTo>
                    <a:pt x="0" y="169"/>
                    <a:pt x="0" y="187"/>
                    <a:pt x="0" y="222"/>
                  </a:cubicBezTo>
                  <a:cubicBezTo>
                    <a:pt x="0" y="257"/>
                    <a:pt x="18" y="291"/>
                    <a:pt x="35" y="326"/>
                  </a:cubicBezTo>
                  <a:cubicBezTo>
                    <a:pt x="53" y="361"/>
                    <a:pt x="88" y="466"/>
                    <a:pt x="105" y="518"/>
                  </a:cubicBezTo>
                  <a:cubicBezTo>
                    <a:pt x="122" y="588"/>
                    <a:pt x="157" y="657"/>
                    <a:pt x="175" y="710"/>
                  </a:cubicBezTo>
                  <a:cubicBezTo>
                    <a:pt x="192" y="779"/>
                    <a:pt x="227" y="849"/>
                    <a:pt x="279" y="919"/>
                  </a:cubicBezTo>
                  <a:cubicBezTo>
                    <a:pt x="292" y="945"/>
                    <a:pt x="314" y="956"/>
                    <a:pt x="337" y="956"/>
                  </a:cubicBezTo>
                  <a:cubicBezTo>
                    <a:pt x="377" y="956"/>
                    <a:pt x="419" y="922"/>
                    <a:pt x="419" y="867"/>
                  </a:cubicBezTo>
                  <a:cubicBezTo>
                    <a:pt x="419" y="797"/>
                    <a:pt x="419" y="727"/>
                    <a:pt x="401" y="657"/>
                  </a:cubicBezTo>
                  <a:cubicBezTo>
                    <a:pt x="401" y="588"/>
                    <a:pt x="384" y="518"/>
                    <a:pt x="367" y="448"/>
                  </a:cubicBezTo>
                  <a:lnTo>
                    <a:pt x="314" y="257"/>
                  </a:lnTo>
                  <a:cubicBezTo>
                    <a:pt x="314" y="222"/>
                    <a:pt x="297" y="187"/>
                    <a:pt x="297" y="152"/>
                  </a:cubicBezTo>
                  <a:cubicBezTo>
                    <a:pt x="279" y="117"/>
                    <a:pt x="262" y="100"/>
                    <a:pt x="245" y="65"/>
                  </a:cubicBezTo>
                  <a:cubicBezTo>
                    <a:pt x="210" y="47"/>
                    <a:pt x="210" y="47"/>
                    <a:pt x="227" y="47"/>
                  </a:cubicBezTo>
                  <a:lnTo>
                    <a:pt x="210" y="30"/>
                  </a:lnTo>
                  <a:cubicBezTo>
                    <a:pt x="183" y="10"/>
                    <a:pt x="152" y="1"/>
                    <a:pt x="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575494" y="1031183"/>
              <a:ext cx="10654" cy="33728"/>
            </a:xfrm>
            <a:custGeom>
              <a:avLst/>
              <a:gdLst/>
              <a:ahLst/>
              <a:cxnLst/>
              <a:rect l="l" t="t" r="r" b="b"/>
              <a:pathLst>
                <a:path w="350" h="1108" extrusionOk="0">
                  <a:moveTo>
                    <a:pt x="207" y="1"/>
                  </a:moveTo>
                  <a:cubicBezTo>
                    <a:pt x="167" y="1"/>
                    <a:pt x="128" y="19"/>
                    <a:pt x="106" y="56"/>
                  </a:cubicBezTo>
                  <a:cubicBezTo>
                    <a:pt x="71" y="91"/>
                    <a:pt x="53" y="144"/>
                    <a:pt x="53" y="196"/>
                  </a:cubicBezTo>
                  <a:cubicBezTo>
                    <a:pt x="53" y="231"/>
                    <a:pt x="36" y="283"/>
                    <a:pt x="36" y="318"/>
                  </a:cubicBezTo>
                  <a:cubicBezTo>
                    <a:pt x="36" y="405"/>
                    <a:pt x="18" y="475"/>
                    <a:pt x="1" y="562"/>
                  </a:cubicBezTo>
                  <a:cubicBezTo>
                    <a:pt x="1" y="632"/>
                    <a:pt x="1" y="719"/>
                    <a:pt x="1" y="788"/>
                  </a:cubicBezTo>
                  <a:cubicBezTo>
                    <a:pt x="1" y="876"/>
                    <a:pt x="18" y="963"/>
                    <a:pt x="18" y="1033"/>
                  </a:cubicBezTo>
                  <a:cubicBezTo>
                    <a:pt x="28" y="1080"/>
                    <a:pt x="69" y="1107"/>
                    <a:pt x="110" y="1107"/>
                  </a:cubicBezTo>
                  <a:cubicBezTo>
                    <a:pt x="144" y="1107"/>
                    <a:pt x="177" y="1089"/>
                    <a:pt x="193" y="1050"/>
                  </a:cubicBezTo>
                  <a:cubicBezTo>
                    <a:pt x="210" y="980"/>
                    <a:pt x="245" y="910"/>
                    <a:pt x="262" y="841"/>
                  </a:cubicBezTo>
                  <a:cubicBezTo>
                    <a:pt x="280" y="754"/>
                    <a:pt x="297" y="684"/>
                    <a:pt x="315" y="597"/>
                  </a:cubicBezTo>
                  <a:cubicBezTo>
                    <a:pt x="332" y="510"/>
                    <a:pt x="350" y="422"/>
                    <a:pt x="350" y="353"/>
                  </a:cubicBezTo>
                  <a:lnTo>
                    <a:pt x="350" y="231"/>
                  </a:lnTo>
                  <a:cubicBezTo>
                    <a:pt x="350" y="213"/>
                    <a:pt x="350" y="196"/>
                    <a:pt x="350" y="178"/>
                  </a:cubicBezTo>
                  <a:cubicBezTo>
                    <a:pt x="350" y="144"/>
                    <a:pt x="332" y="109"/>
                    <a:pt x="332" y="91"/>
                  </a:cubicBezTo>
                  <a:cubicBezTo>
                    <a:pt x="312" y="32"/>
                    <a:pt x="259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7600455" y="970607"/>
              <a:ext cx="24961" cy="27031"/>
            </a:xfrm>
            <a:custGeom>
              <a:avLst/>
              <a:gdLst/>
              <a:ahLst/>
              <a:cxnLst/>
              <a:rect l="l" t="t" r="r" b="b"/>
              <a:pathLst>
                <a:path w="820" h="888" extrusionOk="0">
                  <a:moveTo>
                    <a:pt x="684" y="0"/>
                  </a:moveTo>
                  <a:cubicBezTo>
                    <a:pt x="672" y="0"/>
                    <a:pt x="659" y="2"/>
                    <a:pt x="645" y="7"/>
                  </a:cubicBezTo>
                  <a:cubicBezTo>
                    <a:pt x="610" y="24"/>
                    <a:pt x="593" y="42"/>
                    <a:pt x="558" y="59"/>
                  </a:cubicBezTo>
                  <a:lnTo>
                    <a:pt x="523" y="94"/>
                  </a:lnTo>
                  <a:lnTo>
                    <a:pt x="453" y="181"/>
                  </a:lnTo>
                  <a:cubicBezTo>
                    <a:pt x="401" y="234"/>
                    <a:pt x="331" y="303"/>
                    <a:pt x="279" y="373"/>
                  </a:cubicBezTo>
                  <a:cubicBezTo>
                    <a:pt x="192" y="495"/>
                    <a:pt x="105" y="617"/>
                    <a:pt x="18" y="739"/>
                  </a:cubicBezTo>
                  <a:cubicBezTo>
                    <a:pt x="0" y="774"/>
                    <a:pt x="0" y="844"/>
                    <a:pt x="52" y="861"/>
                  </a:cubicBezTo>
                  <a:cubicBezTo>
                    <a:pt x="70" y="878"/>
                    <a:pt x="92" y="887"/>
                    <a:pt x="116" y="887"/>
                  </a:cubicBezTo>
                  <a:cubicBezTo>
                    <a:pt x="140" y="887"/>
                    <a:pt x="166" y="878"/>
                    <a:pt x="192" y="861"/>
                  </a:cubicBezTo>
                  <a:cubicBezTo>
                    <a:pt x="297" y="774"/>
                    <a:pt x="401" y="669"/>
                    <a:pt x="506" y="565"/>
                  </a:cubicBezTo>
                  <a:cubicBezTo>
                    <a:pt x="558" y="512"/>
                    <a:pt x="610" y="443"/>
                    <a:pt x="645" y="390"/>
                  </a:cubicBezTo>
                  <a:cubicBezTo>
                    <a:pt x="697" y="338"/>
                    <a:pt x="715" y="321"/>
                    <a:pt x="732" y="286"/>
                  </a:cubicBezTo>
                  <a:cubicBezTo>
                    <a:pt x="767" y="251"/>
                    <a:pt x="785" y="216"/>
                    <a:pt x="802" y="164"/>
                  </a:cubicBezTo>
                  <a:cubicBezTo>
                    <a:pt x="819" y="129"/>
                    <a:pt x="802" y="77"/>
                    <a:pt x="767" y="42"/>
                  </a:cubicBezTo>
                  <a:cubicBezTo>
                    <a:pt x="742" y="16"/>
                    <a:pt x="716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7678442" y="94692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7671015" y="929026"/>
              <a:ext cx="30288" cy="18447"/>
            </a:xfrm>
            <a:custGeom>
              <a:avLst/>
              <a:gdLst/>
              <a:ahLst/>
              <a:cxnLst/>
              <a:rect l="l" t="t" r="r" b="b"/>
              <a:pathLst>
                <a:path w="995" h="606" extrusionOk="0">
                  <a:moveTo>
                    <a:pt x="733" y="0"/>
                  </a:moveTo>
                  <a:cubicBezTo>
                    <a:pt x="715" y="0"/>
                    <a:pt x="698" y="5"/>
                    <a:pt x="680" y="13"/>
                  </a:cubicBezTo>
                  <a:lnTo>
                    <a:pt x="628" y="31"/>
                  </a:lnTo>
                  <a:cubicBezTo>
                    <a:pt x="541" y="48"/>
                    <a:pt x="471" y="83"/>
                    <a:pt x="384" y="135"/>
                  </a:cubicBezTo>
                  <a:cubicBezTo>
                    <a:pt x="332" y="170"/>
                    <a:pt x="262" y="205"/>
                    <a:pt x="210" y="240"/>
                  </a:cubicBezTo>
                  <a:cubicBezTo>
                    <a:pt x="157" y="275"/>
                    <a:pt x="123" y="310"/>
                    <a:pt x="88" y="344"/>
                  </a:cubicBezTo>
                  <a:cubicBezTo>
                    <a:pt x="88" y="362"/>
                    <a:pt x="70" y="379"/>
                    <a:pt x="53" y="397"/>
                  </a:cubicBezTo>
                  <a:cubicBezTo>
                    <a:pt x="35" y="397"/>
                    <a:pt x="35" y="414"/>
                    <a:pt x="35" y="432"/>
                  </a:cubicBezTo>
                  <a:cubicBezTo>
                    <a:pt x="18" y="449"/>
                    <a:pt x="18" y="467"/>
                    <a:pt x="18" y="484"/>
                  </a:cubicBezTo>
                  <a:cubicBezTo>
                    <a:pt x="1" y="536"/>
                    <a:pt x="35" y="606"/>
                    <a:pt x="88" y="606"/>
                  </a:cubicBezTo>
                  <a:lnTo>
                    <a:pt x="210" y="606"/>
                  </a:lnTo>
                  <a:lnTo>
                    <a:pt x="245" y="571"/>
                  </a:lnTo>
                  <a:cubicBezTo>
                    <a:pt x="279" y="571"/>
                    <a:pt x="314" y="554"/>
                    <a:pt x="349" y="536"/>
                  </a:cubicBezTo>
                  <a:lnTo>
                    <a:pt x="523" y="449"/>
                  </a:lnTo>
                  <a:lnTo>
                    <a:pt x="576" y="432"/>
                  </a:lnTo>
                  <a:lnTo>
                    <a:pt x="593" y="432"/>
                  </a:lnTo>
                  <a:lnTo>
                    <a:pt x="680" y="397"/>
                  </a:lnTo>
                  <a:lnTo>
                    <a:pt x="768" y="362"/>
                  </a:lnTo>
                  <a:cubicBezTo>
                    <a:pt x="820" y="344"/>
                    <a:pt x="872" y="310"/>
                    <a:pt x="890" y="275"/>
                  </a:cubicBezTo>
                  <a:cubicBezTo>
                    <a:pt x="924" y="257"/>
                    <a:pt x="942" y="222"/>
                    <a:pt x="959" y="205"/>
                  </a:cubicBezTo>
                  <a:cubicBezTo>
                    <a:pt x="994" y="135"/>
                    <a:pt x="959" y="66"/>
                    <a:pt x="907" y="48"/>
                  </a:cubicBezTo>
                  <a:cubicBezTo>
                    <a:pt x="890" y="31"/>
                    <a:pt x="872" y="31"/>
                    <a:pt x="855" y="31"/>
                  </a:cubicBezTo>
                  <a:lnTo>
                    <a:pt x="820" y="31"/>
                  </a:lnTo>
                  <a:lnTo>
                    <a:pt x="785" y="13"/>
                  </a:lnTo>
                  <a:cubicBezTo>
                    <a:pt x="768" y="5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7676859" y="9474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7744893" y="907139"/>
              <a:ext cx="32266" cy="12298"/>
            </a:xfrm>
            <a:custGeom>
              <a:avLst/>
              <a:gdLst/>
              <a:ahLst/>
              <a:cxnLst/>
              <a:rect l="l" t="t" r="r" b="b"/>
              <a:pathLst>
                <a:path w="1060" h="404" extrusionOk="0">
                  <a:moveTo>
                    <a:pt x="676" y="0"/>
                  </a:moveTo>
                  <a:cubicBezTo>
                    <a:pt x="589" y="0"/>
                    <a:pt x="519" y="18"/>
                    <a:pt x="450" y="52"/>
                  </a:cubicBezTo>
                  <a:cubicBezTo>
                    <a:pt x="380" y="70"/>
                    <a:pt x="293" y="105"/>
                    <a:pt x="241" y="140"/>
                  </a:cubicBezTo>
                  <a:cubicBezTo>
                    <a:pt x="206" y="157"/>
                    <a:pt x="171" y="174"/>
                    <a:pt x="136" y="192"/>
                  </a:cubicBezTo>
                  <a:cubicBezTo>
                    <a:pt x="118" y="227"/>
                    <a:pt x="84" y="262"/>
                    <a:pt x="49" y="279"/>
                  </a:cubicBezTo>
                  <a:cubicBezTo>
                    <a:pt x="0" y="311"/>
                    <a:pt x="27" y="403"/>
                    <a:pt x="100" y="403"/>
                  </a:cubicBezTo>
                  <a:cubicBezTo>
                    <a:pt x="106" y="403"/>
                    <a:pt x="112" y="402"/>
                    <a:pt x="118" y="401"/>
                  </a:cubicBezTo>
                  <a:lnTo>
                    <a:pt x="816" y="401"/>
                  </a:lnTo>
                  <a:lnTo>
                    <a:pt x="851" y="384"/>
                  </a:lnTo>
                  <a:cubicBezTo>
                    <a:pt x="903" y="384"/>
                    <a:pt x="938" y="366"/>
                    <a:pt x="973" y="331"/>
                  </a:cubicBezTo>
                  <a:cubicBezTo>
                    <a:pt x="1025" y="297"/>
                    <a:pt x="1060" y="244"/>
                    <a:pt x="1060" y="192"/>
                  </a:cubicBezTo>
                  <a:cubicBezTo>
                    <a:pt x="1060" y="140"/>
                    <a:pt x="1025" y="87"/>
                    <a:pt x="973" y="70"/>
                  </a:cubicBezTo>
                  <a:cubicBezTo>
                    <a:pt x="955" y="52"/>
                    <a:pt x="920" y="18"/>
                    <a:pt x="885" y="18"/>
                  </a:cubicBezTo>
                  <a:lnTo>
                    <a:pt x="851" y="18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7828603" y="904613"/>
              <a:ext cx="34519" cy="13150"/>
            </a:xfrm>
            <a:custGeom>
              <a:avLst/>
              <a:gdLst/>
              <a:ahLst/>
              <a:cxnLst/>
              <a:rect l="l" t="t" r="r" b="b"/>
              <a:pathLst>
                <a:path w="1134" h="432" extrusionOk="0">
                  <a:moveTo>
                    <a:pt x="219" y="0"/>
                  </a:moveTo>
                  <a:cubicBezTo>
                    <a:pt x="210" y="0"/>
                    <a:pt x="201" y="5"/>
                    <a:pt x="192" y="13"/>
                  </a:cubicBezTo>
                  <a:lnTo>
                    <a:pt x="70" y="31"/>
                  </a:lnTo>
                  <a:cubicBezTo>
                    <a:pt x="35" y="48"/>
                    <a:pt x="1" y="83"/>
                    <a:pt x="18" y="135"/>
                  </a:cubicBezTo>
                  <a:cubicBezTo>
                    <a:pt x="18" y="188"/>
                    <a:pt x="53" y="223"/>
                    <a:pt x="105" y="223"/>
                  </a:cubicBezTo>
                  <a:cubicBezTo>
                    <a:pt x="140" y="223"/>
                    <a:pt x="175" y="223"/>
                    <a:pt x="210" y="240"/>
                  </a:cubicBezTo>
                  <a:lnTo>
                    <a:pt x="262" y="257"/>
                  </a:lnTo>
                  <a:lnTo>
                    <a:pt x="297" y="275"/>
                  </a:lnTo>
                  <a:lnTo>
                    <a:pt x="384" y="275"/>
                  </a:lnTo>
                  <a:cubicBezTo>
                    <a:pt x="419" y="275"/>
                    <a:pt x="471" y="310"/>
                    <a:pt x="506" y="310"/>
                  </a:cubicBezTo>
                  <a:cubicBezTo>
                    <a:pt x="541" y="327"/>
                    <a:pt x="646" y="345"/>
                    <a:pt x="733" y="380"/>
                  </a:cubicBezTo>
                  <a:cubicBezTo>
                    <a:pt x="768" y="380"/>
                    <a:pt x="802" y="397"/>
                    <a:pt x="837" y="414"/>
                  </a:cubicBezTo>
                  <a:cubicBezTo>
                    <a:pt x="872" y="414"/>
                    <a:pt x="924" y="414"/>
                    <a:pt x="977" y="432"/>
                  </a:cubicBezTo>
                  <a:cubicBezTo>
                    <a:pt x="1046" y="414"/>
                    <a:pt x="1099" y="380"/>
                    <a:pt x="1116" y="327"/>
                  </a:cubicBezTo>
                  <a:cubicBezTo>
                    <a:pt x="1134" y="275"/>
                    <a:pt x="1116" y="223"/>
                    <a:pt x="1081" y="188"/>
                  </a:cubicBezTo>
                  <a:cubicBezTo>
                    <a:pt x="1046" y="153"/>
                    <a:pt x="994" y="118"/>
                    <a:pt x="959" y="101"/>
                  </a:cubicBezTo>
                  <a:cubicBezTo>
                    <a:pt x="907" y="83"/>
                    <a:pt x="872" y="66"/>
                    <a:pt x="820" y="48"/>
                  </a:cubicBezTo>
                  <a:cubicBezTo>
                    <a:pt x="733" y="31"/>
                    <a:pt x="646" y="13"/>
                    <a:pt x="558" y="13"/>
                  </a:cubicBezTo>
                  <a:lnTo>
                    <a:pt x="436" y="13"/>
                  </a:lnTo>
                  <a:cubicBezTo>
                    <a:pt x="410" y="5"/>
                    <a:pt x="388" y="0"/>
                    <a:pt x="367" y="0"/>
                  </a:cubicBezTo>
                  <a:cubicBezTo>
                    <a:pt x="345" y="0"/>
                    <a:pt x="323" y="5"/>
                    <a:pt x="297" y="13"/>
                  </a:cubicBezTo>
                  <a:lnTo>
                    <a:pt x="245" y="13"/>
                  </a:lnTo>
                  <a:cubicBezTo>
                    <a:pt x="236" y="5"/>
                    <a:pt x="227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7904491" y="924642"/>
              <a:ext cx="33971" cy="16864"/>
            </a:xfrm>
            <a:custGeom>
              <a:avLst/>
              <a:gdLst/>
              <a:ahLst/>
              <a:cxnLst/>
              <a:rect l="l" t="t" r="r" b="b"/>
              <a:pathLst>
                <a:path w="1116" h="554" extrusionOk="0">
                  <a:moveTo>
                    <a:pt x="122" y="0"/>
                  </a:moveTo>
                  <a:cubicBezTo>
                    <a:pt x="35" y="0"/>
                    <a:pt x="0" y="88"/>
                    <a:pt x="53" y="157"/>
                  </a:cubicBezTo>
                  <a:cubicBezTo>
                    <a:pt x="87" y="175"/>
                    <a:pt x="122" y="210"/>
                    <a:pt x="157" y="227"/>
                  </a:cubicBezTo>
                  <a:cubicBezTo>
                    <a:pt x="192" y="262"/>
                    <a:pt x="227" y="297"/>
                    <a:pt x="262" y="314"/>
                  </a:cubicBezTo>
                  <a:cubicBezTo>
                    <a:pt x="331" y="366"/>
                    <a:pt x="401" y="401"/>
                    <a:pt x="488" y="436"/>
                  </a:cubicBezTo>
                  <a:cubicBezTo>
                    <a:pt x="558" y="471"/>
                    <a:pt x="645" y="506"/>
                    <a:pt x="732" y="523"/>
                  </a:cubicBezTo>
                  <a:cubicBezTo>
                    <a:pt x="741" y="532"/>
                    <a:pt x="750" y="536"/>
                    <a:pt x="761" y="536"/>
                  </a:cubicBezTo>
                  <a:cubicBezTo>
                    <a:pt x="772" y="536"/>
                    <a:pt x="785" y="532"/>
                    <a:pt x="802" y="523"/>
                  </a:cubicBezTo>
                  <a:cubicBezTo>
                    <a:pt x="802" y="541"/>
                    <a:pt x="820" y="541"/>
                    <a:pt x="837" y="541"/>
                  </a:cubicBezTo>
                  <a:cubicBezTo>
                    <a:pt x="854" y="549"/>
                    <a:pt x="876" y="554"/>
                    <a:pt x="898" y="554"/>
                  </a:cubicBezTo>
                  <a:cubicBezTo>
                    <a:pt x="920" y="554"/>
                    <a:pt x="942" y="549"/>
                    <a:pt x="959" y="541"/>
                  </a:cubicBezTo>
                  <a:lnTo>
                    <a:pt x="976" y="541"/>
                  </a:lnTo>
                  <a:cubicBezTo>
                    <a:pt x="1081" y="541"/>
                    <a:pt x="1116" y="436"/>
                    <a:pt x="1046" y="366"/>
                  </a:cubicBezTo>
                  <a:lnTo>
                    <a:pt x="1029" y="349"/>
                  </a:lnTo>
                  <a:lnTo>
                    <a:pt x="1029" y="332"/>
                  </a:lnTo>
                  <a:cubicBezTo>
                    <a:pt x="1011" y="297"/>
                    <a:pt x="976" y="279"/>
                    <a:pt x="959" y="262"/>
                  </a:cubicBezTo>
                  <a:lnTo>
                    <a:pt x="907" y="244"/>
                  </a:lnTo>
                  <a:cubicBezTo>
                    <a:pt x="889" y="227"/>
                    <a:pt x="872" y="210"/>
                    <a:pt x="854" y="192"/>
                  </a:cubicBezTo>
                  <a:cubicBezTo>
                    <a:pt x="767" y="157"/>
                    <a:pt x="698" y="122"/>
                    <a:pt x="610" y="88"/>
                  </a:cubicBezTo>
                  <a:cubicBezTo>
                    <a:pt x="523" y="53"/>
                    <a:pt x="453" y="35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7972920" y="953073"/>
              <a:ext cx="31262" cy="26361"/>
            </a:xfrm>
            <a:custGeom>
              <a:avLst/>
              <a:gdLst/>
              <a:ahLst/>
              <a:cxnLst/>
              <a:rect l="l" t="t" r="r" b="b"/>
              <a:pathLst>
                <a:path w="1027" h="866" extrusionOk="0">
                  <a:moveTo>
                    <a:pt x="95" y="1"/>
                  </a:moveTo>
                  <a:cubicBezTo>
                    <a:pt x="69" y="1"/>
                    <a:pt x="44" y="17"/>
                    <a:pt x="18" y="43"/>
                  </a:cubicBezTo>
                  <a:cubicBezTo>
                    <a:pt x="1" y="77"/>
                    <a:pt x="1" y="112"/>
                    <a:pt x="18" y="147"/>
                  </a:cubicBezTo>
                  <a:cubicBezTo>
                    <a:pt x="53" y="182"/>
                    <a:pt x="88" y="217"/>
                    <a:pt x="123" y="269"/>
                  </a:cubicBezTo>
                  <a:cubicBezTo>
                    <a:pt x="158" y="287"/>
                    <a:pt x="193" y="321"/>
                    <a:pt x="228" y="356"/>
                  </a:cubicBezTo>
                  <a:cubicBezTo>
                    <a:pt x="297" y="409"/>
                    <a:pt x="384" y="478"/>
                    <a:pt x="437" y="548"/>
                  </a:cubicBezTo>
                  <a:cubicBezTo>
                    <a:pt x="472" y="583"/>
                    <a:pt x="506" y="618"/>
                    <a:pt x="559" y="653"/>
                  </a:cubicBezTo>
                  <a:cubicBezTo>
                    <a:pt x="559" y="670"/>
                    <a:pt x="576" y="670"/>
                    <a:pt x="594" y="688"/>
                  </a:cubicBezTo>
                  <a:lnTo>
                    <a:pt x="628" y="705"/>
                  </a:lnTo>
                  <a:lnTo>
                    <a:pt x="611" y="705"/>
                  </a:lnTo>
                  <a:lnTo>
                    <a:pt x="663" y="740"/>
                  </a:lnTo>
                  <a:cubicBezTo>
                    <a:pt x="698" y="775"/>
                    <a:pt x="733" y="792"/>
                    <a:pt x="768" y="810"/>
                  </a:cubicBezTo>
                  <a:cubicBezTo>
                    <a:pt x="785" y="827"/>
                    <a:pt x="803" y="827"/>
                    <a:pt x="820" y="844"/>
                  </a:cubicBezTo>
                  <a:lnTo>
                    <a:pt x="855" y="844"/>
                  </a:lnTo>
                  <a:cubicBezTo>
                    <a:pt x="890" y="844"/>
                    <a:pt x="907" y="862"/>
                    <a:pt x="925" y="862"/>
                  </a:cubicBezTo>
                  <a:cubicBezTo>
                    <a:pt x="934" y="864"/>
                    <a:pt x="943" y="865"/>
                    <a:pt x="951" y="865"/>
                  </a:cubicBezTo>
                  <a:cubicBezTo>
                    <a:pt x="1003" y="865"/>
                    <a:pt x="1027" y="820"/>
                    <a:pt x="1012" y="775"/>
                  </a:cubicBezTo>
                  <a:cubicBezTo>
                    <a:pt x="1012" y="757"/>
                    <a:pt x="1012" y="740"/>
                    <a:pt x="994" y="722"/>
                  </a:cubicBezTo>
                  <a:cubicBezTo>
                    <a:pt x="994" y="722"/>
                    <a:pt x="983" y="700"/>
                    <a:pt x="988" y="700"/>
                  </a:cubicBezTo>
                  <a:lnTo>
                    <a:pt x="988" y="700"/>
                  </a:lnTo>
                  <a:cubicBezTo>
                    <a:pt x="989" y="700"/>
                    <a:pt x="991" y="701"/>
                    <a:pt x="994" y="705"/>
                  </a:cubicBezTo>
                  <a:cubicBezTo>
                    <a:pt x="1000" y="710"/>
                    <a:pt x="1002" y="712"/>
                    <a:pt x="1002" y="712"/>
                  </a:cubicBezTo>
                  <a:cubicBezTo>
                    <a:pt x="1003" y="712"/>
                    <a:pt x="994" y="700"/>
                    <a:pt x="994" y="688"/>
                  </a:cubicBezTo>
                  <a:cubicBezTo>
                    <a:pt x="994" y="688"/>
                    <a:pt x="994" y="670"/>
                    <a:pt x="994" y="653"/>
                  </a:cubicBezTo>
                  <a:cubicBezTo>
                    <a:pt x="994" y="635"/>
                    <a:pt x="977" y="618"/>
                    <a:pt x="977" y="618"/>
                  </a:cubicBezTo>
                  <a:cubicBezTo>
                    <a:pt x="960" y="565"/>
                    <a:pt x="942" y="531"/>
                    <a:pt x="907" y="496"/>
                  </a:cubicBezTo>
                  <a:lnTo>
                    <a:pt x="855" y="443"/>
                  </a:lnTo>
                  <a:lnTo>
                    <a:pt x="838" y="409"/>
                  </a:lnTo>
                  <a:lnTo>
                    <a:pt x="838" y="409"/>
                  </a:lnTo>
                  <a:cubicBezTo>
                    <a:pt x="842" y="417"/>
                    <a:pt x="844" y="421"/>
                    <a:pt x="845" y="421"/>
                  </a:cubicBezTo>
                  <a:cubicBezTo>
                    <a:pt x="846" y="421"/>
                    <a:pt x="833" y="391"/>
                    <a:pt x="820" y="391"/>
                  </a:cubicBezTo>
                  <a:cubicBezTo>
                    <a:pt x="768" y="339"/>
                    <a:pt x="716" y="304"/>
                    <a:pt x="663" y="269"/>
                  </a:cubicBezTo>
                  <a:cubicBezTo>
                    <a:pt x="594" y="217"/>
                    <a:pt x="506" y="165"/>
                    <a:pt x="419" y="130"/>
                  </a:cubicBezTo>
                  <a:cubicBezTo>
                    <a:pt x="367" y="95"/>
                    <a:pt x="315" y="60"/>
                    <a:pt x="262" y="43"/>
                  </a:cubicBezTo>
                  <a:cubicBezTo>
                    <a:pt x="210" y="25"/>
                    <a:pt x="175" y="8"/>
                    <a:pt x="123" y="8"/>
                  </a:cubicBezTo>
                  <a:cubicBezTo>
                    <a:pt x="114" y="3"/>
                    <a:pt x="104" y="1"/>
                    <a:pt x="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989906" y="973468"/>
              <a:ext cx="578" cy="30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8037149" y="1016419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8024607" y="1001504"/>
              <a:ext cx="23713" cy="23652"/>
            </a:xfrm>
            <a:custGeom>
              <a:avLst/>
              <a:gdLst/>
              <a:ahLst/>
              <a:cxnLst/>
              <a:rect l="l" t="t" r="r" b="b"/>
              <a:pathLst>
                <a:path w="779" h="777" extrusionOk="0">
                  <a:moveTo>
                    <a:pt x="201" y="1"/>
                  </a:moveTo>
                  <a:cubicBezTo>
                    <a:pt x="79" y="1"/>
                    <a:pt x="1" y="173"/>
                    <a:pt x="133" y="247"/>
                  </a:cubicBezTo>
                  <a:cubicBezTo>
                    <a:pt x="151" y="264"/>
                    <a:pt x="185" y="282"/>
                    <a:pt x="203" y="299"/>
                  </a:cubicBezTo>
                  <a:lnTo>
                    <a:pt x="220" y="317"/>
                  </a:lnTo>
                  <a:lnTo>
                    <a:pt x="255" y="352"/>
                  </a:lnTo>
                  <a:cubicBezTo>
                    <a:pt x="290" y="386"/>
                    <a:pt x="342" y="421"/>
                    <a:pt x="377" y="474"/>
                  </a:cubicBezTo>
                  <a:lnTo>
                    <a:pt x="395" y="508"/>
                  </a:lnTo>
                  <a:lnTo>
                    <a:pt x="412" y="526"/>
                  </a:lnTo>
                  <a:cubicBezTo>
                    <a:pt x="430" y="543"/>
                    <a:pt x="447" y="561"/>
                    <a:pt x="464" y="578"/>
                  </a:cubicBezTo>
                  <a:lnTo>
                    <a:pt x="464" y="596"/>
                  </a:lnTo>
                  <a:lnTo>
                    <a:pt x="499" y="665"/>
                  </a:lnTo>
                  <a:cubicBezTo>
                    <a:pt x="517" y="683"/>
                    <a:pt x="534" y="718"/>
                    <a:pt x="552" y="735"/>
                  </a:cubicBezTo>
                  <a:cubicBezTo>
                    <a:pt x="569" y="752"/>
                    <a:pt x="604" y="770"/>
                    <a:pt x="621" y="770"/>
                  </a:cubicBezTo>
                  <a:cubicBezTo>
                    <a:pt x="634" y="774"/>
                    <a:pt x="647" y="776"/>
                    <a:pt x="660" y="776"/>
                  </a:cubicBezTo>
                  <a:cubicBezTo>
                    <a:pt x="698" y="776"/>
                    <a:pt x="730" y="757"/>
                    <a:pt x="743" y="718"/>
                  </a:cubicBezTo>
                  <a:cubicBezTo>
                    <a:pt x="761" y="700"/>
                    <a:pt x="778" y="665"/>
                    <a:pt x="778" y="630"/>
                  </a:cubicBezTo>
                  <a:cubicBezTo>
                    <a:pt x="778" y="613"/>
                    <a:pt x="778" y="578"/>
                    <a:pt x="778" y="561"/>
                  </a:cubicBezTo>
                  <a:cubicBezTo>
                    <a:pt x="761" y="526"/>
                    <a:pt x="743" y="491"/>
                    <a:pt x="726" y="439"/>
                  </a:cubicBezTo>
                  <a:cubicBezTo>
                    <a:pt x="691" y="386"/>
                    <a:pt x="639" y="317"/>
                    <a:pt x="586" y="264"/>
                  </a:cubicBezTo>
                  <a:cubicBezTo>
                    <a:pt x="499" y="160"/>
                    <a:pt x="395" y="73"/>
                    <a:pt x="273" y="20"/>
                  </a:cubicBezTo>
                  <a:cubicBezTo>
                    <a:pt x="248" y="7"/>
                    <a:pt x="22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8066310" y="1045337"/>
              <a:ext cx="22769" cy="26209"/>
            </a:xfrm>
            <a:custGeom>
              <a:avLst/>
              <a:gdLst/>
              <a:ahLst/>
              <a:cxnLst/>
              <a:rect l="l" t="t" r="r" b="b"/>
              <a:pathLst>
                <a:path w="748" h="861" extrusionOk="0">
                  <a:moveTo>
                    <a:pt x="138" y="1"/>
                  </a:moveTo>
                  <a:cubicBezTo>
                    <a:pt x="110" y="1"/>
                    <a:pt x="79" y="10"/>
                    <a:pt x="53" y="27"/>
                  </a:cubicBezTo>
                  <a:cubicBezTo>
                    <a:pt x="18" y="62"/>
                    <a:pt x="1" y="132"/>
                    <a:pt x="36" y="184"/>
                  </a:cubicBezTo>
                  <a:lnTo>
                    <a:pt x="140" y="341"/>
                  </a:lnTo>
                  <a:cubicBezTo>
                    <a:pt x="140" y="341"/>
                    <a:pt x="140" y="358"/>
                    <a:pt x="140" y="358"/>
                  </a:cubicBezTo>
                  <a:cubicBezTo>
                    <a:pt x="158" y="393"/>
                    <a:pt x="175" y="411"/>
                    <a:pt x="175" y="428"/>
                  </a:cubicBezTo>
                  <a:lnTo>
                    <a:pt x="227" y="515"/>
                  </a:lnTo>
                  <a:cubicBezTo>
                    <a:pt x="280" y="585"/>
                    <a:pt x="315" y="637"/>
                    <a:pt x="367" y="690"/>
                  </a:cubicBezTo>
                  <a:lnTo>
                    <a:pt x="437" y="759"/>
                  </a:lnTo>
                  <a:cubicBezTo>
                    <a:pt x="471" y="794"/>
                    <a:pt x="506" y="812"/>
                    <a:pt x="541" y="846"/>
                  </a:cubicBezTo>
                  <a:cubicBezTo>
                    <a:pt x="557" y="856"/>
                    <a:pt x="574" y="860"/>
                    <a:pt x="592" y="860"/>
                  </a:cubicBezTo>
                  <a:cubicBezTo>
                    <a:pt x="668" y="860"/>
                    <a:pt x="747" y="775"/>
                    <a:pt x="733" y="690"/>
                  </a:cubicBezTo>
                  <a:lnTo>
                    <a:pt x="715" y="672"/>
                  </a:lnTo>
                  <a:cubicBezTo>
                    <a:pt x="698" y="637"/>
                    <a:pt x="681" y="602"/>
                    <a:pt x="663" y="568"/>
                  </a:cubicBezTo>
                  <a:cubicBezTo>
                    <a:pt x="646" y="550"/>
                    <a:pt x="628" y="515"/>
                    <a:pt x="611" y="480"/>
                  </a:cubicBezTo>
                  <a:cubicBezTo>
                    <a:pt x="611" y="480"/>
                    <a:pt x="593" y="463"/>
                    <a:pt x="593" y="445"/>
                  </a:cubicBezTo>
                  <a:cubicBezTo>
                    <a:pt x="576" y="428"/>
                    <a:pt x="559" y="393"/>
                    <a:pt x="541" y="376"/>
                  </a:cubicBezTo>
                  <a:lnTo>
                    <a:pt x="471" y="306"/>
                  </a:lnTo>
                  <a:lnTo>
                    <a:pt x="419" y="236"/>
                  </a:lnTo>
                  <a:cubicBezTo>
                    <a:pt x="402" y="219"/>
                    <a:pt x="384" y="201"/>
                    <a:pt x="367" y="201"/>
                  </a:cubicBezTo>
                  <a:lnTo>
                    <a:pt x="349" y="184"/>
                  </a:lnTo>
                  <a:lnTo>
                    <a:pt x="210" y="27"/>
                  </a:lnTo>
                  <a:cubicBezTo>
                    <a:pt x="193" y="10"/>
                    <a:pt x="166" y="1"/>
                    <a:pt x="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8107435" y="1102382"/>
              <a:ext cx="23104" cy="25509"/>
            </a:xfrm>
            <a:custGeom>
              <a:avLst/>
              <a:gdLst/>
              <a:ahLst/>
              <a:cxnLst/>
              <a:rect l="l" t="t" r="r" b="b"/>
              <a:pathLst>
                <a:path w="759" h="838" extrusionOk="0">
                  <a:moveTo>
                    <a:pt x="122" y="0"/>
                  </a:moveTo>
                  <a:cubicBezTo>
                    <a:pt x="55" y="0"/>
                    <a:pt x="0" y="60"/>
                    <a:pt x="27" y="140"/>
                  </a:cubicBezTo>
                  <a:cubicBezTo>
                    <a:pt x="27" y="175"/>
                    <a:pt x="44" y="210"/>
                    <a:pt x="62" y="245"/>
                  </a:cubicBezTo>
                  <a:cubicBezTo>
                    <a:pt x="79" y="262"/>
                    <a:pt x="79" y="297"/>
                    <a:pt x="114" y="315"/>
                  </a:cubicBezTo>
                  <a:cubicBezTo>
                    <a:pt x="149" y="367"/>
                    <a:pt x="184" y="402"/>
                    <a:pt x="219" y="454"/>
                  </a:cubicBezTo>
                  <a:cubicBezTo>
                    <a:pt x="253" y="506"/>
                    <a:pt x="306" y="559"/>
                    <a:pt x="341" y="611"/>
                  </a:cubicBezTo>
                  <a:cubicBezTo>
                    <a:pt x="375" y="663"/>
                    <a:pt x="428" y="716"/>
                    <a:pt x="480" y="750"/>
                  </a:cubicBezTo>
                  <a:cubicBezTo>
                    <a:pt x="515" y="785"/>
                    <a:pt x="585" y="838"/>
                    <a:pt x="637" y="838"/>
                  </a:cubicBezTo>
                  <a:cubicBezTo>
                    <a:pt x="689" y="838"/>
                    <a:pt x="742" y="803"/>
                    <a:pt x="742" y="750"/>
                  </a:cubicBezTo>
                  <a:cubicBezTo>
                    <a:pt x="759" y="716"/>
                    <a:pt x="759" y="646"/>
                    <a:pt x="724" y="611"/>
                  </a:cubicBezTo>
                  <a:lnTo>
                    <a:pt x="689" y="559"/>
                  </a:lnTo>
                  <a:cubicBezTo>
                    <a:pt x="689" y="541"/>
                    <a:pt x="689" y="524"/>
                    <a:pt x="672" y="524"/>
                  </a:cubicBezTo>
                  <a:cubicBezTo>
                    <a:pt x="672" y="489"/>
                    <a:pt x="654" y="471"/>
                    <a:pt x="637" y="454"/>
                  </a:cubicBezTo>
                  <a:cubicBezTo>
                    <a:pt x="620" y="437"/>
                    <a:pt x="602" y="402"/>
                    <a:pt x="585" y="384"/>
                  </a:cubicBezTo>
                  <a:cubicBezTo>
                    <a:pt x="567" y="367"/>
                    <a:pt x="498" y="297"/>
                    <a:pt x="463" y="245"/>
                  </a:cubicBezTo>
                  <a:lnTo>
                    <a:pt x="341" y="123"/>
                  </a:lnTo>
                  <a:cubicBezTo>
                    <a:pt x="323" y="88"/>
                    <a:pt x="288" y="71"/>
                    <a:pt x="271" y="36"/>
                  </a:cubicBezTo>
                  <a:cubicBezTo>
                    <a:pt x="253" y="36"/>
                    <a:pt x="219" y="18"/>
                    <a:pt x="201" y="18"/>
                  </a:cubicBezTo>
                  <a:lnTo>
                    <a:pt x="184" y="18"/>
                  </a:lnTo>
                  <a:cubicBezTo>
                    <a:pt x="163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8155987" y="1144846"/>
              <a:ext cx="36102" cy="17533"/>
            </a:xfrm>
            <a:custGeom>
              <a:avLst/>
              <a:gdLst/>
              <a:ahLst/>
              <a:cxnLst/>
              <a:rect l="l" t="t" r="r" b="b"/>
              <a:pathLst>
                <a:path w="1186" h="576" extrusionOk="0">
                  <a:moveTo>
                    <a:pt x="88" y="0"/>
                  </a:moveTo>
                  <a:cubicBezTo>
                    <a:pt x="36" y="18"/>
                    <a:pt x="1" y="70"/>
                    <a:pt x="36" y="105"/>
                  </a:cubicBezTo>
                  <a:cubicBezTo>
                    <a:pt x="70" y="122"/>
                    <a:pt x="88" y="157"/>
                    <a:pt x="123" y="192"/>
                  </a:cubicBezTo>
                  <a:cubicBezTo>
                    <a:pt x="140" y="210"/>
                    <a:pt x="158" y="227"/>
                    <a:pt x="175" y="244"/>
                  </a:cubicBezTo>
                  <a:lnTo>
                    <a:pt x="245" y="297"/>
                  </a:lnTo>
                  <a:cubicBezTo>
                    <a:pt x="314" y="332"/>
                    <a:pt x="384" y="366"/>
                    <a:pt x="454" y="401"/>
                  </a:cubicBezTo>
                  <a:lnTo>
                    <a:pt x="680" y="506"/>
                  </a:lnTo>
                  <a:cubicBezTo>
                    <a:pt x="768" y="558"/>
                    <a:pt x="872" y="576"/>
                    <a:pt x="959" y="576"/>
                  </a:cubicBezTo>
                  <a:lnTo>
                    <a:pt x="1047" y="576"/>
                  </a:lnTo>
                  <a:cubicBezTo>
                    <a:pt x="1134" y="576"/>
                    <a:pt x="1186" y="471"/>
                    <a:pt x="1134" y="401"/>
                  </a:cubicBezTo>
                  <a:cubicBezTo>
                    <a:pt x="1116" y="366"/>
                    <a:pt x="1081" y="349"/>
                    <a:pt x="1064" y="349"/>
                  </a:cubicBezTo>
                  <a:cubicBezTo>
                    <a:pt x="994" y="262"/>
                    <a:pt x="925" y="210"/>
                    <a:pt x="820" y="192"/>
                  </a:cubicBezTo>
                  <a:lnTo>
                    <a:pt x="593" y="105"/>
                  </a:lnTo>
                  <a:cubicBezTo>
                    <a:pt x="506" y="70"/>
                    <a:pt x="436" y="35"/>
                    <a:pt x="349" y="18"/>
                  </a:cubicBez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8221251" y="1162867"/>
              <a:ext cx="35584" cy="12115"/>
            </a:xfrm>
            <a:custGeom>
              <a:avLst/>
              <a:gdLst/>
              <a:ahLst/>
              <a:cxnLst/>
              <a:rect l="l" t="t" r="r" b="b"/>
              <a:pathLst>
                <a:path w="1169" h="398" extrusionOk="0">
                  <a:moveTo>
                    <a:pt x="123" y="1"/>
                  </a:moveTo>
                  <a:cubicBezTo>
                    <a:pt x="18" y="1"/>
                    <a:pt x="1" y="140"/>
                    <a:pt x="88" y="175"/>
                  </a:cubicBezTo>
                  <a:cubicBezTo>
                    <a:pt x="158" y="193"/>
                    <a:pt x="227" y="210"/>
                    <a:pt x="280" y="245"/>
                  </a:cubicBezTo>
                  <a:cubicBezTo>
                    <a:pt x="349" y="262"/>
                    <a:pt x="384" y="280"/>
                    <a:pt x="454" y="315"/>
                  </a:cubicBezTo>
                  <a:lnTo>
                    <a:pt x="489" y="332"/>
                  </a:lnTo>
                  <a:lnTo>
                    <a:pt x="541" y="332"/>
                  </a:lnTo>
                  <a:lnTo>
                    <a:pt x="628" y="350"/>
                  </a:lnTo>
                  <a:cubicBezTo>
                    <a:pt x="698" y="367"/>
                    <a:pt x="750" y="384"/>
                    <a:pt x="820" y="384"/>
                  </a:cubicBezTo>
                  <a:cubicBezTo>
                    <a:pt x="846" y="393"/>
                    <a:pt x="872" y="398"/>
                    <a:pt x="898" y="398"/>
                  </a:cubicBezTo>
                  <a:cubicBezTo>
                    <a:pt x="925" y="398"/>
                    <a:pt x="951" y="393"/>
                    <a:pt x="977" y="384"/>
                  </a:cubicBezTo>
                  <a:cubicBezTo>
                    <a:pt x="1012" y="384"/>
                    <a:pt x="1047" y="384"/>
                    <a:pt x="1064" y="367"/>
                  </a:cubicBezTo>
                  <a:cubicBezTo>
                    <a:pt x="1116" y="350"/>
                    <a:pt x="1169" y="297"/>
                    <a:pt x="1169" y="245"/>
                  </a:cubicBezTo>
                  <a:cubicBezTo>
                    <a:pt x="1169" y="193"/>
                    <a:pt x="1151" y="158"/>
                    <a:pt x="1099" y="140"/>
                  </a:cubicBezTo>
                  <a:cubicBezTo>
                    <a:pt x="1081" y="123"/>
                    <a:pt x="1064" y="106"/>
                    <a:pt x="1047" y="106"/>
                  </a:cubicBezTo>
                  <a:cubicBezTo>
                    <a:pt x="1029" y="88"/>
                    <a:pt x="994" y="71"/>
                    <a:pt x="977" y="53"/>
                  </a:cubicBezTo>
                  <a:cubicBezTo>
                    <a:pt x="942" y="53"/>
                    <a:pt x="890" y="36"/>
                    <a:pt x="855" y="36"/>
                  </a:cubicBezTo>
                  <a:cubicBezTo>
                    <a:pt x="768" y="18"/>
                    <a:pt x="681" y="1"/>
                    <a:pt x="5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8302434" y="1155987"/>
              <a:ext cx="36650" cy="11902"/>
            </a:xfrm>
            <a:custGeom>
              <a:avLst/>
              <a:gdLst/>
              <a:ahLst/>
              <a:cxnLst/>
              <a:rect l="l" t="t" r="r" b="b"/>
              <a:pathLst>
                <a:path w="1204" h="391" extrusionOk="0">
                  <a:moveTo>
                    <a:pt x="959" y="0"/>
                  </a:moveTo>
                  <a:cubicBezTo>
                    <a:pt x="907" y="0"/>
                    <a:pt x="855" y="0"/>
                    <a:pt x="803" y="18"/>
                  </a:cubicBezTo>
                  <a:lnTo>
                    <a:pt x="558" y="53"/>
                  </a:lnTo>
                  <a:lnTo>
                    <a:pt x="297" y="105"/>
                  </a:lnTo>
                  <a:cubicBezTo>
                    <a:pt x="210" y="105"/>
                    <a:pt x="105" y="140"/>
                    <a:pt x="36" y="210"/>
                  </a:cubicBezTo>
                  <a:cubicBezTo>
                    <a:pt x="1" y="244"/>
                    <a:pt x="1" y="314"/>
                    <a:pt x="53" y="349"/>
                  </a:cubicBezTo>
                  <a:cubicBezTo>
                    <a:pt x="117" y="375"/>
                    <a:pt x="190" y="391"/>
                    <a:pt x="259" y="391"/>
                  </a:cubicBezTo>
                  <a:cubicBezTo>
                    <a:pt x="284" y="391"/>
                    <a:pt x="309" y="389"/>
                    <a:pt x="332" y="384"/>
                  </a:cubicBezTo>
                  <a:lnTo>
                    <a:pt x="593" y="384"/>
                  </a:lnTo>
                  <a:cubicBezTo>
                    <a:pt x="681" y="384"/>
                    <a:pt x="768" y="366"/>
                    <a:pt x="855" y="366"/>
                  </a:cubicBezTo>
                  <a:cubicBezTo>
                    <a:pt x="907" y="366"/>
                    <a:pt x="959" y="349"/>
                    <a:pt x="1012" y="349"/>
                  </a:cubicBezTo>
                  <a:cubicBezTo>
                    <a:pt x="1203" y="297"/>
                    <a:pt x="1169" y="0"/>
                    <a:pt x="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8373543" y="1131361"/>
              <a:ext cx="28674" cy="14033"/>
            </a:xfrm>
            <a:custGeom>
              <a:avLst/>
              <a:gdLst/>
              <a:ahLst/>
              <a:cxnLst/>
              <a:rect l="l" t="t" r="r" b="b"/>
              <a:pathLst>
                <a:path w="942" h="461" extrusionOk="0">
                  <a:moveTo>
                    <a:pt x="775" y="1"/>
                  </a:moveTo>
                  <a:cubicBezTo>
                    <a:pt x="731" y="1"/>
                    <a:pt x="684" y="17"/>
                    <a:pt x="645" y="42"/>
                  </a:cubicBezTo>
                  <a:lnTo>
                    <a:pt x="558" y="77"/>
                  </a:lnTo>
                  <a:lnTo>
                    <a:pt x="523" y="95"/>
                  </a:lnTo>
                  <a:lnTo>
                    <a:pt x="506" y="95"/>
                  </a:lnTo>
                  <a:cubicBezTo>
                    <a:pt x="454" y="112"/>
                    <a:pt x="384" y="147"/>
                    <a:pt x="332" y="164"/>
                  </a:cubicBezTo>
                  <a:cubicBezTo>
                    <a:pt x="297" y="164"/>
                    <a:pt x="279" y="182"/>
                    <a:pt x="245" y="182"/>
                  </a:cubicBezTo>
                  <a:lnTo>
                    <a:pt x="210" y="199"/>
                  </a:lnTo>
                  <a:cubicBezTo>
                    <a:pt x="192" y="217"/>
                    <a:pt x="175" y="217"/>
                    <a:pt x="157" y="217"/>
                  </a:cubicBezTo>
                  <a:lnTo>
                    <a:pt x="70" y="252"/>
                  </a:lnTo>
                  <a:cubicBezTo>
                    <a:pt x="0" y="286"/>
                    <a:pt x="0" y="391"/>
                    <a:pt x="70" y="426"/>
                  </a:cubicBezTo>
                  <a:lnTo>
                    <a:pt x="175" y="443"/>
                  </a:lnTo>
                  <a:cubicBezTo>
                    <a:pt x="192" y="461"/>
                    <a:pt x="210" y="461"/>
                    <a:pt x="245" y="461"/>
                  </a:cubicBezTo>
                  <a:lnTo>
                    <a:pt x="401" y="461"/>
                  </a:lnTo>
                  <a:cubicBezTo>
                    <a:pt x="471" y="443"/>
                    <a:pt x="523" y="426"/>
                    <a:pt x="576" y="408"/>
                  </a:cubicBezTo>
                  <a:cubicBezTo>
                    <a:pt x="645" y="391"/>
                    <a:pt x="715" y="356"/>
                    <a:pt x="785" y="339"/>
                  </a:cubicBezTo>
                  <a:cubicBezTo>
                    <a:pt x="837" y="304"/>
                    <a:pt x="872" y="286"/>
                    <a:pt x="907" y="234"/>
                  </a:cubicBezTo>
                  <a:cubicBezTo>
                    <a:pt x="924" y="199"/>
                    <a:pt x="942" y="164"/>
                    <a:pt x="924" y="112"/>
                  </a:cubicBezTo>
                  <a:cubicBezTo>
                    <a:pt x="907" y="60"/>
                    <a:pt x="872" y="25"/>
                    <a:pt x="820" y="8"/>
                  </a:cubicBezTo>
                  <a:cubicBezTo>
                    <a:pt x="806" y="3"/>
                    <a:pt x="790" y="1"/>
                    <a:pt x="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8432444" y="1075625"/>
              <a:ext cx="24352" cy="25539"/>
            </a:xfrm>
            <a:custGeom>
              <a:avLst/>
              <a:gdLst/>
              <a:ahLst/>
              <a:cxnLst/>
              <a:rect l="l" t="t" r="r" b="b"/>
              <a:pathLst>
                <a:path w="800" h="839" extrusionOk="0">
                  <a:moveTo>
                    <a:pt x="85" y="586"/>
                  </a:moveTo>
                  <a:cubicBezTo>
                    <a:pt x="80" y="592"/>
                    <a:pt x="79" y="595"/>
                    <a:pt x="80" y="595"/>
                  </a:cubicBezTo>
                  <a:cubicBezTo>
                    <a:pt x="81" y="595"/>
                    <a:pt x="83" y="592"/>
                    <a:pt x="85" y="586"/>
                  </a:cubicBezTo>
                  <a:close/>
                  <a:moveTo>
                    <a:pt x="668" y="0"/>
                  </a:moveTo>
                  <a:cubicBezTo>
                    <a:pt x="655" y="0"/>
                    <a:pt x="641" y="3"/>
                    <a:pt x="628" y="8"/>
                  </a:cubicBezTo>
                  <a:cubicBezTo>
                    <a:pt x="593" y="26"/>
                    <a:pt x="558" y="43"/>
                    <a:pt x="523" y="78"/>
                  </a:cubicBezTo>
                  <a:cubicBezTo>
                    <a:pt x="471" y="113"/>
                    <a:pt x="419" y="165"/>
                    <a:pt x="384" y="217"/>
                  </a:cubicBezTo>
                  <a:cubicBezTo>
                    <a:pt x="332" y="270"/>
                    <a:pt x="279" y="322"/>
                    <a:pt x="244" y="374"/>
                  </a:cubicBezTo>
                  <a:cubicBezTo>
                    <a:pt x="210" y="427"/>
                    <a:pt x="157" y="479"/>
                    <a:pt x="122" y="531"/>
                  </a:cubicBezTo>
                  <a:lnTo>
                    <a:pt x="88" y="566"/>
                  </a:lnTo>
                  <a:cubicBezTo>
                    <a:pt x="88" y="575"/>
                    <a:pt x="86" y="582"/>
                    <a:pt x="85" y="586"/>
                  </a:cubicBezTo>
                  <a:lnTo>
                    <a:pt x="85" y="586"/>
                  </a:lnTo>
                  <a:cubicBezTo>
                    <a:pt x="86" y="585"/>
                    <a:pt x="87" y="584"/>
                    <a:pt x="88" y="584"/>
                  </a:cubicBezTo>
                  <a:cubicBezTo>
                    <a:pt x="90" y="581"/>
                    <a:pt x="91" y="580"/>
                    <a:pt x="92" y="580"/>
                  </a:cubicBezTo>
                  <a:lnTo>
                    <a:pt x="92" y="580"/>
                  </a:lnTo>
                  <a:cubicBezTo>
                    <a:pt x="96" y="580"/>
                    <a:pt x="70" y="621"/>
                    <a:pt x="70" y="636"/>
                  </a:cubicBezTo>
                  <a:cubicBezTo>
                    <a:pt x="53" y="636"/>
                    <a:pt x="35" y="688"/>
                    <a:pt x="18" y="723"/>
                  </a:cubicBezTo>
                  <a:cubicBezTo>
                    <a:pt x="0" y="740"/>
                    <a:pt x="0" y="793"/>
                    <a:pt x="18" y="810"/>
                  </a:cubicBezTo>
                  <a:cubicBezTo>
                    <a:pt x="38" y="831"/>
                    <a:pt x="59" y="839"/>
                    <a:pt x="79" y="839"/>
                  </a:cubicBezTo>
                  <a:cubicBezTo>
                    <a:pt x="93" y="839"/>
                    <a:pt x="108" y="835"/>
                    <a:pt x="122" y="828"/>
                  </a:cubicBezTo>
                  <a:cubicBezTo>
                    <a:pt x="157" y="810"/>
                    <a:pt x="175" y="793"/>
                    <a:pt x="210" y="775"/>
                  </a:cubicBezTo>
                  <a:cubicBezTo>
                    <a:pt x="227" y="758"/>
                    <a:pt x="244" y="740"/>
                    <a:pt x="262" y="723"/>
                  </a:cubicBezTo>
                  <a:cubicBezTo>
                    <a:pt x="314" y="688"/>
                    <a:pt x="366" y="653"/>
                    <a:pt x="401" y="601"/>
                  </a:cubicBezTo>
                  <a:cubicBezTo>
                    <a:pt x="454" y="566"/>
                    <a:pt x="488" y="514"/>
                    <a:pt x="523" y="479"/>
                  </a:cubicBezTo>
                  <a:lnTo>
                    <a:pt x="663" y="339"/>
                  </a:lnTo>
                  <a:lnTo>
                    <a:pt x="698" y="305"/>
                  </a:lnTo>
                  <a:cubicBezTo>
                    <a:pt x="715" y="270"/>
                    <a:pt x="715" y="252"/>
                    <a:pt x="732" y="235"/>
                  </a:cubicBezTo>
                  <a:lnTo>
                    <a:pt x="732" y="235"/>
                  </a:lnTo>
                  <a:cubicBezTo>
                    <a:pt x="729" y="238"/>
                    <a:pt x="728" y="240"/>
                    <a:pt x="728" y="240"/>
                  </a:cubicBezTo>
                  <a:cubicBezTo>
                    <a:pt x="727" y="240"/>
                    <a:pt x="750" y="214"/>
                    <a:pt x="750" y="200"/>
                  </a:cubicBezTo>
                  <a:cubicBezTo>
                    <a:pt x="767" y="183"/>
                    <a:pt x="767" y="165"/>
                    <a:pt x="785" y="148"/>
                  </a:cubicBezTo>
                  <a:cubicBezTo>
                    <a:pt x="799" y="74"/>
                    <a:pt x="740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8475426" y="1015506"/>
              <a:ext cx="19664" cy="29344"/>
            </a:xfrm>
            <a:custGeom>
              <a:avLst/>
              <a:gdLst/>
              <a:ahLst/>
              <a:cxnLst/>
              <a:rect l="l" t="t" r="r" b="b"/>
              <a:pathLst>
                <a:path w="646" h="964" extrusionOk="0">
                  <a:moveTo>
                    <a:pt x="457" y="1"/>
                  </a:moveTo>
                  <a:cubicBezTo>
                    <a:pt x="430" y="1"/>
                    <a:pt x="404" y="10"/>
                    <a:pt x="384" y="31"/>
                  </a:cubicBezTo>
                  <a:cubicBezTo>
                    <a:pt x="349" y="48"/>
                    <a:pt x="331" y="66"/>
                    <a:pt x="314" y="83"/>
                  </a:cubicBezTo>
                  <a:cubicBezTo>
                    <a:pt x="314" y="83"/>
                    <a:pt x="292" y="128"/>
                    <a:pt x="301" y="128"/>
                  </a:cubicBezTo>
                  <a:cubicBezTo>
                    <a:pt x="303" y="128"/>
                    <a:pt x="307" y="125"/>
                    <a:pt x="314" y="118"/>
                  </a:cubicBezTo>
                  <a:lnTo>
                    <a:pt x="314" y="118"/>
                  </a:lnTo>
                  <a:lnTo>
                    <a:pt x="297" y="136"/>
                  </a:lnTo>
                  <a:cubicBezTo>
                    <a:pt x="279" y="170"/>
                    <a:pt x="262" y="205"/>
                    <a:pt x="244" y="240"/>
                  </a:cubicBezTo>
                  <a:lnTo>
                    <a:pt x="209" y="362"/>
                  </a:lnTo>
                  <a:cubicBezTo>
                    <a:pt x="192" y="380"/>
                    <a:pt x="192" y="397"/>
                    <a:pt x="192" y="397"/>
                  </a:cubicBezTo>
                  <a:lnTo>
                    <a:pt x="175" y="467"/>
                  </a:lnTo>
                  <a:cubicBezTo>
                    <a:pt x="175" y="467"/>
                    <a:pt x="175" y="484"/>
                    <a:pt x="157" y="502"/>
                  </a:cubicBezTo>
                  <a:lnTo>
                    <a:pt x="157" y="519"/>
                  </a:lnTo>
                  <a:cubicBezTo>
                    <a:pt x="140" y="537"/>
                    <a:pt x="140" y="537"/>
                    <a:pt x="140" y="554"/>
                  </a:cubicBezTo>
                  <a:cubicBezTo>
                    <a:pt x="140" y="554"/>
                    <a:pt x="127" y="592"/>
                    <a:pt x="134" y="592"/>
                  </a:cubicBezTo>
                  <a:cubicBezTo>
                    <a:pt x="135" y="592"/>
                    <a:pt x="137" y="591"/>
                    <a:pt x="140" y="589"/>
                  </a:cubicBezTo>
                  <a:lnTo>
                    <a:pt x="140" y="589"/>
                  </a:lnTo>
                  <a:cubicBezTo>
                    <a:pt x="122" y="606"/>
                    <a:pt x="122" y="624"/>
                    <a:pt x="122" y="641"/>
                  </a:cubicBezTo>
                  <a:lnTo>
                    <a:pt x="122" y="659"/>
                  </a:lnTo>
                  <a:cubicBezTo>
                    <a:pt x="122" y="676"/>
                    <a:pt x="105" y="693"/>
                    <a:pt x="87" y="711"/>
                  </a:cubicBezTo>
                  <a:cubicBezTo>
                    <a:pt x="87" y="711"/>
                    <a:pt x="70" y="746"/>
                    <a:pt x="53" y="763"/>
                  </a:cubicBezTo>
                  <a:cubicBezTo>
                    <a:pt x="53" y="781"/>
                    <a:pt x="35" y="781"/>
                    <a:pt x="35" y="798"/>
                  </a:cubicBezTo>
                  <a:cubicBezTo>
                    <a:pt x="0" y="850"/>
                    <a:pt x="18" y="903"/>
                    <a:pt x="53" y="937"/>
                  </a:cubicBezTo>
                  <a:cubicBezTo>
                    <a:pt x="79" y="955"/>
                    <a:pt x="105" y="964"/>
                    <a:pt x="129" y="964"/>
                  </a:cubicBezTo>
                  <a:cubicBezTo>
                    <a:pt x="153" y="964"/>
                    <a:pt x="175" y="955"/>
                    <a:pt x="192" y="937"/>
                  </a:cubicBezTo>
                  <a:cubicBezTo>
                    <a:pt x="227" y="920"/>
                    <a:pt x="244" y="885"/>
                    <a:pt x="279" y="868"/>
                  </a:cubicBezTo>
                  <a:lnTo>
                    <a:pt x="349" y="798"/>
                  </a:lnTo>
                  <a:cubicBezTo>
                    <a:pt x="401" y="746"/>
                    <a:pt x="453" y="676"/>
                    <a:pt x="506" y="606"/>
                  </a:cubicBezTo>
                  <a:cubicBezTo>
                    <a:pt x="541" y="537"/>
                    <a:pt x="576" y="467"/>
                    <a:pt x="610" y="397"/>
                  </a:cubicBezTo>
                  <a:cubicBezTo>
                    <a:pt x="628" y="310"/>
                    <a:pt x="645" y="223"/>
                    <a:pt x="645" y="153"/>
                  </a:cubicBezTo>
                  <a:cubicBezTo>
                    <a:pt x="628" y="101"/>
                    <a:pt x="593" y="66"/>
                    <a:pt x="558" y="66"/>
                  </a:cubicBezTo>
                  <a:cubicBezTo>
                    <a:pt x="537" y="24"/>
                    <a:pt x="497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8498225" y="945524"/>
              <a:ext cx="11719" cy="29831"/>
            </a:xfrm>
            <a:custGeom>
              <a:avLst/>
              <a:gdLst/>
              <a:ahLst/>
              <a:cxnLst/>
              <a:rect l="l" t="t" r="r" b="b"/>
              <a:pathLst>
                <a:path w="385" h="980" extrusionOk="0">
                  <a:moveTo>
                    <a:pt x="287" y="0"/>
                  </a:moveTo>
                  <a:cubicBezTo>
                    <a:pt x="274" y="0"/>
                    <a:pt x="259" y="4"/>
                    <a:pt x="245" y="12"/>
                  </a:cubicBezTo>
                  <a:cubicBezTo>
                    <a:pt x="210" y="29"/>
                    <a:pt x="193" y="47"/>
                    <a:pt x="175" y="81"/>
                  </a:cubicBezTo>
                  <a:cubicBezTo>
                    <a:pt x="123" y="134"/>
                    <a:pt x="88" y="203"/>
                    <a:pt x="88" y="273"/>
                  </a:cubicBezTo>
                  <a:cubicBezTo>
                    <a:pt x="71" y="343"/>
                    <a:pt x="53" y="413"/>
                    <a:pt x="36" y="482"/>
                  </a:cubicBezTo>
                  <a:cubicBezTo>
                    <a:pt x="18" y="569"/>
                    <a:pt x="18" y="639"/>
                    <a:pt x="1" y="709"/>
                  </a:cubicBezTo>
                  <a:cubicBezTo>
                    <a:pt x="1" y="778"/>
                    <a:pt x="1" y="836"/>
                    <a:pt x="18" y="892"/>
                  </a:cubicBezTo>
                  <a:lnTo>
                    <a:pt x="18" y="892"/>
                  </a:lnTo>
                  <a:lnTo>
                    <a:pt x="18" y="918"/>
                  </a:lnTo>
                  <a:cubicBezTo>
                    <a:pt x="28" y="957"/>
                    <a:pt x="65" y="980"/>
                    <a:pt x="102" y="980"/>
                  </a:cubicBezTo>
                  <a:cubicBezTo>
                    <a:pt x="131" y="980"/>
                    <a:pt x="160" y="966"/>
                    <a:pt x="175" y="936"/>
                  </a:cubicBezTo>
                  <a:cubicBezTo>
                    <a:pt x="210" y="883"/>
                    <a:pt x="245" y="831"/>
                    <a:pt x="262" y="761"/>
                  </a:cubicBezTo>
                  <a:cubicBezTo>
                    <a:pt x="280" y="691"/>
                    <a:pt x="297" y="622"/>
                    <a:pt x="315" y="552"/>
                  </a:cubicBezTo>
                  <a:cubicBezTo>
                    <a:pt x="332" y="482"/>
                    <a:pt x="349" y="413"/>
                    <a:pt x="367" y="325"/>
                  </a:cubicBezTo>
                  <a:cubicBezTo>
                    <a:pt x="384" y="256"/>
                    <a:pt x="384" y="186"/>
                    <a:pt x="367" y="116"/>
                  </a:cubicBezTo>
                  <a:cubicBezTo>
                    <a:pt x="367" y="81"/>
                    <a:pt x="349" y="64"/>
                    <a:pt x="332" y="29"/>
                  </a:cubicBezTo>
                  <a:cubicBezTo>
                    <a:pt x="322" y="9"/>
                    <a:pt x="306" y="0"/>
                    <a:pt x="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8504070" y="881509"/>
              <a:ext cx="11171" cy="29892"/>
            </a:xfrm>
            <a:custGeom>
              <a:avLst/>
              <a:gdLst/>
              <a:ahLst/>
              <a:cxnLst/>
              <a:rect l="l" t="t" r="r" b="b"/>
              <a:pathLst>
                <a:path w="367" h="982" extrusionOk="0">
                  <a:moveTo>
                    <a:pt x="132" y="1"/>
                  </a:moveTo>
                  <a:cubicBezTo>
                    <a:pt x="124" y="1"/>
                    <a:pt x="115" y="2"/>
                    <a:pt x="105" y="5"/>
                  </a:cubicBezTo>
                  <a:cubicBezTo>
                    <a:pt x="35" y="23"/>
                    <a:pt x="35" y="75"/>
                    <a:pt x="35" y="128"/>
                  </a:cubicBezTo>
                  <a:cubicBezTo>
                    <a:pt x="1" y="197"/>
                    <a:pt x="1" y="267"/>
                    <a:pt x="35" y="337"/>
                  </a:cubicBezTo>
                  <a:cubicBezTo>
                    <a:pt x="35" y="406"/>
                    <a:pt x="53" y="459"/>
                    <a:pt x="53" y="528"/>
                  </a:cubicBezTo>
                  <a:lnTo>
                    <a:pt x="53" y="546"/>
                  </a:lnTo>
                  <a:cubicBezTo>
                    <a:pt x="53" y="563"/>
                    <a:pt x="53" y="581"/>
                    <a:pt x="53" y="581"/>
                  </a:cubicBezTo>
                  <a:lnTo>
                    <a:pt x="53" y="685"/>
                  </a:lnTo>
                  <a:cubicBezTo>
                    <a:pt x="53" y="755"/>
                    <a:pt x="70" y="825"/>
                    <a:pt x="105" y="894"/>
                  </a:cubicBezTo>
                  <a:cubicBezTo>
                    <a:pt x="105" y="929"/>
                    <a:pt x="140" y="964"/>
                    <a:pt x="192" y="982"/>
                  </a:cubicBezTo>
                  <a:cubicBezTo>
                    <a:pt x="245" y="982"/>
                    <a:pt x="279" y="964"/>
                    <a:pt x="314" y="929"/>
                  </a:cubicBezTo>
                  <a:cubicBezTo>
                    <a:pt x="314" y="877"/>
                    <a:pt x="332" y="842"/>
                    <a:pt x="349" y="807"/>
                  </a:cubicBezTo>
                  <a:cubicBezTo>
                    <a:pt x="349" y="772"/>
                    <a:pt x="367" y="738"/>
                    <a:pt x="367" y="703"/>
                  </a:cubicBezTo>
                  <a:cubicBezTo>
                    <a:pt x="367" y="633"/>
                    <a:pt x="367" y="563"/>
                    <a:pt x="349" y="494"/>
                  </a:cubicBezTo>
                  <a:cubicBezTo>
                    <a:pt x="349" y="424"/>
                    <a:pt x="332" y="354"/>
                    <a:pt x="332" y="284"/>
                  </a:cubicBezTo>
                  <a:cubicBezTo>
                    <a:pt x="314" y="250"/>
                    <a:pt x="314" y="215"/>
                    <a:pt x="297" y="180"/>
                  </a:cubicBezTo>
                  <a:cubicBezTo>
                    <a:pt x="279" y="128"/>
                    <a:pt x="262" y="93"/>
                    <a:pt x="227" y="58"/>
                  </a:cubicBezTo>
                  <a:cubicBezTo>
                    <a:pt x="199" y="29"/>
                    <a:pt x="170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8490280" y="822485"/>
              <a:ext cx="14337" cy="24596"/>
            </a:xfrm>
            <a:custGeom>
              <a:avLst/>
              <a:gdLst/>
              <a:ahLst/>
              <a:cxnLst/>
              <a:rect l="l" t="t" r="r" b="b"/>
              <a:pathLst>
                <a:path w="471" h="808" extrusionOk="0">
                  <a:moveTo>
                    <a:pt x="149" y="1"/>
                  </a:moveTo>
                  <a:cubicBezTo>
                    <a:pt x="122" y="1"/>
                    <a:pt x="96" y="10"/>
                    <a:pt x="70" y="27"/>
                  </a:cubicBezTo>
                  <a:cubicBezTo>
                    <a:pt x="53" y="27"/>
                    <a:pt x="35" y="44"/>
                    <a:pt x="18" y="79"/>
                  </a:cubicBezTo>
                  <a:cubicBezTo>
                    <a:pt x="0" y="114"/>
                    <a:pt x="0" y="167"/>
                    <a:pt x="18" y="219"/>
                  </a:cubicBezTo>
                  <a:lnTo>
                    <a:pt x="35" y="236"/>
                  </a:lnTo>
                  <a:lnTo>
                    <a:pt x="70" y="271"/>
                  </a:lnTo>
                  <a:cubicBezTo>
                    <a:pt x="70" y="271"/>
                    <a:pt x="105" y="341"/>
                    <a:pt x="105" y="341"/>
                  </a:cubicBezTo>
                  <a:cubicBezTo>
                    <a:pt x="140" y="376"/>
                    <a:pt x="157" y="428"/>
                    <a:pt x="175" y="463"/>
                  </a:cubicBezTo>
                  <a:lnTo>
                    <a:pt x="192" y="515"/>
                  </a:lnTo>
                  <a:cubicBezTo>
                    <a:pt x="192" y="533"/>
                    <a:pt x="210" y="550"/>
                    <a:pt x="210" y="585"/>
                  </a:cubicBezTo>
                  <a:lnTo>
                    <a:pt x="244" y="655"/>
                  </a:lnTo>
                  <a:lnTo>
                    <a:pt x="244" y="672"/>
                  </a:lnTo>
                  <a:cubicBezTo>
                    <a:pt x="244" y="689"/>
                    <a:pt x="244" y="724"/>
                    <a:pt x="262" y="742"/>
                  </a:cubicBezTo>
                  <a:cubicBezTo>
                    <a:pt x="271" y="785"/>
                    <a:pt x="310" y="807"/>
                    <a:pt x="349" y="807"/>
                  </a:cubicBezTo>
                  <a:cubicBezTo>
                    <a:pt x="388" y="807"/>
                    <a:pt x="427" y="785"/>
                    <a:pt x="436" y="742"/>
                  </a:cubicBezTo>
                  <a:cubicBezTo>
                    <a:pt x="454" y="724"/>
                    <a:pt x="471" y="707"/>
                    <a:pt x="471" y="689"/>
                  </a:cubicBezTo>
                  <a:cubicBezTo>
                    <a:pt x="471" y="637"/>
                    <a:pt x="471" y="585"/>
                    <a:pt x="471" y="533"/>
                  </a:cubicBezTo>
                  <a:cubicBezTo>
                    <a:pt x="471" y="480"/>
                    <a:pt x="471" y="428"/>
                    <a:pt x="454" y="358"/>
                  </a:cubicBezTo>
                  <a:cubicBezTo>
                    <a:pt x="419" y="219"/>
                    <a:pt x="332" y="97"/>
                    <a:pt x="227" y="27"/>
                  </a:cubicBezTo>
                  <a:cubicBezTo>
                    <a:pt x="201" y="10"/>
                    <a:pt x="175" y="1"/>
                    <a:pt x="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8466385" y="763766"/>
              <a:ext cx="17564" cy="26118"/>
            </a:xfrm>
            <a:custGeom>
              <a:avLst/>
              <a:gdLst/>
              <a:ahLst/>
              <a:cxnLst/>
              <a:rect l="l" t="t" r="r" b="b"/>
              <a:pathLst>
                <a:path w="577" h="858" extrusionOk="0">
                  <a:moveTo>
                    <a:pt x="130" y="0"/>
                  </a:moveTo>
                  <a:cubicBezTo>
                    <a:pt x="67" y="0"/>
                    <a:pt x="1" y="48"/>
                    <a:pt x="1" y="108"/>
                  </a:cubicBezTo>
                  <a:cubicBezTo>
                    <a:pt x="1" y="143"/>
                    <a:pt x="1" y="161"/>
                    <a:pt x="1" y="178"/>
                  </a:cubicBezTo>
                  <a:lnTo>
                    <a:pt x="1" y="213"/>
                  </a:lnTo>
                  <a:cubicBezTo>
                    <a:pt x="18" y="265"/>
                    <a:pt x="36" y="300"/>
                    <a:pt x="71" y="335"/>
                  </a:cubicBezTo>
                  <a:cubicBezTo>
                    <a:pt x="106" y="387"/>
                    <a:pt x="140" y="440"/>
                    <a:pt x="175" y="509"/>
                  </a:cubicBezTo>
                  <a:cubicBezTo>
                    <a:pt x="193" y="562"/>
                    <a:pt x="228" y="614"/>
                    <a:pt x="262" y="684"/>
                  </a:cubicBezTo>
                  <a:lnTo>
                    <a:pt x="315" y="753"/>
                  </a:lnTo>
                  <a:cubicBezTo>
                    <a:pt x="315" y="771"/>
                    <a:pt x="332" y="788"/>
                    <a:pt x="350" y="806"/>
                  </a:cubicBezTo>
                  <a:cubicBezTo>
                    <a:pt x="350" y="823"/>
                    <a:pt x="350" y="823"/>
                    <a:pt x="367" y="823"/>
                  </a:cubicBezTo>
                  <a:lnTo>
                    <a:pt x="384" y="823"/>
                  </a:lnTo>
                  <a:cubicBezTo>
                    <a:pt x="402" y="858"/>
                    <a:pt x="437" y="858"/>
                    <a:pt x="472" y="858"/>
                  </a:cubicBezTo>
                  <a:cubicBezTo>
                    <a:pt x="506" y="840"/>
                    <a:pt x="524" y="823"/>
                    <a:pt x="541" y="788"/>
                  </a:cubicBezTo>
                  <a:lnTo>
                    <a:pt x="541" y="753"/>
                  </a:lnTo>
                  <a:cubicBezTo>
                    <a:pt x="559" y="736"/>
                    <a:pt x="559" y="701"/>
                    <a:pt x="576" y="684"/>
                  </a:cubicBezTo>
                  <a:cubicBezTo>
                    <a:pt x="559" y="649"/>
                    <a:pt x="559" y="614"/>
                    <a:pt x="541" y="579"/>
                  </a:cubicBezTo>
                  <a:cubicBezTo>
                    <a:pt x="524" y="509"/>
                    <a:pt x="489" y="440"/>
                    <a:pt x="454" y="370"/>
                  </a:cubicBezTo>
                  <a:cubicBezTo>
                    <a:pt x="419" y="283"/>
                    <a:pt x="384" y="248"/>
                    <a:pt x="367" y="178"/>
                  </a:cubicBezTo>
                  <a:cubicBezTo>
                    <a:pt x="332" y="143"/>
                    <a:pt x="315" y="108"/>
                    <a:pt x="280" y="74"/>
                  </a:cubicBezTo>
                  <a:cubicBezTo>
                    <a:pt x="245" y="39"/>
                    <a:pt x="210" y="21"/>
                    <a:pt x="158" y="4"/>
                  </a:cubicBezTo>
                  <a:cubicBezTo>
                    <a:pt x="149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8428183" y="696493"/>
              <a:ext cx="20212" cy="33454"/>
            </a:xfrm>
            <a:custGeom>
              <a:avLst/>
              <a:gdLst/>
              <a:ahLst/>
              <a:cxnLst/>
              <a:rect l="l" t="t" r="r" b="b"/>
              <a:pathLst>
                <a:path w="664" h="1099" extrusionOk="0">
                  <a:moveTo>
                    <a:pt x="140" y="0"/>
                  </a:moveTo>
                  <a:cubicBezTo>
                    <a:pt x="88" y="0"/>
                    <a:pt x="53" y="17"/>
                    <a:pt x="36" y="52"/>
                  </a:cubicBezTo>
                  <a:cubicBezTo>
                    <a:pt x="18" y="70"/>
                    <a:pt x="1" y="105"/>
                    <a:pt x="1" y="139"/>
                  </a:cubicBezTo>
                  <a:cubicBezTo>
                    <a:pt x="1" y="139"/>
                    <a:pt x="1" y="139"/>
                    <a:pt x="1" y="157"/>
                  </a:cubicBezTo>
                  <a:cubicBezTo>
                    <a:pt x="1" y="157"/>
                    <a:pt x="1" y="174"/>
                    <a:pt x="1" y="192"/>
                  </a:cubicBezTo>
                  <a:cubicBezTo>
                    <a:pt x="1" y="244"/>
                    <a:pt x="1" y="314"/>
                    <a:pt x="18" y="366"/>
                  </a:cubicBezTo>
                  <a:cubicBezTo>
                    <a:pt x="71" y="471"/>
                    <a:pt x="105" y="575"/>
                    <a:pt x="175" y="662"/>
                  </a:cubicBezTo>
                  <a:cubicBezTo>
                    <a:pt x="228" y="750"/>
                    <a:pt x="280" y="837"/>
                    <a:pt x="350" y="906"/>
                  </a:cubicBezTo>
                  <a:cubicBezTo>
                    <a:pt x="419" y="976"/>
                    <a:pt x="506" y="1028"/>
                    <a:pt x="576" y="1098"/>
                  </a:cubicBezTo>
                  <a:cubicBezTo>
                    <a:pt x="628" y="1098"/>
                    <a:pt x="663" y="1046"/>
                    <a:pt x="646" y="994"/>
                  </a:cubicBezTo>
                  <a:cubicBezTo>
                    <a:pt x="628" y="959"/>
                    <a:pt x="611" y="906"/>
                    <a:pt x="594" y="872"/>
                  </a:cubicBezTo>
                  <a:cubicBezTo>
                    <a:pt x="576" y="819"/>
                    <a:pt x="576" y="784"/>
                    <a:pt x="541" y="732"/>
                  </a:cubicBezTo>
                  <a:lnTo>
                    <a:pt x="541" y="697"/>
                  </a:lnTo>
                  <a:lnTo>
                    <a:pt x="541" y="680"/>
                  </a:lnTo>
                  <a:cubicBezTo>
                    <a:pt x="541" y="662"/>
                    <a:pt x="524" y="645"/>
                    <a:pt x="524" y="628"/>
                  </a:cubicBezTo>
                  <a:cubicBezTo>
                    <a:pt x="506" y="610"/>
                    <a:pt x="506" y="593"/>
                    <a:pt x="489" y="575"/>
                  </a:cubicBezTo>
                  <a:cubicBezTo>
                    <a:pt x="472" y="540"/>
                    <a:pt x="472" y="506"/>
                    <a:pt x="454" y="471"/>
                  </a:cubicBezTo>
                  <a:cubicBezTo>
                    <a:pt x="437" y="436"/>
                    <a:pt x="419" y="384"/>
                    <a:pt x="402" y="349"/>
                  </a:cubicBezTo>
                  <a:lnTo>
                    <a:pt x="384" y="314"/>
                  </a:lnTo>
                  <a:cubicBezTo>
                    <a:pt x="384" y="296"/>
                    <a:pt x="384" y="279"/>
                    <a:pt x="384" y="279"/>
                  </a:cubicBezTo>
                  <a:lnTo>
                    <a:pt x="350" y="209"/>
                  </a:lnTo>
                  <a:cubicBezTo>
                    <a:pt x="332" y="174"/>
                    <a:pt x="297" y="122"/>
                    <a:pt x="262" y="87"/>
                  </a:cubicBezTo>
                  <a:lnTo>
                    <a:pt x="228" y="70"/>
                  </a:lnTo>
                  <a:lnTo>
                    <a:pt x="210" y="52"/>
                  </a:lnTo>
                  <a:cubicBezTo>
                    <a:pt x="193" y="35"/>
                    <a:pt x="158" y="17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8408031" y="649798"/>
              <a:ext cx="14368" cy="26026"/>
            </a:xfrm>
            <a:custGeom>
              <a:avLst/>
              <a:gdLst/>
              <a:ahLst/>
              <a:cxnLst/>
              <a:rect l="l" t="t" r="r" b="b"/>
              <a:pathLst>
                <a:path w="472" h="855" extrusionOk="0">
                  <a:moveTo>
                    <a:pt x="105" y="0"/>
                  </a:moveTo>
                  <a:cubicBezTo>
                    <a:pt x="70" y="18"/>
                    <a:pt x="35" y="52"/>
                    <a:pt x="18" y="105"/>
                  </a:cubicBezTo>
                  <a:cubicBezTo>
                    <a:pt x="18" y="105"/>
                    <a:pt x="18" y="122"/>
                    <a:pt x="18" y="122"/>
                  </a:cubicBezTo>
                  <a:lnTo>
                    <a:pt x="1" y="157"/>
                  </a:lnTo>
                  <a:cubicBezTo>
                    <a:pt x="1" y="174"/>
                    <a:pt x="1" y="209"/>
                    <a:pt x="1" y="244"/>
                  </a:cubicBezTo>
                  <a:cubicBezTo>
                    <a:pt x="1" y="279"/>
                    <a:pt x="1" y="296"/>
                    <a:pt x="18" y="314"/>
                  </a:cubicBezTo>
                  <a:cubicBezTo>
                    <a:pt x="35" y="384"/>
                    <a:pt x="53" y="436"/>
                    <a:pt x="88" y="488"/>
                  </a:cubicBezTo>
                  <a:cubicBezTo>
                    <a:pt x="123" y="575"/>
                    <a:pt x="175" y="662"/>
                    <a:pt x="227" y="732"/>
                  </a:cubicBezTo>
                  <a:lnTo>
                    <a:pt x="227" y="750"/>
                  </a:lnTo>
                  <a:cubicBezTo>
                    <a:pt x="245" y="767"/>
                    <a:pt x="245" y="767"/>
                    <a:pt x="262" y="784"/>
                  </a:cubicBezTo>
                  <a:lnTo>
                    <a:pt x="279" y="802"/>
                  </a:lnTo>
                  <a:cubicBezTo>
                    <a:pt x="297" y="837"/>
                    <a:pt x="349" y="854"/>
                    <a:pt x="384" y="854"/>
                  </a:cubicBezTo>
                  <a:cubicBezTo>
                    <a:pt x="436" y="837"/>
                    <a:pt x="454" y="802"/>
                    <a:pt x="471" y="750"/>
                  </a:cubicBezTo>
                  <a:lnTo>
                    <a:pt x="471" y="715"/>
                  </a:lnTo>
                  <a:cubicBezTo>
                    <a:pt x="471" y="697"/>
                    <a:pt x="471" y="680"/>
                    <a:pt x="454" y="680"/>
                  </a:cubicBezTo>
                  <a:cubicBezTo>
                    <a:pt x="454" y="662"/>
                    <a:pt x="454" y="645"/>
                    <a:pt x="454" y="645"/>
                  </a:cubicBezTo>
                  <a:cubicBezTo>
                    <a:pt x="454" y="593"/>
                    <a:pt x="454" y="558"/>
                    <a:pt x="454" y="523"/>
                  </a:cubicBezTo>
                  <a:cubicBezTo>
                    <a:pt x="454" y="488"/>
                    <a:pt x="436" y="436"/>
                    <a:pt x="419" y="384"/>
                  </a:cubicBezTo>
                  <a:cubicBezTo>
                    <a:pt x="401" y="331"/>
                    <a:pt x="384" y="279"/>
                    <a:pt x="367" y="227"/>
                  </a:cubicBezTo>
                  <a:cubicBezTo>
                    <a:pt x="349" y="157"/>
                    <a:pt x="297" y="87"/>
                    <a:pt x="245" y="35"/>
                  </a:cubicBezTo>
                  <a:cubicBezTo>
                    <a:pt x="210" y="18"/>
                    <a:pt x="157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8399538" y="600972"/>
              <a:ext cx="10106" cy="28431"/>
            </a:xfrm>
            <a:custGeom>
              <a:avLst/>
              <a:gdLst/>
              <a:ahLst/>
              <a:cxnLst/>
              <a:rect l="l" t="t" r="r" b="b"/>
              <a:pathLst>
                <a:path w="332" h="934" extrusionOk="0">
                  <a:moveTo>
                    <a:pt x="140" y="0"/>
                  </a:moveTo>
                  <a:cubicBezTo>
                    <a:pt x="88" y="0"/>
                    <a:pt x="53" y="53"/>
                    <a:pt x="35" y="88"/>
                  </a:cubicBezTo>
                  <a:cubicBezTo>
                    <a:pt x="18" y="157"/>
                    <a:pt x="1" y="227"/>
                    <a:pt x="18" y="297"/>
                  </a:cubicBezTo>
                  <a:cubicBezTo>
                    <a:pt x="18" y="366"/>
                    <a:pt x="35" y="436"/>
                    <a:pt x="35" y="488"/>
                  </a:cubicBezTo>
                  <a:cubicBezTo>
                    <a:pt x="53" y="558"/>
                    <a:pt x="53" y="628"/>
                    <a:pt x="70" y="698"/>
                  </a:cubicBezTo>
                  <a:cubicBezTo>
                    <a:pt x="88" y="767"/>
                    <a:pt x="105" y="837"/>
                    <a:pt x="140" y="889"/>
                  </a:cubicBezTo>
                  <a:cubicBezTo>
                    <a:pt x="155" y="920"/>
                    <a:pt x="184" y="934"/>
                    <a:pt x="214" y="934"/>
                  </a:cubicBezTo>
                  <a:cubicBezTo>
                    <a:pt x="253" y="934"/>
                    <a:pt x="295" y="911"/>
                    <a:pt x="314" y="872"/>
                  </a:cubicBezTo>
                  <a:cubicBezTo>
                    <a:pt x="332" y="802"/>
                    <a:pt x="332" y="733"/>
                    <a:pt x="332" y="663"/>
                  </a:cubicBezTo>
                  <a:lnTo>
                    <a:pt x="332" y="471"/>
                  </a:lnTo>
                  <a:cubicBezTo>
                    <a:pt x="332" y="419"/>
                    <a:pt x="332" y="349"/>
                    <a:pt x="314" y="297"/>
                  </a:cubicBezTo>
                  <a:cubicBezTo>
                    <a:pt x="314" y="210"/>
                    <a:pt x="297" y="140"/>
                    <a:pt x="262" y="70"/>
                  </a:cubicBezTo>
                  <a:cubicBezTo>
                    <a:pt x="245" y="18"/>
                    <a:pt x="192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 rot="-6864609">
            <a:off x="9239209" y="1317419"/>
            <a:ext cx="3480175" cy="910556"/>
            <a:chOff x="6637390" y="3260496"/>
            <a:chExt cx="1806226" cy="472583"/>
          </a:xfrm>
        </p:grpSpPr>
        <p:sp>
          <p:nvSpPr>
            <p:cNvPr id="678" name="Google Shape;678;p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-1" y="5407441"/>
            <a:ext cx="952795" cy="1461651"/>
            <a:chOff x="4586061" y="559056"/>
            <a:chExt cx="407015" cy="624388"/>
          </a:xfrm>
        </p:grpSpPr>
        <p:sp>
          <p:nvSpPr>
            <p:cNvPr id="702" name="Google Shape;702;p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5"/>
          <p:cNvSpPr/>
          <p:nvPr/>
        </p:nvSpPr>
        <p:spPr>
          <a:xfrm>
            <a:off x="1010385" y="5111476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5"/>
          <p:cNvSpPr/>
          <p:nvPr/>
        </p:nvSpPr>
        <p:spPr>
          <a:xfrm>
            <a:off x="1611777" y="5550347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5"/>
          <p:cNvSpPr/>
          <p:nvPr/>
        </p:nvSpPr>
        <p:spPr>
          <a:xfrm>
            <a:off x="793716" y="5550321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5"/>
          <p:cNvSpPr/>
          <p:nvPr/>
        </p:nvSpPr>
        <p:spPr>
          <a:xfrm>
            <a:off x="10803269" y="5673698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5"/>
          <p:cNvSpPr/>
          <p:nvPr/>
        </p:nvSpPr>
        <p:spPr>
          <a:xfrm>
            <a:off x="10235336" y="6104531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5"/>
          <p:cNvSpPr/>
          <p:nvPr/>
        </p:nvSpPr>
        <p:spPr>
          <a:xfrm>
            <a:off x="9644518" y="15557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5"/>
          <p:cNvSpPr/>
          <p:nvPr/>
        </p:nvSpPr>
        <p:spPr>
          <a:xfrm>
            <a:off x="9427849" y="19945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5"/>
          <p:cNvSpPr txBox="1">
            <a:spLocks noGrp="1"/>
          </p:cNvSpPr>
          <p:nvPr>
            <p:ph type="subTitle" idx="1"/>
          </p:nvPr>
        </p:nvSpPr>
        <p:spPr>
          <a:xfrm>
            <a:off x="2516384" y="3067700"/>
            <a:ext cx="3003200" cy="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5"/>
          <p:cNvSpPr txBox="1">
            <a:spLocks noGrp="1"/>
          </p:cNvSpPr>
          <p:nvPr>
            <p:ph type="subTitle" idx="2"/>
          </p:nvPr>
        </p:nvSpPr>
        <p:spPr>
          <a:xfrm>
            <a:off x="6672417" y="3067700"/>
            <a:ext cx="3003200" cy="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5"/>
          <p:cNvSpPr txBox="1">
            <a:spLocks noGrp="1"/>
          </p:cNvSpPr>
          <p:nvPr>
            <p:ph type="subTitle" idx="3"/>
          </p:nvPr>
        </p:nvSpPr>
        <p:spPr>
          <a:xfrm>
            <a:off x="2982784" y="3688500"/>
            <a:ext cx="2070400" cy="11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23" name="Google Shape;723;p5"/>
          <p:cNvSpPr txBox="1">
            <a:spLocks noGrp="1"/>
          </p:cNvSpPr>
          <p:nvPr>
            <p:ph type="subTitle" idx="4"/>
          </p:nvPr>
        </p:nvSpPr>
        <p:spPr>
          <a:xfrm>
            <a:off x="7138817" y="3688500"/>
            <a:ext cx="2070400" cy="11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01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bg>
      <p:bgPr>
        <a:solidFill>
          <a:schemeClr val="accen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6"/>
          <p:cNvGrpSpPr/>
          <p:nvPr/>
        </p:nvGrpSpPr>
        <p:grpSpPr>
          <a:xfrm rot="-580281">
            <a:off x="-217" y="109444"/>
            <a:ext cx="1266652" cy="451283"/>
            <a:chOff x="4344640" y="2136829"/>
            <a:chExt cx="551849" cy="196613"/>
          </a:xfrm>
        </p:grpSpPr>
        <p:sp>
          <p:nvSpPr>
            <p:cNvPr id="726" name="Google Shape;726;p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4" name="Google Shape;734;p6"/>
          <p:cNvGrpSpPr/>
          <p:nvPr/>
        </p:nvGrpSpPr>
        <p:grpSpPr>
          <a:xfrm>
            <a:off x="11234991" y="3154"/>
            <a:ext cx="934235" cy="1433177"/>
            <a:chOff x="4586061" y="559056"/>
            <a:chExt cx="407015" cy="624388"/>
          </a:xfrm>
        </p:grpSpPr>
        <p:sp>
          <p:nvSpPr>
            <p:cNvPr id="735" name="Google Shape;735;p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5" name="Google Shape;745;p6"/>
          <p:cNvSpPr/>
          <p:nvPr/>
        </p:nvSpPr>
        <p:spPr>
          <a:xfrm>
            <a:off x="9181518" y="10729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6"/>
          <p:cNvSpPr/>
          <p:nvPr/>
        </p:nvSpPr>
        <p:spPr>
          <a:xfrm>
            <a:off x="9838544" y="15117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6"/>
          <p:cNvSpPr/>
          <p:nvPr/>
        </p:nvSpPr>
        <p:spPr>
          <a:xfrm>
            <a:off x="8964849" y="15117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6"/>
          <p:cNvSpPr/>
          <p:nvPr/>
        </p:nvSpPr>
        <p:spPr>
          <a:xfrm>
            <a:off x="796518" y="44630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6"/>
          <p:cNvSpPr/>
          <p:nvPr/>
        </p:nvSpPr>
        <p:spPr>
          <a:xfrm>
            <a:off x="380949" y="48848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0" name="Google Shape;750;p6"/>
          <p:cNvGrpSpPr/>
          <p:nvPr/>
        </p:nvGrpSpPr>
        <p:grpSpPr>
          <a:xfrm>
            <a:off x="1864959" y="1355447"/>
            <a:ext cx="3322701" cy="5491909"/>
            <a:chOff x="2785500" y="597100"/>
            <a:chExt cx="2463450" cy="4071700"/>
          </a:xfrm>
        </p:grpSpPr>
        <p:sp>
          <p:nvSpPr>
            <p:cNvPr id="751" name="Google Shape;751;p6"/>
            <p:cNvSpPr/>
            <p:nvPr/>
          </p:nvSpPr>
          <p:spPr>
            <a:xfrm>
              <a:off x="3157425" y="3988300"/>
              <a:ext cx="1315125" cy="680500"/>
            </a:xfrm>
            <a:custGeom>
              <a:avLst/>
              <a:gdLst/>
              <a:ahLst/>
              <a:cxnLst/>
              <a:rect l="l" t="t" r="r" b="b"/>
              <a:pathLst>
                <a:path w="52605" h="27220" extrusionOk="0">
                  <a:moveTo>
                    <a:pt x="49503" y="0"/>
                  </a:moveTo>
                  <a:cubicBezTo>
                    <a:pt x="38395" y="9107"/>
                    <a:pt x="30322" y="10708"/>
                    <a:pt x="30322" y="10708"/>
                  </a:cubicBezTo>
                  <a:lnTo>
                    <a:pt x="27487" y="5938"/>
                  </a:lnTo>
                  <a:lnTo>
                    <a:pt x="25185" y="11675"/>
                  </a:lnTo>
                  <a:cubicBezTo>
                    <a:pt x="25185" y="11675"/>
                    <a:pt x="21683" y="12776"/>
                    <a:pt x="13143" y="13410"/>
                  </a:cubicBezTo>
                  <a:cubicBezTo>
                    <a:pt x="10461" y="13579"/>
                    <a:pt x="7765" y="13668"/>
                    <a:pt x="5072" y="13668"/>
                  </a:cubicBezTo>
                  <a:cubicBezTo>
                    <a:pt x="3513" y="13668"/>
                    <a:pt x="1955" y="13638"/>
                    <a:pt x="401" y="13577"/>
                  </a:cubicBezTo>
                  <a:lnTo>
                    <a:pt x="401" y="13577"/>
                  </a:lnTo>
                  <a:cubicBezTo>
                    <a:pt x="1" y="18147"/>
                    <a:pt x="234" y="22717"/>
                    <a:pt x="1135" y="27220"/>
                  </a:cubicBezTo>
                  <a:lnTo>
                    <a:pt x="51471" y="27220"/>
                  </a:lnTo>
                  <a:cubicBezTo>
                    <a:pt x="51471" y="27220"/>
                    <a:pt x="52605" y="17813"/>
                    <a:pt x="51471" y="8573"/>
                  </a:cubicBezTo>
                  <a:cubicBezTo>
                    <a:pt x="51104" y="5638"/>
                    <a:pt x="50437" y="2769"/>
                    <a:pt x="49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3167425" y="3689750"/>
              <a:ext cx="1228400" cy="640225"/>
            </a:xfrm>
            <a:custGeom>
              <a:avLst/>
              <a:gdLst/>
              <a:ahLst/>
              <a:cxnLst/>
              <a:rect l="l" t="t" r="r" b="b"/>
              <a:pathLst>
                <a:path w="49136" h="25609" extrusionOk="0">
                  <a:moveTo>
                    <a:pt x="31090" y="1"/>
                  </a:moveTo>
                  <a:lnTo>
                    <a:pt x="11743" y="1602"/>
                  </a:lnTo>
                  <a:lnTo>
                    <a:pt x="3870" y="9107"/>
                  </a:lnTo>
                  <a:cubicBezTo>
                    <a:pt x="1735" y="14344"/>
                    <a:pt x="434" y="19881"/>
                    <a:pt x="1" y="25519"/>
                  </a:cubicBezTo>
                  <a:cubicBezTo>
                    <a:pt x="1514" y="25578"/>
                    <a:pt x="3031" y="25608"/>
                    <a:pt x="4550" y="25608"/>
                  </a:cubicBezTo>
                  <a:cubicBezTo>
                    <a:pt x="7283" y="25608"/>
                    <a:pt x="10020" y="25512"/>
                    <a:pt x="12743" y="25319"/>
                  </a:cubicBezTo>
                  <a:cubicBezTo>
                    <a:pt x="21283" y="24685"/>
                    <a:pt x="24785" y="23584"/>
                    <a:pt x="24785" y="23584"/>
                  </a:cubicBezTo>
                  <a:lnTo>
                    <a:pt x="27087" y="17880"/>
                  </a:lnTo>
                  <a:lnTo>
                    <a:pt x="29956" y="22650"/>
                  </a:lnTo>
                  <a:cubicBezTo>
                    <a:pt x="29956" y="22650"/>
                    <a:pt x="37995" y="21049"/>
                    <a:pt x="49136" y="11942"/>
                  </a:cubicBezTo>
                  <a:cubicBezTo>
                    <a:pt x="48302" y="9474"/>
                    <a:pt x="47268" y="7072"/>
                    <a:pt x="46000" y="4804"/>
                  </a:cubicBezTo>
                  <a:lnTo>
                    <a:pt x="3109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4960375" y="1883225"/>
              <a:ext cx="288575" cy="277125"/>
            </a:xfrm>
            <a:custGeom>
              <a:avLst/>
              <a:gdLst/>
              <a:ahLst/>
              <a:cxnLst/>
              <a:rect l="l" t="t" r="r" b="b"/>
              <a:pathLst>
                <a:path w="11543" h="11085" extrusionOk="0">
                  <a:moveTo>
                    <a:pt x="2401" y="0"/>
                  </a:moveTo>
                  <a:cubicBezTo>
                    <a:pt x="2348" y="0"/>
                    <a:pt x="2293" y="3"/>
                    <a:pt x="2236" y="10"/>
                  </a:cubicBezTo>
                  <a:cubicBezTo>
                    <a:pt x="768" y="177"/>
                    <a:pt x="1" y="1778"/>
                    <a:pt x="1" y="1778"/>
                  </a:cubicBezTo>
                  <a:lnTo>
                    <a:pt x="1" y="9750"/>
                  </a:lnTo>
                  <a:lnTo>
                    <a:pt x="4170" y="11084"/>
                  </a:lnTo>
                  <a:lnTo>
                    <a:pt x="8940" y="9750"/>
                  </a:lnTo>
                  <a:cubicBezTo>
                    <a:pt x="8940" y="9750"/>
                    <a:pt x="8955" y="9751"/>
                    <a:pt x="8982" y="9751"/>
                  </a:cubicBezTo>
                  <a:cubicBezTo>
                    <a:pt x="9265" y="9751"/>
                    <a:pt x="10904" y="9612"/>
                    <a:pt x="11209" y="6414"/>
                  </a:cubicBezTo>
                  <a:cubicBezTo>
                    <a:pt x="11542" y="2912"/>
                    <a:pt x="10708" y="1644"/>
                    <a:pt x="9741" y="1444"/>
                  </a:cubicBezTo>
                  <a:cubicBezTo>
                    <a:pt x="9682" y="1432"/>
                    <a:pt x="9623" y="1426"/>
                    <a:pt x="9566" y="1426"/>
                  </a:cubicBezTo>
                  <a:cubicBezTo>
                    <a:pt x="8683" y="1426"/>
                    <a:pt x="8006" y="2778"/>
                    <a:pt x="8006" y="2778"/>
                  </a:cubicBezTo>
                  <a:cubicBezTo>
                    <a:pt x="8006" y="2778"/>
                    <a:pt x="7740" y="277"/>
                    <a:pt x="6005" y="243"/>
                  </a:cubicBezTo>
                  <a:cubicBezTo>
                    <a:pt x="5984" y="243"/>
                    <a:pt x="5963" y="242"/>
                    <a:pt x="5942" y="242"/>
                  </a:cubicBezTo>
                  <a:cubicBezTo>
                    <a:pt x="5001" y="242"/>
                    <a:pt x="4201" y="965"/>
                    <a:pt x="4070" y="1911"/>
                  </a:cubicBezTo>
                  <a:cubicBezTo>
                    <a:pt x="4070" y="1911"/>
                    <a:pt x="3731" y="0"/>
                    <a:pt x="240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4877825" y="1686150"/>
              <a:ext cx="306075" cy="741900"/>
            </a:xfrm>
            <a:custGeom>
              <a:avLst/>
              <a:gdLst/>
              <a:ahLst/>
              <a:cxnLst/>
              <a:rect l="l" t="t" r="r" b="b"/>
              <a:pathLst>
                <a:path w="12243" h="29676" extrusionOk="0">
                  <a:moveTo>
                    <a:pt x="2989" y="1"/>
                  </a:moveTo>
                  <a:cubicBezTo>
                    <a:pt x="2833" y="1"/>
                    <a:pt x="2661" y="31"/>
                    <a:pt x="2469" y="87"/>
                  </a:cubicBezTo>
                  <a:cubicBezTo>
                    <a:pt x="1468" y="421"/>
                    <a:pt x="868" y="5258"/>
                    <a:pt x="467" y="7926"/>
                  </a:cubicBezTo>
                  <a:cubicBezTo>
                    <a:pt x="67" y="10628"/>
                    <a:pt x="0" y="16566"/>
                    <a:pt x="0" y="19201"/>
                  </a:cubicBezTo>
                  <a:cubicBezTo>
                    <a:pt x="0" y="21836"/>
                    <a:pt x="701" y="26740"/>
                    <a:pt x="534" y="28241"/>
                  </a:cubicBezTo>
                  <a:lnTo>
                    <a:pt x="8073" y="29675"/>
                  </a:lnTo>
                  <a:cubicBezTo>
                    <a:pt x="8073" y="29675"/>
                    <a:pt x="8707" y="24338"/>
                    <a:pt x="9174" y="22870"/>
                  </a:cubicBezTo>
                  <a:cubicBezTo>
                    <a:pt x="9607" y="21436"/>
                    <a:pt x="11909" y="19334"/>
                    <a:pt x="12242" y="17633"/>
                  </a:cubicBezTo>
                  <a:cubicBezTo>
                    <a:pt x="11542" y="17533"/>
                    <a:pt x="11008" y="17033"/>
                    <a:pt x="10841" y="16366"/>
                  </a:cubicBezTo>
                  <a:cubicBezTo>
                    <a:pt x="10841" y="16366"/>
                    <a:pt x="10474" y="17700"/>
                    <a:pt x="9207" y="17867"/>
                  </a:cubicBezTo>
                  <a:cubicBezTo>
                    <a:pt x="9163" y="17871"/>
                    <a:pt x="9120" y="17874"/>
                    <a:pt x="9077" y="17874"/>
                  </a:cubicBezTo>
                  <a:cubicBezTo>
                    <a:pt x="7935" y="17874"/>
                    <a:pt x="7439" y="16199"/>
                    <a:pt x="7439" y="16199"/>
                  </a:cubicBezTo>
                  <a:cubicBezTo>
                    <a:pt x="7439" y="16199"/>
                    <a:pt x="7211" y="17467"/>
                    <a:pt x="6146" y="17467"/>
                  </a:cubicBezTo>
                  <a:cubicBezTo>
                    <a:pt x="6132" y="17467"/>
                    <a:pt x="6119" y="17467"/>
                    <a:pt x="6105" y="17466"/>
                  </a:cubicBezTo>
                  <a:cubicBezTo>
                    <a:pt x="5004" y="17466"/>
                    <a:pt x="4470" y="15698"/>
                    <a:pt x="4437" y="14831"/>
                  </a:cubicBezTo>
                  <a:lnTo>
                    <a:pt x="5871" y="14798"/>
                  </a:lnTo>
                  <a:cubicBezTo>
                    <a:pt x="5871" y="14798"/>
                    <a:pt x="6841" y="14900"/>
                    <a:pt x="7970" y="14900"/>
                  </a:cubicBezTo>
                  <a:cubicBezTo>
                    <a:pt x="9496" y="14900"/>
                    <a:pt x="11313" y="14713"/>
                    <a:pt x="11408" y="13830"/>
                  </a:cubicBezTo>
                  <a:cubicBezTo>
                    <a:pt x="11575" y="12329"/>
                    <a:pt x="10041" y="11762"/>
                    <a:pt x="8306" y="11562"/>
                  </a:cubicBezTo>
                  <a:cubicBezTo>
                    <a:pt x="6605" y="11329"/>
                    <a:pt x="6105" y="11395"/>
                    <a:pt x="5271" y="11329"/>
                  </a:cubicBezTo>
                  <a:cubicBezTo>
                    <a:pt x="5173" y="11322"/>
                    <a:pt x="5076" y="11320"/>
                    <a:pt x="4980" y="11320"/>
                  </a:cubicBezTo>
                  <a:cubicBezTo>
                    <a:pt x="4553" y="11320"/>
                    <a:pt x="4145" y="11374"/>
                    <a:pt x="3736" y="11429"/>
                  </a:cubicBezTo>
                  <a:cubicBezTo>
                    <a:pt x="3736" y="11429"/>
                    <a:pt x="4604" y="4157"/>
                    <a:pt x="4303" y="2189"/>
                  </a:cubicBezTo>
                  <a:cubicBezTo>
                    <a:pt x="4032" y="586"/>
                    <a:pt x="3672" y="1"/>
                    <a:pt x="298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4532575" y="2986750"/>
              <a:ext cx="129275" cy="236850"/>
            </a:xfrm>
            <a:custGeom>
              <a:avLst/>
              <a:gdLst/>
              <a:ahLst/>
              <a:cxnLst/>
              <a:rect l="l" t="t" r="r" b="b"/>
              <a:pathLst>
                <a:path w="5171" h="9474" extrusionOk="0">
                  <a:moveTo>
                    <a:pt x="2069" y="0"/>
                  </a:moveTo>
                  <a:cubicBezTo>
                    <a:pt x="0" y="7272"/>
                    <a:pt x="3336" y="9474"/>
                    <a:pt x="3336" y="9474"/>
                  </a:cubicBezTo>
                  <a:lnTo>
                    <a:pt x="5171" y="3937"/>
                  </a:lnTo>
                  <a:cubicBezTo>
                    <a:pt x="4003" y="2736"/>
                    <a:pt x="2969" y="1401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104775" y="2444700"/>
              <a:ext cx="911500" cy="983350"/>
            </a:xfrm>
            <a:custGeom>
              <a:avLst/>
              <a:gdLst/>
              <a:ahLst/>
              <a:cxnLst/>
              <a:rect l="l" t="t" r="r" b="b"/>
              <a:pathLst>
                <a:path w="36460" h="39334" extrusionOk="0">
                  <a:moveTo>
                    <a:pt x="0" y="0"/>
                  </a:moveTo>
                  <a:lnTo>
                    <a:pt x="1535" y="25352"/>
                  </a:lnTo>
                  <a:cubicBezTo>
                    <a:pt x="3736" y="28587"/>
                    <a:pt x="11275" y="34525"/>
                    <a:pt x="16912" y="37427"/>
                  </a:cubicBezTo>
                  <a:cubicBezTo>
                    <a:pt x="19649" y="38852"/>
                    <a:pt x="22772" y="39334"/>
                    <a:pt x="25477" y="39334"/>
                  </a:cubicBezTo>
                  <a:cubicBezTo>
                    <a:pt x="28345" y="39334"/>
                    <a:pt x="30745" y="38793"/>
                    <a:pt x="31723" y="38261"/>
                  </a:cubicBezTo>
                  <a:cubicBezTo>
                    <a:pt x="33057" y="37560"/>
                    <a:pt x="34758" y="34692"/>
                    <a:pt x="36460" y="29788"/>
                  </a:cubicBezTo>
                  <a:lnTo>
                    <a:pt x="36460" y="29788"/>
                  </a:lnTo>
                  <a:lnTo>
                    <a:pt x="36226" y="30022"/>
                  </a:lnTo>
                  <a:cubicBezTo>
                    <a:pt x="33183" y="33018"/>
                    <a:pt x="30857" y="34162"/>
                    <a:pt x="27761" y="34162"/>
                  </a:cubicBezTo>
                  <a:cubicBezTo>
                    <a:pt x="26480" y="34162"/>
                    <a:pt x="25067" y="33966"/>
                    <a:pt x="23417" y="33624"/>
                  </a:cubicBezTo>
                  <a:cubicBezTo>
                    <a:pt x="17780" y="32490"/>
                    <a:pt x="9073" y="27153"/>
                    <a:pt x="9073" y="27153"/>
                  </a:cubicBezTo>
                  <a:cubicBezTo>
                    <a:pt x="9073" y="27153"/>
                    <a:pt x="9907" y="23684"/>
                    <a:pt x="9073" y="15278"/>
                  </a:cubicBezTo>
                  <a:cubicBezTo>
                    <a:pt x="8640" y="10574"/>
                    <a:pt x="7072" y="5804"/>
                    <a:pt x="5838" y="2502"/>
                  </a:cubicBezTo>
                  <a:cubicBezTo>
                    <a:pt x="4003" y="1368"/>
                    <a:pt x="2035" y="5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4250700" y="2366400"/>
              <a:ext cx="876500" cy="932350"/>
            </a:xfrm>
            <a:custGeom>
              <a:avLst/>
              <a:gdLst/>
              <a:ahLst/>
              <a:cxnLst/>
              <a:rect l="l" t="t" r="r" b="b"/>
              <a:pathLst>
                <a:path w="35060" h="37294" extrusionOk="0">
                  <a:moveTo>
                    <a:pt x="26327" y="0"/>
                  </a:moveTo>
                  <a:cubicBezTo>
                    <a:pt x="25257" y="0"/>
                    <a:pt x="24552" y="63"/>
                    <a:pt x="24552" y="63"/>
                  </a:cubicBezTo>
                  <a:cubicBezTo>
                    <a:pt x="24552" y="63"/>
                    <a:pt x="23417" y="10571"/>
                    <a:pt x="21583" y="14674"/>
                  </a:cubicBezTo>
                  <a:cubicBezTo>
                    <a:pt x="19782" y="18810"/>
                    <a:pt x="16446" y="28751"/>
                    <a:pt x="16446" y="28751"/>
                  </a:cubicBezTo>
                  <a:lnTo>
                    <a:pt x="14611" y="34288"/>
                  </a:lnTo>
                  <a:cubicBezTo>
                    <a:pt x="14611" y="34288"/>
                    <a:pt x="11275" y="32086"/>
                    <a:pt x="13344" y="24814"/>
                  </a:cubicBezTo>
                  <a:cubicBezTo>
                    <a:pt x="10308" y="20378"/>
                    <a:pt x="7539" y="15741"/>
                    <a:pt x="5071" y="10971"/>
                  </a:cubicBezTo>
                  <a:cubicBezTo>
                    <a:pt x="3870" y="8770"/>
                    <a:pt x="2136" y="6935"/>
                    <a:pt x="1" y="5634"/>
                  </a:cubicBezTo>
                  <a:lnTo>
                    <a:pt x="1" y="5634"/>
                  </a:lnTo>
                  <a:cubicBezTo>
                    <a:pt x="1235" y="8936"/>
                    <a:pt x="2803" y="13706"/>
                    <a:pt x="3236" y="18410"/>
                  </a:cubicBezTo>
                  <a:cubicBezTo>
                    <a:pt x="4070" y="26816"/>
                    <a:pt x="3236" y="30285"/>
                    <a:pt x="3236" y="30285"/>
                  </a:cubicBezTo>
                  <a:cubicBezTo>
                    <a:pt x="3236" y="30285"/>
                    <a:pt x="11943" y="35622"/>
                    <a:pt x="17580" y="36756"/>
                  </a:cubicBezTo>
                  <a:cubicBezTo>
                    <a:pt x="19230" y="37098"/>
                    <a:pt x="20643" y="37294"/>
                    <a:pt x="21924" y="37294"/>
                  </a:cubicBezTo>
                  <a:cubicBezTo>
                    <a:pt x="25020" y="37294"/>
                    <a:pt x="27346" y="36150"/>
                    <a:pt x="30389" y="33154"/>
                  </a:cubicBezTo>
                  <a:lnTo>
                    <a:pt x="30623" y="32887"/>
                  </a:lnTo>
                  <a:cubicBezTo>
                    <a:pt x="31356" y="30785"/>
                    <a:pt x="32090" y="28317"/>
                    <a:pt x="32791" y="25415"/>
                  </a:cubicBezTo>
                  <a:cubicBezTo>
                    <a:pt x="35059" y="15875"/>
                    <a:pt x="34692" y="1965"/>
                    <a:pt x="34692" y="1965"/>
                  </a:cubicBezTo>
                  <a:cubicBezTo>
                    <a:pt x="32371" y="274"/>
                    <a:pt x="28557" y="0"/>
                    <a:pt x="26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3366750" y="3870725"/>
              <a:ext cx="452850" cy="241475"/>
            </a:xfrm>
            <a:custGeom>
              <a:avLst/>
              <a:gdLst/>
              <a:ahLst/>
              <a:cxnLst/>
              <a:rect l="l" t="t" r="r" b="b"/>
              <a:pathLst>
                <a:path w="18114" h="9659" extrusionOk="0">
                  <a:moveTo>
                    <a:pt x="18113" y="0"/>
                  </a:moveTo>
                  <a:lnTo>
                    <a:pt x="18113" y="0"/>
                  </a:lnTo>
                  <a:cubicBezTo>
                    <a:pt x="14911" y="1368"/>
                    <a:pt x="11575" y="2335"/>
                    <a:pt x="8106" y="2869"/>
                  </a:cubicBezTo>
                  <a:cubicBezTo>
                    <a:pt x="2035" y="3836"/>
                    <a:pt x="0" y="3836"/>
                    <a:pt x="0" y="3836"/>
                  </a:cubicBezTo>
                  <a:lnTo>
                    <a:pt x="1201" y="8339"/>
                  </a:lnTo>
                  <a:cubicBezTo>
                    <a:pt x="2302" y="8740"/>
                    <a:pt x="3469" y="9073"/>
                    <a:pt x="4670" y="9273"/>
                  </a:cubicBezTo>
                  <a:cubicBezTo>
                    <a:pt x="6360" y="9562"/>
                    <a:pt x="8299" y="9659"/>
                    <a:pt x="10132" y="9659"/>
                  </a:cubicBezTo>
                  <a:cubicBezTo>
                    <a:pt x="13799" y="9659"/>
                    <a:pt x="17046" y="9273"/>
                    <a:pt x="17046" y="9273"/>
                  </a:cubicBezTo>
                  <a:lnTo>
                    <a:pt x="18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3180775" y="3077650"/>
              <a:ext cx="1057450" cy="1001575"/>
            </a:xfrm>
            <a:custGeom>
              <a:avLst/>
              <a:gdLst/>
              <a:ahLst/>
              <a:cxnLst/>
              <a:rect l="l" t="t" r="r" b="b"/>
              <a:pathLst>
                <a:path w="42298" h="40063" extrusionOk="0">
                  <a:moveTo>
                    <a:pt x="38528" y="0"/>
                  </a:moveTo>
                  <a:lnTo>
                    <a:pt x="2936" y="5337"/>
                  </a:lnTo>
                  <a:lnTo>
                    <a:pt x="2502" y="6805"/>
                  </a:lnTo>
                  <a:cubicBezTo>
                    <a:pt x="4270" y="10541"/>
                    <a:pt x="5004" y="14711"/>
                    <a:pt x="4537" y="18847"/>
                  </a:cubicBezTo>
                  <a:cubicBezTo>
                    <a:pt x="3803" y="25886"/>
                    <a:pt x="1" y="34792"/>
                    <a:pt x="201" y="35459"/>
                  </a:cubicBezTo>
                  <a:cubicBezTo>
                    <a:pt x="334" y="35993"/>
                    <a:pt x="4437" y="38561"/>
                    <a:pt x="8640" y="40062"/>
                  </a:cubicBezTo>
                  <a:lnTo>
                    <a:pt x="7439" y="35559"/>
                  </a:lnTo>
                  <a:cubicBezTo>
                    <a:pt x="7439" y="35559"/>
                    <a:pt x="9474" y="35559"/>
                    <a:pt x="15545" y="34592"/>
                  </a:cubicBezTo>
                  <a:cubicBezTo>
                    <a:pt x="18981" y="34058"/>
                    <a:pt x="22350" y="33091"/>
                    <a:pt x="25552" y="31723"/>
                  </a:cubicBezTo>
                  <a:lnTo>
                    <a:pt x="25986" y="28321"/>
                  </a:lnTo>
                  <a:lnTo>
                    <a:pt x="27453" y="31423"/>
                  </a:lnTo>
                  <a:cubicBezTo>
                    <a:pt x="30489" y="30122"/>
                    <a:pt x="33291" y="28287"/>
                    <a:pt x="35726" y="26052"/>
                  </a:cubicBezTo>
                  <a:cubicBezTo>
                    <a:pt x="38061" y="23851"/>
                    <a:pt x="40229" y="21516"/>
                    <a:pt x="42297" y="19081"/>
                  </a:cubicBezTo>
                  <a:cubicBezTo>
                    <a:pt x="41430" y="17546"/>
                    <a:pt x="40763" y="15912"/>
                    <a:pt x="40263" y="14244"/>
                  </a:cubicBezTo>
                  <a:cubicBezTo>
                    <a:pt x="39062" y="9340"/>
                    <a:pt x="37361" y="1802"/>
                    <a:pt x="38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3866275" y="3554650"/>
              <a:ext cx="521225" cy="510400"/>
            </a:xfrm>
            <a:custGeom>
              <a:avLst/>
              <a:gdLst/>
              <a:ahLst/>
              <a:cxnLst/>
              <a:rect l="l" t="t" r="r" b="b"/>
              <a:pathLst>
                <a:path w="20849" h="20416" extrusionOk="0">
                  <a:moveTo>
                    <a:pt x="14877" y="1"/>
                  </a:moveTo>
                  <a:cubicBezTo>
                    <a:pt x="12809" y="2436"/>
                    <a:pt x="10641" y="4771"/>
                    <a:pt x="8306" y="6972"/>
                  </a:cubicBezTo>
                  <a:cubicBezTo>
                    <a:pt x="5838" y="9207"/>
                    <a:pt x="3036" y="11042"/>
                    <a:pt x="0" y="12343"/>
                  </a:cubicBezTo>
                  <a:lnTo>
                    <a:pt x="3803" y="20415"/>
                  </a:lnTo>
                  <a:cubicBezTo>
                    <a:pt x="3803" y="20415"/>
                    <a:pt x="10474" y="19214"/>
                    <a:pt x="14777" y="16379"/>
                  </a:cubicBezTo>
                  <a:cubicBezTo>
                    <a:pt x="19047" y="13544"/>
                    <a:pt x="20748" y="11242"/>
                    <a:pt x="20815" y="10408"/>
                  </a:cubicBezTo>
                  <a:cubicBezTo>
                    <a:pt x="20848" y="9774"/>
                    <a:pt x="17312" y="4637"/>
                    <a:pt x="14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3203300" y="2323775"/>
              <a:ext cx="758050" cy="678000"/>
            </a:xfrm>
            <a:custGeom>
              <a:avLst/>
              <a:gdLst/>
              <a:ahLst/>
              <a:cxnLst/>
              <a:rect l="l" t="t" r="r" b="b"/>
              <a:pathLst>
                <a:path w="30322" h="27120" extrusionOk="0">
                  <a:moveTo>
                    <a:pt x="25752" y="0"/>
                  </a:moveTo>
                  <a:lnTo>
                    <a:pt x="5704" y="2969"/>
                  </a:lnTo>
                  <a:lnTo>
                    <a:pt x="3436" y="5471"/>
                  </a:lnTo>
                  <a:cubicBezTo>
                    <a:pt x="2402" y="6505"/>
                    <a:pt x="1268" y="7406"/>
                    <a:pt x="0" y="8173"/>
                  </a:cubicBezTo>
                  <a:cubicBezTo>
                    <a:pt x="1201" y="11308"/>
                    <a:pt x="3569" y="16779"/>
                    <a:pt x="6772" y="20015"/>
                  </a:cubicBezTo>
                  <a:cubicBezTo>
                    <a:pt x="11408" y="24718"/>
                    <a:pt x="21082" y="27120"/>
                    <a:pt x="21082" y="27120"/>
                  </a:cubicBezTo>
                  <a:cubicBezTo>
                    <a:pt x="21082" y="27120"/>
                    <a:pt x="26753" y="19481"/>
                    <a:pt x="28787" y="12910"/>
                  </a:cubicBezTo>
                  <a:cubicBezTo>
                    <a:pt x="29821" y="9641"/>
                    <a:pt x="30322" y="6205"/>
                    <a:pt x="30322" y="2736"/>
                  </a:cubicBezTo>
                  <a:cubicBezTo>
                    <a:pt x="28721" y="1968"/>
                    <a:pt x="27186" y="1034"/>
                    <a:pt x="2575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3056525" y="2392150"/>
              <a:ext cx="1181700" cy="902075"/>
            </a:xfrm>
            <a:custGeom>
              <a:avLst/>
              <a:gdLst/>
              <a:ahLst/>
              <a:cxnLst/>
              <a:rect l="l" t="t" r="r" b="b"/>
              <a:pathLst>
                <a:path w="47268" h="36083" extrusionOk="0">
                  <a:moveTo>
                    <a:pt x="36193" y="1"/>
                  </a:moveTo>
                  <a:cubicBezTo>
                    <a:pt x="36193" y="3470"/>
                    <a:pt x="35692" y="6906"/>
                    <a:pt x="34658" y="10208"/>
                  </a:cubicBezTo>
                  <a:cubicBezTo>
                    <a:pt x="32624" y="16746"/>
                    <a:pt x="26953" y="24385"/>
                    <a:pt x="26953" y="24385"/>
                  </a:cubicBezTo>
                  <a:cubicBezTo>
                    <a:pt x="26953" y="24385"/>
                    <a:pt x="17279" y="21983"/>
                    <a:pt x="12609" y="17280"/>
                  </a:cubicBezTo>
                  <a:cubicBezTo>
                    <a:pt x="9440" y="14044"/>
                    <a:pt x="7039" y="8540"/>
                    <a:pt x="5871" y="5438"/>
                  </a:cubicBezTo>
                  <a:cubicBezTo>
                    <a:pt x="4270" y="6439"/>
                    <a:pt x="2602" y="7373"/>
                    <a:pt x="934" y="8207"/>
                  </a:cubicBezTo>
                  <a:cubicBezTo>
                    <a:pt x="934" y="8207"/>
                    <a:pt x="0" y="10108"/>
                    <a:pt x="1301" y="20916"/>
                  </a:cubicBezTo>
                  <a:cubicBezTo>
                    <a:pt x="2636" y="31757"/>
                    <a:pt x="7472" y="34225"/>
                    <a:pt x="7472" y="34225"/>
                  </a:cubicBezTo>
                  <a:cubicBezTo>
                    <a:pt x="7472" y="34225"/>
                    <a:pt x="10088" y="36083"/>
                    <a:pt x="18164" y="36083"/>
                  </a:cubicBezTo>
                  <a:cubicBezTo>
                    <a:pt x="20801" y="36083"/>
                    <a:pt x="24020" y="35885"/>
                    <a:pt x="27920" y="35359"/>
                  </a:cubicBezTo>
                  <a:cubicBezTo>
                    <a:pt x="43765" y="33224"/>
                    <a:pt x="47267" y="22917"/>
                    <a:pt x="46400" y="16512"/>
                  </a:cubicBezTo>
                  <a:cubicBezTo>
                    <a:pt x="45499" y="10075"/>
                    <a:pt x="41930" y="2102"/>
                    <a:pt x="41930" y="2102"/>
                  </a:cubicBezTo>
                  <a:cubicBezTo>
                    <a:pt x="39962" y="1602"/>
                    <a:pt x="38027" y="901"/>
                    <a:pt x="36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3298350" y="2214575"/>
              <a:ext cx="594625" cy="578150"/>
            </a:xfrm>
            <a:custGeom>
              <a:avLst/>
              <a:gdLst/>
              <a:ahLst/>
              <a:cxnLst/>
              <a:rect l="l" t="t" r="r" b="b"/>
              <a:pathLst>
                <a:path w="23785" h="23126" extrusionOk="0">
                  <a:moveTo>
                    <a:pt x="15638" y="1"/>
                  </a:moveTo>
                  <a:cubicBezTo>
                    <a:pt x="14197" y="1"/>
                    <a:pt x="12579" y="181"/>
                    <a:pt x="10942" y="466"/>
                  </a:cubicBezTo>
                  <a:cubicBezTo>
                    <a:pt x="7873" y="1033"/>
                    <a:pt x="3537" y="1900"/>
                    <a:pt x="3070" y="2467"/>
                  </a:cubicBezTo>
                  <a:cubicBezTo>
                    <a:pt x="2603" y="3001"/>
                    <a:pt x="768" y="4935"/>
                    <a:pt x="501" y="6136"/>
                  </a:cubicBezTo>
                  <a:cubicBezTo>
                    <a:pt x="268" y="7371"/>
                    <a:pt x="1" y="9038"/>
                    <a:pt x="1335" y="13108"/>
                  </a:cubicBezTo>
                  <a:cubicBezTo>
                    <a:pt x="2671" y="17051"/>
                    <a:pt x="7031" y="23126"/>
                    <a:pt x="8507" y="23126"/>
                  </a:cubicBezTo>
                  <a:cubicBezTo>
                    <a:pt x="8542" y="23126"/>
                    <a:pt x="8575" y="23122"/>
                    <a:pt x="8607" y="23115"/>
                  </a:cubicBezTo>
                  <a:cubicBezTo>
                    <a:pt x="9975" y="22782"/>
                    <a:pt x="13144" y="12207"/>
                    <a:pt x="13144" y="12207"/>
                  </a:cubicBezTo>
                  <a:cubicBezTo>
                    <a:pt x="13144" y="12207"/>
                    <a:pt x="18934" y="19917"/>
                    <a:pt x="19657" y="19917"/>
                  </a:cubicBezTo>
                  <a:cubicBezTo>
                    <a:pt x="19666" y="19917"/>
                    <a:pt x="19674" y="19915"/>
                    <a:pt x="19682" y="19913"/>
                  </a:cubicBezTo>
                  <a:cubicBezTo>
                    <a:pt x="20315" y="19713"/>
                    <a:pt x="22017" y="16577"/>
                    <a:pt x="22750" y="14376"/>
                  </a:cubicBezTo>
                  <a:cubicBezTo>
                    <a:pt x="23484" y="12174"/>
                    <a:pt x="23785" y="5603"/>
                    <a:pt x="23484" y="4435"/>
                  </a:cubicBezTo>
                  <a:cubicBezTo>
                    <a:pt x="23184" y="3234"/>
                    <a:pt x="20849" y="1166"/>
                    <a:pt x="18914" y="466"/>
                  </a:cubicBezTo>
                  <a:cubicBezTo>
                    <a:pt x="18027" y="139"/>
                    <a:pt x="16900" y="1"/>
                    <a:pt x="1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3403425" y="2081925"/>
              <a:ext cx="306075" cy="177500"/>
            </a:xfrm>
            <a:custGeom>
              <a:avLst/>
              <a:gdLst/>
              <a:ahLst/>
              <a:cxnLst/>
              <a:rect l="l" t="t" r="r" b="b"/>
              <a:pathLst>
                <a:path w="12243" h="7100" extrusionOk="0">
                  <a:moveTo>
                    <a:pt x="11476" y="1"/>
                  </a:moveTo>
                  <a:lnTo>
                    <a:pt x="1" y="368"/>
                  </a:lnTo>
                  <a:cubicBezTo>
                    <a:pt x="1" y="368"/>
                    <a:pt x="468" y="3603"/>
                    <a:pt x="735" y="5972"/>
                  </a:cubicBezTo>
                  <a:cubicBezTo>
                    <a:pt x="1999" y="6482"/>
                    <a:pt x="3883" y="7099"/>
                    <a:pt x="5742" y="7099"/>
                  </a:cubicBezTo>
                  <a:cubicBezTo>
                    <a:pt x="6434" y="7099"/>
                    <a:pt x="7122" y="7014"/>
                    <a:pt x="7773" y="6806"/>
                  </a:cubicBezTo>
                  <a:cubicBezTo>
                    <a:pt x="9508" y="6172"/>
                    <a:pt x="11042" y="5138"/>
                    <a:pt x="12243" y="3737"/>
                  </a:cubicBezTo>
                  <a:cubicBezTo>
                    <a:pt x="11976" y="2236"/>
                    <a:pt x="11643" y="735"/>
                    <a:pt x="1147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3421775" y="2175325"/>
              <a:ext cx="308575" cy="285250"/>
            </a:xfrm>
            <a:custGeom>
              <a:avLst/>
              <a:gdLst/>
              <a:ahLst/>
              <a:cxnLst/>
              <a:rect l="l" t="t" r="r" b="b"/>
              <a:pathLst>
                <a:path w="12343" h="11410" extrusionOk="0">
                  <a:moveTo>
                    <a:pt x="11509" y="1"/>
                  </a:moveTo>
                  <a:cubicBezTo>
                    <a:pt x="10308" y="1402"/>
                    <a:pt x="8774" y="2436"/>
                    <a:pt x="7039" y="3070"/>
                  </a:cubicBezTo>
                  <a:cubicBezTo>
                    <a:pt x="6388" y="3278"/>
                    <a:pt x="5700" y="3363"/>
                    <a:pt x="5008" y="3363"/>
                  </a:cubicBezTo>
                  <a:cubicBezTo>
                    <a:pt x="3149" y="3363"/>
                    <a:pt x="1265" y="2746"/>
                    <a:pt x="1" y="2236"/>
                  </a:cubicBezTo>
                  <a:lnTo>
                    <a:pt x="1" y="2236"/>
                  </a:lnTo>
                  <a:cubicBezTo>
                    <a:pt x="101" y="3170"/>
                    <a:pt x="168" y="3970"/>
                    <a:pt x="168" y="4404"/>
                  </a:cubicBezTo>
                  <a:lnTo>
                    <a:pt x="168" y="5938"/>
                  </a:lnTo>
                  <a:cubicBezTo>
                    <a:pt x="168" y="5938"/>
                    <a:pt x="6865" y="11409"/>
                    <a:pt x="7930" y="11409"/>
                  </a:cubicBezTo>
                  <a:cubicBezTo>
                    <a:pt x="7933" y="11409"/>
                    <a:pt x="7937" y="11409"/>
                    <a:pt x="7940" y="11409"/>
                  </a:cubicBezTo>
                  <a:cubicBezTo>
                    <a:pt x="9007" y="11376"/>
                    <a:pt x="12343" y="4204"/>
                    <a:pt x="12343" y="4204"/>
                  </a:cubicBezTo>
                  <a:cubicBezTo>
                    <a:pt x="12343" y="4204"/>
                    <a:pt x="11909" y="2136"/>
                    <a:pt x="1150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079025" y="597100"/>
              <a:ext cx="491225" cy="252300"/>
            </a:xfrm>
            <a:custGeom>
              <a:avLst/>
              <a:gdLst/>
              <a:ahLst/>
              <a:cxnLst/>
              <a:rect l="l" t="t" r="r" b="b"/>
              <a:pathLst>
                <a:path w="19649" h="10092" extrusionOk="0">
                  <a:moveTo>
                    <a:pt x="11871" y="0"/>
                  </a:moveTo>
                  <a:cubicBezTo>
                    <a:pt x="10963" y="0"/>
                    <a:pt x="9994" y="122"/>
                    <a:pt x="8974" y="385"/>
                  </a:cubicBezTo>
                  <a:cubicBezTo>
                    <a:pt x="3170" y="1919"/>
                    <a:pt x="335" y="5055"/>
                    <a:pt x="34" y="8758"/>
                  </a:cubicBezTo>
                  <a:cubicBezTo>
                    <a:pt x="1" y="9191"/>
                    <a:pt x="34" y="9658"/>
                    <a:pt x="134" y="10092"/>
                  </a:cubicBezTo>
                  <a:cubicBezTo>
                    <a:pt x="1269" y="9591"/>
                    <a:pt x="2336" y="9058"/>
                    <a:pt x="3370" y="8424"/>
                  </a:cubicBezTo>
                  <a:cubicBezTo>
                    <a:pt x="6605" y="6356"/>
                    <a:pt x="7940" y="4188"/>
                    <a:pt x="7940" y="4188"/>
                  </a:cubicBezTo>
                  <a:lnTo>
                    <a:pt x="7940" y="4188"/>
                  </a:lnTo>
                  <a:cubicBezTo>
                    <a:pt x="7940" y="4188"/>
                    <a:pt x="7106" y="7623"/>
                    <a:pt x="9708" y="7990"/>
                  </a:cubicBezTo>
                  <a:cubicBezTo>
                    <a:pt x="9828" y="8009"/>
                    <a:pt x="9947" y="8018"/>
                    <a:pt x="10064" y="8018"/>
                  </a:cubicBezTo>
                  <a:cubicBezTo>
                    <a:pt x="12444" y="8018"/>
                    <a:pt x="14111" y="4321"/>
                    <a:pt x="14111" y="4321"/>
                  </a:cubicBezTo>
                  <a:cubicBezTo>
                    <a:pt x="14111" y="4321"/>
                    <a:pt x="14752" y="6626"/>
                    <a:pt x="16722" y="6626"/>
                  </a:cubicBezTo>
                  <a:cubicBezTo>
                    <a:pt x="17485" y="6626"/>
                    <a:pt x="18447" y="6281"/>
                    <a:pt x="19648" y="5322"/>
                  </a:cubicBezTo>
                  <a:cubicBezTo>
                    <a:pt x="18619" y="2287"/>
                    <a:pt x="15806" y="0"/>
                    <a:pt x="11871" y="0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3082375" y="701775"/>
              <a:ext cx="516225" cy="286900"/>
            </a:xfrm>
            <a:custGeom>
              <a:avLst/>
              <a:gdLst/>
              <a:ahLst/>
              <a:cxnLst/>
              <a:rect l="l" t="t" r="r" b="b"/>
              <a:pathLst>
                <a:path w="20649" h="11476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806" y="1"/>
                    <a:pt x="6471" y="2169"/>
                    <a:pt x="3203" y="4204"/>
                  </a:cubicBezTo>
                  <a:cubicBezTo>
                    <a:pt x="2169" y="4837"/>
                    <a:pt x="1101" y="5404"/>
                    <a:pt x="0" y="5871"/>
                  </a:cubicBezTo>
                  <a:cubicBezTo>
                    <a:pt x="668" y="8974"/>
                    <a:pt x="4237" y="11475"/>
                    <a:pt x="4237" y="11475"/>
                  </a:cubicBezTo>
                  <a:lnTo>
                    <a:pt x="18680" y="9674"/>
                  </a:lnTo>
                  <a:cubicBezTo>
                    <a:pt x="18680" y="9674"/>
                    <a:pt x="20648" y="6038"/>
                    <a:pt x="19714" y="1902"/>
                  </a:cubicBezTo>
                  <a:cubicBezTo>
                    <a:pt x="19648" y="1635"/>
                    <a:pt x="19581" y="1402"/>
                    <a:pt x="19514" y="1135"/>
                  </a:cubicBezTo>
                  <a:cubicBezTo>
                    <a:pt x="18313" y="2094"/>
                    <a:pt x="17351" y="2439"/>
                    <a:pt x="16588" y="2439"/>
                  </a:cubicBezTo>
                  <a:cubicBezTo>
                    <a:pt x="14618" y="2439"/>
                    <a:pt x="13977" y="134"/>
                    <a:pt x="13977" y="134"/>
                  </a:cubicBezTo>
                  <a:cubicBezTo>
                    <a:pt x="13977" y="134"/>
                    <a:pt x="12280" y="3831"/>
                    <a:pt x="9897" y="3831"/>
                  </a:cubicBezTo>
                  <a:cubicBezTo>
                    <a:pt x="9780" y="3831"/>
                    <a:pt x="9661" y="3822"/>
                    <a:pt x="9541" y="3803"/>
                  </a:cubicBezTo>
                  <a:cubicBezTo>
                    <a:pt x="6972" y="3436"/>
                    <a:pt x="7806" y="1"/>
                    <a:pt x="7806" y="1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2855550" y="874675"/>
              <a:ext cx="1096625" cy="714425"/>
            </a:xfrm>
            <a:custGeom>
              <a:avLst/>
              <a:gdLst/>
              <a:ahLst/>
              <a:cxnLst/>
              <a:rect l="l" t="t" r="r" b="b"/>
              <a:pathLst>
                <a:path w="43865" h="28577" extrusionOk="0">
                  <a:moveTo>
                    <a:pt x="21194" y="1"/>
                  </a:moveTo>
                  <a:cubicBezTo>
                    <a:pt x="18238" y="1"/>
                    <a:pt x="14447" y="1025"/>
                    <a:pt x="9941" y="4359"/>
                  </a:cubicBezTo>
                  <a:cubicBezTo>
                    <a:pt x="1468" y="10631"/>
                    <a:pt x="0" y="21605"/>
                    <a:pt x="1735" y="28577"/>
                  </a:cubicBezTo>
                  <a:cubicBezTo>
                    <a:pt x="1935" y="25541"/>
                    <a:pt x="2402" y="21472"/>
                    <a:pt x="3536" y="18203"/>
                  </a:cubicBezTo>
                  <a:cubicBezTo>
                    <a:pt x="5604" y="12165"/>
                    <a:pt x="8072" y="10230"/>
                    <a:pt x="8073" y="10230"/>
                  </a:cubicBezTo>
                  <a:lnTo>
                    <a:pt x="8073" y="10230"/>
                  </a:lnTo>
                  <a:cubicBezTo>
                    <a:pt x="8073" y="10231"/>
                    <a:pt x="6271" y="15834"/>
                    <a:pt x="10141" y="16001"/>
                  </a:cubicBezTo>
                  <a:cubicBezTo>
                    <a:pt x="10178" y="16002"/>
                    <a:pt x="10215" y="16003"/>
                    <a:pt x="10252" y="16003"/>
                  </a:cubicBezTo>
                  <a:cubicBezTo>
                    <a:pt x="14031" y="16003"/>
                    <a:pt x="16779" y="9296"/>
                    <a:pt x="16779" y="9296"/>
                  </a:cubicBezTo>
                  <a:cubicBezTo>
                    <a:pt x="16779" y="9296"/>
                    <a:pt x="16898" y="12430"/>
                    <a:pt x="18718" y="12430"/>
                  </a:cubicBezTo>
                  <a:cubicBezTo>
                    <a:pt x="18822" y="12430"/>
                    <a:pt x="18932" y="12420"/>
                    <a:pt x="19047" y="12398"/>
                  </a:cubicBezTo>
                  <a:cubicBezTo>
                    <a:pt x="21215" y="11998"/>
                    <a:pt x="23250" y="5827"/>
                    <a:pt x="23250" y="5827"/>
                  </a:cubicBezTo>
                  <a:cubicBezTo>
                    <a:pt x="23250" y="5827"/>
                    <a:pt x="23349" y="8296"/>
                    <a:pt x="25083" y="8296"/>
                  </a:cubicBezTo>
                  <a:cubicBezTo>
                    <a:pt x="25095" y="8296"/>
                    <a:pt x="25106" y="8296"/>
                    <a:pt x="25118" y="8295"/>
                  </a:cubicBezTo>
                  <a:cubicBezTo>
                    <a:pt x="26886" y="8262"/>
                    <a:pt x="27887" y="5460"/>
                    <a:pt x="27887" y="5460"/>
                  </a:cubicBezTo>
                  <a:cubicBezTo>
                    <a:pt x="27887" y="5460"/>
                    <a:pt x="29054" y="13399"/>
                    <a:pt x="32190" y="13699"/>
                  </a:cubicBezTo>
                  <a:cubicBezTo>
                    <a:pt x="32278" y="13708"/>
                    <a:pt x="32365" y="13712"/>
                    <a:pt x="32450" y="13712"/>
                  </a:cubicBezTo>
                  <a:cubicBezTo>
                    <a:pt x="35376" y="13712"/>
                    <a:pt x="36793" y="8863"/>
                    <a:pt x="36793" y="8863"/>
                  </a:cubicBezTo>
                  <a:cubicBezTo>
                    <a:pt x="36793" y="8863"/>
                    <a:pt x="38728" y="13266"/>
                    <a:pt x="41930" y="13332"/>
                  </a:cubicBezTo>
                  <a:cubicBezTo>
                    <a:pt x="42664" y="15134"/>
                    <a:pt x="43298" y="16968"/>
                    <a:pt x="43798" y="18870"/>
                  </a:cubicBezTo>
                  <a:cubicBezTo>
                    <a:pt x="43865" y="15667"/>
                    <a:pt x="43565" y="11931"/>
                    <a:pt x="42230" y="8696"/>
                  </a:cubicBezTo>
                  <a:cubicBezTo>
                    <a:pt x="40000" y="3260"/>
                    <a:pt x="34211" y="2435"/>
                    <a:pt x="30901" y="2435"/>
                  </a:cubicBezTo>
                  <a:cubicBezTo>
                    <a:pt x="29459" y="2435"/>
                    <a:pt x="28487" y="2591"/>
                    <a:pt x="28487" y="2591"/>
                  </a:cubicBezTo>
                  <a:cubicBezTo>
                    <a:pt x="28487" y="2591"/>
                    <a:pt x="25897" y="1"/>
                    <a:pt x="2119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2898900" y="1011175"/>
              <a:ext cx="1050775" cy="841450"/>
            </a:xfrm>
            <a:custGeom>
              <a:avLst/>
              <a:gdLst/>
              <a:ahLst/>
              <a:cxnLst/>
              <a:rect l="l" t="t" r="r" b="b"/>
              <a:pathLst>
                <a:path w="42031" h="33658" extrusionOk="0">
                  <a:moveTo>
                    <a:pt x="26153" y="0"/>
                  </a:moveTo>
                  <a:cubicBezTo>
                    <a:pt x="26153" y="0"/>
                    <a:pt x="25119" y="2802"/>
                    <a:pt x="23351" y="2835"/>
                  </a:cubicBezTo>
                  <a:cubicBezTo>
                    <a:pt x="23339" y="2836"/>
                    <a:pt x="23327" y="2836"/>
                    <a:pt x="23316" y="2836"/>
                  </a:cubicBezTo>
                  <a:cubicBezTo>
                    <a:pt x="21582" y="2836"/>
                    <a:pt x="21483" y="367"/>
                    <a:pt x="21483" y="367"/>
                  </a:cubicBezTo>
                  <a:cubicBezTo>
                    <a:pt x="21483" y="367"/>
                    <a:pt x="19448" y="6538"/>
                    <a:pt x="17313" y="6938"/>
                  </a:cubicBezTo>
                  <a:cubicBezTo>
                    <a:pt x="17196" y="6960"/>
                    <a:pt x="17085" y="6970"/>
                    <a:pt x="16979" y="6970"/>
                  </a:cubicBezTo>
                  <a:cubicBezTo>
                    <a:pt x="15134" y="6970"/>
                    <a:pt x="15045" y="3836"/>
                    <a:pt x="15045" y="3836"/>
                  </a:cubicBezTo>
                  <a:cubicBezTo>
                    <a:pt x="15045" y="3836"/>
                    <a:pt x="12329" y="10543"/>
                    <a:pt x="8486" y="10543"/>
                  </a:cubicBezTo>
                  <a:cubicBezTo>
                    <a:pt x="8449" y="10543"/>
                    <a:pt x="8411" y="10542"/>
                    <a:pt x="8373" y="10541"/>
                  </a:cubicBezTo>
                  <a:cubicBezTo>
                    <a:pt x="4504" y="10408"/>
                    <a:pt x="6339" y="4771"/>
                    <a:pt x="6339" y="4770"/>
                  </a:cubicBezTo>
                  <a:lnTo>
                    <a:pt x="6339" y="4770"/>
                  </a:lnTo>
                  <a:cubicBezTo>
                    <a:pt x="6338" y="4770"/>
                    <a:pt x="3837" y="6705"/>
                    <a:pt x="1769" y="12743"/>
                  </a:cubicBezTo>
                  <a:cubicBezTo>
                    <a:pt x="668" y="16045"/>
                    <a:pt x="201" y="20081"/>
                    <a:pt x="1" y="23117"/>
                  </a:cubicBezTo>
                  <a:cubicBezTo>
                    <a:pt x="668" y="25785"/>
                    <a:pt x="1802" y="27887"/>
                    <a:pt x="3203" y="28887"/>
                  </a:cubicBezTo>
                  <a:lnTo>
                    <a:pt x="8207" y="32490"/>
                  </a:lnTo>
                  <a:lnTo>
                    <a:pt x="12977" y="33658"/>
                  </a:lnTo>
                  <a:lnTo>
                    <a:pt x="36327" y="26919"/>
                  </a:lnTo>
                  <a:lnTo>
                    <a:pt x="40997" y="21449"/>
                  </a:lnTo>
                  <a:cubicBezTo>
                    <a:pt x="41631" y="18814"/>
                    <a:pt x="41964" y="16112"/>
                    <a:pt x="42031" y="13410"/>
                  </a:cubicBezTo>
                  <a:cubicBezTo>
                    <a:pt x="41530" y="11508"/>
                    <a:pt x="40930" y="9674"/>
                    <a:pt x="40196" y="7872"/>
                  </a:cubicBezTo>
                  <a:cubicBezTo>
                    <a:pt x="36994" y="7806"/>
                    <a:pt x="35059" y="3403"/>
                    <a:pt x="35059" y="3403"/>
                  </a:cubicBezTo>
                  <a:cubicBezTo>
                    <a:pt x="35059" y="3403"/>
                    <a:pt x="33642" y="8252"/>
                    <a:pt x="30686" y="8252"/>
                  </a:cubicBezTo>
                  <a:cubicBezTo>
                    <a:pt x="30599" y="8252"/>
                    <a:pt x="30512" y="8248"/>
                    <a:pt x="30423" y="8239"/>
                  </a:cubicBezTo>
                  <a:cubicBezTo>
                    <a:pt x="27287" y="7939"/>
                    <a:pt x="26153" y="0"/>
                    <a:pt x="26153" y="0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2932125" y="1162950"/>
              <a:ext cx="1059850" cy="1002050"/>
            </a:xfrm>
            <a:custGeom>
              <a:avLst/>
              <a:gdLst/>
              <a:ahLst/>
              <a:cxnLst/>
              <a:rect l="l" t="t" r="r" b="b"/>
              <a:pathLst>
                <a:path w="42394" h="40082" extrusionOk="0">
                  <a:moveTo>
                    <a:pt x="22322" y="0"/>
                  </a:moveTo>
                  <a:cubicBezTo>
                    <a:pt x="22322" y="0"/>
                    <a:pt x="17886" y="4970"/>
                    <a:pt x="13783" y="6805"/>
                  </a:cubicBezTo>
                  <a:cubicBezTo>
                    <a:pt x="11614" y="7772"/>
                    <a:pt x="9379" y="8673"/>
                    <a:pt x="7111" y="9407"/>
                  </a:cubicBezTo>
                  <a:cubicBezTo>
                    <a:pt x="7111" y="9407"/>
                    <a:pt x="8345" y="12509"/>
                    <a:pt x="9480" y="16278"/>
                  </a:cubicBezTo>
                  <a:cubicBezTo>
                    <a:pt x="10614" y="20014"/>
                    <a:pt x="11047" y="24451"/>
                    <a:pt x="9880" y="24885"/>
                  </a:cubicBezTo>
                  <a:cubicBezTo>
                    <a:pt x="9868" y="24889"/>
                    <a:pt x="9855" y="24891"/>
                    <a:pt x="9843" y="24891"/>
                  </a:cubicBezTo>
                  <a:cubicBezTo>
                    <a:pt x="9309" y="24891"/>
                    <a:pt x="8473" y="20764"/>
                    <a:pt x="5343" y="20014"/>
                  </a:cubicBezTo>
                  <a:cubicBezTo>
                    <a:pt x="4964" y="19924"/>
                    <a:pt x="4599" y="19880"/>
                    <a:pt x="4251" y="19880"/>
                  </a:cubicBezTo>
                  <a:cubicBezTo>
                    <a:pt x="1661" y="19880"/>
                    <a:pt x="0" y="22270"/>
                    <a:pt x="206" y="25151"/>
                  </a:cubicBezTo>
                  <a:cubicBezTo>
                    <a:pt x="376" y="27511"/>
                    <a:pt x="2533" y="29143"/>
                    <a:pt x="5098" y="29143"/>
                  </a:cubicBezTo>
                  <a:cubicBezTo>
                    <a:pt x="6051" y="29143"/>
                    <a:pt x="7060" y="28917"/>
                    <a:pt x="8045" y="28420"/>
                  </a:cubicBezTo>
                  <a:cubicBezTo>
                    <a:pt x="8045" y="28420"/>
                    <a:pt x="11181" y="36426"/>
                    <a:pt x="16952" y="38895"/>
                  </a:cubicBezTo>
                  <a:cubicBezTo>
                    <a:pt x="18954" y="39756"/>
                    <a:pt x="20912" y="40081"/>
                    <a:pt x="22691" y="40081"/>
                  </a:cubicBezTo>
                  <a:cubicBezTo>
                    <a:pt x="26008" y="40081"/>
                    <a:pt x="28700" y="38951"/>
                    <a:pt x="29894" y="38061"/>
                  </a:cubicBezTo>
                  <a:cubicBezTo>
                    <a:pt x="31729" y="36726"/>
                    <a:pt x="34998" y="33324"/>
                    <a:pt x="35965" y="30088"/>
                  </a:cubicBezTo>
                  <a:cubicBezTo>
                    <a:pt x="36966" y="26886"/>
                    <a:pt x="35732" y="22450"/>
                    <a:pt x="35732" y="22450"/>
                  </a:cubicBezTo>
                  <a:lnTo>
                    <a:pt x="35732" y="22450"/>
                  </a:lnTo>
                  <a:cubicBezTo>
                    <a:pt x="35732" y="22450"/>
                    <a:pt x="36178" y="22528"/>
                    <a:pt x="36823" y="22528"/>
                  </a:cubicBezTo>
                  <a:cubicBezTo>
                    <a:pt x="38156" y="22528"/>
                    <a:pt x="40337" y="22194"/>
                    <a:pt x="41169" y="20148"/>
                  </a:cubicBezTo>
                  <a:cubicBezTo>
                    <a:pt x="42393" y="17137"/>
                    <a:pt x="41714" y="13075"/>
                    <a:pt x="38284" y="13075"/>
                  </a:cubicBezTo>
                  <a:cubicBezTo>
                    <a:pt x="38256" y="13075"/>
                    <a:pt x="38228" y="13076"/>
                    <a:pt x="38200" y="13076"/>
                  </a:cubicBezTo>
                  <a:cubicBezTo>
                    <a:pt x="34698" y="13110"/>
                    <a:pt x="34831" y="19614"/>
                    <a:pt x="33930" y="19814"/>
                  </a:cubicBezTo>
                  <a:cubicBezTo>
                    <a:pt x="33910" y="19819"/>
                    <a:pt x="33890" y="19821"/>
                    <a:pt x="33869" y="19821"/>
                  </a:cubicBezTo>
                  <a:cubicBezTo>
                    <a:pt x="32962" y="19821"/>
                    <a:pt x="31497" y="15623"/>
                    <a:pt x="31562" y="13210"/>
                  </a:cubicBezTo>
                  <a:cubicBezTo>
                    <a:pt x="31662" y="10708"/>
                    <a:pt x="32096" y="6938"/>
                    <a:pt x="32096" y="6938"/>
                  </a:cubicBezTo>
                  <a:cubicBezTo>
                    <a:pt x="32096" y="6938"/>
                    <a:pt x="27226" y="4370"/>
                    <a:pt x="24924" y="2469"/>
                  </a:cubicBezTo>
                  <a:cubicBezTo>
                    <a:pt x="22589" y="567"/>
                    <a:pt x="22322" y="0"/>
                    <a:pt x="22322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3417900" y="1686625"/>
              <a:ext cx="210700" cy="194575"/>
            </a:xfrm>
            <a:custGeom>
              <a:avLst/>
              <a:gdLst/>
              <a:ahLst/>
              <a:cxnLst/>
              <a:rect l="l" t="t" r="r" b="b"/>
              <a:pathLst>
                <a:path w="8428" h="7783" extrusionOk="0">
                  <a:moveTo>
                    <a:pt x="2928" y="0"/>
                  </a:moveTo>
                  <a:cubicBezTo>
                    <a:pt x="2826" y="0"/>
                    <a:pt x="2724" y="11"/>
                    <a:pt x="2624" y="35"/>
                  </a:cubicBezTo>
                  <a:cubicBezTo>
                    <a:pt x="164" y="539"/>
                    <a:pt x="0" y="7782"/>
                    <a:pt x="3626" y="7782"/>
                  </a:cubicBezTo>
                  <a:cubicBezTo>
                    <a:pt x="3835" y="7782"/>
                    <a:pt x="4057" y="7758"/>
                    <a:pt x="4292" y="7707"/>
                  </a:cubicBezTo>
                  <a:cubicBezTo>
                    <a:pt x="8427" y="6842"/>
                    <a:pt x="5447" y="0"/>
                    <a:pt x="2928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3178275" y="1397750"/>
              <a:ext cx="88425" cy="65925"/>
            </a:xfrm>
            <a:custGeom>
              <a:avLst/>
              <a:gdLst/>
              <a:ahLst/>
              <a:cxnLst/>
              <a:rect l="l" t="t" r="r" b="b"/>
              <a:pathLst>
                <a:path w="3537" h="2637" extrusionOk="0">
                  <a:moveTo>
                    <a:pt x="2534" y="1"/>
                  </a:moveTo>
                  <a:cubicBezTo>
                    <a:pt x="2500" y="1"/>
                    <a:pt x="2467" y="5"/>
                    <a:pt x="2436" y="15"/>
                  </a:cubicBezTo>
                  <a:cubicBezTo>
                    <a:pt x="1969" y="182"/>
                    <a:pt x="0" y="1749"/>
                    <a:pt x="701" y="2517"/>
                  </a:cubicBezTo>
                  <a:cubicBezTo>
                    <a:pt x="780" y="2600"/>
                    <a:pt x="896" y="2637"/>
                    <a:pt x="1038" y="2637"/>
                  </a:cubicBezTo>
                  <a:cubicBezTo>
                    <a:pt x="1856" y="2637"/>
                    <a:pt x="3508" y="1423"/>
                    <a:pt x="3536" y="1082"/>
                  </a:cubicBezTo>
                  <a:cubicBezTo>
                    <a:pt x="3536" y="742"/>
                    <a:pt x="2963" y="1"/>
                    <a:pt x="253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3238275" y="1624350"/>
              <a:ext cx="124875" cy="80075"/>
            </a:xfrm>
            <a:custGeom>
              <a:avLst/>
              <a:gdLst/>
              <a:ahLst/>
              <a:cxnLst/>
              <a:rect l="l" t="t" r="r" b="b"/>
              <a:pathLst>
                <a:path w="4995" h="3203" extrusionOk="0">
                  <a:moveTo>
                    <a:pt x="2422" y="1"/>
                  </a:moveTo>
                  <a:cubicBezTo>
                    <a:pt x="2277" y="1"/>
                    <a:pt x="2126" y="19"/>
                    <a:pt x="1970" y="57"/>
                  </a:cubicBezTo>
                  <a:cubicBezTo>
                    <a:pt x="4" y="509"/>
                    <a:pt x="0" y="3203"/>
                    <a:pt x="514" y="3203"/>
                  </a:cubicBezTo>
                  <a:cubicBezTo>
                    <a:pt x="532" y="3203"/>
                    <a:pt x="550" y="3200"/>
                    <a:pt x="569" y="3193"/>
                  </a:cubicBezTo>
                  <a:cubicBezTo>
                    <a:pt x="1103" y="2993"/>
                    <a:pt x="736" y="1091"/>
                    <a:pt x="2170" y="758"/>
                  </a:cubicBezTo>
                  <a:cubicBezTo>
                    <a:pt x="2266" y="735"/>
                    <a:pt x="2358" y="725"/>
                    <a:pt x="2446" y="725"/>
                  </a:cubicBezTo>
                  <a:cubicBezTo>
                    <a:pt x="3498" y="725"/>
                    <a:pt x="3993" y="2227"/>
                    <a:pt x="4477" y="2227"/>
                  </a:cubicBezTo>
                  <a:cubicBezTo>
                    <a:pt x="4486" y="2227"/>
                    <a:pt x="4496" y="2227"/>
                    <a:pt x="4505" y="2226"/>
                  </a:cubicBezTo>
                  <a:cubicBezTo>
                    <a:pt x="4995" y="2164"/>
                    <a:pt x="4026" y="1"/>
                    <a:pt x="2422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576925" y="1545125"/>
              <a:ext cx="124800" cy="80100"/>
            </a:xfrm>
            <a:custGeom>
              <a:avLst/>
              <a:gdLst/>
              <a:ahLst/>
              <a:cxnLst/>
              <a:rect l="l" t="t" r="r" b="b"/>
              <a:pathLst>
                <a:path w="4992" h="3204" extrusionOk="0">
                  <a:moveTo>
                    <a:pt x="2419" y="1"/>
                  </a:moveTo>
                  <a:cubicBezTo>
                    <a:pt x="2274" y="1"/>
                    <a:pt x="2123" y="19"/>
                    <a:pt x="1967" y="57"/>
                  </a:cubicBezTo>
                  <a:cubicBezTo>
                    <a:pt x="1" y="509"/>
                    <a:pt x="28" y="3203"/>
                    <a:pt x="514" y="3203"/>
                  </a:cubicBezTo>
                  <a:cubicBezTo>
                    <a:pt x="531" y="3203"/>
                    <a:pt x="548" y="3200"/>
                    <a:pt x="566" y="3193"/>
                  </a:cubicBezTo>
                  <a:cubicBezTo>
                    <a:pt x="1100" y="2960"/>
                    <a:pt x="733" y="1092"/>
                    <a:pt x="2167" y="758"/>
                  </a:cubicBezTo>
                  <a:cubicBezTo>
                    <a:pt x="2263" y="735"/>
                    <a:pt x="2355" y="725"/>
                    <a:pt x="2443" y="725"/>
                  </a:cubicBezTo>
                  <a:cubicBezTo>
                    <a:pt x="3495" y="725"/>
                    <a:pt x="3990" y="2227"/>
                    <a:pt x="4474" y="2227"/>
                  </a:cubicBezTo>
                  <a:cubicBezTo>
                    <a:pt x="4483" y="2227"/>
                    <a:pt x="4493" y="2227"/>
                    <a:pt x="4502" y="2226"/>
                  </a:cubicBezTo>
                  <a:cubicBezTo>
                    <a:pt x="4992" y="2165"/>
                    <a:pt x="4023" y="1"/>
                    <a:pt x="2419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3449550" y="1902525"/>
              <a:ext cx="171800" cy="94775"/>
            </a:xfrm>
            <a:custGeom>
              <a:avLst/>
              <a:gdLst/>
              <a:ahLst/>
              <a:cxnLst/>
              <a:rect l="l" t="t" r="r" b="b"/>
              <a:pathLst>
                <a:path w="6872" h="3791" extrusionOk="0">
                  <a:moveTo>
                    <a:pt x="6129" y="1"/>
                  </a:moveTo>
                  <a:cubicBezTo>
                    <a:pt x="6118" y="1"/>
                    <a:pt x="6106" y="2"/>
                    <a:pt x="6095" y="5"/>
                  </a:cubicBezTo>
                  <a:cubicBezTo>
                    <a:pt x="5494" y="138"/>
                    <a:pt x="6128" y="2507"/>
                    <a:pt x="3960" y="3007"/>
                  </a:cubicBezTo>
                  <a:cubicBezTo>
                    <a:pt x="3756" y="3055"/>
                    <a:pt x="3566" y="3077"/>
                    <a:pt x="3389" y="3077"/>
                  </a:cubicBezTo>
                  <a:cubicBezTo>
                    <a:pt x="1773" y="3077"/>
                    <a:pt x="1268" y="1267"/>
                    <a:pt x="771" y="1267"/>
                  </a:cubicBezTo>
                  <a:cubicBezTo>
                    <a:pt x="756" y="1267"/>
                    <a:pt x="740" y="1269"/>
                    <a:pt x="724" y="1273"/>
                  </a:cubicBezTo>
                  <a:cubicBezTo>
                    <a:pt x="0" y="1454"/>
                    <a:pt x="1269" y="3791"/>
                    <a:pt x="3418" y="3791"/>
                  </a:cubicBezTo>
                  <a:cubicBezTo>
                    <a:pt x="3645" y="3791"/>
                    <a:pt x="3882" y="3765"/>
                    <a:pt x="4127" y="3708"/>
                  </a:cubicBezTo>
                  <a:cubicBezTo>
                    <a:pt x="6872" y="3087"/>
                    <a:pt x="6672" y="1"/>
                    <a:pt x="6129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3211625" y="1861250"/>
              <a:ext cx="104275" cy="66950"/>
            </a:xfrm>
            <a:custGeom>
              <a:avLst/>
              <a:gdLst/>
              <a:ahLst/>
              <a:cxnLst/>
              <a:rect l="l" t="t" r="r" b="b"/>
              <a:pathLst>
                <a:path w="4171" h="2678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55"/>
                    <a:pt x="1" y="1122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56"/>
                    <a:pt x="4170" y="1589"/>
                    <a:pt x="4004" y="889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3704475" y="1743675"/>
              <a:ext cx="104275" cy="66925"/>
            </a:xfrm>
            <a:custGeom>
              <a:avLst/>
              <a:gdLst/>
              <a:ahLst/>
              <a:cxnLst/>
              <a:rect l="l" t="t" r="r" b="b"/>
              <a:pathLst>
                <a:path w="4171" h="2677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21"/>
                    <a:pt x="1" y="1089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23"/>
                    <a:pt x="4170" y="1556"/>
                    <a:pt x="4004" y="888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3546025" y="1321350"/>
              <a:ext cx="90725" cy="47525"/>
            </a:xfrm>
            <a:custGeom>
              <a:avLst/>
              <a:gdLst/>
              <a:ahLst/>
              <a:cxnLst/>
              <a:rect l="l" t="t" r="r" b="b"/>
              <a:pathLst>
                <a:path w="3629" h="1901" extrusionOk="0">
                  <a:moveTo>
                    <a:pt x="748" y="1"/>
                  </a:moveTo>
                  <a:cubicBezTo>
                    <a:pt x="731" y="1"/>
                    <a:pt x="715" y="1"/>
                    <a:pt x="701" y="2"/>
                  </a:cubicBezTo>
                  <a:cubicBezTo>
                    <a:pt x="268" y="69"/>
                    <a:pt x="1" y="1103"/>
                    <a:pt x="168" y="1436"/>
                  </a:cubicBezTo>
                  <a:cubicBezTo>
                    <a:pt x="292" y="1643"/>
                    <a:pt x="1400" y="1901"/>
                    <a:pt x="2274" y="1901"/>
                  </a:cubicBezTo>
                  <a:cubicBezTo>
                    <a:pt x="2812" y="1901"/>
                    <a:pt x="3260" y="1803"/>
                    <a:pt x="3337" y="1536"/>
                  </a:cubicBezTo>
                  <a:cubicBezTo>
                    <a:pt x="3628" y="533"/>
                    <a:pt x="1312" y="1"/>
                    <a:pt x="748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3837425" y="1566300"/>
              <a:ext cx="77050" cy="93175"/>
            </a:xfrm>
            <a:custGeom>
              <a:avLst/>
              <a:gdLst/>
              <a:ahLst/>
              <a:cxnLst/>
              <a:rect l="l" t="t" r="r" b="b"/>
              <a:pathLst>
                <a:path w="3082" h="3727" extrusionOk="0">
                  <a:moveTo>
                    <a:pt x="2372" y="1"/>
                  </a:moveTo>
                  <a:cubicBezTo>
                    <a:pt x="1806" y="1"/>
                    <a:pt x="1" y="3520"/>
                    <a:pt x="454" y="3714"/>
                  </a:cubicBezTo>
                  <a:cubicBezTo>
                    <a:pt x="478" y="3722"/>
                    <a:pt x="507" y="3727"/>
                    <a:pt x="540" y="3727"/>
                  </a:cubicBezTo>
                  <a:cubicBezTo>
                    <a:pt x="1141" y="3727"/>
                    <a:pt x="3082" y="2357"/>
                    <a:pt x="2955" y="1946"/>
                  </a:cubicBezTo>
                  <a:cubicBezTo>
                    <a:pt x="2916" y="1843"/>
                    <a:pt x="2813" y="1804"/>
                    <a:pt x="2679" y="1804"/>
                  </a:cubicBezTo>
                  <a:cubicBezTo>
                    <a:pt x="2246" y="1804"/>
                    <a:pt x="1488" y="2213"/>
                    <a:pt x="1488" y="2213"/>
                  </a:cubicBezTo>
                  <a:cubicBezTo>
                    <a:pt x="1488" y="2213"/>
                    <a:pt x="2889" y="245"/>
                    <a:pt x="2422" y="11"/>
                  </a:cubicBezTo>
                  <a:cubicBezTo>
                    <a:pt x="2407" y="4"/>
                    <a:pt x="2390" y="1"/>
                    <a:pt x="2372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3003150" y="1742125"/>
              <a:ext cx="99375" cy="66750"/>
            </a:xfrm>
            <a:custGeom>
              <a:avLst/>
              <a:gdLst/>
              <a:ahLst/>
              <a:cxnLst/>
              <a:rect l="l" t="t" r="r" b="b"/>
              <a:pathLst>
                <a:path w="3975" h="2670" extrusionOk="0">
                  <a:moveTo>
                    <a:pt x="430" y="1"/>
                  </a:moveTo>
                  <a:cubicBezTo>
                    <a:pt x="371" y="1"/>
                    <a:pt x="326" y="16"/>
                    <a:pt x="301" y="50"/>
                  </a:cubicBezTo>
                  <a:cubicBezTo>
                    <a:pt x="0" y="450"/>
                    <a:pt x="2069" y="1651"/>
                    <a:pt x="2069" y="1651"/>
                  </a:cubicBezTo>
                  <a:cubicBezTo>
                    <a:pt x="2069" y="1651"/>
                    <a:pt x="1937" y="1642"/>
                    <a:pt x="1752" y="1642"/>
                  </a:cubicBezTo>
                  <a:cubicBezTo>
                    <a:pt x="1323" y="1642"/>
                    <a:pt x="611" y="1691"/>
                    <a:pt x="634" y="2018"/>
                  </a:cubicBezTo>
                  <a:cubicBezTo>
                    <a:pt x="684" y="2344"/>
                    <a:pt x="2167" y="2670"/>
                    <a:pt x="3042" y="2670"/>
                  </a:cubicBezTo>
                  <a:cubicBezTo>
                    <a:pt x="3331" y="2670"/>
                    <a:pt x="3554" y="2634"/>
                    <a:pt x="3636" y="2552"/>
                  </a:cubicBezTo>
                  <a:cubicBezTo>
                    <a:pt x="3975" y="2213"/>
                    <a:pt x="1133" y="1"/>
                    <a:pt x="4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3131575" y="1440625"/>
              <a:ext cx="689025" cy="369325"/>
            </a:xfrm>
            <a:custGeom>
              <a:avLst/>
              <a:gdLst/>
              <a:ahLst/>
              <a:cxnLst/>
              <a:rect l="l" t="t" r="r" b="b"/>
              <a:pathLst>
                <a:path w="27561" h="14773" extrusionOk="0">
                  <a:moveTo>
                    <a:pt x="20140" y="1708"/>
                  </a:moveTo>
                  <a:cubicBezTo>
                    <a:pt x="21883" y="1708"/>
                    <a:pt x="23607" y="2814"/>
                    <a:pt x="24084" y="4838"/>
                  </a:cubicBezTo>
                  <a:cubicBezTo>
                    <a:pt x="24585" y="7006"/>
                    <a:pt x="23250" y="9174"/>
                    <a:pt x="21082" y="9675"/>
                  </a:cubicBezTo>
                  <a:cubicBezTo>
                    <a:pt x="20751" y="9754"/>
                    <a:pt x="20427" y="9791"/>
                    <a:pt x="20112" y="9791"/>
                  </a:cubicBezTo>
                  <a:cubicBezTo>
                    <a:pt x="17098" y="9791"/>
                    <a:pt x="14991" y="6386"/>
                    <a:pt x="16712" y="3637"/>
                  </a:cubicBezTo>
                  <a:cubicBezTo>
                    <a:pt x="17525" y="2325"/>
                    <a:pt x="18838" y="1708"/>
                    <a:pt x="20140" y="1708"/>
                  </a:cubicBezTo>
                  <a:close/>
                  <a:moveTo>
                    <a:pt x="6383" y="4921"/>
                  </a:moveTo>
                  <a:cubicBezTo>
                    <a:pt x="8131" y="4921"/>
                    <a:pt x="9863" y="6030"/>
                    <a:pt x="10341" y="8040"/>
                  </a:cubicBezTo>
                  <a:cubicBezTo>
                    <a:pt x="10842" y="10242"/>
                    <a:pt x="9474" y="12410"/>
                    <a:pt x="7306" y="12910"/>
                  </a:cubicBezTo>
                  <a:cubicBezTo>
                    <a:pt x="6983" y="12983"/>
                    <a:pt x="6667" y="13018"/>
                    <a:pt x="6361" y="13018"/>
                  </a:cubicBezTo>
                  <a:cubicBezTo>
                    <a:pt x="3310" y="13018"/>
                    <a:pt x="1211" y="9598"/>
                    <a:pt x="2969" y="6839"/>
                  </a:cubicBezTo>
                  <a:cubicBezTo>
                    <a:pt x="3779" y="5532"/>
                    <a:pt x="5086" y="4921"/>
                    <a:pt x="6383" y="4921"/>
                  </a:cubicBezTo>
                  <a:close/>
                  <a:moveTo>
                    <a:pt x="20270" y="0"/>
                  </a:moveTo>
                  <a:cubicBezTo>
                    <a:pt x="19820" y="0"/>
                    <a:pt x="19355" y="54"/>
                    <a:pt x="18881" y="168"/>
                  </a:cubicBezTo>
                  <a:cubicBezTo>
                    <a:pt x="16345" y="735"/>
                    <a:pt x="14544" y="2937"/>
                    <a:pt x="14444" y="5538"/>
                  </a:cubicBezTo>
                  <a:cubicBezTo>
                    <a:pt x="14177" y="5355"/>
                    <a:pt x="13677" y="5080"/>
                    <a:pt x="13127" y="5080"/>
                  </a:cubicBezTo>
                  <a:cubicBezTo>
                    <a:pt x="12576" y="5080"/>
                    <a:pt x="11976" y="5355"/>
                    <a:pt x="11509" y="6272"/>
                  </a:cubicBezTo>
                  <a:cubicBezTo>
                    <a:pt x="10482" y="4362"/>
                    <a:pt x="8515" y="3272"/>
                    <a:pt x="6464" y="3272"/>
                  </a:cubicBezTo>
                  <a:cubicBezTo>
                    <a:pt x="5650" y="3272"/>
                    <a:pt x="4823" y="3444"/>
                    <a:pt x="4037" y="3804"/>
                  </a:cubicBezTo>
                  <a:cubicBezTo>
                    <a:pt x="1301" y="5071"/>
                    <a:pt x="0" y="8240"/>
                    <a:pt x="1068" y="11076"/>
                  </a:cubicBezTo>
                  <a:cubicBezTo>
                    <a:pt x="1953" y="13355"/>
                    <a:pt x="4131" y="14772"/>
                    <a:pt x="6442" y="14772"/>
                  </a:cubicBezTo>
                  <a:cubicBezTo>
                    <a:pt x="7006" y="14772"/>
                    <a:pt x="7577" y="14688"/>
                    <a:pt x="8140" y="14511"/>
                  </a:cubicBezTo>
                  <a:cubicBezTo>
                    <a:pt x="11042" y="13644"/>
                    <a:pt x="12743" y="10642"/>
                    <a:pt x="12042" y="7707"/>
                  </a:cubicBezTo>
                  <a:cubicBezTo>
                    <a:pt x="12042" y="7707"/>
                    <a:pt x="12371" y="6306"/>
                    <a:pt x="13252" y="6306"/>
                  </a:cubicBezTo>
                  <a:cubicBezTo>
                    <a:pt x="13595" y="6306"/>
                    <a:pt x="14021" y="6518"/>
                    <a:pt x="14544" y="7106"/>
                  </a:cubicBezTo>
                  <a:cubicBezTo>
                    <a:pt x="15215" y="9982"/>
                    <a:pt x="17704" y="11568"/>
                    <a:pt x="20212" y="11568"/>
                  </a:cubicBezTo>
                  <a:cubicBezTo>
                    <a:pt x="22069" y="11568"/>
                    <a:pt x="23936" y="10699"/>
                    <a:pt x="25085" y="8841"/>
                  </a:cubicBezTo>
                  <a:cubicBezTo>
                    <a:pt x="27561" y="4885"/>
                    <a:pt x="24571" y="0"/>
                    <a:pt x="20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425950" y="2949225"/>
              <a:ext cx="615475" cy="246025"/>
            </a:xfrm>
            <a:custGeom>
              <a:avLst/>
              <a:gdLst/>
              <a:ahLst/>
              <a:cxnLst/>
              <a:rect l="l" t="t" r="r" b="b"/>
              <a:pathLst>
                <a:path w="24619" h="9841" extrusionOk="0">
                  <a:moveTo>
                    <a:pt x="19681" y="0"/>
                  </a:moveTo>
                  <a:lnTo>
                    <a:pt x="1" y="5504"/>
                  </a:lnTo>
                  <a:lnTo>
                    <a:pt x="468" y="9841"/>
                  </a:lnTo>
                  <a:lnTo>
                    <a:pt x="23784" y="3770"/>
                  </a:lnTo>
                  <a:lnTo>
                    <a:pt x="24618" y="1335"/>
                  </a:lnTo>
                  <a:lnTo>
                    <a:pt x="22183" y="467"/>
                  </a:lnTo>
                  <a:lnTo>
                    <a:pt x="19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381750" y="2898900"/>
              <a:ext cx="690400" cy="961525"/>
            </a:xfrm>
            <a:custGeom>
              <a:avLst/>
              <a:gdLst/>
              <a:ahLst/>
              <a:cxnLst/>
              <a:rect l="l" t="t" r="r" b="b"/>
              <a:pathLst>
                <a:path w="27616" h="38461" extrusionOk="0">
                  <a:moveTo>
                    <a:pt x="23346" y="1"/>
                  </a:moveTo>
                  <a:cubicBezTo>
                    <a:pt x="22144" y="1"/>
                    <a:pt x="17046" y="1475"/>
                    <a:pt x="11976" y="3114"/>
                  </a:cubicBezTo>
                  <a:cubicBezTo>
                    <a:pt x="6405" y="4915"/>
                    <a:pt x="601" y="6783"/>
                    <a:pt x="301" y="8018"/>
                  </a:cubicBezTo>
                  <a:cubicBezTo>
                    <a:pt x="1" y="9252"/>
                    <a:pt x="2636" y="28099"/>
                    <a:pt x="2903" y="31067"/>
                  </a:cubicBezTo>
                  <a:cubicBezTo>
                    <a:pt x="3203" y="34003"/>
                    <a:pt x="3770" y="37972"/>
                    <a:pt x="4837" y="38406"/>
                  </a:cubicBezTo>
                  <a:cubicBezTo>
                    <a:pt x="4925" y="38443"/>
                    <a:pt x="5053" y="38460"/>
                    <a:pt x="5217" y="38460"/>
                  </a:cubicBezTo>
                  <a:cubicBezTo>
                    <a:pt x="6983" y="38460"/>
                    <a:pt x="12881" y="36447"/>
                    <a:pt x="16879" y="35104"/>
                  </a:cubicBezTo>
                  <a:cubicBezTo>
                    <a:pt x="21249" y="33636"/>
                    <a:pt x="26086" y="31701"/>
                    <a:pt x="26620" y="31067"/>
                  </a:cubicBezTo>
                  <a:cubicBezTo>
                    <a:pt x="27153" y="30400"/>
                    <a:pt x="27587" y="26731"/>
                    <a:pt x="27587" y="18225"/>
                  </a:cubicBezTo>
                  <a:lnTo>
                    <a:pt x="27587" y="16357"/>
                  </a:lnTo>
                  <a:cubicBezTo>
                    <a:pt x="27587" y="16357"/>
                    <a:pt x="27554" y="8218"/>
                    <a:pt x="27587" y="6283"/>
                  </a:cubicBezTo>
                  <a:cubicBezTo>
                    <a:pt x="27615" y="4671"/>
                    <a:pt x="27500" y="3347"/>
                    <a:pt x="26305" y="3347"/>
                  </a:cubicBezTo>
                  <a:cubicBezTo>
                    <a:pt x="26091" y="3347"/>
                    <a:pt x="25842" y="3390"/>
                    <a:pt x="25552" y="3481"/>
                  </a:cubicBezTo>
                  <a:cubicBezTo>
                    <a:pt x="23617" y="4081"/>
                    <a:pt x="6872" y="9118"/>
                    <a:pt x="5204" y="9619"/>
                  </a:cubicBezTo>
                  <a:cubicBezTo>
                    <a:pt x="4547" y="9806"/>
                    <a:pt x="3950" y="9919"/>
                    <a:pt x="3476" y="9919"/>
                  </a:cubicBezTo>
                  <a:cubicBezTo>
                    <a:pt x="2772" y="9919"/>
                    <a:pt x="2342" y="9670"/>
                    <a:pt x="2402" y="9052"/>
                  </a:cubicBezTo>
                  <a:cubicBezTo>
                    <a:pt x="2536" y="7984"/>
                    <a:pt x="5171" y="6883"/>
                    <a:pt x="11909" y="4815"/>
                  </a:cubicBezTo>
                  <a:cubicBezTo>
                    <a:pt x="18614" y="2781"/>
                    <a:pt x="21449" y="2013"/>
                    <a:pt x="21449" y="2013"/>
                  </a:cubicBezTo>
                  <a:lnTo>
                    <a:pt x="23951" y="2480"/>
                  </a:lnTo>
                  <a:cubicBezTo>
                    <a:pt x="23951" y="2480"/>
                    <a:pt x="23984" y="379"/>
                    <a:pt x="23584" y="45"/>
                  </a:cubicBezTo>
                  <a:cubicBezTo>
                    <a:pt x="23545" y="15"/>
                    <a:pt x="23464" y="1"/>
                    <a:pt x="23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522675" y="3098850"/>
              <a:ext cx="466200" cy="224900"/>
            </a:xfrm>
            <a:custGeom>
              <a:avLst/>
              <a:gdLst/>
              <a:ahLst/>
              <a:cxnLst/>
              <a:rect l="l" t="t" r="r" b="b"/>
              <a:pathLst>
                <a:path w="18648" h="8996" extrusionOk="0">
                  <a:moveTo>
                    <a:pt x="17414" y="1"/>
                  </a:moveTo>
                  <a:cubicBezTo>
                    <a:pt x="16598" y="1"/>
                    <a:pt x="14049" y="577"/>
                    <a:pt x="9641" y="1754"/>
                  </a:cubicBezTo>
                  <a:cubicBezTo>
                    <a:pt x="4704" y="3022"/>
                    <a:pt x="701" y="4556"/>
                    <a:pt x="335" y="4990"/>
                  </a:cubicBezTo>
                  <a:cubicBezTo>
                    <a:pt x="1" y="5423"/>
                    <a:pt x="501" y="8926"/>
                    <a:pt x="1302" y="8993"/>
                  </a:cubicBezTo>
                  <a:cubicBezTo>
                    <a:pt x="1328" y="8995"/>
                    <a:pt x="1357" y="8996"/>
                    <a:pt x="1390" y="8996"/>
                  </a:cubicBezTo>
                  <a:cubicBezTo>
                    <a:pt x="2343" y="8996"/>
                    <a:pt x="5887" y="8059"/>
                    <a:pt x="9274" y="7091"/>
                  </a:cubicBezTo>
                  <a:cubicBezTo>
                    <a:pt x="12777" y="6091"/>
                    <a:pt x="17447" y="4823"/>
                    <a:pt x="18047" y="4289"/>
                  </a:cubicBezTo>
                  <a:cubicBezTo>
                    <a:pt x="18648" y="3756"/>
                    <a:pt x="18081" y="153"/>
                    <a:pt x="17614" y="20"/>
                  </a:cubicBezTo>
                  <a:cubicBezTo>
                    <a:pt x="17566" y="7"/>
                    <a:pt x="17499" y="1"/>
                    <a:pt x="17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3647775" y="3276125"/>
              <a:ext cx="477025" cy="386975"/>
            </a:xfrm>
            <a:custGeom>
              <a:avLst/>
              <a:gdLst/>
              <a:ahLst/>
              <a:cxnLst/>
              <a:rect l="l" t="t" r="r" b="b"/>
              <a:pathLst>
                <a:path w="19081" h="15479" extrusionOk="0">
                  <a:moveTo>
                    <a:pt x="13355" y="1"/>
                  </a:moveTo>
                  <a:cubicBezTo>
                    <a:pt x="12065" y="1"/>
                    <a:pt x="6725" y="3584"/>
                    <a:pt x="5671" y="4203"/>
                  </a:cubicBezTo>
                  <a:cubicBezTo>
                    <a:pt x="4504" y="4870"/>
                    <a:pt x="4704" y="6972"/>
                    <a:pt x="3937" y="7572"/>
                  </a:cubicBezTo>
                  <a:cubicBezTo>
                    <a:pt x="3169" y="8173"/>
                    <a:pt x="301" y="8740"/>
                    <a:pt x="301" y="8740"/>
                  </a:cubicBezTo>
                  <a:lnTo>
                    <a:pt x="1" y="15478"/>
                  </a:lnTo>
                  <a:cubicBezTo>
                    <a:pt x="1" y="15478"/>
                    <a:pt x="3653" y="14594"/>
                    <a:pt x="5285" y="14594"/>
                  </a:cubicBezTo>
                  <a:cubicBezTo>
                    <a:pt x="5607" y="14594"/>
                    <a:pt x="5851" y="14628"/>
                    <a:pt x="5971" y="14711"/>
                  </a:cubicBezTo>
                  <a:cubicBezTo>
                    <a:pt x="6169" y="14837"/>
                    <a:pt x="6533" y="14902"/>
                    <a:pt x="7044" y="14902"/>
                  </a:cubicBezTo>
                  <a:cubicBezTo>
                    <a:pt x="8430" y="14902"/>
                    <a:pt x="10904" y="14424"/>
                    <a:pt x="14144" y="13377"/>
                  </a:cubicBezTo>
                  <a:cubicBezTo>
                    <a:pt x="18580" y="11942"/>
                    <a:pt x="18514" y="10408"/>
                    <a:pt x="18347" y="9741"/>
                  </a:cubicBezTo>
                  <a:cubicBezTo>
                    <a:pt x="18147" y="9073"/>
                    <a:pt x="17947" y="8506"/>
                    <a:pt x="18414" y="7939"/>
                  </a:cubicBezTo>
                  <a:cubicBezTo>
                    <a:pt x="18847" y="7406"/>
                    <a:pt x="18514" y="6005"/>
                    <a:pt x="18347" y="5604"/>
                  </a:cubicBezTo>
                  <a:cubicBezTo>
                    <a:pt x="18147" y="5171"/>
                    <a:pt x="19081" y="4103"/>
                    <a:pt x="19047" y="3169"/>
                  </a:cubicBezTo>
                  <a:cubicBezTo>
                    <a:pt x="19014" y="2235"/>
                    <a:pt x="16946" y="1268"/>
                    <a:pt x="16946" y="1268"/>
                  </a:cubicBezTo>
                  <a:lnTo>
                    <a:pt x="16946" y="3103"/>
                  </a:lnTo>
                  <a:lnTo>
                    <a:pt x="15545" y="3736"/>
                  </a:lnTo>
                  <a:cubicBezTo>
                    <a:pt x="14290" y="4304"/>
                    <a:pt x="11485" y="5594"/>
                    <a:pt x="10504" y="5594"/>
                  </a:cubicBezTo>
                  <a:cubicBezTo>
                    <a:pt x="10390" y="5594"/>
                    <a:pt x="10300" y="5576"/>
                    <a:pt x="10241" y="5538"/>
                  </a:cubicBezTo>
                  <a:cubicBezTo>
                    <a:pt x="9707" y="5171"/>
                    <a:pt x="10875" y="4137"/>
                    <a:pt x="11776" y="3436"/>
                  </a:cubicBezTo>
                  <a:cubicBezTo>
                    <a:pt x="12676" y="2736"/>
                    <a:pt x="14244" y="701"/>
                    <a:pt x="13577" y="67"/>
                  </a:cubicBezTo>
                  <a:cubicBezTo>
                    <a:pt x="13529" y="22"/>
                    <a:pt x="13454" y="1"/>
                    <a:pt x="1335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2981475" y="3348500"/>
              <a:ext cx="216000" cy="104450"/>
            </a:xfrm>
            <a:custGeom>
              <a:avLst/>
              <a:gdLst/>
              <a:ahLst/>
              <a:cxnLst/>
              <a:rect l="l" t="t" r="r" b="b"/>
              <a:pathLst>
                <a:path w="8640" h="4178" extrusionOk="0">
                  <a:moveTo>
                    <a:pt x="8314" y="1"/>
                  </a:moveTo>
                  <a:cubicBezTo>
                    <a:pt x="3603" y="1"/>
                    <a:pt x="0" y="4177"/>
                    <a:pt x="0" y="4177"/>
                  </a:cubicBezTo>
                  <a:cubicBezTo>
                    <a:pt x="690" y="4066"/>
                    <a:pt x="1694" y="4029"/>
                    <a:pt x="2727" y="4029"/>
                  </a:cubicBezTo>
                  <a:cubicBezTo>
                    <a:pt x="4792" y="4029"/>
                    <a:pt x="6972" y="4177"/>
                    <a:pt x="6972" y="4177"/>
                  </a:cubicBezTo>
                  <a:cubicBezTo>
                    <a:pt x="7305" y="3143"/>
                    <a:pt x="7973" y="1542"/>
                    <a:pt x="8640" y="7"/>
                  </a:cubicBezTo>
                  <a:cubicBezTo>
                    <a:pt x="8531" y="3"/>
                    <a:pt x="8422" y="1"/>
                    <a:pt x="8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2785500" y="2596475"/>
              <a:ext cx="968200" cy="1217575"/>
            </a:xfrm>
            <a:custGeom>
              <a:avLst/>
              <a:gdLst/>
              <a:ahLst/>
              <a:cxnLst/>
              <a:rect l="l" t="t" r="r" b="b"/>
              <a:pathLst>
                <a:path w="38728" h="48703" extrusionOk="0">
                  <a:moveTo>
                    <a:pt x="11775" y="0"/>
                  </a:moveTo>
                  <a:cubicBezTo>
                    <a:pt x="6271" y="3336"/>
                    <a:pt x="4270" y="15178"/>
                    <a:pt x="3403" y="22383"/>
                  </a:cubicBezTo>
                  <a:cubicBezTo>
                    <a:pt x="2502" y="29588"/>
                    <a:pt x="0" y="42764"/>
                    <a:pt x="467" y="44666"/>
                  </a:cubicBezTo>
                  <a:cubicBezTo>
                    <a:pt x="931" y="46585"/>
                    <a:pt x="6518" y="48702"/>
                    <a:pt x="14817" y="48702"/>
                  </a:cubicBezTo>
                  <a:cubicBezTo>
                    <a:pt x="14881" y="48702"/>
                    <a:pt x="14946" y="48702"/>
                    <a:pt x="15011" y="48702"/>
                  </a:cubicBezTo>
                  <a:cubicBezTo>
                    <a:pt x="23384" y="48668"/>
                    <a:pt x="37560" y="44165"/>
                    <a:pt x="37560" y="44165"/>
                  </a:cubicBezTo>
                  <a:cubicBezTo>
                    <a:pt x="38728" y="39362"/>
                    <a:pt x="36026" y="33558"/>
                    <a:pt x="36026" y="33558"/>
                  </a:cubicBezTo>
                  <a:cubicBezTo>
                    <a:pt x="36026" y="33558"/>
                    <a:pt x="29565" y="34850"/>
                    <a:pt x="25861" y="34850"/>
                  </a:cubicBezTo>
                  <a:cubicBezTo>
                    <a:pt x="25573" y="34850"/>
                    <a:pt x="25302" y="34842"/>
                    <a:pt x="25051" y="34825"/>
                  </a:cubicBezTo>
                  <a:cubicBezTo>
                    <a:pt x="21616" y="34558"/>
                    <a:pt x="14811" y="34225"/>
                    <a:pt x="14811" y="34225"/>
                  </a:cubicBezTo>
                  <a:cubicBezTo>
                    <a:pt x="14811" y="34225"/>
                    <a:pt x="12631" y="34076"/>
                    <a:pt x="10566" y="34076"/>
                  </a:cubicBezTo>
                  <a:cubicBezTo>
                    <a:pt x="9533" y="34076"/>
                    <a:pt x="8529" y="34114"/>
                    <a:pt x="7839" y="34225"/>
                  </a:cubicBezTo>
                  <a:cubicBezTo>
                    <a:pt x="7839" y="34225"/>
                    <a:pt x="11468" y="30050"/>
                    <a:pt x="16204" y="30050"/>
                  </a:cubicBezTo>
                  <a:cubicBezTo>
                    <a:pt x="16295" y="30050"/>
                    <a:pt x="16387" y="30052"/>
                    <a:pt x="16479" y="30055"/>
                  </a:cubicBezTo>
                  <a:cubicBezTo>
                    <a:pt x="17379" y="27954"/>
                    <a:pt x="18313" y="26019"/>
                    <a:pt x="18313" y="26019"/>
                  </a:cubicBezTo>
                  <a:cubicBezTo>
                    <a:pt x="16412" y="24384"/>
                    <a:pt x="13910" y="19981"/>
                    <a:pt x="13076" y="15244"/>
                  </a:cubicBezTo>
                  <a:cubicBezTo>
                    <a:pt x="12242" y="10508"/>
                    <a:pt x="11775" y="0"/>
                    <a:pt x="11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-1501460">
            <a:off x="269047" y="5544450"/>
            <a:ext cx="314276" cy="1341788"/>
            <a:chOff x="5660019" y="3132495"/>
            <a:chExt cx="136920" cy="584572"/>
          </a:xfrm>
        </p:grpSpPr>
        <p:sp>
          <p:nvSpPr>
            <p:cNvPr id="789" name="Google Shape;789;p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8" name="Google Shape;798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6"/>
          <p:cNvSpPr txBox="1">
            <a:spLocks noGrp="1"/>
          </p:cNvSpPr>
          <p:nvPr>
            <p:ph type="subTitle" idx="1"/>
          </p:nvPr>
        </p:nvSpPr>
        <p:spPr>
          <a:xfrm>
            <a:off x="7312067" y="2842433"/>
            <a:ext cx="2923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subTitle" idx="2"/>
          </p:nvPr>
        </p:nvSpPr>
        <p:spPr>
          <a:xfrm>
            <a:off x="7312067" y="4766667"/>
            <a:ext cx="2923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6"/>
          <p:cNvSpPr txBox="1">
            <a:spLocks noGrp="1"/>
          </p:cNvSpPr>
          <p:nvPr>
            <p:ph type="subTitle" idx="3"/>
          </p:nvPr>
        </p:nvSpPr>
        <p:spPr>
          <a:xfrm>
            <a:off x="6357033" y="3367217"/>
            <a:ext cx="38788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>
                <a:solidFill>
                  <a:schemeClr val="dk1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6"/>
          <p:cNvSpPr txBox="1">
            <a:spLocks noGrp="1"/>
          </p:cNvSpPr>
          <p:nvPr>
            <p:ph type="subTitle" idx="4"/>
          </p:nvPr>
        </p:nvSpPr>
        <p:spPr>
          <a:xfrm>
            <a:off x="6357033" y="5291467"/>
            <a:ext cx="38788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60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7"/>
          <p:cNvGrpSpPr/>
          <p:nvPr/>
        </p:nvGrpSpPr>
        <p:grpSpPr>
          <a:xfrm rot="-6864609">
            <a:off x="9239209" y="1317419"/>
            <a:ext cx="3480175" cy="910556"/>
            <a:chOff x="6637390" y="3260496"/>
            <a:chExt cx="1806226" cy="472583"/>
          </a:xfrm>
        </p:grpSpPr>
        <p:sp>
          <p:nvSpPr>
            <p:cNvPr id="805" name="Google Shape;805;p7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7"/>
          <p:cNvGrpSpPr/>
          <p:nvPr/>
        </p:nvGrpSpPr>
        <p:grpSpPr>
          <a:xfrm>
            <a:off x="-1" y="5407441"/>
            <a:ext cx="952795" cy="1461651"/>
            <a:chOff x="4586061" y="559056"/>
            <a:chExt cx="407015" cy="624388"/>
          </a:xfrm>
        </p:grpSpPr>
        <p:sp>
          <p:nvSpPr>
            <p:cNvPr id="829" name="Google Shape;829;p7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9" name="Google Shape;839;p7"/>
          <p:cNvSpPr/>
          <p:nvPr/>
        </p:nvSpPr>
        <p:spPr>
          <a:xfrm rot="10800000" flipH="1">
            <a:off x="1018985" y="1340421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7"/>
          <p:cNvSpPr/>
          <p:nvPr/>
        </p:nvSpPr>
        <p:spPr>
          <a:xfrm rot="10800000" flipH="1">
            <a:off x="802316" y="901576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7"/>
          <p:cNvSpPr/>
          <p:nvPr/>
        </p:nvSpPr>
        <p:spPr>
          <a:xfrm rot="10800000" flipH="1">
            <a:off x="10978169" y="6190967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7"/>
          <p:cNvSpPr/>
          <p:nvPr/>
        </p:nvSpPr>
        <p:spPr>
          <a:xfrm rot="10800000" flipH="1">
            <a:off x="10120736" y="6190967"/>
            <a:ext cx="736520" cy="353517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61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8"/>
          <p:cNvGrpSpPr/>
          <p:nvPr/>
        </p:nvGrpSpPr>
        <p:grpSpPr>
          <a:xfrm rot="3899834">
            <a:off x="-981162" y="4690734"/>
            <a:ext cx="3480299" cy="910589"/>
            <a:chOff x="6637390" y="3260496"/>
            <a:chExt cx="1806226" cy="472583"/>
          </a:xfrm>
        </p:grpSpPr>
        <p:sp>
          <p:nvSpPr>
            <p:cNvPr id="846" name="Google Shape;846;p8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870" name="Google Shape;870;p8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8" name="Google Shape;878;p8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879" name="Google Shape;879;p8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9" name="Google Shape;889;p8"/>
          <p:cNvSpPr/>
          <p:nvPr/>
        </p:nvSpPr>
        <p:spPr>
          <a:xfrm>
            <a:off x="9181518" y="1072909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8"/>
          <p:cNvSpPr/>
          <p:nvPr/>
        </p:nvSpPr>
        <p:spPr>
          <a:xfrm>
            <a:off x="9819677" y="1511780"/>
            <a:ext cx="735440" cy="3524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8"/>
          <p:cNvSpPr/>
          <p:nvPr/>
        </p:nvSpPr>
        <p:spPr>
          <a:xfrm>
            <a:off x="8964849" y="1511755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8"/>
          <p:cNvSpPr/>
          <p:nvPr/>
        </p:nvSpPr>
        <p:spPr>
          <a:xfrm>
            <a:off x="1966751" y="5198576"/>
            <a:ext cx="736556" cy="3524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8"/>
          <p:cNvSpPr/>
          <p:nvPr/>
        </p:nvSpPr>
        <p:spPr>
          <a:xfrm>
            <a:off x="1477049" y="5628021"/>
            <a:ext cx="736520" cy="3524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8"/>
          <p:cNvSpPr txBox="1">
            <a:spLocks noGrp="1"/>
          </p:cNvSpPr>
          <p:nvPr>
            <p:ph type="body" idx="1"/>
          </p:nvPr>
        </p:nvSpPr>
        <p:spPr>
          <a:xfrm>
            <a:off x="2527800" y="2468433"/>
            <a:ext cx="7136400" cy="27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>
                <a:solidFill>
                  <a:schemeClr val="dk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>
                <a:solidFill>
                  <a:schemeClr val="dk1"/>
                </a:solidFill>
              </a:defRPr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dk1"/>
                </a:solidFill>
              </a:defRPr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>
                <a:solidFill>
                  <a:schemeClr val="dk1"/>
                </a:solidFill>
              </a:defRPr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>
                <a:solidFill>
                  <a:schemeClr val="dk1"/>
                </a:solidFill>
              </a:defRPr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dk1"/>
                </a:solidFill>
              </a:defRPr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>
                <a:solidFill>
                  <a:schemeClr val="dk1"/>
                </a:solidFill>
              </a:defRPr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96" name="Google Shape;896;p8"/>
          <p:cNvGrpSpPr/>
          <p:nvPr/>
        </p:nvGrpSpPr>
        <p:grpSpPr>
          <a:xfrm rot="-9606271">
            <a:off x="9468859" y="3801904"/>
            <a:ext cx="711368" cy="2480840"/>
            <a:chOff x="7789850" y="3041648"/>
            <a:chExt cx="533534" cy="1860660"/>
          </a:xfrm>
        </p:grpSpPr>
        <p:sp>
          <p:nvSpPr>
            <p:cNvPr id="897" name="Google Shape;897;p8"/>
            <p:cNvSpPr/>
            <p:nvPr/>
          </p:nvSpPr>
          <p:spPr>
            <a:xfrm flipH="1">
              <a:off x="7789850" y="3082431"/>
              <a:ext cx="465183" cy="1819877"/>
            </a:xfrm>
            <a:custGeom>
              <a:avLst/>
              <a:gdLst/>
              <a:ahLst/>
              <a:cxnLst/>
              <a:rect l="l" t="t" r="r" b="b"/>
              <a:pathLst>
                <a:path w="7357" h="28783" extrusionOk="0">
                  <a:moveTo>
                    <a:pt x="1146" y="1"/>
                  </a:moveTo>
                  <a:cubicBezTo>
                    <a:pt x="1113" y="1"/>
                    <a:pt x="1087" y="27"/>
                    <a:pt x="1098" y="61"/>
                  </a:cubicBezTo>
                  <a:cubicBezTo>
                    <a:pt x="907" y="358"/>
                    <a:pt x="767" y="672"/>
                    <a:pt x="680" y="1003"/>
                  </a:cubicBezTo>
                  <a:cubicBezTo>
                    <a:pt x="628" y="1177"/>
                    <a:pt x="576" y="1369"/>
                    <a:pt x="541" y="1543"/>
                  </a:cubicBezTo>
                  <a:cubicBezTo>
                    <a:pt x="471" y="1805"/>
                    <a:pt x="384" y="2066"/>
                    <a:pt x="279" y="2310"/>
                  </a:cubicBezTo>
                  <a:cubicBezTo>
                    <a:pt x="227" y="2467"/>
                    <a:pt x="157" y="2589"/>
                    <a:pt x="105" y="2746"/>
                  </a:cubicBezTo>
                  <a:cubicBezTo>
                    <a:pt x="53" y="2885"/>
                    <a:pt x="53" y="3025"/>
                    <a:pt x="0" y="3182"/>
                  </a:cubicBezTo>
                  <a:cubicBezTo>
                    <a:pt x="0" y="3216"/>
                    <a:pt x="18" y="3251"/>
                    <a:pt x="35" y="3269"/>
                  </a:cubicBezTo>
                  <a:cubicBezTo>
                    <a:pt x="35" y="3304"/>
                    <a:pt x="53" y="3321"/>
                    <a:pt x="70" y="3339"/>
                  </a:cubicBezTo>
                  <a:cubicBezTo>
                    <a:pt x="157" y="4750"/>
                    <a:pt x="401" y="6162"/>
                    <a:pt x="593" y="7574"/>
                  </a:cubicBezTo>
                  <a:cubicBezTo>
                    <a:pt x="785" y="8986"/>
                    <a:pt x="1011" y="10398"/>
                    <a:pt x="1238" y="11827"/>
                  </a:cubicBezTo>
                  <a:cubicBezTo>
                    <a:pt x="1709" y="14616"/>
                    <a:pt x="2266" y="17405"/>
                    <a:pt x="2789" y="20194"/>
                  </a:cubicBezTo>
                  <a:cubicBezTo>
                    <a:pt x="3068" y="21763"/>
                    <a:pt x="3347" y="23367"/>
                    <a:pt x="3504" y="24971"/>
                  </a:cubicBezTo>
                  <a:cubicBezTo>
                    <a:pt x="3504" y="24988"/>
                    <a:pt x="3521" y="25005"/>
                    <a:pt x="3539" y="25023"/>
                  </a:cubicBezTo>
                  <a:cubicBezTo>
                    <a:pt x="3487" y="25023"/>
                    <a:pt x="3452" y="25075"/>
                    <a:pt x="3469" y="25110"/>
                  </a:cubicBezTo>
                  <a:lnTo>
                    <a:pt x="3469" y="25127"/>
                  </a:lnTo>
                  <a:lnTo>
                    <a:pt x="3504" y="25389"/>
                  </a:lnTo>
                  <a:lnTo>
                    <a:pt x="3382" y="25406"/>
                  </a:lnTo>
                  <a:cubicBezTo>
                    <a:pt x="3283" y="25423"/>
                    <a:pt x="3293" y="25565"/>
                    <a:pt x="3384" y="25565"/>
                  </a:cubicBezTo>
                  <a:cubicBezTo>
                    <a:pt x="3389" y="25565"/>
                    <a:pt x="3394" y="25564"/>
                    <a:pt x="3399" y="25563"/>
                  </a:cubicBezTo>
                  <a:lnTo>
                    <a:pt x="3539" y="25546"/>
                  </a:lnTo>
                  <a:cubicBezTo>
                    <a:pt x="3574" y="25720"/>
                    <a:pt x="3591" y="25877"/>
                    <a:pt x="3626" y="26051"/>
                  </a:cubicBezTo>
                  <a:cubicBezTo>
                    <a:pt x="3556" y="26069"/>
                    <a:pt x="3487" y="26086"/>
                    <a:pt x="3417" y="26121"/>
                  </a:cubicBezTo>
                  <a:cubicBezTo>
                    <a:pt x="3347" y="26138"/>
                    <a:pt x="3382" y="26226"/>
                    <a:pt x="3452" y="26226"/>
                  </a:cubicBezTo>
                  <a:cubicBezTo>
                    <a:pt x="3504" y="26226"/>
                    <a:pt x="3591" y="26208"/>
                    <a:pt x="3661" y="26208"/>
                  </a:cubicBezTo>
                  <a:lnTo>
                    <a:pt x="3731" y="26644"/>
                  </a:lnTo>
                  <a:lnTo>
                    <a:pt x="3626" y="26661"/>
                  </a:lnTo>
                  <a:cubicBezTo>
                    <a:pt x="3521" y="26679"/>
                    <a:pt x="3539" y="26818"/>
                    <a:pt x="3643" y="26818"/>
                  </a:cubicBezTo>
                  <a:lnTo>
                    <a:pt x="3765" y="26801"/>
                  </a:lnTo>
                  <a:cubicBezTo>
                    <a:pt x="3765" y="26836"/>
                    <a:pt x="3783" y="26888"/>
                    <a:pt x="3783" y="26923"/>
                  </a:cubicBezTo>
                  <a:cubicBezTo>
                    <a:pt x="3783" y="26940"/>
                    <a:pt x="3765" y="26958"/>
                    <a:pt x="3783" y="26975"/>
                  </a:cubicBezTo>
                  <a:cubicBezTo>
                    <a:pt x="3783" y="27062"/>
                    <a:pt x="3800" y="27132"/>
                    <a:pt x="3818" y="27202"/>
                  </a:cubicBezTo>
                  <a:cubicBezTo>
                    <a:pt x="3835" y="27219"/>
                    <a:pt x="3853" y="27254"/>
                    <a:pt x="3870" y="27254"/>
                  </a:cubicBezTo>
                  <a:cubicBezTo>
                    <a:pt x="3870" y="27393"/>
                    <a:pt x="3887" y="27533"/>
                    <a:pt x="3905" y="27672"/>
                  </a:cubicBezTo>
                  <a:cubicBezTo>
                    <a:pt x="3940" y="27986"/>
                    <a:pt x="4009" y="28300"/>
                    <a:pt x="4149" y="28579"/>
                  </a:cubicBezTo>
                  <a:cubicBezTo>
                    <a:pt x="4245" y="28748"/>
                    <a:pt x="4400" y="28783"/>
                    <a:pt x="4567" y="28783"/>
                  </a:cubicBezTo>
                  <a:cubicBezTo>
                    <a:pt x="4642" y="28783"/>
                    <a:pt x="4719" y="28776"/>
                    <a:pt x="4794" y="28771"/>
                  </a:cubicBezTo>
                  <a:cubicBezTo>
                    <a:pt x="5160" y="28736"/>
                    <a:pt x="5509" y="28683"/>
                    <a:pt x="5857" y="28596"/>
                  </a:cubicBezTo>
                  <a:cubicBezTo>
                    <a:pt x="6171" y="28544"/>
                    <a:pt x="6485" y="28457"/>
                    <a:pt x="6764" y="28317"/>
                  </a:cubicBezTo>
                  <a:cubicBezTo>
                    <a:pt x="7356" y="27986"/>
                    <a:pt x="7304" y="27324"/>
                    <a:pt x="7182" y="26749"/>
                  </a:cubicBezTo>
                  <a:cubicBezTo>
                    <a:pt x="7217" y="26749"/>
                    <a:pt x="7234" y="26714"/>
                    <a:pt x="7234" y="26679"/>
                  </a:cubicBezTo>
                  <a:cubicBezTo>
                    <a:pt x="7217" y="26539"/>
                    <a:pt x="7199" y="26417"/>
                    <a:pt x="7182" y="26295"/>
                  </a:cubicBezTo>
                  <a:lnTo>
                    <a:pt x="7269" y="26278"/>
                  </a:lnTo>
                  <a:cubicBezTo>
                    <a:pt x="7334" y="26246"/>
                    <a:pt x="7294" y="26154"/>
                    <a:pt x="7232" y="26154"/>
                  </a:cubicBezTo>
                  <a:cubicBezTo>
                    <a:pt x="7227" y="26154"/>
                    <a:pt x="7222" y="26155"/>
                    <a:pt x="7217" y="26156"/>
                  </a:cubicBezTo>
                  <a:lnTo>
                    <a:pt x="7147" y="26156"/>
                  </a:lnTo>
                  <a:cubicBezTo>
                    <a:pt x="7112" y="25982"/>
                    <a:pt x="7077" y="25790"/>
                    <a:pt x="7042" y="25598"/>
                  </a:cubicBezTo>
                  <a:lnTo>
                    <a:pt x="7130" y="25581"/>
                  </a:lnTo>
                  <a:cubicBezTo>
                    <a:pt x="7194" y="25565"/>
                    <a:pt x="7184" y="25474"/>
                    <a:pt x="7127" y="25474"/>
                  </a:cubicBezTo>
                  <a:cubicBezTo>
                    <a:pt x="7123" y="25474"/>
                    <a:pt x="7118" y="25475"/>
                    <a:pt x="7112" y="25476"/>
                  </a:cubicBezTo>
                  <a:lnTo>
                    <a:pt x="7025" y="25476"/>
                  </a:lnTo>
                  <a:cubicBezTo>
                    <a:pt x="6990" y="25302"/>
                    <a:pt x="6955" y="25127"/>
                    <a:pt x="6903" y="24936"/>
                  </a:cubicBezTo>
                  <a:lnTo>
                    <a:pt x="6990" y="24918"/>
                  </a:lnTo>
                  <a:cubicBezTo>
                    <a:pt x="7042" y="24901"/>
                    <a:pt x="7008" y="24814"/>
                    <a:pt x="6955" y="24814"/>
                  </a:cubicBezTo>
                  <a:lnTo>
                    <a:pt x="6886" y="24814"/>
                  </a:lnTo>
                  <a:lnTo>
                    <a:pt x="6833" y="24639"/>
                  </a:lnTo>
                  <a:cubicBezTo>
                    <a:pt x="6851" y="24622"/>
                    <a:pt x="6851" y="24587"/>
                    <a:pt x="6833" y="24552"/>
                  </a:cubicBezTo>
                  <a:cubicBezTo>
                    <a:pt x="5875" y="18922"/>
                    <a:pt x="4933" y="13274"/>
                    <a:pt x="3992" y="7627"/>
                  </a:cubicBezTo>
                  <a:cubicBezTo>
                    <a:pt x="3713" y="6023"/>
                    <a:pt x="3452" y="4437"/>
                    <a:pt x="3173" y="2833"/>
                  </a:cubicBezTo>
                  <a:cubicBezTo>
                    <a:pt x="3208" y="2781"/>
                    <a:pt x="3190" y="2711"/>
                    <a:pt x="3138" y="2694"/>
                  </a:cubicBezTo>
                  <a:cubicBezTo>
                    <a:pt x="3086" y="2589"/>
                    <a:pt x="3016" y="2484"/>
                    <a:pt x="2946" y="2397"/>
                  </a:cubicBezTo>
                  <a:lnTo>
                    <a:pt x="2737" y="2049"/>
                  </a:lnTo>
                  <a:cubicBezTo>
                    <a:pt x="2563" y="1822"/>
                    <a:pt x="2406" y="1595"/>
                    <a:pt x="2231" y="1369"/>
                  </a:cubicBezTo>
                  <a:cubicBezTo>
                    <a:pt x="2092" y="1177"/>
                    <a:pt x="1953" y="985"/>
                    <a:pt x="1796" y="776"/>
                  </a:cubicBezTo>
                  <a:cubicBezTo>
                    <a:pt x="1621" y="515"/>
                    <a:pt x="1412" y="271"/>
                    <a:pt x="1203" y="27"/>
                  </a:cubicBezTo>
                  <a:cubicBezTo>
                    <a:pt x="1185" y="8"/>
                    <a:pt x="1164" y="1"/>
                    <a:pt x="1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8"/>
            <p:cNvSpPr/>
            <p:nvPr/>
          </p:nvSpPr>
          <p:spPr>
            <a:xfrm flipH="1">
              <a:off x="7857129" y="4720494"/>
              <a:ext cx="222696" cy="141313"/>
            </a:xfrm>
            <a:custGeom>
              <a:avLst/>
              <a:gdLst/>
              <a:ahLst/>
              <a:cxnLst/>
              <a:rect l="l" t="t" r="r" b="b"/>
              <a:pathLst>
                <a:path w="3522" h="2235" extrusionOk="0">
                  <a:moveTo>
                    <a:pt x="3060" y="1"/>
                  </a:moveTo>
                  <a:cubicBezTo>
                    <a:pt x="2433" y="1"/>
                    <a:pt x="1795" y="172"/>
                    <a:pt x="1186" y="284"/>
                  </a:cubicBezTo>
                  <a:cubicBezTo>
                    <a:pt x="1012" y="319"/>
                    <a:pt x="838" y="353"/>
                    <a:pt x="663" y="388"/>
                  </a:cubicBezTo>
                  <a:cubicBezTo>
                    <a:pt x="489" y="423"/>
                    <a:pt x="315" y="441"/>
                    <a:pt x="140" y="493"/>
                  </a:cubicBezTo>
                  <a:cubicBezTo>
                    <a:pt x="53" y="493"/>
                    <a:pt x="1" y="580"/>
                    <a:pt x="18" y="667"/>
                  </a:cubicBezTo>
                  <a:cubicBezTo>
                    <a:pt x="1" y="824"/>
                    <a:pt x="18" y="981"/>
                    <a:pt x="36" y="1138"/>
                  </a:cubicBezTo>
                  <a:cubicBezTo>
                    <a:pt x="71" y="1452"/>
                    <a:pt x="158" y="1748"/>
                    <a:pt x="297" y="2027"/>
                  </a:cubicBezTo>
                  <a:cubicBezTo>
                    <a:pt x="389" y="2198"/>
                    <a:pt x="532" y="2235"/>
                    <a:pt x="689" y="2235"/>
                  </a:cubicBezTo>
                  <a:cubicBezTo>
                    <a:pt x="772" y="2235"/>
                    <a:pt x="858" y="2225"/>
                    <a:pt x="942" y="2219"/>
                  </a:cubicBezTo>
                  <a:cubicBezTo>
                    <a:pt x="1291" y="2184"/>
                    <a:pt x="1657" y="2131"/>
                    <a:pt x="2005" y="2062"/>
                  </a:cubicBezTo>
                  <a:cubicBezTo>
                    <a:pt x="2319" y="1992"/>
                    <a:pt x="2616" y="1905"/>
                    <a:pt x="2912" y="1765"/>
                  </a:cubicBezTo>
                  <a:cubicBezTo>
                    <a:pt x="3522" y="1434"/>
                    <a:pt x="3435" y="737"/>
                    <a:pt x="3313" y="162"/>
                  </a:cubicBezTo>
                  <a:cubicBezTo>
                    <a:pt x="3330" y="92"/>
                    <a:pt x="3295" y="22"/>
                    <a:pt x="3226" y="5"/>
                  </a:cubicBezTo>
                  <a:cubicBezTo>
                    <a:pt x="3170" y="2"/>
                    <a:pt x="3115" y="1"/>
                    <a:pt x="3060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8"/>
            <p:cNvSpPr/>
            <p:nvPr/>
          </p:nvSpPr>
          <p:spPr>
            <a:xfrm flipH="1">
              <a:off x="8119404" y="3041648"/>
              <a:ext cx="203980" cy="207513"/>
            </a:xfrm>
            <a:custGeom>
              <a:avLst/>
              <a:gdLst/>
              <a:ahLst/>
              <a:cxnLst/>
              <a:rect l="l" t="t" r="r" b="b"/>
              <a:pathLst>
                <a:path w="3226" h="3282" extrusionOk="0">
                  <a:moveTo>
                    <a:pt x="1147" y="1"/>
                  </a:moveTo>
                  <a:cubicBezTo>
                    <a:pt x="1113" y="1"/>
                    <a:pt x="1087" y="27"/>
                    <a:pt x="1099" y="62"/>
                  </a:cubicBezTo>
                  <a:cubicBezTo>
                    <a:pt x="907" y="358"/>
                    <a:pt x="768" y="672"/>
                    <a:pt x="680" y="1003"/>
                  </a:cubicBezTo>
                  <a:cubicBezTo>
                    <a:pt x="628" y="1195"/>
                    <a:pt x="576" y="1369"/>
                    <a:pt x="541" y="1543"/>
                  </a:cubicBezTo>
                  <a:cubicBezTo>
                    <a:pt x="471" y="1805"/>
                    <a:pt x="384" y="2066"/>
                    <a:pt x="279" y="2328"/>
                  </a:cubicBezTo>
                  <a:cubicBezTo>
                    <a:pt x="227" y="2467"/>
                    <a:pt x="157" y="2589"/>
                    <a:pt x="105" y="2746"/>
                  </a:cubicBezTo>
                  <a:cubicBezTo>
                    <a:pt x="53" y="2885"/>
                    <a:pt x="53" y="3042"/>
                    <a:pt x="1" y="3182"/>
                  </a:cubicBezTo>
                  <a:cubicBezTo>
                    <a:pt x="1" y="3217"/>
                    <a:pt x="18" y="3251"/>
                    <a:pt x="53" y="3269"/>
                  </a:cubicBezTo>
                  <a:cubicBezTo>
                    <a:pt x="105" y="3278"/>
                    <a:pt x="162" y="3282"/>
                    <a:pt x="218" y="3282"/>
                  </a:cubicBezTo>
                  <a:cubicBezTo>
                    <a:pt x="275" y="3282"/>
                    <a:pt x="332" y="3278"/>
                    <a:pt x="384" y="3269"/>
                  </a:cubicBezTo>
                  <a:cubicBezTo>
                    <a:pt x="506" y="3234"/>
                    <a:pt x="628" y="3217"/>
                    <a:pt x="750" y="3199"/>
                  </a:cubicBezTo>
                  <a:cubicBezTo>
                    <a:pt x="1012" y="3164"/>
                    <a:pt x="1273" y="3129"/>
                    <a:pt x="1552" y="3077"/>
                  </a:cubicBezTo>
                  <a:cubicBezTo>
                    <a:pt x="2075" y="3007"/>
                    <a:pt x="2598" y="2955"/>
                    <a:pt x="3121" y="2868"/>
                  </a:cubicBezTo>
                  <a:cubicBezTo>
                    <a:pt x="3208" y="2850"/>
                    <a:pt x="3225" y="2711"/>
                    <a:pt x="3121" y="2694"/>
                  </a:cubicBezTo>
                  <a:cubicBezTo>
                    <a:pt x="3068" y="2589"/>
                    <a:pt x="3016" y="2484"/>
                    <a:pt x="2946" y="2397"/>
                  </a:cubicBezTo>
                  <a:cubicBezTo>
                    <a:pt x="2877" y="2275"/>
                    <a:pt x="2807" y="2171"/>
                    <a:pt x="2737" y="2049"/>
                  </a:cubicBezTo>
                  <a:cubicBezTo>
                    <a:pt x="2563" y="1822"/>
                    <a:pt x="2389" y="1578"/>
                    <a:pt x="2232" y="1386"/>
                  </a:cubicBezTo>
                  <a:cubicBezTo>
                    <a:pt x="2092" y="1177"/>
                    <a:pt x="1953" y="985"/>
                    <a:pt x="1796" y="794"/>
                  </a:cubicBezTo>
                  <a:cubicBezTo>
                    <a:pt x="1604" y="515"/>
                    <a:pt x="1412" y="271"/>
                    <a:pt x="1203" y="27"/>
                  </a:cubicBezTo>
                  <a:cubicBezTo>
                    <a:pt x="1185" y="8"/>
                    <a:pt x="1165" y="1"/>
                    <a:pt x="1147" y="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8"/>
            <p:cNvSpPr/>
            <p:nvPr/>
          </p:nvSpPr>
          <p:spPr>
            <a:xfrm flipH="1">
              <a:off x="7891270" y="3218815"/>
              <a:ext cx="431039" cy="1417118"/>
            </a:xfrm>
            <a:custGeom>
              <a:avLst/>
              <a:gdLst/>
              <a:ahLst/>
              <a:cxnLst/>
              <a:rect l="l" t="t" r="r" b="b"/>
              <a:pathLst>
                <a:path w="6817" h="22413" extrusionOk="0">
                  <a:moveTo>
                    <a:pt x="3085" y="1"/>
                  </a:moveTo>
                  <a:cubicBezTo>
                    <a:pt x="3067" y="1"/>
                    <a:pt x="3048" y="10"/>
                    <a:pt x="3034" y="31"/>
                  </a:cubicBezTo>
                  <a:cubicBezTo>
                    <a:pt x="2825" y="31"/>
                    <a:pt x="2616" y="48"/>
                    <a:pt x="2424" y="83"/>
                  </a:cubicBezTo>
                  <a:lnTo>
                    <a:pt x="2337" y="83"/>
                  </a:lnTo>
                  <a:lnTo>
                    <a:pt x="1570" y="188"/>
                  </a:lnTo>
                  <a:lnTo>
                    <a:pt x="907" y="275"/>
                  </a:lnTo>
                  <a:lnTo>
                    <a:pt x="803" y="275"/>
                  </a:lnTo>
                  <a:lnTo>
                    <a:pt x="419" y="327"/>
                  </a:lnTo>
                  <a:cubicBezTo>
                    <a:pt x="297" y="327"/>
                    <a:pt x="158" y="362"/>
                    <a:pt x="53" y="415"/>
                  </a:cubicBezTo>
                  <a:cubicBezTo>
                    <a:pt x="1" y="449"/>
                    <a:pt x="1" y="502"/>
                    <a:pt x="53" y="537"/>
                  </a:cubicBezTo>
                  <a:cubicBezTo>
                    <a:pt x="140" y="1948"/>
                    <a:pt x="367" y="3378"/>
                    <a:pt x="576" y="4772"/>
                  </a:cubicBezTo>
                  <a:cubicBezTo>
                    <a:pt x="768" y="6184"/>
                    <a:pt x="977" y="7614"/>
                    <a:pt x="1204" y="9043"/>
                  </a:cubicBezTo>
                  <a:cubicBezTo>
                    <a:pt x="1674" y="11832"/>
                    <a:pt x="2250" y="14621"/>
                    <a:pt x="2755" y="17410"/>
                  </a:cubicBezTo>
                  <a:cubicBezTo>
                    <a:pt x="3034" y="18996"/>
                    <a:pt x="3313" y="20582"/>
                    <a:pt x="3470" y="22186"/>
                  </a:cubicBezTo>
                  <a:cubicBezTo>
                    <a:pt x="3470" y="22203"/>
                    <a:pt x="3487" y="22221"/>
                    <a:pt x="3505" y="22238"/>
                  </a:cubicBezTo>
                  <a:lnTo>
                    <a:pt x="3487" y="22238"/>
                  </a:lnTo>
                  <a:cubicBezTo>
                    <a:pt x="3400" y="22273"/>
                    <a:pt x="3417" y="22395"/>
                    <a:pt x="3505" y="22413"/>
                  </a:cubicBezTo>
                  <a:cubicBezTo>
                    <a:pt x="3644" y="22413"/>
                    <a:pt x="3784" y="22395"/>
                    <a:pt x="3923" y="22360"/>
                  </a:cubicBezTo>
                  <a:lnTo>
                    <a:pt x="4289" y="22291"/>
                  </a:lnTo>
                  <a:lnTo>
                    <a:pt x="4516" y="22256"/>
                  </a:lnTo>
                  <a:lnTo>
                    <a:pt x="4655" y="22221"/>
                  </a:lnTo>
                  <a:lnTo>
                    <a:pt x="5143" y="22151"/>
                  </a:lnTo>
                  <a:lnTo>
                    <a:pt x="6050" y="21994"/>
                  </a:lnTo>
                  <a:cubicBezTo>
                    <a:pt x="6259" y="21977"/>
                    <a:pt x="6468" y="21942"/>
                    <a:pt x="6660" y="21872"/>
                  </a:cubicBezTo>
                  <a:cubicBezTo>
                    <a:pt x="6676" y="21885"/>
                    <a:pt x="6694" y="21890"/>
                    <a:pt x="6711" y="21890"/>
                  </a:cubicBezTo>
                  <a:cubicBezTo>
                    <a:pt x="6766" y="21890"/>
                    <a:pt x="6817" y="21834"/>
                    <a:pt x="6817" y="21768"/>
                  </a:cubicBezTo>
                  <a:cubicBezTo>
                    <a:pt x="5840" y="16137"/>
                    <a:pt x="4917" y="10490"/>
                    <a:pt x="3958" y="4859"/>
                  </a:cubicBezTo>
                  <a:cubicBezTo>
                    <a:pt x="3696" y="3256"/>
                    <a:pt x="3435" y="1652"/>
                    <a:pt x="3139" y="66"/>
                  </a:cubicBezTo>
                  <a:cubicBezTo>
                    <a:pt x="3139" y="24"/>
                    <a:pt x="3113" y="1"/>
                    <a:pt x="3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8"/>
            <p:cNvSpPr/>
            <p:nvPr/>
          </p:nvSpPr>
          <p:spPr>
            <a:xfrm flipH="1">
              <a:off x="7938631" y="3224063"/>
              <a:ext cx="234836" cy="1387654"/>
            </a:xfrm>
            <a:custGeom>
              <a:avLst/>
              <a:gdLst/>
              <a:ahLst/>
              <a:cxnLst/>
              <a:rect l="l" t="t" r="r" b="b"/>
              <a:pathLst>
                <a:path w="3714" h="21947" extrusionOk="0">
                  <a:moveTo>
                    <a:pt x="0" y="0"/>
                  </a:moveTo>
                  <a:cubicBezTo>
                    <a:pt x="889" y="5875"/>
                    <a:pt x="1761" y="11749"/>
                    <a:pt x="2789" y="17623"/>
                  </a:cubicBezTo>
                  <a:cubicBezTo>
                    <a:pt x="3033" y="19053"/>
                    <a:pt x="3295" y="20499"/>
                    <a:pt x="3591" y="21946"/>
                  </a:cubicBezTo>
                  <a:lnTo>
                    <a:pt x="3713" y="21911"/>
                  </a:lnTo>
                  <a:cubicBezTo>
                    <a:pt x="2528" y="16264"/>
                    <a:pt x="1691" y="10529"/>
                    <a:pt x="819" y="4811"/>
                  </a:cubicBezTo>
                  <a:cubicBezTo>
                    <a:pt x="575" y="3208"/>
                    <a:pt x="331" y="1604"/>
                    <a:pt x="87" y="0"/>
                  </a:cubicBezTo>
                  <a:close/>
                </a:path>
              </a:pathLst>
            </a:custGeom>
            <a:solidFill>
              <a:srgbClr val="F0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8"/>
            <p:cNvSpPr/>
            <p:nvPr/>
          </p:nvSpPr>
          <p:spPr>
            <a:xfrm flipH="1">
              <a:off x="8026836" y="3236203"/>
              <a:ext cx="243625" cy="1389804"/>
            </a:xfrm>
            <a:custGeom>
              <a:avLst/>
              <a:gdLst/>
              <a:ahLst/>
              <a:cxnLst/>
              <a:rect l="l" t="t" r="r" b="b"/>
              <a:pathLst>
                <a:path w="3853" h="21981" extrusionOk="0">
                  <a:moveTo>
                    <a:pt x="0" y="0"/>
                  </a:moveTo>
                  <a:cubicBezTo>
                    <a:pt x="122" y="697"/>
                    <a:pt x="192" y="1395"/>
                    <a:pt x="279" y="2092"/>
                  </a:cubicBezTo>
                  <a:cubicBezTo>
                    <a:pt x="384" y="2824"/>
                    <a:pt x="488" y="3556"/>
                    <a:pt x="610" y="4306"/>
                  </a:cubicBezTo>
                  <a:cubicBezTo>
                    <a:pt x="820" y="5787"/>
                    <a:pt x="1046" y="7286"/>
                    <a:pt x="1290" y="8768"/>
                  </a:cubicBezTo>
                  <a:cubicBezTo>
                    <a:pt x="1778" y="11714"/>
                    <a:pt x="2301" y="14660"/>
                    <a:pt x="2859" y="17588"/>
                  </a:cubicBezTo>
                  <a:cubicBezTo>
                    <a:pt x="2998" y="18390"/>
                    <a:pt x="3155" y="19209"/>
                    <a:pt x="3330" y="20011"/>
                  </a:cubicBezTo>
                  <a:cubicBezTo>
                    <a:pt x="3452" y="20673"/>
                    <a:pt x="3574" y="21318"/>
                    <a:pt x="3713" y="21981"/>
                  </a:cubicBezTo>
                  <a:lnTo>
                    <a:pt x="3853" y="21946"/>
                  </a:lnTo>
                  <a:cubicBezTo>
                    <a:pt x="3748" y="21388"/>
                    <a:pt x="3626" y="20813"/>
                    <a:pt x="3504" y="20255"/>
                  </a:cubicBezTo>
                  <a:cubicBezTo>
                    <a:pt x="3364" y="19523"/>
                    <a:pt x="3225" y="18791"/>
                    <a:pt x="3068" y="18059"/>
                  </a:cubicBezTo>
                  <a:cubicBezTo>
                    <a:pt x="2789" y="16577"/>
                    <a:pt x="2510" y="15095"/>
                    <a:pt x="2249" y="13614"/>
                  </a:cubicBezTo>
                  <a:cubicBezTo>
                    <a:pt x="1708" y="10668"/>
                    <a:pt x="1238" y="7740"/>
                    <a:pt x="785" y="4776"/>
                  </a:cubicBezTo>
                  <a:cubicBezTo>
                    <a:pt x="663" y="3974"/>
                    <a:pt x="541" y="3155"/>
                    <a:pt x="436" y="2336"/>
                  </a:cubicBezTo>
                  <a:cubicBezTo>
                    <a:pt x="314" y="1569"/>
                    <a:pt x="175" y="784"/>
                    <a:pt x="105" y="0"/>
                  </a:cubicBezTo>
                  <a:close/>
                </a:path>
              </a:pathLst>
            </a:custGeom>
            <a:solidFill>
              <a:srgbClr val="F0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8"/>
            <p:cNvSpPr/>
            <p:nvPr/>
          </p:nvSpPr>
          <p:spPr>
            <a:xfrm flipH="1">
              <a:off x="7866992" y="4594037"/>
              <a:ext cx="237808" cy="171979"/>
            </a:xfrm>
            <a:custGeom>
              <a:avLst/>
              <a:gdLst/>
              <a:ahLst/>
              <a:cxnLst/>
              <a:rect l="l" t="t" r="r" b="b"/>
              <a:pathLst>
                <a:path w="3761" h="2720" extrusionOk="0">
                  <a:moveTo>
                    <a:pt x="3324" y="0"/>
                  </a:moveTo>
                  <a:cubicBezTo>
                    <a:pt x="3063" y="0"/>
                    <a:pt x="2801" y="18"/>
                    <a:pt x="2540" y="70"/>
                  </a:cubicBezTo>
                  <a:cubicBezTo>
                    <a:pt x="2244" y="87"/>
                    <a:pt x="1965" y="140"/>
                    <a:pt x="1668" y="175"/>
                  </a:cubicBezTo>
                  <a:cubicBezTo>
                    <a:pt x="1163" y="244"/>
                    <a:pt x="640" y="349"/>
                    <a:pt x="152" y="506"/>
                  </a:cubicBezTo>
                  <a:cubicBezTo>
                    <a:pt x="134" y="483"/>
                    <a:pt x="111" y="473"/>
                    <a:pt x="89" y="473"/>
                  </a:cubicBezTo>
                  <a:cubicBezTo>
                    <a:pt x="43" y="473"/>
                    <a:pt x="1" y="512"/>
                    <a:pt x="12" y="558"/>
                  </a:cubicBezTo>
                  <a:lnTo>
                    <a:pt x="187" y="1604"/>
                  </a:lnTo>
                  <a:cubicBezTo>
                    <a:pt x="204" y="1778"/>
                    <a:pt x="239" y="1953"/>
                    <a:pt x="274" y="2127"/>
                  </a:cubicBezTo>
                  <a:cubicBezTo>
                    <a:pt x="274" y="2214"/>
                    <a:pt x="291" y="2284"/>
                    <a:pt x="309" y="2371"/>
                  </a:cubicBezTo>
                  <a:cubicBezTo>
                    <a:pt x="291" y="2388"/>
                    <a:pt x="291" y="2406"/>
                    <a:pt x="291" y="2423"/>
                  </a:cubicBezTo>
                  <a:cubicBezTo>
                    <a:pt x="291" y="2510"/>
                    <a:pt x="326" y="2580"/>
                    <a:pt x="344" y="2650"/>
                  </a:cubicBezTo>
                  <a:cubicBezTo>
                    <a:pt x="361" y="2702"/>
                    <a:pt x="396" y="2720"/>
                    <a:pt x="448" y="2720"/>
                  </a:cubicBezTo>
                  <a:cubicBezTo>
                    <a:pt x="1529" y="2597"/>
                    <a:pt x="2610" y="2423"/>
                    <a:pt x="3690" y="2214"/>
                  </a:cubicBezTo>
                  <a:cubicBezTo>
                    <a:pt x="3725" y="2197"/>
                    <a:pt x="3760" y="2162"/>
                    <a:pt x="3743" y="2127"/>
                  </a:cubicBezTo>
                  <a:cubicBezTo>
                    <a:pt x="3673" y="1447"/>
                    <a:pt x="3551" y="767"/>
                    <a:pt x="3377" y="105"/>
                  </a:cubicBezTo>
                  <a:cubicBezTo>
                    <a:pt x="3411" y="70"/>
                    <a:pt x="3377" y="0"/>
                    <a:pt x="3324" y="0"/>
                  </a:cubicBezTo>
                  <a:close/>
                </a:path>
              </a:pathLst>
            </a:custGeom>
            <a:solidFill>
              <a:srgbClr val="92B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8"/>
            <p:cNvSpPr/>
            <p:nvPr/>
          </p:nvSpPr>
          <p:spPr>
            <a:xfrm flipH="1">
              <a:off x="7876919" y="4611678"/>
              <a:ext cx="239262" cy="47421"/>
            </a:xfrm>
            <a:custGeom>
              <a:avLst/>
              <a:gdLst/>
              <a:ahLst/>
              <a:cxnLst/>
              <a:rect l="l" t="t" r="r" b="b"/>
              <a:pathLst>
                <a:path w="3784" h="750" extrusionOk="0">
                  <a:moveTo>
                    <a:pt x="3696" y="0"/>
                  </a:moveTo>
                  <a:cubicBezTo>
                    <a:pt x="3086" y="52"/>
                    <a:pt x="2493" y="227"/>
                    <a:pt x="1901" y="314"/>
                  </a:cubicBezTo>
                  <a:cubicBezTo>
                    <a:pt x="1308" y="401"/>
                    <a:pt x="698" y="506"/>
                    <a:pt x="105" y="575"/>
                  </a:cubicBezTo>
                  <a:cubicBezTo>
                    <a:pt x="1" y="610"/>
                    <a:pt x="18" y="750"/>
                    <a:pt x="123" y="750"/>
                  </a:cubicBezTo>
                  <a:cubicBezTo>
                    <a:pt x="733" y="663"/>
                    <a:pt x="1343" y="575"/>
                    <a:pt x="1953" y="471"/>
                  </a:cubicBezTo>
                  <a:cubicBezTo>
                    <a:pt x="2563" y="401"/>
                    <a:pt x="3138" y="279"/>
                    <a:pt x="3731" y="105"/>
                  </a:cubicBezTo>
                  <a:cubicBezTo>
                    <a:pt x="3783" y="87"/>
                    <a:pt x="3748" y="0"/>
                    <a:pt x="3696" y="0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8"/>
            <p:cNvSpPr/>
            <p:nvPr/>
          </p:nvSpPr>
          <p:spPr>
            <a:xfrm flipH="1">
              <a:off x="7867371" y="4653408"/>
              <a:ext cx="245522" cy="47610"/>
            </a:xfrm>
            <a:custGeom>
              <a:avLst/>
              <a:gdLst/>
              <a:ahLst/>
              <a:cxnLst/>
              <a:rect l="l" t="t" r="r" b="b"/>
              <a:pathLst>
                <a:path w="3883" h="753" extrusionOk="0">
                  <a:moveTo>
                    <a:pt x="3816" y="1"/>
                  </a:moveTo>
                  <a:cubicBezTo>
                    <a:pt x="3811" y="1"/>
                    <a:pt x="3806" y="1"/>
                    <a:pt x="3801" y="3"/>
                  </a:cubicBezTo>
                  <a:cubicBezTo>
                    <a:pt x="3173" y="90"/>
                    <a:pt x="2528" y="194"/>
                    <a:pt x="1901" y="299"/>
                  </a:cubicBezTo>
                  <a:lnTo>
                    <a:pt x="960" y="456"/>
                  </a:lnTo>
                  <a:cubicBezTo>
                    <a:pt x="663" y="508"/>
                    <a:pt x="367" y="560"/>
                    <a:pt x="71" y="630"/>
                  </a:cubicBezTo>
                  <a:cubicBezTo>
                    <a:pt x="1" y="665"/>
                    <a:pt x="53" y="752"/>
                    <a:pt x="105" y="752"/>
                  </a:cubicBezTo>
                  <a:cubicBezTo>
                    <a:pt x="419" y="717"/>
                    <a:pt x="733" y="665"/>
                    <a:pt x="1047" y="595"/>
                  </a:cubicBezTo>
                  <a:lnTo>
                    <a:pt x="1971" y="456"/>
                  </a:lnTo>
                  <a:cubicBezTo>
                    <a:pt x="2581" y="334"/>
                    <a:pt x="3208" y="229"/>
                    <a:pt x="3818" y="107"/>
                  </a:cubicBezTo>
                  <a:cubicBezTo>
                    <a:pt x="3883" y="91"/>
                    <a:pt x="3873" y="1"/>
                    <a:pt x="3816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8"/>
            <p:cNvSpPr/>
            <p:nvPr/>
          </p:nvSpPr>
          <p:spPr>
            <a:xfrm flipH="1">
              <a:off x="7860416" y="4696530"/>
              <a:ext cx="241096" cy="40908"/>
            </a:xfrm>
            <a:custGeom>
              <a:avLst/>
              <a:gdLst/>
              <a:ahLst/>
              <a:cxnLst/>
              <a:rect l="l" t="t" r="r" b="b"/>
              <a:pathLst>
                <a:path w="3813" h="647" extrusionOk="0">
                  <a:moveTo>
                    <a:pt x="3725" y="0"/>
                  </a:moveTo>
                  <a:cubicBezTo>
                    <a:pt x="2523" y="157"/>
                    <a:pt x="1303" y="314"/>
                    <a:pt x="100" y="488"/>
                  </a:cubicBezTo>
                  <a:cubicBezTo>
                    <a:pt x="1" y="505"/>
                    <a:pt x="27" y="647"/>
                    <a:pt x="119" y="647"/>
                  </a:cubicBezTo>
                  <a:cubicBezTo>
                    <a:pt x="124" y="647"/>
                    <a:pt x="129" y="646"/>
                    <a:pt x="135" y="645"/>
                  </a:cubicBezTo>
                  <a:cubicBezTo>
                    <a:pt x="1337" y="506"/>
                    <a:pt x="2558" y="332"/>
                    <a:pt x="3743" y="105"/>
                  </a:cubicBezTo>
                  <a:cubicBezTo>
                    <a:pt x="3813" y="88"/>
                    <a:pt x="3795" y="0"/>
                    <a:pt x="3725" y="0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8"/>
            <p:cNvSpPr/>
            <p:nvPr/>
          </p:nvSpPr>
          <p:spPr>
            <a:xfrm flipH="1">
              <a:off x="8209823" y="3041711"/>
              <a:ext cx="70565" cy="63354"/>
            </a:xfrm>
            <a:custGeom>
              <a:avLst/>
              <a:gdLst/>
              <a:ahLst/>
              <a:cxnLst/>
              <a:rect l="l" t="t" r="r" b="b"/>
              <a:pathLst>
                <a:path w="1116" h="1002" extrusionOk="0">
                  <a:moveTo>
                    <a:pt x="469" y="0"/>
                  </a:moveTo>
                  <a:cubicBezTo>
                    <a:pt x="434" y="0"/>
                    <a:pt x="407" y="31"/>
                    <a:pt x="419" y="78"/>
                  </a:cubicBezTo>
                  <a:cubicBezTo>
                    <a:pt x="227" y="357"/>
                    <a:pt x="88" y="671"/>
                    <a:pt x="0" y="1002"/>
                  </a:cubicBezTo>
                  <a:lnTo>
                    <a:pt x="18" y="1002"/>
                  </a:lnTo>
                  <a:cubicBezTo>
                    <a:pt x="88" y="1002"/>
                    <a:pt x="157" y="984"/>
                    <a:pt x="227" y="984"/>
                  </a:cubicBezTo>
                  <a:cubicBezTo>
                    <a:pt x="541" y="949"/>
                    <a:pt x="837" y="880"/>
                    <a:pt x="1116" y="793"/>
                  </a:cubicBezTo>
                  <a:cubicBezTo>
                    <a:pt x="924" y="531"/>
                    <a:pt x="732" y="270"/>
                    <a:pt x="523" y="26"/>
                  </a:cubicBezTo>
                  <a:cubicBezTo>
                    <a:pt x="506" y="8"/>
                    <a:pt x="486" y="0"/>
                    <a:pt x="469" y="0"/>
                  </a:cubicBezTo>
                  <a:close/>
                </a:path>
              </a:pathLst>
            </a:custGeom>
            <a:solidFill>
              <a:srgbClr val="375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8" name="Google Shape;908;p8"/>
          <p:cNvGrpSpPr/>
          <p:nvPr/>
        </p:nvGrpSpPr>
        <p:grpSpPr>
          <a:xfrm>
            <a:off x="1128607" y="1440072"/>
            <a:ext cx="1308687" cy="1885097"/>
            <a:chOff x="1383500" y="668428"/>
            <a:chExt cx="767408" cy="1105413"/>
          </a:xfrm>
        </p:grpSpPr>
        <p:sp>
          <p:nvSpPr>
            <p:cNvPr id="909" name="Google Shape;909;p8"/>
            <p:cNvSpPr/>
            <p:nvPr/>
          </p:nvSpPr>
          <p:spPr>
            <a:xfrm>
              <a:off x="1421784" y="682525"/>
              <a:ext cx="729125" cy="1091315"/>
            </a:xfrm>
            <a:custGeom>
              <a:avLst/>
              <a:gdLst/>
              <a:ahLst/>
              <a:cxnLst/>
              <a:rect l="l" t="t" r="r" b="b"/>
              <a:pathLst>
                <a:path w="10913" h="16334" extrusionOk="0">
                  <a:moveTo>
                    <a:pt x="3138" y="436"/>
                  </a:moveTo>
                  <a:cubicBezTo>
                    <a:pt x="3643" y="436"/>
                    <a:pt x="4184" y="628"/>
                    <a:pt x="4375" y="1133"/>
                  </a:cubicBezTo>
                  <a:cubicBezTo>
                    <a:pt x="4550" y="1569"/>
                    <a:pt x="4724" y="2423"/>
                    <a:pt x="4236" y="2720"/>
                  </a:cubicBezTo>
                  <a:cubicBezTo>
                    <a:pt x="4218" y="2737"/>
                    <a:pt x="4184" y="2754"/>
                    <a:pt x="4166" y="2772"/>
                  </a:cubicBezTo>
                  <a:cubicBezTo>
                    <a:pt x="4271" y="2336"/>
                    <a:pt x="4218" y="1883"/>
                    <a:pt x="4062" y="1465"/>
                  </a:cubicBezTo>
                  <a:cubicBezTo>
                    <a:pt x="3974" y="1133"/>
                    <a:pt x="3765" y="837"/>
                    <a:pt x="3486" y="645"/>
                  </a:cubicBezTo>
                  <a:cubicBezTo>
                    <a:pt x="3364" y="558"/>
                    <a:pt x="3225" y="488"/>
                    <a:pt x="3068" y="436"/>
                  </a:cubicBezTo>
                  <a:close/>
                  <a:moveTo>
                    <a:pt x="4131" y="2876"/>
                  </a:moveTo>
                  <a:cubicBezTo>
                    <a:pt x="4114" y="2929"/>
                    <a:pt x="4131" y="2981"/>
                    <a:pt x="4166" y="3016"/>
                  </a:cubicBezTo>
                  <a:cubicBezTo>
                    <a:pt x="4236" y="3521"/>
                    <a:pt x="4567" y="4009"/>
                    <a:pt x="4794" y="4445"/>
                  </a:cubicBezTo>
                  <a:cubicBezTo>
                    <a:pt x="5055" y="4933"/>
                    <a:pt x="5299" y="5421"/>
                    <a:pt x="5561" y="5892"/>
                  </a:cubicBezTo>
                  <a:cubicBezTo>
                    <a:pt x="5822" y="6380"/>
                    <a:pt x="6084" y="6851"/>
                    <a:pt x="6345" y="7339"/>
                  </a:cubicBezTo>
                  <a:lnTo>
                    <a:pt x="6345" y="7356"/>
                  </a:lnTo>
                  <a:lnTo>
                    <a:pt x="6293" y="7287"/>
                  </a:lnTo>
                  <a:lnTo>
                    <a:pt x="5404" y="5857"/>
                  </a:lnTo>
                  <a:cubicBezTo>
                    <a:pt x="5107" y="5387"/>
                    <a:pt x="4811" y="4933"/>
                    <a:pt x="4515" y="4480"/>
                  </a:cubicBezTo>
                  <a:cubicBezTo>
                    <a:pt x="4288" y="4062"/>
                    <a:pt x="4027" y="3678"/>
                    <a:pt x="3730" y="3330"/>
                  </a:cubicBezTo>
                  <a:cubicBezTo>
                    <a:pt x="3905" y="3225"/>
                    <a:pt x="4044" y="3068"/>
                    <a:pt x="4131" y="2876"/>
                  </a:cubicBezTo>
                  <a:close/>
                  <a:moveTo>
                    <a:pt x="2288" y="749"/>
                  </a:moveTo>
                  <a:cubicBezTo>
                    <a:pt x="2773" y="749"/>
                    <a:pt x="3288" y="913"/>
                    <a:pt x="3504" y="1377"/>
                  </a:cubicBezTo>
                  <a:cubicBezTo>
                    <a:pt x="3696" y="1778"/>
                    <a:pt x="3940" y="2632"/>
                    <a:pt x="3486" y="2964"/>
                  </a:cubicBezTo>
                  <a:cubicBezTo>
                    <a:pt x="3382" y="3033"/>
                    <a:pt x="3364" y="3173"/>
                    <a:pt x="3434" y="3260"/>
                  </a:cubicBezTo>
                  <a:cubicBezTo>
                    <a:pt x="3539" y="3748"/>
                    <a:pt x="3905" y="4219"/>
                    <a:pt x="4166" y="4637"/>
                  </a:cubicBezTo>
                  <a:cubicBezTo>
                    <a:pt x="4445" y="5108"/>
                    <a:pt x="4741" y="5578"/>
                    <a:pt x="5038" y="6031"/>
                  </a:cubicBezTo>
                  <a:cubicBezTo>
                    <a:pt x="5334" y="6502"/>
                    <a:pt x="5613" y="6955"/>
                    <a:pt x="5909" y="7409"/>
                  </a:cubicBezTo>
                  <a:lnTo>
                    <a:pt x="6310" y="8071"/>
                  </a:lnTo>
                  <a:cubicBezTo>
                    <a:pt x="6345" y="8106"/>
                    <a:pt x="6363" y="8158"/>
                    <a:pt x="6397" y="8210"/>
                  </a:cubicBezTo>
                  <a:cubicBezTo>
                    <a:pt x="5247" y="8437"/>
                    <a:pt x="4096" y="8716"/>
                    <a:pt x="2963" y="9012"/>
                  </a:cubicBezTo>
                  <a:cubicBezTo>
                    <a:pt x="2946" y="8786"/>
                    <a:pt x="2894" y="8559"/>
                    <a:pt x="2859" y="8332"/>
                  </a:cubicBezTo>
                  <a:cubicBezTo>
                    <a:pt x="2789" y="7809"/>
                    <a:pt x="2719" y="7287"/>
                    <a:pt x="2650" y="6764"/>
                  </a:cubicBezTo>
                  <a:cubicBezTo>
                    <a:pt x="2493" y="5718"/>
                    <a:pt x="2353" y="4654"/>
                    <a:pt x="2179" y="3591"/>
                  </a:cubicBezTo>
                  <a:cubicBezTo>
                    <a:pt x="2179" y="3556"/>
                    <a:pt x="2144" y="3521"/>
                    <a:pt x="2109" y="3504"/>
                  </a:cubicBezTo>
                  <a:cubicBezTo>
                    <a:pt x="2092" y="3452"/>
                    <a:pt x="2057" y="3434"/>
                    <a:pt x="2005" y="3434"/>
                  </a:cubicBezTo>
                  <a:cubicBezTo>
                    <a:pt x="1412" y="3434"/>
                    <a:pt x="1098" y="2859"/>
                    <a:pt x="1098" y="2336"/>
                  </a:cubicBezTo>
                  <a:cubicBezTo>
                    <a:pt x="1133" y="1813"/>
                    <a:pt x="1342" y="1342"/>
                    <a:pt x="1691" y="976"/>
                  </a:cubicBezTo>
                  <a:cubicBezTo>
                    <a:pt x="1761" y="907"/>
                    <a:pt x="1848" y="854"/>
                    <a:pt x="1918" y="802"/>
                  </a:cubicBezTo>
                  <a:cubicBezTo>
                    <a:pt x="2022" y="767"/>
                    <a:pt x="2109" y="767"/>
                    <a:pt x="2214" y="750"/>
                  </a:cubicBezTo>
                  <a:cubicBezTo>
                    <a:pt x="2239" y="749"/>
                    <a:pt x="2263" y="749"/>
                    <a:pt x="2288" y="749"/>
                  </a:cubicBezTo>
                  <a:close/>
                  <a:moveTo>
                    <a:pt x="1098" y="1168"/>
                  </a:moveTo>
                  <a:cubicBezTo>
                    <a:pt x="889" y="1499"/>
                    <a:pt x="767" y="1900"/>
                    <a:pt x="767" y="2301"/>
                  </a:cubicBezTo>
                  <a:cubicBezTo>
                    <a:pt x="767" y="2949"/>
                    <a:pt x="1167" y="3679"/>
                    <a:pt x="1852" y="3679"/>
                  </a:cubicBezTo>
                  <a:cubicBezTo>
                    <a:pt x="1868" y="3679"/>
                    <a:pt x="1884" y="3679"/>
                    <a:pt x="1900" y="3678"/>
                  </a:cubicBezTo>
                  <a:cubicBezTo>
                    <a:pt x="2040" y="4689"/>
                    <a:pt x="2196" y="5718"/>
                    <a:pt x="2336" y="6746"/>
                  </a:cubicBezTo>
                  <a:cubicBezTo>
                    <a:pt x="2406" y="7269"/>
                    <a:pt x="2493" y="7775"/>
                    <a:pt x="2563" y="8298"/>
                  </a:cubicBezTo>
                  <a:cubicBezTo>
                    <a:pt x="2615" y="8559"/>
                    <a:pt x="2632" y="8820"/>
                    <a:pt x="2667" y="9099"/>
                  </a:cubicBezTo>
                  <a:lnTo>
                    <a:pt x="2615" y="9117"/>
                  </a:lnTo>
                  <a:cubicBezTo>
                    <a:pt x="2580" y="8960"/>
                    <a:pt x="2545" y="8803"/>
                    <a:pt x="2510" y="8664"/>
                  </a:cubicBezTo>
                  <a:cubicBezTo>
                    <a:pt x="2406" y="8141"/>
                    <a:pt x="2301" y="7635"/>
                    <a:pt x="2179" y="7130"/>
                  </a:cubicBezTo>
                  <a:cubicBezTo>
                    <a:pt x="1970" y="6084"/>
                    <a:pt x="1743" y="5020"/>
                    <a:pt x="1499" y="3992"/>
                  </a:cubicBezTo>
                  <a:cubicBezTo>
                    <a:pt x="1482" y="3940"/>
                    <a:pt x="1464" y="3905"/>
                    <a:pt x="1412" y="3905"/>
                  </a:cubicBezTo>
                  <a:cubicBezTo>
                    <a:pt x="1395" y="3853"/>
                    <a:pt x="1360" y="3835"/>
                    <a:pt x="1307" y="3835"/>
                  </a:cubicBezTo>
                  <a:cubicBezTo>
                    <a:pt x="1289" y="3836"/>
                    <a:pt x="1271" y="3837"/>
                    <a:pt x="1253" y="3837"/>
                  </a:cubicBezTo>
                  <a:cubicBezTo>
                    <a:pt x="693" y="3837"/>
                    <a:pt x="348" y="3314"/>
                    <a:pt x="331" y="2807"/>
                  </a:cubicBezTo>
                  <a:cubicBezTo>
                    <a:pt x="314" y="2284"/>
                    <a:pt x="488" y="1796"/>
                    <a:pt x="819" y="1412"/>
                  </a:cubicBezTo>
                  <a:cubicBezTo>
                    <a:pt x="907" y="1325"/>
                    <a:pt x="994" y="1238"/>
                    <a:pt x="1098" y="1168"/>
                  </a:cubicBezTo>
                  <a:close/>
                  <a:moveTo>
                    <a:pt x="3449" y="0"/>
                  </a:moveTo>
                  <a:cubicBezTo>
                    <a:pt x="1791" y="0"/>
                    <a:pt x="346" y="1163"/>
                    <a:pt x="0" y="2789"/>
                  </a:cubicBezTo>
                  <a:cubicBezTo>
                    <a:pt x="33" y="3415"/>
                    <a:pt x="454" y="4086"/>
                    <a:pt x="1103" y="4086"/>
                  </a:cubicBezTo>
                  <a:cubicBezTo>
                    <a:pt x="1141" y="4086"/>
                    <a:pt x="1180" y="4084"/>
                    <a:pt x="1220" y="4079"/>
                  </a:cubicBezTo>
                  <a:cubicBezTo>
                    <a:pt x="1447" y="5090"/>
                    <a:pt x="1656" y="6101"/>
                    <a:pt x="1883" y="7112"/>
                  </a:cubicBezTo>
                  <a:cubicBezTo>
                    <a:pt x="1987" y="7618"/>
                    <a:pt x="2109" y="8141"/>
                    <a:pt x="2231" y="8646"/>
                  </a:cubicBezTo>
                  <a:cubicBezTo>
                    <a:pt x="2266" y="8820"/>
                    <a:pt x="2301" y="8995"/>
                    <a:pt x="2336" y="9187"/>
                  </a:cubicBezTo>
                  <a:lnTo>
                    <a:pt x="1604" y="9378"/>
                  </a:lnTo>
                  <a:cubicBezTo>
                    <a:pt x="1517" y="9413"/>
                    <a:pt x="1482" y="9500"/>
                    <a:pt x="1517" y="9570"/>
                  </a:cubicBezTo>
                  <a:cubicBezTo>
                    <a:pt x="1656" y="9814"/>
                    <a:pt x="1517" y="10128"/>
                    <a:pt x="1743" y="10354"/>
                  </a:cubicBezTo>
                  <a:lnTo>
                    <a:pt x="1761" y="10372"/>
                  </a:lnTo>
                  <a:cubicBezTo>
                    <a:pt x="1761" y="10485"/>
                    <a:pt x="1850" y="10583"/>
                    <a:pt x="1974" y="10583"/>
                  </a:cubicBezTo>
                  <a:cubicBezTo>
                    <a:pt x="1984" y="10583"/>
                    <a:pt x="1994" y="10582"/>
                    <a:pt x="2005" y="10581"/>
                  </a:cubicBezTo>
                  <a:lnTo>
                    <a:pt x="2179" y="10546"/>
                  </a:lnTo>
                  <a:cubicBezTo>
                    <a:pt x="2318" y="12464"/>
                    <a:pt x="2632" y="14346"/>
                    <a:pt x="2894" y="16229"/>
                  </a:cubicBezTo>
                  <a:cubicBezTo>
                    <a:pt x="2911" y="16298"/>
                    <a:pt x="2963" y="16333"/>
                    <a:pt x="3016" y="16333"/>
                  </a:cubicBezTo>
                  <a:cubicBezTo>
                    <a:pt x="5613" y="16124"/>
                    <a:pt x="8210" y="15758"/>
                    <a:pt x="10773" y="15235"/>
                  </a:cubicBezTo>
                  <a:cubicBezTo>
                    <a:pt x="10877" y="15200"/>
                    <a:pt x="10912" y="15043"/>
                    <a:pt x="10807" y="14974"/>
                  </a:cubicBezTo>
                  <a:cubicBezTo>
                    <a:pt x="10807" y="14956"/>
                    <a:pt x="10807" y="14956"/>
                    <a:pt x="10807" y="14939"/>
                  </a:cubicBezTo>
                  <a:cubicBezTo>
                    <a:pt x="10163" y="13039"/>
                    <a:pt x="9291" y="11191"/>
                    <a:pt x="8594" y="9291"/>
                  </a:cubicBezTo>
                  <a:lnTo>
                    <a:pt x="8733" y="9274"/>
                  </a:lnTo>
                  <a:cubicBezTo>
                    <a:pt x="8820" y="9239"/>
                    <a:pt x="8873" y="9152"/>
                    <a:pt x="8855" y="9047"/>
                  </a:cubicBezTo>
                  <a:cubicBezTo>
                    <a:pt x="8803" y="8681"/>
                    <a:pt x="8733" y="8315"/>
                    <a:pt x="8629" y="7966"/>
                  </a:cubicBezTo>
                  <a:cubicBezTo>
                    <a:pt x="8601" y="7884"/>
                    <a:pt x="8541" y="7834"/>
                    <a:pt x="8465" y="7834"/>
                  </a:cubicBezTo>
                  <a:cubicBezTo>
                    <a:pt x="8445" y="7834"/>
                    <a:pt x="8424" y="7837"/>
                    <a:pt x="8402" y="7844"/>
                  </a:cubicBezTo>
                  <a:cubicBezTo>
                    <a:pt x="8001" y="7897"/>
                    <a:pt x="7600" y="7984"/>
                    <a:pt x="7199" y="8053"/>
                  </a:cubicBezTo>
                  <a:cubicBezTo>
                    <a:pt x="7182" y="8001"/>
                    <a:pt x="7147" y="7949"/>
                    <a:pt x="7112" y="7897"/>
                  </a:cubicBezTo>
                  <a:cubicBezTo>
                    <a:pt x="6990" y="7687"/>
                    <a:pt x="6868" y="7443"/>
                    <a:pt x="6746" y="7217"/>
                  </a:cubicBezTo>
                  <a:cubicBezTo>
                    <a:pt x="6485" y="6729"/>
                    <a:pt x="6223" y="6223"/>
                    <a:pt x="5962" y="5735"/>
                  </a:cubicBezTo>
                  <a:cubicBezTo>
                    <a:pt x="5700" y="5230"/>
                    <a:pt x="5439" y="4759"/>
                    <a:pt x="5177" y="4288"/>
                  </a:cubicBezTo>
                  <a:cubicBezTo>
                    <a:pt x="4985" y="3870"/>
                    <a:pt x="4741" y="3469"/>
                    <a:pt x="4463" y="3103"/>
                  </a:cubicBezTo>
                  <a:cubicBezTo>
                    <a:pt x="5160" y="2754"/>
                    <a:pt x="5090" y="1900"/>
                    <a:pt x="4933" y="1255"/>
                  </a:cubicBezTo>
                  <a:cubicBezTo>
                    <a:pt x="4863" y="924"/>
                    <a:pt x="4672" y="610"/>
                    <a:pt x="4410" y="384"/>
                  </a:cubicBezTo>
                  <a:cubicBezTo>
                    <a:pt x="4149" y="175"/>
                    <a:pt x="3818" y="35"/>
                    <a:pt x="3486" y="0"/>
                  </a:cubicBezTo>
                  <a:cubicBezTo>
                    <a:pt x="3474" y="0"/>
                    <a:pt x="3462" y="0"/>
                    <a:pt x="3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383500" y="690342"/>
              <a:ext cx="475037" cy="658170"/>
            </a:xfrm>
            <a:custGeom>
              <a:avLst/>
              <a:gdLst/>
              <a:ahLst/>
              <a:cxnLst/>
              <a:rect l="l" t="t" r="r" b="b"/>
              <a:pathLst>
                <a:path w="7110" h="9851" extrusionOk="0">
                  <a:moveTo>
                    <a:pt x="2487" y="1"/>
                  </a:moveTo>
                  <a:cubicBezTo>
                    <a:pt x="1182" y="1"/>
                    <a:pt x="1" y="1135"/>
                    <a:pt x="85" y="2481"/>
                  </a:cubicBezTo>
                  <a:cubicBezTo>
                    <a:pt x="134" y="3106"/>
                    <a:pt x="557" y="3778"/>
                    <a:pt x="1205" y="3778"/>
                  </a:cubicBezTo>
                  <a:cubicBezTo>
                    <a:pt x="1243" y="3778"/>
                    <a:pt x="1283" y="3775"/>
                    <a:pt x="1323" y="3770"/>
                  </a:cubicBezTo>
                  <a:cubicBezTo>
                    <a:pt x="1532" y="4781"/>
                    <a:pt x="1758" y="5792"/>
                    <a:pt x="1968" y="6803"/>
                  </a:cubicBezTo>
                  <a:cubicBezTo>
                    <a:pt x="2090" y="7309"/>
                    <a:pt x="2194" y="7832"/>
                    <a:pt x="2316" y="8337"/>
                  </a:cubicBezTo>
                  <a:cubicBezTo>
                    <a:pt x="2421" y="8825"/>
                    <a:pt x="2491" y="9383"/>
                    <a:pt x="2717" y="9819"/>
                  </a:cubicBezTo>
                  <a:cubicBezTo>
                    <a:pt x="2732" y="9841"/>
                    <a:pt x="2756" y="9851"/>
                    <a:pt x="2778" y="9851"/>
                  </a:cubicBezTo>
                  <a:cubicBezTo>
                    <a:pt x="2810" y="9851"/>
                    <a:pt x="2839" y="9832"/>
                    <a:pt x="2839" y="9802"/>
                  </a:cubicBezTo>
                  <a:cubicBezTo>
                    <a:pt x="2874" y="9331"/>
                    <a:pt x="2700" y="8808"/>
                    <a:pt x="2613" y="8355"/>
                  </a:cubicBezTo>
                  <a:cubicBezTo>
                    <a:pt x="2508" y="7832"/>
                    <a:pt x="2386" y="7326"/>
                    <a:pt x="2281" y="6803"/>
                  </a:cubicBezTo>
                  <a:cubicBezTo>
                    <a:pt x="2055" y="5758"/>
                    <a:pt x="1846" y="4712"/>
                    <a:pt x="1602" y="3666"/>
                  </a:cubicBezTo>
                  <a:cubicBezTo>
                    <a:pt x="1584" y="3631"/>
                    <a:pt x="1549" y="3596"/>
                    <a:pt x="1514" y="3579"/>
                  </a:cubicBezTo>
                  <a:cubicBezTo>
                    <a:pt x="1497" y="3544"/>
                    <a:pt x="1445" y="3526"/>
                    <a:pt x="1410" y="3526"/>
                  </a:cubicBezTo>
                  <a:cubicBezTo>
                    <a:pt x="1392" y="3527"/>
                    <a:pt x="1374" y="3528"/>
                    <a:pt x="1356" y="3528"/>
                  </a:cubicBezTo>
                  <a:cubicBezTo>
                    <a:pt x="795" y="3528"/>
                    <a:pt x="451" y="3004"/>
                    <a:pt x="434" y="2481"/>
                  </a:cubicBezTo>
                  <a:cubicBezTo>
                    <a:pt x="416" y="1975"/>
                    <a:pt x="591" y="1487"/>
                    <a:pt x="922" y="1103"/>
                  </a:cubicBezTo>
                  <a:cubicBezTo>
                    <a:pt x="1270" y="703"/>
                    <a:pt x="1776" y="459"/>
                    <a:pt x="2316" y="441"/>
                  </a:cubicBezTo>
                  <a:cubicBezTo>
                    <a:pt x="2341" y="440"/>
                    <a:pt x="2366" y="440"/>
                    <a:pt x="2391" y="440"/>
                  </a:cubicBezTo>
                  <a:cubicBezTo>
                    <a:pt x="2876" y="440"/>
                    <a:pt x="3391" y="604"/>
                    <a:pt x="3606" y="1069"/>
                  </a:cubicBezTo>
                  <a:cubicBezTo>
                    <a:pt x="3798" y="1470"/>
                    <a:pt x="4042" y="2324"/>
                    <a:pt x="3589" y="2655"/>
                  </a:cubicBezTo>
                  <a:cubicBezTo>
                    <a:pt x="3484" y="2725"/>
                    <a:pt x="3467" y="2864"/>
                    <a:pt x="3536" y="2951"/>
                  </a:cubicBezTo>
                  <a:cubicBezTo>
                    <a:pt x="3641" y="3439"/>
                    <a:pt x="4007" y="3910"/>
                    <a:pt x="4269" y="4328"/>
                  </a:cubicBezTo>
                  <a:cubicBezTo>
                    <a:pt x="4547" y="4799"/>
                    <a:pt x="4844" y="5270"/>
                    <a:pt x="5140" y="5723"/>
                  </a:cubicBezTo>
                  <a:cubicBezTo>
                    <a:pt x="5436" y="6193"/>
                    <a:pt x="5733" y="6647"/>
                    <a:pt x="6012" y="7100"/>
                  </a:cubicBezTo>
                  <a:cubicBezTo>
                    <a:pt x="6151" y="7326"/>
                    <a:pt x="6273" y="7536"/>
                    <a:pt x="6413" y="7762"/>
                  </a:cubicBezTo>
                  <a:cubicBezTo>
                    <a:pt x="6552" y="7971"/>
                    <a:pt x="6639" y="8233"/>
                    <a:pt x="6866" y="8320"/>
                  </a:cubicBezTo>
                  <a:cubicBezTo>
                    <a:pt x="6888" y="8329"/>
                    <a:pt x="6912" y="8333"/>
                    <a:pt x="6935" y="8333"/>
                  </a:cubicBezTo>
                  <a:cubicBezTo>
                    <a:pt x="7001" y="8333"/>
                    <a:pt x="7062" y="8297"/>
                    <a:pt x="7075" y="8233"/>
                  </a:cubicBezTo>
                  <a:cubicBezTo>
                    <a:pt x="7110" y="7989"/>
                    <a:pt x="6936" y="7832"/>
                    <a:pt x="6814" y="7623"/>
                  </a:cubicBezTo>
                  <a:lnTo>
                    <a:pt x="6413" y="6978"/>
                  </a:lnTo>
                  <a:cubicBezTo>
                    <a:pt x="6099" y="6490"/>
                    <a:pt x="5802" y="6019"/>
                    <a:pt x="5506" y="5531"/>
                  </a:cubicBezTo>
                  <a:cubicBezTo>
                    <a:pt x="5210" y="5060"/>
                    <a:pt x="4914" y="4607"/>
                    <a:pt x="4635" y="4154"/>
                  </a:cubicBezTo>
                  <a:cubicBezTo>
                    <a:pt x="4408" y="3753"/>
                    <a:pt x="4129" y="3370"/>
                    <a:pt x="3833" y="3021"/>
                  </a:cubicBezTo>
                  <a:cubicBezTo>
                    <a:pt x="4495" y="2620"/>
                    <a:pt x="4373" y="1766"/>
                    <a:pt x="4164" y="1156"/>
                  </a:cubicBezTo>
                  <a:cubicBezTo>
                    <a:pt x="4077" y="825"/>
                    <a:pt x="3868" y="528"/>
                    <a:pt x="3589" y="319"/>
                  </a:cubicBezTo>
                  <a:cubicBezTo>
                    <a:pt x="3310" y="127"/>
                    <a:pt x="2979" y="23"/>
                    <a:pt x="2630" y="5"/>
                  </a:cubicBezTo>
                  <a:cubicBezTo>
                    <a:pt x="2582" y="2"/>
                    <a:pt x="2534" y="1"/>
                    <a:pt x="248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533561" y="1282299"/>
              <a:ext cx="585879" cy="479847"/>
            </a:xfrm>
            <a:custGeom>
              <a:avLst/>
              <a:gdLst/>
              <a:ahLst/>
              <a:cxnLst/>
              <a:rect l="l" t="t" r="r" b="b"/>
              <a:pathLst>
                <a:path w="8769" h="7182" extrusionOk="0">
                  <a:moveTo>
                    <a:pt x="6398" y="0"/>
                  </a:moveTo>
                  <a:cubicBezTo>
                    <a:pt x="5334" y="157"/>
                    <a:pt x="4271" y="332"/>
                    <a:pt x="3208" y="523"/>
                  </a:cubicBezTo>
                  <a:cubicBezTo>
                    <a:pt x="2145" y="715"/>
                    <a:pt x="1081" y="1064"/>
                    <a:pt x="1" y="1133"/>
                  </a:cubicBezTo>
                  <a:cubicBezTo>
                    <a:pt x="140" y="3121"/>
                    <a:pt x="471" y="5108"/>
                    <a:pt x="750" y="7077"/>
                  </a:cubicBezTo>
                  <a:cubicBezTo>
                    <a:pt x="750" y="7130"/>
                    <a:pt x="802" y="7182"/>
                    <a:pt x="872" y="7182"/>
                  </a:cubicBezTo>
                  <a:cubicBezTo>
                    <a:pt x="3469" y="6973"/>
                    <a:pt x="6049" y="6607"/>
                    <a:pt x="8612" y="6084"/>
                  </a:cubicBezTo>
                  <a:cubicBezTo>
                    <a:pt x="8751" y="6049"/>
                    <a:pt x="8768" y="5875"/>
                    <a:pt x="8664" y="5805"/>
                  </a:cubicBezTo>
                  <a:cubicBezTo>
                    <a:pt x="8664" y="5787"/>
                    <a:pt x="8664" y="5787"/>
                    <a:pt x="8664" y="5770"/>
                  </a:cubicBezTo>
                  <a:cubicBezTo>
                    <a:pt x="7984" y="3818"/>
                    <a:pt x="7112" y="1935"/>
                    <a:pt x="6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1441560" y="668428"/>
              <a:ext cx="440294" cy="658638"/>
            </a:xfrm>
            <a:custGeom>
              <a:avLst/>
              <a:gdLst/>
              <a:ahLst/>
              <a:cxnLst/>
              <a:rect l="l" t="t" r="r" b="b"/>
              <a:pathLst>
                <a:path w="6590" h="9858" extrusionOk="0">
                  <a:moveTo>
                    <a:pt x="2408" y="1"/>
                  </a:moveTo>
                  <a:cubicBezTo>
                    <a:pt x="1158" y="1"/>
                    <a:pt x="17" y="1011"/>
                    <a:pt x="0" y="2320"/>
                  </a:cubicBezTo>
                  <a:cubicBezTo>
                    <a:pt x="0" y="2961"/>
                    <a:pt x="391" y="3683"/>
                    <a:pt x="1063" y="3683"/>
                  </a:cubicBezTo>
                  <a:cubicBezTo>
                    <a:pt x="1086" y="3683"/>
                    <a:pt x="1110" y="3682"/>
                    <a:pt x="1133" y="3680"/>
                  </a:cubicBezTo>
                  <a:cubicBezTo>
                    <a:pt x="1273" y="4709"/>
                    <a:pt x="1430" y="5737"/>
                    <a:pt x="1569" y="6765"/>
                  </a:cubicBezTo>
                  <a:cubicBezTo>
                    <a:pt x="1639" y="7271"/>
                    <a:pt x="1726" y="7794"/>
                    <a:pt x="1796" y="8317"/>
                  </a:cubicBezTo>
                  <a:cubicBezTo>
                    <a:pt x="1883" y="8805"/>
                    <a:pt x="1900" y="9380"/>
                    <a:pt x="2092" y="9833"/>
                  </a:cubicBezTo>
                  <a:cubicBezTo>
                    <a:pt x="2108" y="9849"/>
                    <a:pt x="2134" y="9858"/>
                    <a:pt x="2160" y="9858"/>
                  </a:cubicBezTo>
                  <a:cubicBezTo>
                    <a:pt x="2191" y="9858"/>
                    <a:pt x="2222" y="9845"/>
                    <a:pt x="2232" y="9816"/>
                  </a:cubicBezTo>
                  <a:cubicBezTo>
                    <a:pt x="2284" y="9345"/>
                    <a:pt x="2162" y="8822"/>
                    <a:pt x="2092" y="8352"/>
                  </a:cubicBezTo>
                  <a:cubicBezTo>
                    <a:pt x="2022" y="7829"/>
                    <a:pt x="1953" y="7306"/>
                    <a:pt x="1866" y="6783"/>
                  </a:cubicBezTo>
                  <a:cubicBezTo>
                    <a:pt x="1726" y="5737"/>
                    <a:pt x="1587" y="4674"/>
                    <a:pt x="1412" y="3610"/>
                  </a:cubicBezTo>
                  <a:cubicBezTo>
                    <a:pt x="1412" y="3576"/>
                    <a:pt x="1378" y="3541"/>
                    <a:pt x="1343" y="3523"/>
                  </a:cubicBezTo>
                  <a:cubicBezTo>
                    <a:pt x="1325" y="3471"/>
                    <a:pt x="1290" y="3453"/>
                    <a:pt x="1238" y="3453"/>
                  </a:cubicBezTo>
                  <a:cubicBezTo>
                    <a:pt x="645" y="3453"/>
                    <a:pt x="314" y="2878"/>
                    <a:pt x="332" y="2338"/>
                  </a:cubicBezTo>
                  <a:cubicBezTo>
                    <a:pt x="349" y="1832"/>
                    <a:pt x="558" y="1362"/>
                    <a:pt x="924" y="996"/>
                  </a:cubicBezTo>
                  <a:cubicBezTo>
                    <a:pt x="1293" y="644"/>
                    <a:pt x="1790" y="437"/>
                    <a:pt x="2308" y="437"/>
                  </a:cubicBezTo>
                  <a:cubicBezTo>
                    <a:pt x="2329" y="437"/>
                    <a:pt x="2350" y="437"/>
                    <a:pt x="2371" y="438"/>
                  </a:cubicBezTo>
                  <a:cubicBezTo>
                    <a:pt x="2859" y="455"/>
                    <a:pt x="3400" y="647"/>
                    <a:pt x="3609" y="1153"/>
                  </a:cubicBezTo>
                  <a:cubicBezTo>
                    <a:pt x="3766" y="1588"/>
                    <a:pt x="3957" y="2442"/>
                    <a:pt x="3469" y="2739"/>
                  </a:cubicBezTo>
                  <a:cubicBezTo>
                    <a:pt x="3365" y="2791"/>
                    <a:pt x="3330" y="2931"/>
                    <a:pt x="3400" y="3035"/>
                  </a:cubicBezTo>
                  <a:cubicBezTo>
                    <a:pt x="3469" y="3523"/>
                    <a:pt x="3818" y="4029"/>
                    <a:pt x="4027" y="4464"/>
                  </a:cubicBezTo>
                  <a:cubicBezTo>
                    <a:pt x="4289" y="4953"/>
                    <a:pt x="4533" y="5423"/>
                    <a:pt x="4794" y="5911"/>
                  </a:cubicBezTo>
                  <a:cubicBezTo>
                    <a:pt x="5056" y="6399"/>
                    <a:pt x="5317" y="6870"/>
                    <a:pt x="5578" y="7358"/>
                  </a:cubicBezTo>
                  <a:lnTo>
                    <a:pt x="5945" y="8020"/>
                  </a:lnTo>
                  <a:cubicBezTo>
                    <a:pt x="6049" y="8247"/>
                    <a:pt x="6119" y="8526"/>
                    <a:pt x="6345" y="8613"/>
                  </a:cubicBezTo>
                  <a:cubicBezTo>
                    <a:pt x="6370" y="8628"/>
                    <a:pt x="6396" y="8634"/>
                    <a:pt x="6421" y="8634"/>
                  </a:cubicBezTo>
                  <a:cubicBezTo>
                    <a:pt x="6485" y="8634"/>
                    <a:pt x="6542" y="8593"/>
                    <a:pt x="6555" y="8543"/>
                  </a:cubicBezTo>
                  <a:cubicBezTo>
                    <a:pt x="6589" y="8299"/>
                    <a:pt x="6450" y="8125"/>
                    <a:pt x="6345" y="7916"/>
                  </a:cubicBezTo>
                  <a:cubicBezTo>
                    <a:pt x="6223" y="7707"/>
                    <a:pt x="6101" y="7480"/>
                    <a:pt x="5979" y="7253"/>
                  </a:cubicBezTo>
                  <a:cubicBezTo>
                    <a:pt x="5718" y="6748"/>
                    <a:pt x="5456" y="6260"/>
                    <a:pt x="5178" y="5754"/>
                  </a:cubicBezTo>
                  <a:cubicBezTo>
                    <a:pt x="4916" y="5266"/>
                    <a:pt x="4672" y="4796"/>
                    <a:pt x="4411" y="4325"/>
                  </a:cubicBezTo>
                  <a:cubicBezTo>
                    <a:pt x="4201" y="3889"/>
                    <a:pt x="3975" y="3488"/>
                    <a:pt x="3696" y="3122"/>
                  </a:cubicBezTo>
                  <a:cubicBezTo>
                    <a:pt x="4393" y="2774"/>
                    <a:pt x="4306" y="1920"/>
                    <a:pt x="4149" y="1292"/>
                  </a:cubicBezTo>
                  <a:cubicBezTo>
                    <a:pt x="4079" y="943"/>
                    <a:pt x="3905" y="630"/>
                    <a:pt x="3644" y="420"/>
                  </a:cubicBezTo>
                  <a:cubicBezTo>
                    <a:pt x="3365" y="194"/>
                    <a:pt x="3051" y="72"/>
                    <a:pt x="2702" y="20"/>
                  </a:cubicBezTo>
                  <a:cubicBezTo>
                    <a:pt x="2604" y="7"/>
                    <a:pt x="2506" y="1"/>
                    <a:pt x="2408" y="1"/>
                  </a:cubicBezTo>
                  <a:close/>
                </a:path>
              </a:pathLst>
            </a:custGeom>
            <a:solidFill>
              <a:srgbClr val="CD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1489331" y="1192370"/>
              <a:ext cx="493811" cy="184469"/>
            </a:xfrm>
            <a:custGeom>
              <a:avLst/>
              <a:gdLst/>
              <a:ahLst/>
              <a:cxnLst/>
              <a:rect l="l" t="t" r="r" b="b"/>
              <a:pathLst>
                <a:path w="7391" h="2761" extrusionOk="0">
                  <a:moveTo>
                    <a:pt x="6954" y="1"/>
                  </a:moveTo>
                  <a:cubicBezTo>
                    <a:pt x="6943" y="1"/>
                    <a:pt x="6931" y="2"/>
                    <a:pt x="6920" y="4"/>
                  </a:cubicBezTo>
                  <a:cubicBezTo>
                    <a:pt x="4619" y="405"/>
                    <a:pt x="2353" y="911"/>
                    <a:pt x="122" y="1556"/>
                  </a:cubicBezTo>
                  <a:cubicBezTo>
                    <a:pt x="35" y="1590"/>
                    <a:pt x="0" y="1678"/>
                    <a:pt x="35" y="1747"/>
                  </a:cubicBezTo>
                  <a:cubicBezTo>
                    <a:pt x="174" y="2009"/>
                    <a:pt x="35" y="2305"/>
                    <a:pt x="244" y="2532"/>
                  </a:cubicBezTo>
                  <a:lnTo>
                    <a:pt x="262" y="2549"/>
                  </a:lnTo>
                  <a:cubicBezTo>
                    <a:pt x="262" y="2662"/>
                    <a:pt x="366" y="2760"/>
                    <a:pt x="493" y="2760"/>
                  </a:cubicBezTo>
                  <a:cubicBezTo>
                    <a:pt x="503" y="2760"/>
                    <a:pt x="513" y="2760"/>
                    <a:pt x="523" y="2758"/>
                  </a:cubicBezTo>
                  <a:cubicBezTo>
                    <a:pt x="1639" y="2601"/>
                    <a:pt x="2754" y="2322"/>
                    <a:pt x="3887" y="2113"/>
                  </a:cubicBezTo>
                  <a:cubicBezTo>
                    <a:pt x="5003" y="1887"/>
                    <a:pt x="6119" y="1660"/>
                    <a:pt x="7252" y="1433"/>
                  </a:cubicBezTo>
                  <a:cubicBezTo>
                    <a:pt x="7339" y="1399"/>
                    <a:pt x="7391" y="1311"/>
                    <a:pt x="7374" y="1224"/>
                  </a:cubicBezTo>
                  <a:cubicBezTo>
                    <a:pt x="7321" y="858"/>
                    <a:pt x="7234" y="492"/>
                    <a:pt x="7130" y="144"/>
                  </a:cubicBezTo>
                  <a:cubicBezTo>
                    <a:pt x="7114" y="52"/>
                    <a:pt x="7033" y="1"/>
                    <a:pt x="6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292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9"/>
          <p:cNvSpPr txBox="1">
            <a:spLocks noGrp="1"/>
          </p:cNvSpPr>
          <p:nvPr>
            <p:ph type="title"/>
          </p:nvPr>
        </p:nvSpPr>
        <p:spPr>
          <a:xfrm>
            <a:off x="957000" y="1967200"/>
            <a:ext cx="6341200" cy="29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667">
                <a:solidFill>
                  <a:srgbClr val="3534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16" name="Google Shape;916;p9"/>
          <p:cNvGrpSpPr/>
          <p:nvPr/>
        </p:nvGrpSpPr>
        <p:grpSpPr>
          <a:xfrm>
            <a:off x="2048186" y="5617979"/>
            <a:ext cx="1595575" cy="602709"/>
            <a:chOff x="2586205" y="3185278"/>
            <a:chExt cx="888273" cy="335510"/>
          </a:xfrm>
        </p:grpSpPr>
        <p:sp>
          <p:nvSpPr>
            <p:cNvPr id="917" name="Google Shape;917;p9"/>
            <p:cNvSpPr/>
            <p:nvPr/>
          </p:nvSpPr>
          <p:spPr>
            <a:xfrm>
              <a:off x="3418195" y="3187835"/>
              <a:ext cx="56284" cy="90955"/>
            </a:xfrm>
            <a:custGeom>
              <a:avLst/>
              <a:gdLst/>
              <a:ahLst/>
              <a:cxnLst/>
              <a:rect l="l" t="t" r="r" b="b"/>
              <a:pathLst>
                <a:path w="1849" h="2988" extrusionOk="0">
                  <a:moveTo>
                    <a:pt x="808" y="0"/>
                  </a:moveTo>
                  <a:cubicBezTo>
                    <a:pt x="761" y="0"/>
                    <a:pt x="712" y="6"/>
                    <a:pt x="663" y="13"/>
                  </a:cubicBezTo>
                  <a:cubicBezTo>
                    <a:pt x="471" y="48"/>
                    <a:pt x="262" y="100"/>
                    <a:pt x="70" y="170"/>
                  </a:cubicBezTo>
                  <a:cubicBezTo>
                    <a:pt x="35" y="187"/>
                    <a:pt x="0" y="239"/>
                    <a:pt x="35" y="292"/>
                  </a:cubicBezTo>
                  <a:cubicBezTo>
                    <a:pt x="0" y="326"/>
                    <a:pt x="0" y="361"/>
                    <a:pt x="0" y="396"/>
                  </a:cubicBezTo>
                  <a:cubicBezTo>
                    <a:pt x="18" y="605"/>
                    <a:pt x="70" y="814"/>
                    <a:pt x="157" y="1006"/>
                  </a:cubicBezTo>
                  <a:cubicBezTo>
                    <a:pt x="227" y="1215"/>
                    <a:pt x="297" y="1425"/>
                    <a:pt x="384" y="1634"/>
                  </a:cubicBezTo>
                  <a:cubicBezTo>
                    <a:pt x="523" y="2052"/>
                    <a:pt x="663" y="2470"/>
                    <a:pt x="785" y="2889"/>
                  </a:cubicBezTo>
                  <a:cubicBezTo>
                    <a:pt x="798" y="2943"/>
                    <a:pt x="854" y="2987"/>
                    <a:pt x="912" y="2987"/>
                  </a:cubicBezTo>
                  <a:cubicBezTo>
                    <a:pt x="928" y="2987"/>
                    <a:pt x="944" y="2984"/>
                    <a:pt x="959" y="2976"/>
                  </a:cubicBezTo>
                  <a:lnTo>
                    <a:pt x="1552" y="2732"/>
                  </a:lnTo>
                  <a:cubicBezTo>
                    <a:pt x="1691" y="2662"/>
                    <a:pt x="1848" y="2610"/>
                    <a:pt x="1848" y="2418"/>
                  </a:cubicBezTo>
                  <a:cubicBezTo>
                    <a:pt x="1831" y="2244"/>
                    <a:pt x="1761" y="2052"/>
                    <a:pt x="1691" y="1878"/>
                  </a:cubicBezTo>
                  <a:cubicBezTo>
                    <a:pt x="1621" y="1669"/>
                    <a:pt x="1552" y="1459"/>
                    <a:pt x="1465" y="1268"/>
                  </a:cubicBezTo>
                  <a:cubicBezTo>
                    <a:pt x="1395" y="1059"/>
                    <a:pt x="1325" y="849"/>
                    <a:pt x="1255" y="658"/>
                  </a:cubicBezTo>
                  <a:cubicBezTo>
                    <a:pt x="1220" y="553"/>
                    <a:pt x="1168" y="448"/>
                    <a:pt x="1133" y="344"/>
                  </a:cubicBezTo>
                  <a:cubicBezTo>
                    <a:pt x="1116" y="257"/>
                    <a:pt x="1081" y="187"/>
                    <a:pt x="1029" y="100"/>
                  </a:cubicBezTo>
                  <a:cubicBezTo>
                    <a:pt x="972" y="21"/>
                    <a:pt x="894" y="0"/>
                    <a:pt x="808" y="0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2586205" y="3185278"/>
              <a:ext cx="867570" cy="335510"/>
            </a:xfrm>
            <a:custGeom>
              <a:avLst/>
              <a:gdLst/>
              <a:ahLst/>
              <a:cxnLst/>
              <a:rect l="l" t="t" r="r" b="b"/>
              <a:pathLst>
                <a:path w="28501" h="11022" extrusionOk="0">
                  <a:moveTo>
                    <a:pt x="27377" y="0"/>
                  </a:moveTo>
                  <a:cubicBezTo>
                    <a:pt x="27363" y="0"/>
                    <a:pt x="27348" y="3"/>
                    <a:pt x="27332" y="9"/>
                  </a:cubicBezTo>
                  <a:cubicBezTo>
                    <a:pt x="24090" y="1038"/>
                    <a:pt x="20865" y="2084"/>
                    <a:pt x="17623" y="3095"/>
                  </a:cubicBezTo>
                  <a:cubicBezTo>
                    <a:pt x="14381" y="4106"/>
                    <a:pt x="11104" y="5099"/>
                    <a:pt x="7844" y="6093"/>
                  </a:cubicBezTo>
                  <a:cubicBezTo>
                    <a:pt x="6014" y="6633"/>
                    <a:pt x="2318" y="7784"/>
                    <a:pt x="2301" y="7801"/>
                  </a:cubicBezTo>
                  <a:cubicBezTo>
                    <a:pt x="2127" y="7853"/>
                    <a:pt x="1952" y="7941"/>
                    <a:pt x="1813" y="8063"/>
                  </a:cubicBezTo>
                  <a:cubicBezTo>
                    <a:pt x="1534" y="8237"/>
                    <a:pt x="1273" y="8429"/>
                    <a:pt x="1029" y="8655"/>
                  </a:cubicBezTo>
                  <a:cubicBezTo>
                    <a:pt x="575" y="9004"/>
                    <a:pt x="209" y="9492"/>
                    <a:pt x="18" y="10032"/>
                  </a:cubicBezTo>
                  <a:cubicBezTo>
                    <a:pt x="0" y="10067"/>
                    <a:pt x="0" y="10102"/>
                    <a:pt x="18" y="10120"/>
                  </a:cubicBezTo>
                  <a:cubicBezTo>
                    <a:pt x="18" y="10137"/>
                    <a:pt x="18" y="10137"/>
                    <a:pt x="18" y="10137"/>
                  </a:cubicBezTo>
                  <a:cubicBezTo>
                    <a:pt x="18" y="10154"/>
                    <a:pt x="18" y="10172"/>
                    <a:pt x="18" y="10189"/>
                  </a:cubicBezTo>
                  <a:cubicBezTo>
                    <a:pt x="18" y="10207"/>
                    <a:pt x="18" y="10224"/>
                    <a:pt x="18" y="10242"/>
                  </a:cubicBezTo>
                  <a:lnTo>
                    <a:pt x="18" y="10276"/>
                  </a:lnTo>
                  <a:lnTo>
                    <a:pt x="18" y="10294"/>
                  </a:lnTo>
                  <a:cubicBezTo>
                    <a:pt x="18" y="10329"/>
                    <a:pt x="18" y="10346"/>
                    <a:pt x="35" y="10381"/>
                  </a:cubicBezTo>
                  <a:cubicBezTo>
                    <a:pt x="35" y="10398"/>
                    <a:pt x="35" y="10416"/>
                    <a:pt x="52" y="10433"/>
                  </a:cubicBezTo>
                  <a:cubicBezTo>
                    <a:pt x="70" y="10538"/>
                    <a:pt x="87" y="10677"/>
                    <a:pt x="209" y="10712"/>
                  </a:cubicBezTo>
                  <a:cubicBezTo>
                    <a:pt x="244" y="10747"/>
                    <a:pt x="296" y="10764"/>
                    <a:pt x="349" y="10782"/>
                  </a:cubicBezTo>
                  <a:cubicBezTo>
                    <a:pt x="418" y="10799"/>
                    <a:pt x="471" y="10817"/>
                    <a:pt x="541" y="10834"/>
                  </a:cubicBezTo>
                  <a:lnTo>
                    <a:pt x="732" y="10869"/>
                  </a:lnTo>
                  <a:cubicBezTo>
                    <a:pt x="1011" y="10939"/>
                    <a:pt x="1307" y="10974"/>
                    <a:pt x="1604" y="11009"/>
                  </a:cubicBezTo>
                  <a:cubicBezTo>
                    <a:pt x="1761" y="11018"/>
                    <a:pt x="1919" y="11022"/>
                    <a:pt x="2076" y="11022"/>
                  </a:cubicBezTo>
                  <a:cubicBezTo>
                    <a:pt x="2528" y="11022"/>
                    <a:pt x="2977" y="10986"/>
                    <a:pt x="3417" y="10921"/>
                  </a:cubicBezTo>
                  <a:cubicBezTo>
                    <a:pt x="5038" y="10503"/>
                    <a:pt x="6624" y="9998"/>
                    <a:pt x="8228" y="9527"/>
                  </a:cubicBezTo>
                  <a:cubicBezTo>
                    <a:pt x="9831" y="9056"/>
                    <a:pt x="11487" y="8551"/>
                    <a:pt x="13108" y="8063"/>
                  </a:cubicBezTo>
                  <a:cubicBezTo>
                    <a:pt x="16368" y="7069"/>
                    <a:pt x="19628" y="6058"/>
                    <a:pt x="22887" y="5030"/>
                  </a:cubicBezTo>
                  <a:cubicBezTo>
                    <a:pt x="24700" y="4454"/>
                    <a:pt x="26530" y="3862"/>
                    <a:pt x="28343" y="3269"/>
                  </a:cubicBezTo>
                  <a:cubicBezTo>
                    <a:pt x="28361" y="3269"/>
                    <a:pt x="28378" y="3252"/>
                    <a:pt x="28396" y="3252"/>
                  </a:cubicBezTo>
                  <a:cubicBezTo>
                    <a:pt x="28465" y="3234"/>
                    <a:pt x="28500" y="3147"/>
                    <a:pt x="28483" y="3077"/>
                  </a:cubicBezTo>
                  <a:cubicBezTo>
                    <a:pt x="28308" y="2554"/>
                    <a:pt x="28152" y="2031"/>
                    <a:pt x="27977" y="1491"/>
                  </a:cubicBezTo>
                  <a:cubicBezTo>
                    <a:pt x="27908" y="1230"/>
                    <a:pt x="27820" y="968"/>
                    <a:pt x="27751" y="724"/>
                  </a:cubicBezTo>
                  <a:cubicBezTo>
                    <a:pt x="27698" y="585"/>
                    <a:pt x="27663" y="445"/>
                    <a:pt x="27611" y="323"/>
                  </a:cubicBezTo>
                  <a:cubicBezTo>
                    <a:pt x="27576" y="236"/>
                    <a:pt x="27559" y="166"/>
                    <a:pt x="27489" y="132"/>
                  </a:cubicBezTo>
                  <a:cubicBezTo>
                    <a:pt x="27489" y="60"/>
                    <a:pt x="27442" y="0"/>
                    <a:pt x="27377" y="0"/>
                  </a:cubicBezTo>
                  <a:close/>
                </a:path>
              </a:pathLst>
            </a:custGeom>
            <a:solidFill>
              <a:srgbClr val="254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2712471" y="3349289"/>
              <a:ext cx="210158" cy="159719"/>
            </a:xfrm>
            <a:custGeom>
              <a:avLst/>
              <a:gdLst/>
              <a:ahLst/>
              <a:cxnLst/>
              <a:rect l="l" t="t" r="r" b="b"/>
              <a:pathLst>
                <a:path w="6904" h="5247" extrusionOk="0">
                  <a:moveTo>
                    <a:pt x="5783" y="1"/>
                  </a:moveTo>
                  <a:cubicBezTo>
                    <a:pt x="5744" y="1"/>
                    <a:pt x="5705" y="9"/>
                    <a:pt x="5666" y="25"/>
                  </a:cubicBezTo>
                  <a:cubicBezTo>
                    <a:pt x="5474" y="60"/>
                    <a:pt x="5282" y="130"/>
                    <a:pt x="5091" y="182"/>
                  </a:cubicBezTo>
                  <a:cubicBezTo>
                    <a:pt x="3487" y="618"/>
                    <a:pt x="1866" y="1019"/>
                    <a:pt x="297" y="1542"/>
                  </a:cubicBezTo>
                  <a:lnTo>
                    <a:pt x="280" y="1542"/>
                  </a:lnTo>
                  <a:lnTo>
                    <a:pt x="123" y="1577"/>
                  </a:lnTo>
                  <a:cubicBezTo>
                    <a:pt x="36" y="1611"/>
                    <a:pt x="1" y="1699"/>
                    <a:pt x="18" y="1768"/>
                  </a:cubicBezTo>
                  <a:cubicBezTo>
                    <a:pt x="419" y="2866"/>
                    <a:pt x="715" y="3982"/>
                    <a:pt x="925" y="5115"/>
                  </a:cubicBezTo>
                  <a:cubicBezTo>
                    <a:pt x="925" y="5186"/>
                    <a:pt x="983" y="5246"/>
                    <a:pt x="1052" y="5246"/>
                  </a:cubicBezTo>
                  <a:cubicBezTo>
                    <a:pt x="1068" y="5246"/>
                    <a:pt x="1083" y="5243"/>
                    <a:pt x="1099" y="5237"/>
                  </a:cubicBezTo>
                  <a:cubicBezTo>
                    <a:pt x="3016" y="4714"/>
                    <a:pt x="4916" y="4139"/>
                    <a:pt x="6799" y="3511"/>
                  </a:cubicBezTo>
                  <a:cubicBezTo>
                    <a:pt x="6869" y="3494"/>
                    <a:pt x="6904" y="3424"/>
                    <a:pt x="6886" y="3354"/>
                  </a:cubicBezTo>
                  <a:cubicBezTo>
                    <a:pt x="6694" y="2570"/>
                    <a:pt x="6503" y="1786"/>
                    <a:pt x="6276" y="1019"/>
                  </a:cubicBezTo>
                  <a:cubicBezTo>
                    <a:pt x="6224" y="810"/>
                    <a:pt x="6171" y="618"/>
                    <a:pt x="6102" y="409"/>
                  </a:cubicBezTo>
                  <a:cubicBezTo>
                    <a:pt x="6067" y="287"/>
                    <a:pt x="6049" y="112"/>
                    <a:pt x="5927" y="43"/>
                  </a:cubicBezTo>
                  <a:cubicBezTo>
                    <a:pt x="5879" y="14"/>
                    <a:pt x="5831" y="1"/>
                    <a:pt x="5783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3314181" y="3195688"/>
              <a:ext cx="104561" cy="125230"/>
            </a:xfrm>
            <a:custGeom>
              <a:avLst/>
              <a:gdLst/>
              <a:ahLst/>
              <a:cxnLst/>
              <a:rect l="l" t="t" r="r" b="b"/>
              <a:pathLst>
                <a:path w="3435" h="4114" extrusionOk="0">
                  <a:moveTo>
                    <a:pt x="2247" y="1"/>
                  </a:moveTo>
                  <a:cubicBezTo>
                    <a:pt x="2219" y="1"/>
                    <a:pt x="2190" y="6"/>
                    <a:pt x="2162" y="16"/>
                  </a:cubicBezTo>
                  <a:cubicBezTo>
                    <a:pt x="1883" y="86"/>
                    <a:pt x="1587" y="208"/>
                    <a:pt x="1308" y="295"/>
                  </a:cubicBezTo>
                  <a:cubicBezTo>
                    <a:pt x="907" y="400"/>
                    <a:pt x="524" y="522"/>
                    <a:pt x="140" y="661"/>
                  </a:cubicBezTo>
                  <a:cubicBezTo>
                    <a:pt x="105" y="661"/>
                    <a:pt x="88" y="696"/>
                    <a:pt x="88" y="731"/>
                  </a:cubicBezTo>
                  <a:cubicBezTo>
                    <a:pt x="53" y="748"/>
                    <a:pt x="36" y="783"/>
                    <a:pt x="36" y="818"/>
                  </a:cubicBezTo>
                  <a:cubicBezTo>
                    <a:pt x="1" y="905"/>
                    <a:pt x="18" y="1010"/>
                    <a:pt x="53" y="1097"/>
                  </a:cubicBezTo>
                  <a:cubicBezTo>
                    <a:pt x="88" y="1236"/>
                    <a:pt x="140" y="1358"/>
                    <a:pt x="175" y="1498"/>
                  </a:cubicBezTo>
                  <a:cubicBezTo>
                    <a:pt x="245" y="1759"/>
                    <a:pt x="332" y="2021"/>
                    <a:pt x="402" y="2282"/>
                  </a:cubicBezTo>
                  <a:lnTo>
                    <a:pt x="611" y="3049"/>
                  </a:lnTo>
                  <a:cubicBezTo>
                    <a:pt x="681" y="3328"/>
                    <a:pt x="768" y="3589"/>
                    <a:pt x="872" y="3868"/>
                  </a:cubicBezTo>
                  <a:lnTo>
                    <a:pt x="890" y="3903"/>
                  </a:lnTo>
                  <a:cubicBezTo>
                    <a:pt x="808" y="3985"/>
                    <a:pt x="880" y="4114"/>
                    <a:pt x="991" y="4114"/>
                  </a:cubicBezTo>
                  <a:cubicBezTo>
                    <a:pt x="998" y="4114"/>
                    <a:pt x="1005" y="4113"/>
                    <a:pt x="1012" y="4112"/>
                  </a:cubicBezTo>
                  <a:cubicBezTo>
                    <a:pt x="1779" y="3921"/>
                    <a:pt x="2528" y="3729"/>
                    <a:pt x="3295" y="3520"/>
                  </a:cubicBezTo>
                  <a:cubicBezTo>
                    <a:pt x="3382" y="3502"/>
                    <a:pt x="3435" y="3398"/>
                    <a:pt x="3382" y="3328"/>
                  </a:cubicBezTo>
                  <a:lnTo>
                    <a:pt x="3313" y="3206"/>
                  </a:lnTo>
                  <a:cubicBezTo>
                    <a:pt x="3313" y="3154"/>
                    <a:pt x="3295" y="3084"/>
                    <a:pt x="3278" y="3032"/>
                  </a:cubicBezTo>
                  <a:cubicBezTo>
                    <a:pt x="3243" y="2892"/>
                    <a:pt x="3208" y="2735"/>
                    <a:pt x="3156" y="2596"/>
                  </a:cubicBezTo>
                  <a:cubicBezTo>
                    <a:pt x="3104" y="2404"/>
                    <a:pt x="3034" y="2212"/>
                    <a:pt x="2947" y="2021"/>
                  </a:cubicBezTo>
                  <a:cubicBezTo>
                    <a:pt x="2929" y="1934"/>
                    <a:pt x="2912" y="1864"/>
                    <a:pt x="2894" y="1794"/>
                  </a:cubicBezTo>
                  <a:cubicBezTo>
                    <a:pt x="2755" y="1271"/>
                    <a:pt x="2650" y="713"/>
                    <a:pt x="2476" y="190"/>
                  </a:cubicBezTo>
                  <a:cubicBezTo>
                    <a:pt x="2462" y="79"/>
                    <a:pt x="2359" y="1"/>
                    <a:pt x="2247" y="1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3139729" y="3309930"/>
              <a:ext cx="251434" cy="107758"/>
            </a:xfrm>
            <a:custGeom>
              <a:avLst/>
              <a:gdLst/>
              <a:ahLst/>
              <a:cxnLst/>
              <a:rect l="l" t="t" r="r" b="b"/>
              <a:pathLst>
                <a:path w="8260" h="3540" extrusionOk="0">
                  <a:moveTo>
                    <a:pt x="7754" y="0"/>
                  </a:moveTo>
                  <a:cubicBezTo>
                    <a:pt x="7618" y="0"/>
                    <a:pt x="7491" y="83"/>
                    <a:pt x="7510" y="255"/>
                  </a:cubicBezTo>
                  <a:cubicBezTo>
                    <a:pt x="7545" y="412"/>
                    <a:pt x="7579" y="569"/>
                    <a:pt x="7614" y="725"/>
                  </a:cubicBezTo>
                  <a:cubicBezTo>
                    <a:pt x="7074" y="917"/>
                    <a:pt x="6534" y="1074"/>
                    <a:pt x="5976" y="1248"/>
                  </a:cubicBezTo>
                  <a:cubicBezTo>
                    <a:pt x="5331" y="1440"/>
                    <a:pt x="4703" y="1649"/>
                    <a:pt x="4076" y="1841"/>
                  </a:cubicBezTo>
                  <a:cubicBezTo>
                    <a:pt x="2786" y="2242"/>
                    <a:pt x="1531" y="2643"/>
                    <a:pt x="258" y="3079"/>
                  </a:cubicBezTo>
                  <a:cubicBezTo>
                    <a:pt x="1" y="3175"/>
                    <a:pt x="100" y="3540"/>
                    <a:pt x="337" y="3540"/>
                  </a:cubicBezTo>
                  <a:cubicBezTo>
                    <a:pt x="356" y="3540"/>
                    <a:pt x="377" y="3537"/>
                    <a:pt x="398" y="3532"/>
                  </a:cubicBezTo>
                  <a:cubicBezTo>
                    <a:pt x="1688" y="3166"/>
                    <a:pt x="2960" y="2765"/>
                    <a:pt x="4233" y="2364"/>
                  </a:cubicBezTo>
                  <a:cubicBezTo>
                    <a:pt x="4860" y="2155"/>
                    <a:pt x="5505" y="1963"/>
                    <a:pt x="6133" y="1754"/>
                  </a:cubicBezTo>
                  <a:cubicBezTo>
                    <a:pt x="6760" y="1562"/>
                    <a:pt x="7405" y="1336"/>
                    <a:pt x="8033" y="1161"/>
                  </a:cubicBezTo>
                  <a:cubicBezTo>
                    <a:pt x="8172" y="1109"/>
                    <a:pt x="8259" y="970"/>
                    <a:pt x="8224" y="830"/>
                  </a:cubicBezTo>
                  <a:cubicBezTo>
                    <a:pt x="8172" y="603"/>
                    <a:pt x="8120" y="377"/>
                    <a:pt x="8033" y="168"/>
                  </a:cubicBezTo>
                  <a:cubicBezTo>
                    <a:pt x="7985" y="57"/>
                    <a:pt x="7866" y="0"/>
                    <a:pt x="7754" y="0"/>
                  </a:cubicBezTo>
                  <a:close/>
                </a:path>
              </a:pathLst>
            </a:custGeom>
            <a:solidFill>
              <a:srgbClr val="52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2" name="Google Shape;922;p9"/>
          <p:cNvGrpSpPr/>
          <p:nvPr/>
        </p:nvGrpSpPr>
        <p:grpSpPr>
          <a:xfrm rot="3899834">
            <a:off x="-981162" y="4690734"/>
            <a:ext cx="3480299" cy="910589"/>
            <a:chOff x="6637390" y="3260496"/>
            <a:chExt cx="1806226" cy="472583"/>
          </a:xfrm>
        </p:grpSpPr>
        <p:sp>
          <p:nvSpPr>
            <p:cNvPr id="923" name="Google Shape;923;p9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9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6" name="Google Shape;946;p9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947" name="Google Shape;947;p9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956" name="Google Shape;956;p9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6" name="Google Shape;966;p9"/>
          <p:cNvGrpSpPr/>
          <p:nvPr/>
        </p:nvGrpSpPr>
        <p:grpSpPr>
          <a:xfrm>
            <a:off x="2130917" y="585443"/>
            <a:ext cx="1274908" cy="1297596"/>
            <a:chOff x="1056437" y="563257"/>
            <a:chExt cx="956181" cy="973197"/>
          </a:xfrm>
        </p:grpSpPr>
        <p:sp>
          <p:nvSpPr>
            <p:cNvPr id="967" name="Google Shape;967;p9"/>
            <p:cNvSpPr/>
            <p:nvPr/>
          </p:nvSpPr>
          <p:spPr>
            <a:xfrm>
              <a:off x="1090926" y="572115"/>
              <a:ext cx="921693" cy="964339"/>
            </a:xfrm>
            <a:custGeom>
              <a:avLst/>
              <a:gdLst/>
              <a:ahLst/>
              <a:cxnLst/>
              <a:rect l="l" t="t" r="r" b="b"/>
              <a:pathLst>
                <a:path w="30279" h="31680" extrusionOk="0">
                  <a:moveTo>
                    <a:pt x="8248" y="7995"/>
                  </a:moveTo>
                  <a:cubicBezTo>
                    <a:pt x="8259" y="7995"/>
                    <a:pt x="8272" y="7999"/>
                    <a:pt x="8281" y="8008"/>
                  </a:cubicBezTo>
                  <a:lnTo>
                    <a:pt x="8316" y="8008"/>
                  </a:lnTo>
                  <a:cubicBezTo>
                    <a:pt x="9344" y="8810"/>
                    <a:pt x="10338" y="9629"/>
                    <a:pt x="11349" y="10448"/>
                  </a:cubicBezTo>
                  <a:cubicBezTo>
                    <a:pt x="13127" y="11913"/>
                    <a:pt x="14905" y="13394"/>
                    <a:pt x="16665" y="14858"/>
                  </a:cubicBezTo>
                  <a:cubicBezTo>
                    <a:pt x="17572" y="15591"/>
                    <a:pt x="18443" y="16323"/>
                    <a:pt x="19315" y="17072"/>
                  </a:cubicBezTo>
                  <a:cubicBezTo>
                    <a:pt x="20117" y="17804"/>
                    <a:pt x="20971" y="18467"/>
                    <a:pt x="21877" y="19077"/>
                  </a:cubicBezTo>
                  <a:cubicBezTo>
                    <a:pt x="21912" y="19112"/>
                    <a:pt x="21912" y="19181"/>
                    <a:pt x="21842" y="19216"/>
                  </a:cubicBezTo>
                  <a:cubicBezTo>
                    <a:pt x="20796" y="19495"/>
                    <a:pt x="19785" y="19844"/>
                    <a:pt x="18774" y="20280"/>
                  </a:cubicBezTo>
                  <a:cubicBezTo>
                    <a:pt x="17711" y="20698"/>
                    <a:pt x="16648" y="21116"/>
                    <a:pt x="15567" y="21535"/>
                  </a:cubicBezTo>
                  <a:cubicBezTo>
                    <a:pt x="13423" y="22354"/>
                    <a:pt x="11262" y="23191"/>
                    <a:pt x="9100" y="24010"/>
                  </a:cubicBezTo>
                  <a:cubicBezTo>
                    <a:pt x="7897" y="24463"/>
                    <a:pt x="6677" y="24916"/>
                    <a:pt x="5457" y="25335"/>
                  </a:cubicBezTo>
                  <a:cubicBezTo>
                    <a:pt x="5451" y="25340"/>
                    <a:pt x="5445" y="25342"/>
                    <a:pt x="5440" y="25342"/>
                  </a:cubicBezTo>
                  <a:cubicBezTo>
                    <a:pt x="5428" y="25342"/>
                    <a:pt x="5416" y="25335"/>
                    <a:pt x="5405" y="25335"/>
                  </a:cubicBezTo>
                  <a:cubicBezTo>
                    <a:pt x="5387" y="25317"/>
                    <a:pt x="5370" y="25282"/>
                    <a:pt x="5370" y="25265"/>
                  </a:cubicBezTo>
                  <a:cubicBezTo>
                    <a:pt x="5562" y="23992"/>
                    <a:pt x="5771" y="22720"/>
                    <a:pt x="5980" y="21447"/>
                  </a:cubicBezTo>
                  <a:cubicBezTo>
                    <a:pt x="6346" y="19199"/>
                    <a:pt x="6729" y="16950"/>
                    <a:pt x="7113" y="14702"/>
                  </a:cubicBezTo>
                  <a:cubicBezTo>
                    <a:pt x="7305" y="13586"/>
                    <a:pt x="7496" y="12470"/>
                    <a:pt x="7671" y="11355"/>
                  </a:cubicBezTo>
                  <a:cubicBezTo>
                    <a:pt x="7758" y="10797"/>
                    <a:pt x="7845" y="10239"/>
                    <a:pt x="7932" y="9681"/>
                  </a:cubicBezTo>
                  <a:cubicBezTo>
                    <a:pt x="8019" y="9124"/>
                    <a:pt x="8089" y="8566"/>
                    <a:pt x="8229" y="8008"/>
                  </a:cubicBezTo>
                  <a:cubicBezTo>
                    <a:pt x="8229" y="7999"/>
                    <a:pt x="8237" y="7995"/>
                    <a:pt x="8248" y="7995"/>
                  </a:cubicBezTo>
                  <a:close/>
                  <a:moveTo>
                    <a:pt x="5300" y="0"/>
                  </a:moveTo>
                  <a:cubicBezTo>
                    <a:pt x="5278" y="0"/>
                    <a:pt x="5257" y="13"/>
                    <a:pt x="5248" y="42"/>
                  </a:cubicBezTo>
                  <a:cubicBezTo>
                    <a:pt x="5021" y="1053"/>
                    <a:pt x="4847" y="2064"/>
                    <a:pt x="4725" y="3092"/>
                  </a:cubicBezTo>
                  <a:cubicBezTo>
                    <a:pt x="4568" y="4086"/>
                    <a:pt x="4411" y="5080"/>
                    <a:pt x="4254" y="6073"/>
                  </a:cubicBezTo>
                  <a:lnTo>
                    <a:pt x="4237" y="6160"/>
                  </a:lnTo>
                  <a:cubicBezTo>
                    <a:pt x="4080" y="7136"/>
                    <a:pt x="3906" y="8130"/>
                    <a:pt x="3731" y="9124"/>
                  </a:cubicBezTo>
                  <a:cubicBezTo>
                    <a:pt x="3714" y="9228"/>
                    <a:pt x="3714" y="9315"/>
                    <a:pt x="3696" y="9420"/>
                  </a:cubicBezTo>
                  <a:cubicBezTo>
                    <a:pt x="3522" y="10379"/>
                    <a:pt x="3348" y="11337"/>
                    <a:pt x="3191" y="12279"/>
                  </a:cubicBezTo>
                  <a:cubicBezTo>
                    <a:pt x="3017" y="13237"/>
                    <a:pt x="2860" y="14196"/>
                    <a:pt x="2703" y="15155"/>
                  </a:cubicBezTo>
                  <a:lnTo>
                    <a:pt x="2685" y="15259"/>
                  </a:lnTo>
                  <a:cubicBezTo>
                    <a:pt x="2372" y="17055"/>
                    <a:pt x="2075" y="18833"/>
                    <a:pt x="1779" y="20628"/>
                  </a:cubicBezTo>
                  <a:lnTo>
                    <a:pt x="1762" y="20733"/>
                  </a:lnTo>
                  <a:cubicBezTo>
                    <a:pt x="1639" y="21482"/>
                    <a:pt x="1517" y="22249"/>
                    <a:pt x="1378" y="23016"/>
                  </a:cubicBezTo>
                  <a:cubicBezTo>
                    <a:pt x="1378" y="23103"/>
                    <a:pt x="1361" y="23173"/>
                    <a:pt x="1343" y="23243"/>
                  </a:cubicBezTo>
                  <a:cubicBezTo>
                    <a:pt x="1273" y="23679"/>
                    <a:pt x="1204" y="24114"/>
                    <a:pt x="1134" y="24550"/>
                  </a:cubicBezTo>
                  <a:cubicBezTo>
                    <a:pt x="751" y="26886"/>
                    <a:pt x="367" y="29204"/>
                    <a:pt x="18" y="31523"/>
                  </a:cubicBezTo>
                  <a:cubicBezTo>
                    <a:pt x="1" y="31592"/>
                    <a:pt x="36" y="31645"/>
                    <a:pt x="88" y="31645"/>
                  </a:cubicBezTo>
                  <a:cubicBezTo>
                    <a:pt x="123" y="31680"/>
                    <a:pt x="158" y="31680"/>
                    <a:pt x="193" y="31680"/>
                  </a:cubicBezTo>
                  <a:cubicBezTo>
                    <a:pt x="2424" y="30913"/>
                    <a:pt x="4638" y="30076"/>
                    <a:pt x="6851" y="29239"/>
                  </a:cubicBezTo>
                  <a:lnTo>
                    <a:pt x="7113" y="29169"/>
                  </a:lnTo>
                  <a:lnTo>
                    <a:pt x="7200" y="29135"/>
                  </a:lnTo>
                  <a:lnTo>
                    <a:pt x="9257" y="28350"/>
                  </a:lnTo>
                  <a:lnTo>
                    <a:pt x="9449" y="28263"/>
                  </a:lnTo>
                  <a:cubicBezTo>
                    <a:pt x="11872" y="27357"/>
                    <a:pt x="14277" y="26433"/>
                    <a:pt x="16700" y="25491"/>
                  </a:cubicBezTo>
                  <a:lnTo>
                    <a:pt x="16962" y="25387"/>
                  </a:lnTo>
                  <a:lnTo>
                    <a:pt x="18652" y="24742"/>
                  </a:lnTo>
                  <a:cubicBezTo>
                    <a:pt x="19751" y="24324"/>
                    <a:pt x="20831" y="23905"/>
                    <a:pt x="21929" y="23469"/>
                  </a:cubicBezTo>
                  <a:cubicBezTo>
                    <a:pt x="22017" y="23435"/>
                    <a:pt x="22104" y="23400"/>
                    <a:pt x="22191" y="23365"/>
                  </a:cubicBezTo>
                  <a:cubicBezTo>
                    <a:pt x="22975" y="23069"/>
                    <a:pt x="23760" y="22755"/>
                    <a:pt x="24544" y="22441"/>
                  </a:cubicBezTo>
                  <a:lnTo>
                    <a:pt x="24788" y="22354"/>
                  </a:lnTo>
                  <a:lnTo>
                    <a:pt x="25032" y="22249"/>
                  </a:lnTo>
                  <a:cubicBezTo>
                    <a:pt x="25834" y="21936"/>
                    <a:pt x="26636" y="21622"/>
                    <a:pt x="27438" y="21343"/>
                  </a:cubicBezTo>
                  <a:lnTo>
                    <a:pt x="27629" y="21273"/>
                  </a:lnTo>
                  <a:cubicBezTo>
                    <a:pt x="28466" y="20977"/>
                    <a:pt x="29303" y="20715"/>
                    <a:pt x="30157" y="20506"/>
                  </a:cubicBezTo>
                  <a:cubicBezTo>
                    <a:pt x="30244" y="20454"/>
                    <a:pt x="30279" y="20332"/>
                    <a:pt x="30192" y="20245"/>
                  </a:cubicBezTo>
                  <a:lnTo>
                    <a:pt x="30209" y="20245"/>
                  </a:lnTo>
                  <a:cubicBezTo>
                    <a:pt x="29268" y="19635"/>
                    <a:pt x="28379" y="18990"/>
                    <a:pt x="27525" y="18292"/>
                  </a:cubicBezTo>
                  <a:lnTo>
                    <a:pt x="27333" y="18118"/>
                  </a:lnTo>
                  <a:cubicBezTo>
                    <a:pt x="26706" y="17630"/>
                    <a:pt x="26113" y="17107"/>
                    <a:pt x="25503" y="16602"/>
                  </a:cubicBezTo>
                  <a:cubicBezTo>
                    <a:pt x="23917" y="15242"/>
                    <a:pt x="22313" y="13917"/>
                    <a:pt x="20709" y="12575"/>
                  </a:cubicBezTo>
                  <a:lnTo>
                    <a:pt x="20674" y="12540"/>
                  </a:lnTo>
                  <a:lnTo>
                    <a:pt x="18321" y="10588"/>
                  </a:lnTo>
                  <a:lnTo>
                    <a:pt x="18199" y="10483"/>
                  </a:lnTo>
                  <a:lnTo>
                    <a:pt x="15968" y="8636"/>
                  </a:lnTo>
                  <a:cubicBezTo>
                    <a:pt x="15131" y="7938"/>
                    <a:pt x="14312" y="7258"/>
                    <a:pt x="13475" y="6561"/>
                  </a:cubicBezTo>
                  <a:cubicBezTo>
                    <a:pt x="12621" y="5864"/>
                    <a:pt x="11784" y="5167"/>
                    <a:pt x="10948" y="4487"/>
                  </a:cubicBezTo>
                  <a:lnTo>
                    <a:pt x="10913" y="4452"/>
                  </a:lnTo>
                  <a:lnTo>
                    <a:pt x="10634" y="4243"/>
                  </a:lnTo>
                  <a:cubicBezTo>
                    <a:pt x="9815" y="3563"/>
                    <a:pt x="9013" y="2901"/>
                    <a:pt x="8194" y="2238"/>
                  </a:cubicBezTo>
                  <a:lnTo>
                    <a:pt x="7984" y="2064"/>
                  </a:lnTo>
                  <a:lnTo>
                    <a:pt x="7950" y="2029"/>
                  </a:lnTo>
                  <a:cubicBezTo>
                    <a:pt x="7113" y="1349"/>
                    <a:pt x="6259" y="687"/>
                    <a:pt x="5422" y="42"/>
                  </a:cubicBezTo>
                  <a:cubicBezTo>
                    <a:pt x="5410" y="30"/>
                    <a:pt x="5389" y="17"/>
                    <a:pt x="5371" y="17"/>
                  </a:cubicBezTo>
                  <a:cubicBezTo>
                    <a:pt x="5364" y="17"/>
                    <a:pt x="5357" y="19"/>
                    <a:pt x="5352" y="25"/>
                  </a:cubicBezTo>
                  <a:cubicBezTo>
                    <a:pt x="5337" y="9"/>
                    <a:pt x="5317" y="0"/>
                    <a:pt x="5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1056437" y="563257"/>
              <a:ext cx="921693" cy="964704"/>
            </a:xfrm>
            <a:custGeom>
              <a:avLst/>
              <a:gdLst/>
              <a:ahLst/>
              <a:cxnLst/>
              <a:rect l="l" t="t" r="r" b="b"/>
              <a:pathLst>
                <a:path w="30279" h="31692" extrusionOk="0">
                  <a:moveTo>
                    <a:pt x="8244" y="8007"/>
                  </a:moveTo>
                  <a:cubicBezTo>
                    <a:pt x="8255" y="8007"/>
                    <a:pt x="8263" y="8011"/>
                    <a:pt x="8263" y="8020"/>
                  </a:cubicBezTo>
                  <a:lnTo>
                    <a:pt x="8316" y="8020"/>
                  </a:lnTo>
                  <a:cubicBezTo>
                    <a:pt x="9327" y="8805"/>
                    <a:pt x="10338" y="9624"/>
                    <a:pt x="11331" y="10460"/>
                  </a:cubicBezTo>
                  <a:cubicBezTo>
                    <a:pt x="13109" y="11907"/>
                    <a:pt x="14887" y="13389"/>
                    <a:pt x="16665" y="14871"/>
                  </a:cubicBezTo>
                  <a:cubicBezTo>
                    <a:pt x="17537" y="15603"/>
                    <a:pt x="18426" y="16335"/>
                    <a:pt x="19297" y="17084"/>
                  </a:cubicBezTo>
                  <a:cubicBezTo>
                    <a:pt x="20117" y="17816"/>
                    <a:pt x="20971" y="18479"/>
                    <a:pt x="21877" y="19071"/>
                  </a:cubicBezTo>
                  <a:cubicBezTo>
                    <a:pt x="21895" y="19089"/>
                    <a:pt x="21912" y="19124"/>
                    <a:pt x="21895" y="19159"/>
                  </a:cubicBezTo>
                  <a:cubicBezTo>
                    <a:pt x="21895" y="19193"/>
                    <a:pt x="21877" y="19211"/>
                    <a:pt x="21842" y="19211"/>
                  </a:cubicBezTo>
                  <a:cubicBezTo>
                    <a:pt x="20796" y="19507"/>
                    <a:pt x="19768" y="19856"/>
                    <a:pt x="18774" y="20292"/>
                  </a:cubicBezTo>
                  <a:cubicBezTo>
                    <a:pt x="17711" y="20727"/>
                    <a:pt x="16630" y="21128"/>
                    <a:pt x="15567" y="21529"/>
                  </a:cubicBezTo>
                  <a:cubicBezTo>
                    <a:pt x="13406" y="22366"/>
                    <a:pt x="11262" y="23185"/>
                    <a:pt x="9100" y="24004"/>
                  </a:cubicBezTo>
                  <a:cubicBezTo>
                    <a:pt x="7880" y="24458"/>
                    <a:pt x="6677" y="24911"/>
                    <a:pt x="5457" y="25347"/>
                  </a:cubicBezTo>
                  <a:cubicBezTo>
                    <a:pt x="5439" y="25347"/>
                    <a:pt x="5422" y="25347"/>
                    <a:pt x="5405" y="25329"/>
                  </a:cubicBezTo>
                  <a:cubicBezTo>
                    <a:pt x="5370" y="25312"/>
                    <a:pt x="5352" y="25294"/>
                    <a:pt x="5370" y="25260"/>
                  </a:cubicBezTo>
                  <a:cubicBezTo>
                    <a:pt x="5544" y="23987"/>
                    <a:pt x="5753" y="22715"/>
                    <a:pt x="5962" y="21442"/>
                  </a:cubicBezTo>
                  <a:cubicBezTo>
                    <a:pt x="6346" y="19193"/>
                    <a:pt x="6712" y="16962"/>
                    <a:pt x="7095" y="14714"/>
                  </a:cubicBezTo>
                  <a:cubicBezTo>
                    <a:pt x="7287" y="13598"/>
                    <a:pt x="7479" y="12483"/>
                    <a:pt x="7653" y="11367"/>
                  </a:cubicBezTo>
                  <a:cubicBezTo>
                    <a:pt x="7758" y="10809"/>
                    <a:pt x="7845" y="10251"/>
                    <a:pt x="7932" y="9694"/>
                  </a:cubicBezTo>
                  <a:cubicBezTo>
                    <a:pt x="8019" y="9136"/>
                    <a:pt x="8072" y="8560"/>
                    <a:pt x="8211" y="8020"/>
                  </a:cubicBezTo>
                  <a:cubicBezTo>
                    <a:pt x="8220" y="8011"/>
                    <a:pt x="8233" y="8007"/>
                    <a:pt x="8244" y="8007"/>
                  </a:cubicBezTo>
                  <a:close/>
                  <a:moveTo>
                    <a:pt x="5290" y="0"/>
                  </a:moveTo>
                  <a:cubicBezTo>
                    <a:pt x="5265" y="0"/>
                    <a:pt x="5241" y="15"/>
                    <a:pt x="5230" y="37"/>
                  </a:cubicBezTo>
                  <a:cubicBezTo>
                    <a:pt x="5004" y="1048"/>
                    <a:pt x="4829" y="2076"/>
                    <a:pt x="4707" y="3087"/>
                  </a:cubicBezTo>
                  <a:cubicBezTo>
                    <a:pt x="4550" y="4116"/>
                    <a:pt x="4394" y="5127"/>
                    <a:pt x="4219" y="6155"/>
                  </a:cubicBezTo>
                  <a:cubicBezTo>
                    <a:pt x="3888" y="8194"/>
                    <a:pt x="3539" y="10234"/>
                    <a:pt x="3191" y="12273"/>
                  </a:cubicBezTo>
                  <a:cubicBezTo>
                    <a:pt x="2494" y="16370"/>
                    <a:pt x="1814" y="20466"/>
                    <a:pt x="1134" y="24562"/>
                  </a:cubicBezTo>
                  <a:cubicBezTo>
                    <a:pt x="750" y="26881"/>
                    <a:pt x="367" y="29216"/>
                    <a:pt x="18" y="31535"/>
                  </a:cubicBezTo>
                  <a:cubicBezTo>
                    <a:pt x="1" y="31587"/>
                    <a:pt x="36" y="31639"/>
                    <a:pt x="88" y="31657"/>
                  </a:cubicBezTo>
                  <a:cubicBezTo>
                    <a:pt x="106" y="31692"/>
                    <a:pt x="140" y="31692"/>
                    <a:pt x="175" y="31692"/>
                  </a:cubicBezTo>
                  <a:cubicBezTo>
                    <a:pt x="2406" y="30925"/>
                    <a:pt x="4620" y="30088"/>
                    <a:pt x="6834" y="29251"/>
                  </a:cubicBezTo>
                  <a:cubicBezTo>
                    <a:pt x="10773" y="27770"/>
                    <a:pt x="14713" y="26253"/>
                    <a:pt x="18652" y="24737"/>
                  </a:cubicBezTo>
                  <a:cubicBezTo>
                    <a:pt x="20605" y="23987"/>
                    <a:pt x="22574" y="23238"/>
                    <a:pt x="24527" y="22453"/>
                  </a:cubicBezTo>
                  <a:cubicBezTo>
                    <a:pt x="26374" y="21721"/>
                    <a:pt x="28222" y="20989"/>
                    <a:pt x="30140" y="20518"/>
                  </a:cubicBezTo>
                  <a:cubicBezTo>
                    <a:pt x="30244" y="20466"/>
                    <a:pt x="30279" y="20327"/>
                    <a:pt x="30192" y="20257"/>
                  </a:cubicBezTo>
                  <a:cubicBezTo>
                    <a:pt x="28518" y="19176"/>
                    <a:pt x="27002" y="17904"/>
                    <a:pt x="25503" y="16614"/>
                  </a:cubicBezTo>
                  <a:cubicBezTo>
                    <a:pt x="23899" y="15237"/>
                    <a:pt x="22278" y="13894"/>
                    <a:pt x="20674" y="12552"/>
                  </a:cubicBezTo>
                  <a:cubicBezTo>
                    <a:pt x="17432" y="9868"/>
                    <a:pt x="14190" y="7166"/>
                    <a:pt x="10930" y="4499"/>
                  </a:cubicBezTo>
                  <a:cubicBezTo>
                    <a:pt x="9117" y="2983"/>
                    <a:pt x="7270" y="1483"/>
                    <a:pt x="5405" y="37"/>
                  </a:cubicBezTo>
                  <a:cubicBezTo>
                    <a:pt x="5387" y="19"/>
                    <a:pt x="5352" y="19"/>
                    <a:pt x="5335" y="19"/>
                  </a:cubicBezTo>
                  <a:cubicBezTo>
                    <a:pt x="5322" y="6"/>
                    <a:pt x="5306" y="0"/>
                    <a:pt x="5290" y="0"/>
                  </a:cubicBezTo>
                  <a:close/>
                </a:path>
              </a:pathLst>
            </a:custGeom>
            <a:solidFill>
              <a:srgbClr val="F9F9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1070257" y="624837"/>
              <a:ext cx="827755" cy="872897"/>
            </a:xfrm>
            <a:custGeom>
              <a:avLst/>
              <a:gdLst/>
              <a:ahLst/>
              <a:cxnLst/>
              <a:rect l="l" t="t" r="r" b="b"/>
              <a:pathLst>
                <a:path w="27193" h="28676" extrusionOk="0">
                  <a:moveTo>
                    <a:pt x="7478" y="1"/>
                  </a:moveTo>
                  <a:cubicBezTo>
                    <a:pt x="7461" y="36"/>
                    <a:pt x="7443" y="53"/>
                    <a:pt x="7443" y="88"/>
                  </a:cubicBezTo>
                  <a:cubicBezTo>
                    <a:pt x="7408" y="105"/>
                    <a:pt x="7391" y="140"/>
                    <a:pt x="7374" y="175"/>
                  </a:cubicBezTo>
                  <a:cubicBezTo>
                    <a:pt x="7339" y="210"/>
                    <a:pt x="7321" y="245"/>
                    <a:pt x="7286" y="280"/>
                  </a:cubicBezTo>
                  <a:lnTo>
                    <a:pt x="7252" y="297"/>
                  </a:lnTo>
                  <a:lnTo>
                    <a:pt x="7234" y="315"/>
                  </a:lnTo>
                  <a:lnTo>
                    <a:pt x="7217" y="332"/>
                  </a:lnTo>
                  <a:lnTo>
                    <a:pt x="7199" y="349"/>
                  </a:lnTo>
                  <a:lnTo>
                    <a:pt x="7182" y="384"/>
                  </a:lnTo>
                  <a:cubicBezTo>
                    <a:pt x="7147" y="419"/>
                    <a:pt x="7147" y="454"/>
                    <a:pt x="7164" y="506"/>
                  </a:cubicBezTo>
                  <a:cubicBezTo>
                    <a:pt x="7177" y="532"/>
                    <a:pt x="7209" y="548"/>
                    <a:pt x="7238" y="548"/>
                  </a:cubicBezTo>
                  <a:cubicBezTo>
                    <a:pt x="7249" y="548"/>
                    <a:pt x="7260" y="546"/>
                    <a:pt x="7269" y="541"/>
                  </a:cubicBezTo>
                  <a:cubicBezTo>
                    <a:pt x="7304" y="541"/>
                    <a:pt x="7339" y="524"/>
                    <a:pt x="7356" y="506"/>
                  </a:cubicBezTo>
                  <a:cubicBezTo>
                    <a:pt x="7374" y="506"/>
                    <a:pt x="7391" y="506"/>
                    <a:pt x="7408" y="489"/>
                  </a:cubicBezTo>
                  <a:lnTo>
                    <a:pt x="7426" y="471"/>
                  </a:lnTo>
                  <a:cubicBezTo>
                    <a:pt x="7478" y="437"/>
                    <a:pt x="7530" y="402"/>
                    <a:pt x="7565" y="367"/>
                  </a:cubicBezTo>
                  <a:cubicBezTo>
                    <a:pt x="7618" y="332"/>
                    <a:pt x="7652" y="297"/>
                    <a:pt x="7687" y="262"/>
                  </a:cubicBezTo>
                  <a:cubicBezTo>
                    <a:pt x="7705" y="245"/>
                    <a:pt x="7722" y="227"/>
                    <a:pt x="7740" y="210"/>
                  </a:cubicBezTo>
                  <a:lnTo>
                    <a:pt x="7478" y="1"/>
                  </a:lnTo>
                  <a:close/>
                  <a:moveTo>
                    <a:pt x="4253" y="1082"/>
                  </a:moveTo>
                  <a:cubicBezTo>
                    <a:pt x="4236" y="1186"/>
                    <a:pt x="4219" y="1291"/>
                    <a:pt x="4201" y="1395"/>
                  </a:cubicBezTo>
                  <a:cubicBezTo>
                    <a:pt x="4253" y="1413"/>
                    <a:pt x="4288" y="1430"/>
                    <a:pt x="4341" y="1430"/>
                  </a:cubicBezTo>
                  <a:cubicBezTo>
                    <a:pt x="4358" y="1448"/>
                    <a:pt x="4375" y="1465"/>
                    <a:pt x="4393" y="1465"/>
                  </a:cubicBezTo>
                  <a:lnTo>
                    <a:pt x="4463" y="1465"/>
                  </a:lnTo>
                  <a:cubicBezTo>
                    <a:pt x="4515" y="1465"/>
                    <a:pt x="4567" y="1448"/>
                    <a:pt x="4602" y="1413"/>
                  </a:cubicBezTo>
                  <a:cubicBezTo>
                    <a:pt x="4637" y="1378"/>
                    <a:pt x="4654" y="1343"/>
                    <a:pt x="4654" y="1308"/>
                  </a:cubicBezTo>
                  <a:cubicBezTo>
                    <a:pt x="4672" y="1221"/>
                    <a:pt x="4602" y="1134"/>
                    <a:pt x="4515" y="1099"/>
                  </a:cubicBezTo>
                  <a:cubicBezTo>
                    <a:pt x="4497" y="1099"/>
                    <a:pt x="4463" y="1082"/>
                    <a:pt x="4428" y="1082"/>
                  </a:cubicBezTo>
                  <a:close/>
                  <a:moveTo>
                    <a:pt x="10180" y="2215"/>
                  </a:moveTo>
                  <a:cubicBezTo>
                    <a:pt x="10145" y="2232"/>
                    <a:pt x="10128" y="2249"/>
                    <a:pt x="10128" y="2267"/>
                  </a:cubicBezTo>
                  <a:lnTo>
                    <a:pt x="10128" y="2249"/>
                  </a:lnTo>
                  <a:cubicBezTo>
                    <a:pt x="10093" y="2284"/>
                    <a:pt x="10058" y="2319"/>
                    <a:pt x="10041" y="2371"/>
                  </a:cubicBezTo>
                  <a:cubicBezTo>
                    <a:pt x="10006" y="2406"/>
                    <a:pt x="10023" y="2389"/>
                    <a:pt x="10006" y="2406"/>
                  </a:cubicBezTo>
                  <a:cubicBezTo>
                    <a:pt x="10006" y="2406"/>
                    <a:pt x="10006" y="2424"/>
                    <a:pt x="10006" y="2424"/>
                  </a:cubicBezTo>
                  <a:cubicBezTo>
                    <a:pt x="10006" y="2441"/>
                    <a:pt x="9988" y="2441"/>
                    <a:pt x="9988" y="2459"/>
                  </a:cubicBezTo>
                  <a:cubicBezTo>
                    <a:pt x="9971" y="2493"/>
                    <a:pt x="9953" y="2528"/>
                    <a:pt x="9953" y="2563"/>
                  </a:cubicBezTo>
                  <a:cubicBezTo>
                    <a:pt x="9936" y="2598"/>
                    <a:pt x="9936" y="2633"/>
                    <a:pt x="9953" y="2668"/>
                  </a:cubicBezTo>
                  <a:cubicBezTo>
                    <a:pt x="9971" y="2703"/>
                    <a:pt x="10006" y="2738"/>
                    <a:pt x="10058" y="2738"/>
                  </a:cubicBezTo>
                  <a:lnTo>
                    <a:pt x="10093" y="2738"/>
                  </a:lnTo>
                  <a:cubicBezTo>
                    <a:pt x="10128" y="2738"/>
                    <a:pt x="10145" y="2720"/>
                    <a:pt x="10163" y="2720"/>
                  </a:cubicBezTo>
                  <a:lnTo>
                    <a:pt x="10128" y="2720"/>
                  </a:lnTo>
                  <a:cubicBezTo>
                    <a:pt x="10163" y="2720"/>
                    <a:pt x="10197" y="2685"/>
                    <a:pt x="10232" y="2650"/>
                  </a:cubicBezTo>
                  <a:cubicBezTo>
                    <a:pt x="10232" y="2650"/>
                    <a:pt x="10250" y="2633"/>
                    <a:pt x="10267" y="2633"/>
                  </a:cubicBezTo>
                  <a:cubicBezTo>
                    <a:pt x="10267" y="2633"/>
                    <a:pt x="10267" y="2615"/>
                    <a:pt x="10285" y="2615"/>
                  </a:cubicBezTo>
                  <a:lnTo>
                    <a:pt x="10319" y="2581"/>
                  </a:lnTo>
                  <a:cubicBezTo>
                    <a:pt x="10337" y="2563"/>
                    <a:pt x="10372" y="2528"/>
                    <a:pt x="10389" y="2511"/>
                  </a:cubicBezTo>
                  <a:lnTo>
                    <a:pt x="10459" y="2441"/>
                  </a:lnTo>
                  <a:lnTo>
                    <a:pt x="10180" y="2215"/>
                  </a:lnTo>
                  <a:close/>
                  <a:moveTo>
                    <a:pt x="3800" y="4062"/>
                  </a:moveTo>
                  <a:lnTo>
                    <a:pt x="3783" y="4149"/>
                  </a:lnTo>
                  <a:cubicBezTo>
                    <a:pt x="3783" y="4219"/>
                    <a:pt x="3748" y="4306"/>
                    <a:pt x="3748" y="4376"/>
                  </a:cubicBezTo>
                  <a:lnTo>
                    <a:pt x="3783" y="4376"/>
                  </a:lnTo>
                  <a:lnTo>
                    <a:pt x="3887" y="4393"/>
                  </a:lnTo>
                  <a:lnTo>
                    <a:pt x="3974" y="4411"/>
                  </a:lnTo>
                  <a:lnTo>
                    <a:pt x="4027" y="4428"/>
                  </a:lnTo>
                  <a:lnTo>
                    <a:pt x="4166" y="4428"/>
                  </a:lnTo>
                  <a:cubicBezTo>
                    <a:pt x="4201" y="4411"/>
                    <a:pt x="4236" y="4393"/>
                    <a:pt x="4271" y="4359"/>
                  </a:cubicBezTo>
                  <a:cubicBezTo>
                    <a:pt x="4288" y="4324"/>
                    <a:pt x="4306" y="4289"/>
                    <a:pt x="4306" y="4237"/>
                  </a:cubicBezTo>
                  <a:cubicBezTo>
                    <a:pt x="4306" y="4219"/>
                    <a:pt x="4306" y="4184"/>
                    <a:pt x="4288" y="4149"/>
                  </a:cubicBezTo>
                  <a:cubicBezTo>
                    <a:pt x="4253" y="4115"/>
                    <a:pt x="4201" y="4080"/>
                    <a:pt x="4149" y="4062"/>
                  </a:cubicBezTo>
                  <a:close/>
                  <a:moveTo>
                    <a:pt x="12673" y="4271"/>
                  </a:moveTo>
                  <a:cubicBezTo>
                    <a:pt x="12655" y="4289"/>
                    <a:pt x="12638" y="4306"/>
                    <a:pt x="12620" y="4324"/>
                  </a:cubicBezTo>
                  <a:cubicBezTo>
                    <a:pt x="12620" y="4341"/>
                    <a:pt x="12603" y="4376"/>
                    <a:pt x="12603" y="4393"/>
                  </a:cubicBezTo>
                  <a:cubicBezTo>
                    <a:pt x="12603" y="4411"/>
                    <a:pt x="12585" y="4411"/>
                    <a:pt x="12585" y="4428"/>
                  </a:cubicBezTo>
                  <a:cubicBezTo>
                    <a:pt x="12568" y="4463"/>
                    <a:pt x="12551" y="4498"/>
                    <a:pt x="12533" y="4533"/>
                  </a:cubicBezTo>
                  <a:lnTo>
                    <a:pt x="12498" y="4585"/>
                  </a:lnTo>
                  <a:cubicBezTo>
                    <a:pt x="12481" y="4603"/>
                    <a:pt x="12463" y="4638"/>
                    <a:pt x="12463" y="4655"/>
                  </a:cubicBezTo>
                  <a:cubicBezTo>
                    <a:pt x="12463" y="4672"/>
                    <a:pt x="12463" y="4690"/>
                    <a:pt x="12463" y="4707"/>
                  </a:cubicBezTo>
                  <a:cubicBezTo>
                    <a:pt x="12463" y="4725"/>
                    <a:pt x="12463" y="4725"/>
                    <a:pt x="12463" y="4725"/>
                  </a:cubicBezTo>
                  <a:cubicBezTo>
                    <a:pt x="12463" y="4742"/>
                    <a:pt x="12463" y="4760"/>
                    <a:pt x="12463" y="4777"/>
                  </a:cubicBezTo>
                  <a:cubicBezTo>
                    <a:pt x="12463" y="4794"/>
                    <a:pt x="12481" y="4812"/>
                    <a:pt x="12498" y="4829"/>
                  </a:cubicBezTo>
                  <a:cubicBezTo>
                    <a:pt x="12516" y="4864"/>
                    <a:pt x="12551" y="4882"/>
                    <a:pt x="12603" y="4882"/>
                  </a:cubicBezTo>
                  <a:lnTo>
                    <a:pt x="12638" y="4882"/>
                  </a:lnTo>
                  <a:cubicBezTo>
                    <a:pt x="12673" y="4882"/>
                    <a:pt x="12690" y="4882"/>
                    <a:pt x="12725" y="4864"/>
                  </a:cubicBezTo>
                  <a:cubicBezTo>
                    <a:pt x="12742" y="4847"/>
                    <a:pt x="12760" y="4847"/>
                    <a:pt x="12777" y="4829"/>
                  </a:cubicBezTo>
                  <a:lnTo>
                    <a:pt x="12812" y="4794"/>
                  </a:lnTo>
                  <a:cubicBezTo>
                    <a:pt x="12847" y="4760"/>
                    <a:pt x="12864" y="4742"/>
                    <a:pt x="12882" y="4707"/>
                  </a:cubicBezTo>
                  <a:cubicBezTo>
                    <a:pt x="12917" y="4672"/>
                    <a:pt x="12952" y="4638"/>
                    <a:pt x="12986" y="4585"/>
                  </a:cubicBezTo>
                  <a:lnTo>
                    <a:pt x="13021" y="4550"/>
                  </a:lnTo>
                  <a:lnTo>
                    <a:pt x="12690" y="4289"/>
                  </a:lnTo>
                  <a:lnTo>
                    <a:pt x="12673" y="4271"/>
                  </a:lnTo>
                  <a:close/>
                  <a:moveTo>
                    <a:pt x="15218" y="6398"/>
                  </a:moveTo>
                  <a:lnTo>
                    <a:pt x="15200" y="6433"/>
                  </a:lnTo>
                  <a:cubicBezTo>
                    <a:pt x="15165" y="6468"/>
                    <a:pt x="15148" y="6503"/>
                    <a:pt x="15130" y="6537"/>
                  </a:cubicBezTo>
                  <a:cubicBezTo>
                    <a:pt x="15113" y="6572"/>
                    <a:pt x="15096" y="6607"/>
                    <a:pt x="15078" y="6642"/>
                  </a:cubicBezTo>
                  <a:cubicBezTo>
                    <a:pt x="15061" y="6677"/>
                    <a:pt x="15043" y="6729"/>
                    <a:pt x="15026" y="6782"/>
                  </a:cubicBezTo>
                  <a:cubicBezTo>
                    <a:pt x="15008" y="6834"/>
                    <a:pt x="15043" y="6886"/>
                    <a:pt x="15096" y="6921"/>
                  </a:cubicBezTo>
                  <a:cubicBezTo>
                    <a:pt x="15109" y="6934"/>
                    <a:pt x="15127" y="6940"/>
                    <a:pt x="15148" y="6940"/>
                  </a:cubicBezTo>
                  <a:cubicBezTo>
                    <a:pt x="15181" y="6940"/>
                    <a:pt x="15220" y="6925"/>
                    <a:pt x="15252" y="6904"/>
                  </a:cubicBezTo>
                  <a:lnTo>
                    <a:pt x="15322" y="6816"/>
                  </a:lnTo>
                  <a:cubicBezTo>
                    <a:pt x="15357" y="6799"/>
                    <a:pt x="15374" y="6764"/>
                    <a:pt x="15409" y="6729"/>
                  </a:cubicBezTo>
                  <a:cubicBezTo>
                    <a:pt x="15427" y="6712"/>
                    <a:pt x="15479" y="6660"/>
                    <a:pt x="15497" y="6625"/>
                  </a:cubicBezTo>
                  <a:lnTo>
                    <a:pt x="15218" y="6398"/>
                  </a:lnTo>
                  <a:close/>
                  <a:moveTo>
                    <a:pt x="3556" y="7117"/>
                  </a:moveTo>
                  <a:cubicBezTo>
                    <a:pt x="3539" y="7117"/>
                    <a:pt x="3521" y="7121"/>
                    <a:pt x="3504" y="7130"/>
                  </a:cubicBezTo>
                  <a:lnTo>
                    <a:pt x="3277" y="7130"/>
                  </a:lnTo>
                  <a:lnTo>
                    <a:pt x="3225" y="7426"/>
                  </a:lnTo>
                  <a:lnTo>
                    <a:pt x="3277" y="7444"/>
                  </a:lnTo>
                  <a:cubicBezTo>
                    <a:pt x="3312" y="7461"/>
                    <a:pt x="3347" y="7479"/>
                    <a:pt x="3382" y="7479"/>
                  </a:cubicBezTo>
                  <a:cubicBezTo>
                    <a:pt x="3417" y="7496"/>
                    <a:pt x="3469" y="7496"/>
                    <a:pt x="3504" y="7496"/>
                  </a:cubicBezTo>
                  <a:lnTo>
                    <a:pt x="3591" y="7496"/>
                  </a:lnTo>
                  <a:cubicBezTo>
                    <a:pt x="3643" y="7496"/>
                    <a:pt x="3678" y="7479"/>
                    <a:pt x="3713" y="7444"/>
                  </a:cubicBezTo>
                  <a:cubicBezTo>
                    <a:pt x="3783" y="7374"/>
                    <a:pt x="3783" y="7252"/>
                    <a:pt x="3713" y="7182"/>
                  </a:cubicBezTo>
                  <a:cubicBezTo>
                    <a:pt x="3678" y="7148"/>
                    <a:pt x="3643" y="7130"/>
                    <a:pt x="3608" y="7130"/>
                  </a:cubicBezTo>
                  <a:cubicBezTo>
                    <a:pt x="3591" y="7121"/>
                    <a:pt x="3574" y="7117"/>
                    <a:pt x="3556" y="7117"/>
                  </a:cubicBezTo>
                  <a:close/>
                  <a:moveTo>
                    <a:pt x="17658" y="8403"/>
                  </a:moveTo>
                  <a:cubicBezTo>
                    <a:pt x="17623" y="8437"/>
                    <a:pt x="17606" y="8472"/>
                    <a:pt x="17571" y="8507"/>
                  </a:cubicBezTo>
                  <a:cubicBezTo>
                    <a:pt x="17536" y="8542"/>
                    <a:pt x="17501" y="8577"/>
                    <a:pt x="17484" y="8612"/>
                  </a:cubicBezTo>
                  <a:cubicBezTo>
                    <a:pt x="17431" y="8664"/>
                    <a:pt x="17414" y="8716"/>
                    <a:pt x="17414" y="8786"/>
                  </a:cubicBezTo>
                  <a:lnTo>
                    <a:pt x="17414" y="8769"/>
                  </a:lnTo>
                  <a:lnTo>
                    <a:pt x="17414" y="8769"/>
                  </a:lnTo>
                  <a:cubicBezTo>
                    <a:pt x="17384" y="8842"/>
                    <a:pt x="17442" y="8916"/>
                    <a:pt x="17513" y="8916"/>
                  </a:cubicBezTo>
                  <a:cubicBezTo>
                    <a:pt x="17526" y="8916"/>
                    <a:pt x="17540" y="8914"/>
                    <a:pt x="17553" y="8908"/>
                  </a:cubicBezTo>
                  <a:lnTo>
                    <a:pt x="17536" y="8908"/>
                  </a:lnTo>
                  <a:cubicBezTo>
                    <a:pt x="17606" y="8908"/>
                    <a:pt x="17658" y="8891"/>
                    <a:pt x="17693" y="8838"/>
                  </a:cubicBezTo>
                  <a:cubicBezTo>
                    <a:pt x="17745" y="8821"/>
                    <a:pt x="17780" y="8786"/>
                    <a:pt x="17815" y="8751"/>
                  </a:cubicBezTo>
                  <a:lnTo>
                    <a:pt x="17937" y="8647"/>
                  </a:lnTo>
                  <a:lnTo>
                    <a:pt x="17658" y="8403"/>
                  </a:lnTo>
                  <a:close/>
                  <a:moveTo>
                    <a:pt x="2772" y="10076"/>
                  </a:moveTo>
                  <a:lnTo>
                    <a:pt x="2737" y="10268"/>
                  </a:lnTo>
                  <a:cubicBezTo>
                    <a:pt x="2737" y="10303"/>
                    <a:pt x="2737" y="10337"/>
                    <a:pt x="2719" y="10372"/>
                  </a:cubicBezTo>
                  <a:cubicBezTo>
                    <a:pt x="2737" y="10372"/>
                    <a:pt x="2772" y="10390"/>
                    <a:pt x="2789" y="10407"/>
                  </a:cubicBezTo>
                  <a:cubicBezTo>
                    <a:pt x="2824" y="10407"/>
                    <a:pt x="2876" y="10425"/>
                    <a:pt x="2911" y="10442"/>
                  </a:cubicBezTo>
                  <a:lnTo>
                    <a:pt x="2998" y="10460"/>
                  </a:lnTo>
                  <a:cubicBezTo>
                    <a:pt x="3033" y="10468"/>
                    <a:pt x="3064" y="10473"/>
                    <a:pt x="3094" y="10473"/>
                  </a:cubicBezTo>
                  <a:cubicBezTo>
                    <a:pt x="3125" y="10473"/>
                    <a:pt x="3155" y="10468"/>
                    <a:pt x="3190" y="10460"/>
                  </a:cubicBezTo>
                  <a:cubicBezTo>
                    <a:pt x="3225" y="10460"/>
                    <a:pt x="3260" y="10425"/>
                    <a:pt x="3295" y="10390"/>
                  </a:cubicBezTo>
                  <a:cubicBezTo>
                    <a:pt x="3312" y="10355"/>
                    <a:pt x="3330" y="10320"/>
                    <a:pt x="3330" y="10268"/>
                  </a:cubicBezTo>
                  <a:cubicBezTo>
                    <a:pt x="3330" y="10181"/>
                    <a:pt x="3260" y="10111"/>
                    <a:pt x="3173" y="10076"/>
                  </a:cubicBezTo>
                  <a:close/>
                  <a:moveTo>
                    <a:pt x="20029" y="10372"/>
                  </a:moveTo>
                  <a:lnTo>
                    <a:pt x="19994" y="10442"/>
                  </a:lnTo>
                  <a:cubicBezTo>
                    <a:pt x="19959" y="10477"/>
                    <a:pt x="19924" y="10512"/>
                    <a:pt x="19907" y="10547"/>
                  </a:cubicBezTo>
                  <a:cubicBezTo>
                    <a:pt x="19872" y="10582"/>
                    <a:pt x="19819" y="10669"/>
                    <a:pt x="19785" y="10738"/>
                  </a:cubicBezTo>
                  <a:cubicBezTo>
                    <a:pt x="19750" y="10791"/>
                    <a:pt x="19767" y="10843"/>
                    <a:pt x="19802" y="10878"/>
                  </a:cubicBezTo>
                  <a:cubicBezTo>
                    <a:pt x="19828" y="10904"/>
                    <a:pt x="19859" y="10917"/>
                    <a:pt x="19887" y="10917"/>
                  </a:cubicBezTo>
                  <a:cubicBezTo>
                    <a:pt x="19915" y="10917"/>
                    <a:pt x="19941" y="10904"/>
                    <a:pt x="19959" y="10878"/>
                  </a:cubicBezTo>
                  <a:lnTo>
                    <a:pt x="20116" y="10738"/>
                  </a:lnTo>
                  <a:cubicBezTo>
                    <a:pt x="20151" y="10704"/>
                    <a:pt x="20168" y="10686"/>
                    <a:pt x="20203" y="10651"/>
                  </a:cubicBezTo>
                  <a:lnTo>
                    <a:pt x="20238" y="10616"/>
                  </a:lnTo>
                  <a:lnTo>
                    <a:pt x="20255" y="10582"/>
                  </a:lnTo>
                  <a:lnTo>
                    <a:pt x="20220" y="10547"/>
                  </a:lnTo>
                  <a:lnTo>
                    <a:pt x="20029" y="10372"/>
                  </a:lnTo>
                  <a:close/>
                  <a:moveTo>
                    <a:pt x="22574" y="12482"/>
                  </a:moveTo>
                  <a:lnTo>
                    <a:pt x="22486" y="12569"/>
                  </a:lnTo>
                  <a:cubicBezTo>
                    <a:pt x="22469" y="12586"/>
                    <a:pt x="22434" y="12621"/>
                    <a:pt x="22417" y="12656"/>
                  </a:cubicBezTo>
                  <a:lnTo>
                    <a:pt x="22382" y="12691"/>
                  </a:lnTo>
                  <a:cubicBezTo>
                    <a:pt x="22364" y="12726"/>
                    <a:pt x="22330" y="12743"/>
                    <a:pt x="22330" y="12778"/>
                  </a:cubicBezTo>
                  <a:lnTo>
                    <a:pt x="22347" y="12760"/>
                  </a:lnTo>
                  <a:lnTo>
                    <a:pt x="22330" y="12795"/>
                  </a:lnTo>
                  <a:cubicBezTo>
                    <a:pt x="22295" y="12830"/>
                    <a:pt x="22312" y="12882"/>
                    <a:pt x="22347" y="12917"/>
                  </a:cubicBezTo>
                  <a:cubicBezTo>
                    <a:pt x="22356" y="12926"/>
                    <a:pt x="22373" y="12930"/>
                    <a:pt x="22393" y="12930"/>
                  </a:cubicBezTo>
                  <a:cubicBezTo>
                    <a:pt x="22412" y="12930"/>
                    <a:pt x="22434" y="12926"/>
                    <a:pt x="22452" y="12917"/>
                  </a:cubicBezTo>
                  <a:lnTo>
                    <a:pt x="22486" y="12917"/>
                  </a:lnTo>
                  <a:cubicBezTo>
                    <a:pt x="22521" y="12882"/>
                    <a:pt x="22556" y="12865"/>
                    <a:pt x="22608" y="12830"/>
                  </a:cubicBezTo>
                  <a:cubicBezTo>
                    <a:pt x="22626" y="12813"/>
                    <a:pt x="22661" y="12778"/>
                    <a:pt x="22696" y="12760"/>
                  </a:cubicBezTo>
                  <a:lnTo>
                    <a:pt x="22783" y="12656"/>
                  </a:lnTo>
                  <a:lnTo>
                    <a:pt x="22574" y="12482"/>
                  </a:lnTo>
                  <a:close/>
                  <a:moveTo>
                    <a:pt x="2784" y="12933"/>
                  </a:moveTo>
                  <a:cubicBezTo>
                    <a:pt x="2775" y="12933"/>
                    <a:pt x="2765" y="12933"/>
                    <a:pt x="2754" y="12935"/>
                  </a:cubicBezTo>
                  <a:lnTo>
                    <a:pt x="2772" y="12952"/>
                  </a:lnTo>
                  <a:lnTo>
                    <a:pt x="2388" y="12952"/>
                  </a:lnTo>
                  <a:cubicBezTo>
                    <a:pt x="2371" y="12952"/>
                    <a:pt x="2353" y="12970"/>
                    <a:pt x="2336" y="12970"/>
                  </a:cubicBezTo>
                  <a:lnTo>
                    <a:pt x="2284" y="12987"/>
                  </a:lnTo>
                  <a:lnTo>
                    <a:pt x="2249" y="13196"/>
                  </a:lnTo>
                  <a:cubicBezTo>
                    <a:pt x="2266" y="13231"/>
                    <a:pt x="2301" y="13248"/>
                    <a:pt x="2336" y="13266"/>
                  </a:cubicBezTo>
                  <a:lnTo>
                    <a:pt x="2650" y="13266"/>
                  </a:lnTo>
                  <a:cubicBezTo>
                    <a:pt x="2685" y="13266"/>
                    <a:pt x="2719" y="13283"/>
                    <a:pt x="2754" y="13283"/>
                  </a:cubicBezTo>
                  <a:cubicBezTo>
                    <a:pt x="2765" y="13285"/>
                    <a:pt x="2775" y="13285"/>
                    <a:pt x="2784" y="13285"/>
                  </a:cubicBezTo>
                  <a:cubicBezTo>
                    <a:pt x="3006" y="13285"/>
                    <a:pt x="3006" y="12933"/>
                    <a:pt x="2784" y="12933"/>
                  </a:cubicBezTo>
                  <a:close/>
                  <a:moveTo>
                    <a:pt x="24735" y="14347"/>
                  </a:moveTo>
                  <a:cubicBezTo>
                    <a:pt x="24700" y="14364"/>
                    <a:pt x="24665" y="14364"/>
                    <a:pt x="24648" y="14399"/>
                  </a:cubicBezTo>
                  <a:cubicBezTo>
                    <a:pt x="24561" y="14469"/>
                    <a:pt x="24491" y="14538"/>
                    <a:pt x="24439" y="14643"/>
                  </a:cubicBezTo>
                  <a:cubicBezTo>
                    <a:pt x="24439" y="14660"/>
                    <a:pt x="24439" y="14695"/>
                    <a:pt x="24456" y="14695"/>
                  </a:cubicBezTo>
                  <a:cubicBezTo>
                    <a:pt x="24474" y="14704"/>
                    <a:pt x="24487" y="14708"/>
                    <a:pt x="24498" y="14708"/>
                  </a:cubicBezTo>
                  <a:cubicBezTo>
                    <a:pt x="24508" y="14708"/>
                    <a:pt x="24517" y="14704"/>
                    <a:pt x="24526" y="14695"/>
                  </a:cubicBezTo>
                  <a:cubicBezTo>
                    <a:pt x="24578" y="14678"/>
                    <a:pt x="24613" y="14643"/>
                    <a:pt x="24665" y="14608"/>
                  </a:cubicBezTo>
                  <a:lnTo>
                    <a:pt x="24700" y="14591"/>
                  </a:lnTo>
                  <a:lnTo>
                    <a:pt x="24752" y="14556"/>
                  </a:lnTo>
                  <a:cubicBezTo>
                    <a:pt x="24805" y="14521"/>
                    <a:pt x="24840" y="14504"/>
                    <a:pt x="24892" y="14486"/>
                  </a:cubicBezTo>
                  <a:lnTo>
                    <a:pt x="24735" y="14347"/>
                  </a:lnTo>
                  <a:close/>
                  <a:moveTo>
                    <a:pt x="1942" y="15589"/>
                  </a:moveTo>
                  <a:cubicBezTo>
                    <a:pt x="1918" y="15589"/>
                    <a:pt x="1891" y="15593"/>
                    <a:pt x="1865" y="15602"/>
                  </a:cubicBezTo>
                  <a:lnTo>
                    <a:pt x="1830" y="15602"/>
                  </a:lnTo>
                  <a:cubicBezTo>
                    <a:pt x="1830" y="15671"/>
                    <a:pt x="1813" y="15741"/>
                    <a:pt x="1796" y="15811"/>
                  </a:cubicBezTo>
                  <a:cubicBezTo>
                    <a:pt x="1813" y="15828"/>
                    <a:pt x="1813" y="15828"/>
                    <a:pt x="1830" y="15828"/>
                  </a:cubicBezTo>
                  <a:cubicBezTo>
                    <a:pt x="1865" y="15846"/>
                    <a:pt x="1900" y="15863"/>
                    <a:pt x="1952" y="15881"/>
                  </a:cubicBezTo>
                  <a:lnTo>
                    <a:pt x="2040" y="15898"/>
                  </a:lnTo>
                  <a:lnTo>
                    <a:pt x="2074" y="15915"/>
                  </a:lnTo>
                  <a:lnTo>
                    <a:pt x="2196" y="15915"/>
                  </a:lnTo>
                  <a:lnTo>
                    <a:pt x="2231" y="15898"/>
                  </a:lnTo>
                  <a:cubicBezTo>
                    <a:pt x="2284" y="15863"/>
                    <a:pt x="2301" y="15828"/>
                    <a:pt x="2318" y="15776"/>
                  </a:cubicBezTo>
                  <a:cubicBezTo>
                    <a:pt x="2318" y="15776"/>
                    <a:pt x="2318" y="15759"/>
                    <a:pt x="2318" y="15741"/>
                  </a:cubicBezTo>
                  <a:cubicBezTo>
                    <a:pt x="2318" y="15724"/>
                    <a:pt x="2318" y="15706"/>
                    <a:pt x="2318" y="15706"/>
                  </a:cubicBezTo>
                  <a:cubicBezTo>
                    <a:pt x="2318" y="15671"/>
                    <a:pt x="2301" y="15654"/>
                    <a:pt x="2284" y="15654"/>
                  </a:cubicBezTo>
                  <a:cubicBezTo>
                    <a:pt x="2249" y="15619"/>
                    <a:pt x="2214" y="15602"/>
                    <a:pt x="2162" y="15602"/>
                  </a:cubicBezTo>
                  <a:lnTo>
                    <a:pt x="2005" y="15602"/>
                  </a:lnTo>
                  <a:cubicBezTo>
                    <a:pt x="1987" y="15593"/>
                    <a:pt x="1966" y="15589"/>
                    <a:pt x="1942" y="15589"/>
                  </a:cubicBezTo>
                  <a:close/>
                  <a:moveTo>
                    <a:pt x="26862" y="16107"/>
                  </a:moveTo>
                  <a:cubicBezTo>
                    <a:pt x="26809" y="16194"/>
                    <a:pt x="26775" y="16264"/>
                    <a:pt x="26740" y="16334"/>
                  </a:cubicBezTo>
                  <a:cubicBezTo>
                    <a:pt x="26687" y="16404"/>
                    <a:pt x="26670" y="16421"/>
                    <a:pt x="26635" y="16473"/>
                  </a:cubicBezTo>
                  <a:lnTo>
                    <a:pt x="26600" y="16543"/>
                  </a:lnTo>
                  <a:cubicBezTo>
                    <a:pt x="26600" y="16560"/>
                    <a:pt x="26600" y="16595"/>
                    <a:pt x="26600" y="16613"/>
                  </a:cubicBezTo>
                  <a:cubicBezTo>
                    <a:pt x="26600" y="16613"/>
                    <a:pt x="26600" y="16630"/>
                    <a:pt x="26583" y="16648"/>
                  </a:cubicBezTo>
                  <a:cubicBezTo>
                    <a:pt x="26583" y="16685"/>
                    <a:pt x="26610" y="16714"/>
                    <a:pt x="26638" y="16714"/>
                  </a:cubicBezTo>
                  <a:cubicBezTo>
                    <a:pt x="26649" y="16714"/>
                    <a:pt x="26660" y="16710"/>
                    <a:pt x="26670" y="16700"/>
                  </a:cubicBezTo>
                  <a:cubicBezTo>
                    <a:pt x="26687" y="16700"/>
                    <a:pt x="26687" y="16700"/>
                    <a:pt x="26705" y="16682"/>
                  </a:cubicBezTo>
                  <a:cubicBezTo>
                    <a:pt x="26722" y="16682"/>
                    <a:pt x="26740" y="16682"/>
                    <a:pt x="26757" y="16665"/>
                  </a:cubicBezTo>
                  <a:cubicBezTo>
                    <a:pt x="26775" y="16648"/>
                    <a:pt x="26809" y="16630"/>
                    <a:pt x="26827" y="16613"/>
                  </a:cubicBezTo>
                  <a:cubicBezTo>
                    <a:pt x="26862" y="16560"/>
                    <a:pt x="26914" y="16508"/>
                    <a:pt x="26949" y="16456"/>
                  </a:cubicBezTo>
                  <a:lnTo>
                    <a:pt x="26931" y="16456"/>
                  </a:lnTo>
                  <a:cubicBezTo>
                    <a:pt x="26984" y="16404"/>
                    <a:pt x="27019" y="16334"/>
                    <a:pt x="27053" y="16264"/>
                  </a:cubicBezTo>
                  <a:lnTo>
                    <a:pt x="26862" y="16107"/>
                  </a:lnTo>
                  <a:close/>
                  <a:moveTo>
                    <a:pt x="1517" y="18408"/>
                  </a:moveTo>
                  <a:cubicBezTo>
                    <a:pt x="1464" y="18408"/>
                    <a:pt x="1412" y="18408"/>
                    <a:pt x="1360" y="18426"/>
                  </a:cubicBezTo>
                  <a:lnTo>
                    <a:pt x="1307" y="18722"/>
                  </a:lnTo>
                  <a:lnTo>
                    <a:pt x="1342" y="18722"/>
                  </a:lnTo>
                  <a:cubicBezTo>
                    <a:pt x="1377" y="18722"/>
                    <a:pt x="1430" y="18739"/>
                    <a:pt x="1482" y="18757"/>
                  </a:cubicBezTo>
                  <a:cubicBezTo>
                    <a:pt x="1534" y="18774"/>
                    <a:pt x="1604" y="18774"/>
                    <a:pt x="1656" y="18792"/>
                  </a:cubicBezTo>
                  <a:cubicBezTo>
                    <a:pt x="1726" y="18792"/>
                    <a:pt x="1778" y="18792"/>
                    <a:pt x="1848" y="18774"/>
                  </a:cubicBezTo>
                  <a:cubicBezTo>
                    <a:pt x="1987" y="18739"/>
                    <a:pt x="2022" y="18530"/>
                    <a:pt x="1883" y="18460"/>
                  </a:cubicBezTo>
                  <a:cubicBezTo>
                    <a:pt x="1813" y="18426"/>
                    <a:pt x="1743" y="18408"/>
                    <a:pt x="1674" y="18408"/>
                  </a:cubicBezTo>
                  <a:close/>
                  <a:moveTo>
                    <a:pt x="26822" y="18697"/>
                  </a:moveTo>
                  <a:cubicBezTo>
                    <a:pt x="26812" y="18697"/>
                    <a:pt x="26802" y="18699"/>
                    <a:pt x="26792" y="18704"/>
                  </a:cubicBezTo>
                  <a:cubicBezTo>
                    <a:pt x="26757" y="18722"/>
                    <a:pt x="26740" y="18739"/>
                    <a:pt x="26757" y="18774"/>
                  </a:cubicBezTo>
                  <a:lnTo>
                    <a:pt x="26757" y="18809"/>
                  </a:lnTo>
                  <a:lnTo>
                    <a:pt x="26757" y="18826"/>
                  </a:lnTo>
                  <a:cubicBezTo>
                    <a:pt x="26757" y="18844"/>
                    <a:pt x="26757" y="18861"/>
                    <a:pt x="26775" y="18879"/>
                  </a:cubicBezTo>
                  <a:cubicBezTo>
                    <a:pt x="26775" y="18914"/>
                    <a:pt x="26792" y="18948"/>
                    <a:pt x="26792" y="18983"/>
                  </a:cubicBezTo>
                  <a:cubicBezTo>
                    <a:pt x="26827" y="19036"/>
                    <a:pt x="26844" y="19088"/>
                    <a:pt x="26879" y="19158"/>
                  </a:cubicBezTo>
                  <a:cubicBezTo>
                    <a:pt x="26914" y="19210"/>
                    <a:pt x="26949" y="19262"/>
                    <a:pt x="26966" y="19315"/>
                  </a:cubicBezTo>
                  <a:lnTo>
                    <a:pt x="27193" y="19245"/>
                  </a:lnTo>
                  <a:lnTo>
                    <a:pt x="27193" y="19227"/>
                  </a:lnTo>
                  <a:cubicBezTo>
                    <a:pt x="27175" y="19158"/>
                    <a:pt x="27141" y="19105"/>
                    <a:pt x="27106" y="19053"/>
                  </a:cubicBezTo>
                  <a:cubicBezTo>
                    <a:pt x="27071" y="19001"/>
                    <a:pt x="27036" y="18931"/>
                    <a:pt x="27001" y="18879"/>
                  </a:cubicBezTo>
                  <a:cubicBezTo>
                    <a:pt x="26984" y="18844"/>
                    <a:pt x="26966" y="18826"/>
                    <a:pt x="26949" y="18792"/>
                  </a:cubicBezTo>
                  <a:cubicBezTo>
                    <a:pt x="26931" y="18774"/>
                    <a:pt x="26914" y="18757"/>
                    <a:pt x="26879" y="18722"/>
                  </a:cubicBezTo>
                  <a:cubicBezTo>
                    <a:pt x="26867" y="18710"/>
                    <a:pt x="26846" y="18697"/>
                    <a:pt x="26822" y="18697"/>
                  </a:cubicBezTo>
                  <a:close/>
                  <a:moveTo>
                    <a:pt x="24214" y="19739"/>
                  </a:moveTo>
                  <a:cubicBezTo>
                    <a:pt x="24154" y="19739"/>
                    <a:pt x="24095" y="19793"/>
                    <a:pt x="24108" y="19855"/>
                  </a:cubicBezTo>
                  <a:cubicBezTo>
                    <a:pt x="24125" y="19925"/>
                    <a:pt x="24160" y="19977"/>
                    <a:pt x="24177" y="20029"/>
                  </a:cubicBezTo>
                  <a:cubicBezTo>
                    <a:pt x="24212" y="20081"/>
                    <a:pt x="24230" y="20134"/>
                    <a:pt x="24247" y="20169"/>
                  </a:cubicBezTo>
                  <a:cubicBezTo>
                    <a:pt x="24282" y="20221"/>
                    <a:pt x="24299" y="20273"/>
                    <a:pt x="24334" y="20308"/>
                  </a:cubicBezTo>
                  <a:lnTo>
                    <a:pt x="24352" y="20326"/>
                  </a:lnTo>
                  <a:lnTo>
                    <a:pt x="24596" y="20238"/>
                  </a:lnTo>
                  <a:lnTo>
                    <a:pt x="24561" y="20186"/>
                  </a:lnTo>
                  <a:cubicBezTo>
                    <a:pt x="24526" y="20134"/>
                    <a:pt x="24508" y="20081"/>
                    <a:pt x="24474" y="20047"/>
                  </a:cubicBezTo>
                  <a:cubicBezTo>
                    <a:pt x="24456" y="19994"/>
                    <a:pt x="24421" y="19959"/>
                    <a:pt x="24386" y="19907"/>
                  </a:cubicBezTo>
                  <a:cubicBezTo>
                    <a:pt x="24352" y="19855"/>
                    <a:pt x="24317" y="19803"/>
                    <a:pt x="24282" y="19768"/>
                  </a:cubicBezTo>
                  <a:cubicBezTo>
                    <a:pt x="24262" y="19748"/>
                    <a:pt x="24238" y="19739"/>
                    <a:pt x="24214" y="19739"/>
                  </a:cubicBezTo>
                  <a:close/>
                  <a:moveTo>
                    <a:pt x="994" y="20988"/>
                  </a:moveTo>
                  <a:cubicBezTo>
                    <a:pt x="976" y="20988"/>
                    <a:pt x="959" y="20988"/>
                    <a:pt x="924" y="21005"/>
                  </a:cubicBezTo>
                  <a:lnTo>
                    <a:pt x="889" y="21215"/>
                  </a:lnTo>
                  <a:cubicBezTo>
                    <a:pt x="924" y="21232"/>
                    <a:pt x="959" y="21249"/>
                    <a:pt x="994" y="21249"/>
                  </a:cubicBezTo>
                  <a:cubicBezTo>
                    <a:pt x="1029" y="21249"/>
                    <a:pt x="1063" y="21267"/>
                    <a:pt x="1098" y="21284"/>
                  </a:cubicBezTo>
                  <a:lnTo>
                    <a:pt x="1064" y="21267"/>
                  </a:lnTo>
                  <a:lnTo>
                    <a:pt x="1064" y="21267"/>
                  </a:lnTo>
                  <a:cubicBezTo>
                    <a:pt x="1099" y="21284"/>
                    <a:pt x="1133" y="21302"/>
                    <a:pt x="1168" y="21302"/>
                  </a:cubicBezTo>
                  <a:lnTo>
                    <a:pt x="1203" y="21319"/>
                  </a:lnTo>
                  <a:cubicBezTo>
                    <a:pt x="1220" y="21328"/>
                    <a:pt x="1238" y="21332"/>
                    <a:pt x="1255" y="21332"/>
                  </a:cubicBezTo>
                  <a:cubicBezTo>
                    <a:pt x="1273" y="21332"/>
                    <a:pt x="1290" y="21328"/>
                    <a:pt x="1307" y="21319"/>
                  </a:cubicBezTo>
                  <a:cubicBezTo>
                    <a:pt x="1412" y="21302"/>
                    <a:pt x="1464" y="21180"/>
                    <a:pt x="1412" y="21092"/>
                  </a:cubicBezTo>
                  <a:cubicBezTo>
                    <a:pt x="1395" y="21075"/>
                    <a:pt x="1377" y="21058"/>
                    <a:pt x="1342" y="21040"/>
                  </a:cubicBezTo>
                  <a:cubicBezTo>
                    <a:pt x="1325" y="21040"/>
                    <a:pt x="1307" y="21023"/>
                    <a:pt x="1290" y="21023"/>
                  </a:cubicBezTo>
                  <a:lnTo>
                    <a:pt x="1238" y="21005"/>
                  </a:lnTo>
                  <a:cubicBezTo>
                    <a:pt x="1185" y="20988"/>
                    <a:pt x="1151" y="20988"/>
                    <a:pt x="1098" y="20988"/>
                  </a:cubicBezTo>
                  <a:close/>
                  <a:moveTo>
                    <a:pt x="21406" y="20905"/>
                  </a:moveTo>
                  <a:cubicBezTo>
                    <a:pt x="21388" y="20905"/>
                    <a:pt x="21371" y="20909"/>
                    <a:pt x="21353" y="20918"/>
                  </a:cubicBezTo>
                  <a:cubicBezTo>
                    <a:pt x="21301" y="20936"/>
                    <a:pt x="21284" y="20970"/>
                    <a:pt x="21284" y="21023"/>
                  </a:cubicBezTo>
                  <a:cubicBezTo>
                    <a:pt x="21284" y="21047"/>
                    <a:pt x="21284" y="21064"/>
                    <a:pt x="21284" y="21092"/>
                  </a:cubicBezTo>
                  <a:lnTo>
                    <a:pt x="21284" y="21110"/>
                  </a:lnTo>
                  <a:lnTo>
                    <a:pt x="21301" y="21162"/>
                  </a:lnTo>
                  <a:cubicBezTo>
                    <a:pt x="21319" y="21180"/>
                    <a:pt x="21319" y="21215"/>
                    <a:pt x="21336" y="21249"/>
                  </a:cubicBezTo>
                  <a:cubicBezTo>
                    <a:pt x="21336" y="21267"/>
                    <a:pt x="21353" y="21302"/>
                    <a:pt x="21371" y="21319"/>
                  </a:cubicBezTo>
                  <a:cubicBezTo>
                    <a:pt x="21371" y="21337"/>
                    <a:pt x="21371" y="21354"/>
                    <a:pt x="21388" y="21354"/>
                  </a:cubicBezTo>
                  <a:cubicBezTo>
                    <a:pt x="21388" y="21389"/>
                    <a:pt x="21406" y="21424"/>
                    <a:pt x="21441" y="21441"/>
                  </a:cubicBezTo>
                  <a:cubicBezTo>
                    <a:pt x="21441" y="21459"/>
                    <a:pt x="21441" y="21459"/>
                    <a:pt x="21458" y="21476"/>
                  </a:cubicBezTo>
                  <a:lnTo>
                    <a:pt x="21719" y="21371"/>
                  </a:lnTo>
                  <a:lnTo>
                    <a:pt x="21719" y="21337"/>
                  </a:lnTo>
                  <a:cubicBezTo>
                    <a:pt x="21719" y="21337"/>
                    <a:pt x="21737" y="21319"/>
                    <a:pt x="21737" y="21302"/>
                  </a:cubicBezTo>
                  <a:cubicBezTo>
                    <a:pt x="21719" y="21267"/>
                    <a:pt x="21719" y="21249"/>
                    <a:pt x="21702" y="21215"/>
                  </a:cubicBezTo>
                  <a:cubicBezTo>
                    <a:pt x="21702" y="21197"/>
                    <a:pt x="21685" y="21180"/>
                    <a:pt x="21685" y="21162"/>
                  </a:cubicBezTo>
                  <a:cubicBezTo>
                    <a:pt x="21667" y="21145"/>
                    <a:pt x="21650" y="21110"/>
                    <a:pt x="21632" y="21075"/>
                  </a:cubicBezTo>
                  <a:cubicBezTo>
                    <a:pt x="21615" y="21040"/>
                    <a:pt x="21597" y="21005"/>
                    <a:pt x="21563" y="20970"/>
                  </a:cubicBezTo>
                  <a:lnTo>
                    <a:pt x="21528" y="20936"/>
                  </a:lnTo>
                  <a:lnTo>
                    <a:pt x="21493" y="20918"/>
                  </a:lnTo>
                  <a:lnTo>
                    <a:pt x="21458" y="20918"/>
                  </a:lnTo>
                  <a:cubicBezTo>
                    <a:pt x="21441" y="20909"/>
                    <a:pt x="21423" y="20905"/>
                    <a:pt x="21406" y="20905"/>
                  </a:cubicBezTo>
                  <a:close/>
                  <a:moveTo>
                    <a:pt x="18721" y="21964"/>
                  </a:moveTo>
                  <a:cubicBezTo>
                    <a:pt x="18669" y="21964"/>
                    <a:pt x="18634" y="21981"/>
                    <a:pt x="18617" y="22034"/>
                  </a:cubicBezTo>
                  <a:cubicBezTo>
                    <a:pt x="18617" y="22051"/>
                    <a:pt x="18617" y="22086"/>
                    <a:pt x="18617" y="22121"/>
                  </a:cubicBezTo>
                  <a:lnTo>
                    <a:pt x="18617" y="22138"/>
                  </a:lnTo>
                  <a:lnTo>
                    <a:pt x="18617" y="22156"/>
                  </a:lnTo>
                  <a:cubicBezTo>
                    <a:pt x="18617" y="22173"/>
                    <a:pt x="18634" y="22173"/>
                    <a:pt x="18634" y="22191"/>
                  </a:cubicBezTo>
                  <a:cubicBezTo>
                    <a:pt x="18652" y="22243"/>
                    <a:pt x="18669" y="22295"/>
                    <a:pt x="18704" y="22330"/>
                  </a:cubicBezTo>
                  <a:lnTo>
                    <a:pt x="18756" y="22452"/>
                  </a:lnTo>
                  <a:lnTo>
                    <a:pt x="18774" y="22504"/>
                  </a:lnTo>
                  <a:lnTo>
                    <a:pt x="19018" y="22417"/>
                  </a:lnTo>
                  <a:cubicBezTo>
                    <a:pt x="19018" y="22400"/>
                    <a:pt x="19000" y="22382"/>
                    <a:pt x="19000" y="22365"/>
                  </a:cubicBezTo>
                  <a:lnTo>
                    <a:pt x="18930" y="22208"/>
                  </a:lnTo>
                  <a:cubicBezTo>
                    <a:pt x="18913" y="22156"/>
                    <a:pt x="18878" y="22104"/>
                    <a:pt x="18843" y="22069"/>
                  </a:cubicBezTo>
                  <a:cubicBezTo>
                    <a:pt x="18843" y="22051"/>
                    <a:pt x="18826" y="22051"/>
                    <a:pt x="18826" y="22034"/>
                  </a:cubicBezTo>
                  <a:lnTo>
                    <a:pt x="18808" y="22034"/>
                  </a:lnTo>
                  <a:cubicBezTo>
                    <a:pt x="18791" y="21999"/>
                    <a:pt x="18756" y="21981"/>
                    <a:pt x="18721" y="21964"/>
                  </a:cubicBezTo>
                  <a:close/>
                  <a:moveTo>
                    <a:pt x="16089" y="22992"/>
                  </a:moveTo>
                  <a:cubicBezTo>
                    <a:pt x="16072" y="23010"/>
                    <a:pt x="16054" y="23010"/>
                    <a:pt x="16037" y="23045"/>
                  </a:cubicBezTo>
                  <a:cubicBezTo>
                    <a:pt x="16019" y="23080"/>
                    <a:pt x="16019" y="23115"/>
                    <a:pt x="16037" y="23167"/>
                  </a:cubicBezTo>
                  <a:cubicBezTo>
                    <a:pt x="16037" y="23167"/>
                    <a:pt x="16054" y="23184"/>
                    <a:pt x="16054" y="23184"/>
                  </a:cubicBezTo>
                  <a:cubicBezTo>
                    <a:pt x="16072" y="23202"/>
                    <a:pt x="16072" y="23219"/>
                    <a:pt x="16089" y="23237"/>
                  </a:cubicBezTo>
                  <a:lnTo>
                    <a:pt x="16124" y="23271"/>
                  </a:lnTo>
                  <a:cubicBezTo>
                    <a:pt x="16141" y="23306"/>
                    <a:pt x="16159" y="23341"/>
                    <a:pt x="16176" y="23359"/>
                  </a:cubicBezTo>
                  <a:lnTo>
                    <a:pt x="16211" y="23411"/>
                  </a:lnTo>
                  <a:lnTo>
                    <a:pt x="16229" y="23446"/>
                  </a:lnTo>
                  <a:cubicBezTo>
                    <a:pt x="16229" y="23446"/>
                    <a:pt x="16246" y="23463"/>
                    <a:pt x="16246" y="23463"/>
                  </a:cubicBezTo>
                  <a:lnTo>
                    <a:pt x="16508" y="23376"/>
                  </a:lnTo>
                  <a:lnTo>
                    <a:pt x="16508" y="23359"/>
                  </a:lnTo>
                  <a:cubicBezTo>
                    <a:pt x="16508" y="23324"/>
                    <a:pt x="16490" y="23289"/>
                    <a:pt x="16473" y="23271"/>
                  </a:cubicBezTo>
                  <a:cubicBezTo>
                    <a:pt x="16438" y="23219"/>
                    <a:pt x="16420" y="23184"/>
                    <a:pt x="16385" y="23149"/>
                  </a:cubicBezTo>
                  <a:cubicBezTo>
                    <a:pt x="16351" y="23132"/>
                    <a:pt x="16333" y="23097"/>
                    <a:pt x="16298" y="23080"/>
                  </a:cubicBezTo>
                  <a:lnTo>
                    <a:pt x="16229" y="23027"/>
                  </a:lnTo>
                  <a:cubicBezTo>
                    <a:pt x="16211" y="23010"/>
                    <a:pt x="16176" y="22992"/>
                    <a:pt x="16159" y="22992"/>
                  </a:cubicBezTo>
                  <a:close/>
                  <a:moveTo>
                    <a:pt x="610" y="23672"/>
                  </a:moveTo>
                  <a:lnTo>
                    <a:pt x="488" y="23690"/>
                  </a:lnTo>
                  <a:cubicBezTo>
                    <a:pt x="488" y="23777"/>
                    <a:pt x="471" y="23864"/>
                    <a:pt x="453" y="23951"/>
                  </a:cubicBezTo>
                  <a:lnTo>
                    <a:pt x="471" y="23951"/>
                  </a:lnTo>
                  <a:lnTo>
                    <a:pt x="610" y="23969"/>
                  </a:lnTo>
                  <a:lnTo>
                    <a:pt x="907" y="23969"/>
                  </a:lnTo>
                  <a:cubicBezTo>
                    <a:pt x="959" y="23951"/>
                    <a:pt x="1011" y="23881"/>
                    <a:pt x="1011" y="23812"/>
                  </a:cubicBezTo>
                  <a:cubicBezTo>
                    <a:pt x="1011" y="23742"/>
                    <a:pt x="959" y="23690"/>
                    <a:pt x="889" y="23672"/>
                  </a:cubicBezTo>
                  <a:close/>
                  <a:moveTo>
                    <a:pt x="13533" y="23945"/>
                  </a:moveTo>
                  <a:cubicBezTo>
                    <a:pt x="13504" y="23945"/>
                    <a:pt x="13474" y="23964"/>
                    <a:pt x="13474" y="24003"/>
                  </a:cubicBezTo>
                  <a:lnTo>
                    <a:pt x="13474" y="24021"/>
                  </a:lnTo>
                  <a:lnTo>
                    <a:pt x="13474" y="24056"/>
                  </a:lnTo>
                  <a:cubicBezTo>
                    <a:pt x="13492" y="24073"/>
                    <a:pt x="13492" y="24091"/>
                    <a:pt x="13509" y="24091"/>
                  </a:cubicBezTo>
                  <a:cubicBezTo>
                    <a:pt x="13509" y="24108"/>
                    <a:pt x="13509" y="24126"/>
                    <a:pt x="13509" y="24143"/>
                  </a:cubicBezTo>
                  <a:cubicBezTo>
                    <a:pt x="13527" y="24160"/>
                    <a:pt x="13527" y="24160"/>
                    <a:pt x="13527" y="24178"/>
                  </a:cubicBezTo>
                  <a:lnTo>
                    <a:pt x="13562" y="24230"/>
                  </a:lnTo>
                  <a:cubicBezTo>
                    <a:pt x="13579" y="24265"/>
                    <a:pt x="13614" y="24300"/>
                    <a:pt x="13631" y="24335"/>
                  </a:cubicBezTo>
                  <a:cubicBezTo>
                    <a:pt x="13649" y="24370"/>
                    <a:pt x="13684" y="24404"/>
                    <a:pt x="13701" y="24439"/>
                  </a:cubicBezTo>
                  <a:lnTo>
                    <a:pt x="13963" y="24335"/>
                  </a:lnTo>
                  <a:cubicBezTo>
                    <a:pt x="13963" y="24335"/>
                    <a:pt x="13945" y="24317"/>
                    <a:pt x="13945" y="24300"/>
                  </a:cubicBezTo>
                  <a:cubicBezTo>
                    <a:pt x="13910" y="24248"/>
                    <a:pt x="13875" y="24195"/>
                    <a:pt x="13841" y="24160"/>
                  </a:cubicBezTo>
                  <a:cubicBezTo>
                    <a:pt x="13823" y="24126"/>
                    <a:pt x="13788" y="24091"/>
                    <a:pt x="13753" y="24073"/>
                  </a:cubicBezTo>
                  <a:cubicBezTo>
                    <a:pt x="13719" y="24021"/>
                    <a:pt x="13684" y="23986"/>
                    <a:pt x="13631" y="23969"/>
                  </a:cubicBezTo>
                  <a:cubicBezTo>
                    <a:pt x="13631" y="23969"/>
                    <a:pt x="13614" y="23951"/>
                    <a:pt x="13596" y="23951"/>
                  </a:cubicBezTo>
                  <a:lnTo>
                    <a:pt x="13562" y="23951"/>
                  </a:lnTo>
                  <a:cubicBezTo>
                    <a:pt x="13553" y="23947"/>
                    <a:pt x="13543" y="23945"/>
                    <a:pt x="13533" y="23945"/>
                  </a:cubicBezTo>
                  <a:close/>
                  <a:moveTo>
                    <a:pt x="10900" y="24856"/>
                  </a:moveTo>
                  <a:cubicBezTo>
                    <a:pt x="10886" y="24856"/>
                    <a:pt x="10873" y="24862"/>
                    <a:pt x="10860" y="24875"/>
                  </a:cubicBezTo>
                  <a:cubicBezTo>
                    <a:pt x="10825" y="24892"/>
                    <a:pt x="10808" y="24927"/>
                    <a:pt x="10808" y="24962"/>
                  </a:cubicBezTo>
                  <a:cubicBezTo>
                    <a:pt x="10808" y="24997"/>
                    <a:pt x="10825" y="25032"/>
                    <a:pt x="10842" y="25049"/>
                  </a:cubicBezTo>
                  <a:lnTo>
                    <a:pt x="10877" y="25137"/>
                  </a:lnTo>
                  <a:lnTo>
                    <a:pt x="10947" y="25276"/>
                  </a:lnTo>
                  <a:lnTo>
                    <a:pt x="11017" y="25433"/>
                  </a:lnTo>
                  <a:cubicBezTo>
                    <a:pt x="11034" y="25450"/>
                    <a:pt x="11034" y="25450"/>
                    <a:pt x="11052" y="25468"/>
                  </a:cubicBezTo>
                  <a:lnTo>
                    <a:pt x="11261" y="25381"/>
                  </a:lnTo>
                  <a:cubicBezTo>
                    <a:pt x="11226" y="25311"/>
                    <a:pt x="11191" y="25241"/>
                    <a:pt x="11156" y="25171"/>
                  </a:cubicBezTo>
                  <a:cubicBezTo>
                    <a:pt x="11121" y="25119"/>
                    <a:pt x="11086" y="25067"/>
                    <a:pt x="11069" y="25032"/>
                  </a:cubicBezTo>
                  <a:cubicBezTo>
                    <a:pt x="11052" y="25015"/>
                    <a:pt x="11034" y="24980"/>
                    <a:pt x="11017" y="24962"/>
                  </a:cubicBezTo>
                  <a:cubicBezTo>
                    <a:pt x="11017" y="24945"/>
                    <a:pt x="10982" y="24910"/>
                    <a:pt x="10964" y="24892"/>
                  </a:cubicBezTo>
                  <a:cubicBezTo>
                    <a:pt x="10943" y="24871"/>
                    <a:pt x="10921" y="24856"/>
                    <a:pt x="10900" y="24856"/>
                  </a:cubicBezTo>
                  <a:close/>
                  <a:moveTo>
                    <a:pt x="8622" y="25792"/>
                  </a:moveTo>
                  <a:cubicBezTo>
                    <a:pt x="8591" y="25792"/>
                    <a:pt x="8566" y="25804"/>
                    <a:pt x="8541" y="25816"/>
                  </a:cubicBezTo>
                  <a:cubicBezTo>
                    <a:pt x="8507" y="25851"/>
                    <a:pt x="8489" y="25921"/>
                    <a:pt x="8524" y="25956"/>
                  </a:cubicBezTo>
                  <a:cubicBezTo>
                    <a:pt x="8541" y="26008"/>
                    <a:pt x="8576" y="26043"/>
                    <a:pt x="8611" y="26078"/>
                  </a:cubicBezTo>
                  <a:lnTo>
                    <a:pt x="8663" y="26148"/>
                  </a:lnTo>
                  <a:lnTo>
                    <a:pt x="8768" y="26270"/>
                  </a:lnTo>
                  <a:lnTo>
                    <a:pt x="8768" y="26270"/>
                  </a:lnTo>
                  <a:lnTo>
                    <a:pt x="8733" y="26252"/>
                  </a:lnTo>
                  <a:lnTo>
                    <a:pt x="8733" y="26252"/>
                  </a:lnTo>
                  <a:lnTo>
                    <a:pt x="8803" y="26322"/>
                  </a:lnTo>
                  <a:lnTo>
                    <a:pt x="9047" y="26235"/>
                  </a:lnTo>
                  <a:cubicBezTo>
                    <a:pt x="9047" y="26200"/>
                    <a:pt x="9030" y="26182"/>
                    <a:pt x="9012" y="26165"/>
                  </a:cubicBezTo>
                  <a:lnTo>
                    <a:pt x="8977" y="26113"/>
                  </a:lnTo>
                  <a:cubicBezTo>
                    <a:pt x="8960" y="26060"/>
                    <a:pt x="8925" y="26026"/>
                    <a:pt x="8890" y="25991"/>
                  </a:cubicBezTo>
                  <a:cubicBezTo>
                    <a:pt x="8855" y="25956"/>
                    <a:pt x="8820" y="25921"/>
                    <a:pt x="8785" y="25903"/>
                  </a:cubicBezTo>
                  <a:lnTo>
                    <a:pt x="8751" y="25851"/>
                  </a:lnTo>
                  <a:lnTo>
                    <a:pt x="8716" y="25834"/>
                  </a:lnTo>
                  <a:cubicBezTo>
                    <a:pt x="8698" y="25816"/>
                    <a:pt x="8681" y="25816"/>
                    <a:pt x="8663" y="25799"/>
                  </a:cubicBezTo>
                  <a:cubicBezTo>
                    <a:pt x="8648" y="25794"/>
                    <a:pt x="8634" y="25792"/>
                    <a:pt x="8622" y="25792"/>
                  </a:cubicBezTo>
                  <a:close/>
                  <a:moveTo>
                    <a:pt x="140" y="26374"/>
                  </a:moveTo>
                  <a:lnTo>
                    <a:pt x="70" y="26392"/>
                  </a:lnTo>
                  <a:lnTo>
                    <a:pt x="52" y="26392"/>
                  </a:lnTo>
                  <a:lnTo>
                    <a:pt x="0" y="26653"/>
                  </a:lnTo>
                  <a:lnTo>
                    <a:pt x="296" y="26653"/>
                  </a:lnTo>
                  <a:cubicBezTo>
                    <a:pt x="384" y="26636"/>
                    <a:pt x="436" y="26583"/>
                    <a:pt x="453" y="26496"/>
                  </a:cubicBezTo>
                  <a:cubicBezTo>
                    <a:pt x="453" y="26444"/>
                    <a:pt x="436" y="26409"/>
                    <a:pt x="401" y="26392"/>
                  </a:cubicBezTo>
                  <a:cubicBezTo>
                    <a:pt x="366" y="26374"/>
                    <a:pt x="331" y="26374"/>
                    <a:pt x="296" y="26374"/>
                  </a:cubicBezTo>
                  <a:close/>
                  <a:moveTo>
                    <a:pt x="6485" y="26653"/>
                  </a:moveTo>
                  <a:cubicBezTo>
                    <a:pt x="6450" y="26653"/>
                    <a:pt x="6415" y="26688"/>
                    <a:pt x="6432" y="26723"/>
                  </a:cubicBezTo>
                  <a:lnTo>
                    <a:pt x="6432" y="26740"/>
                  </a:lnTo>
                  <a:cubicBezTo>
                    <a:pt x="6432" y="26758"/>
                    <a:pt x="6450" y="26775"/>
                    <a:pt x="6450" y="26792"/>
                  </a:cubicBezTo>
                  <a:cubicBezTo>
                    <a:pt x="6467" y="26810"/>
                    <a:pt x="6467" y="26827"/>
                    <a:pt x="6485" y="26845"/>
                  </a:cubicBezTo>
                  <a:cubicBezTo>
                    <a:pt x="6502" y="26862"/>
                    <a:pt x="6519" y="26932"/>
                    <a:pt x="6554" y="26967"/>
                  </a:cubicBezTo>
                  <a:cubicBezTo>
                    <a:pt x="6572" y="27002"/>
                    <a:pt x="6589" y="27037"/>
                    <a:pt x="6607" y="27089"/>
                  </a:cubicBezTo>
                  <a:lnTo>
                    <a:pt x="6624" y="27124"/>
                  </a:lnTo>
                  <a:cubicBezTo>
                    <a:pt x="6624" y="27120"/>
                    <a:pt x="6625" y="27119"/>
                    <a:pt x="6626" y="27119"/>
                  </a:cubicBezTo>
                  <a:cubicBezTo>
                    <a:pt x="6630" y="27119"/>
                    <a:pt x="6641" y="27141"/>
                    <a:pt x="6641" y="27141"/>
                  </a:cubicBezTo>
                  <a:lnTo>
                    <a:pt x="6833" y="27071"/>
                  </a:lnTo>
                  <a:cubicBezTo>
                    <a:pt x="6833" y="27037"/>
                    <a:pt x="6816" y="27002"/>
                    <a:pt x="6798" y="26967"/>
                  </a:cubicBezTo>
                  <a:cubicBezTo>
                    <a:pt x="6781" y="26932"/>
                    <a:pt x="6763" y="26897"/>
                    <a:pt x="6729" y="26862"/>
                  </a:cubicBezTo>
                  <a:cubicBezTo>
                    <a:pt x="6711" y="26810"/>
                    <a:pt x="6676" y="26775"/>
                    <a:pt x="6641" y="26740"/>
                  </a:cubicBezTo>
                  <a:cubicBezTo>
                    <a:pt x="6607" y="26723"/>
                    <a:pt x="6589" y="26705"/>
                    <a:pt x="6572" y="26688"/>
                  </a:cubicBezTo>
                  <a:cubicBezTo>
                    <a:pt x="6554" y="26670"/>
                    <a:pt x="6537" y="26670"/>
                    <a:pt x="6502" y="26653"/>
                  </a:cubicBezTo>
                  <a:close/>
                  <a:moveTo>
                    <a:pt x="4395" y="27220"/>
                  </a:moveTo>
                  <a:cubicBezTo>
                    <a:pt x="4359" y="27220"/>
                    <a:pt x="4323" y="27247"/>
                    <a:pt x="4323" y="27298"/>
                  </a:cubicBezTo>
                  <a:cubicBezTo>
                    <a:pt x="4323" y="27315"/>
                    <a:pt x="4323" y="27333"/>
                    <a:pt x="4323" y="27350"/>
                  </a:cubicBezTo>
                  <a:cubicBezTo>
                    <a:pt x="4323" y="27368"/>
                    <a:pt x="4323" y="27385"/>
                    <a:pt x="4341" y="27403"/>
                  </a:cubicBezTo>
                  <a:cubicBezTo>
                    <a:pt x="4341" y="27420"/>
                    <a:pt x="4341" y="27455"/>
                    <a:pt x="4358" y="27490"/>
                  </a:cubicBezTo>
                  <a:cubicBezTo>
                    <a:pt x="4375" y="27542"/>
                    <a:pt x="4393" y="27612"/>
                    <a:pt x="4410" y="27664"/>
                  </a:cubicBezTo>
                  <a:cubicBezTo>
                    <a:pt x="4445" y="27716"/>
                    <a:pt x="4463" y="27786"/>
                    <a:pt x="4497" y="27838"/>
                  </a:cubicBezTo>
                  <a:cubicBezTo>
                    <a:pt x="4532" y="27856"/>
                    <a:pt x="4550" y="27891"/>
                    <a:pt x="4567" y="27926"/>
                  </a:cubicBezTo>
                  <a:lnTo>
                    <a:pt x="4759" y="27838"/>
                  </a:lnTo>
                  <a:cubicBezTo>
                    <a:pt x="4759" y="27821"/>
                    <a:pt x="4759" y="27803"/>
                    <a:pt x="4741" y="27786"/>
                  </a:cubicBezTo>
                  <a:lnTo>
                    <a:pt x="4707" y="27716"/>
                  </a:lnTo>
                  <a:lnTo>
                    <a:pt x="4602" y="27559"/>
                  </a:lnTo>
                  <a:cubicBezTo>
                    <a:pt x="4585" y="27525"/>
                    <a:pt x="4550" y="27472"/>
                    <a:pt x="4532" y="27420"/>
                  </a:cubicBezTo>
                  <a:lnTo>
                    <a:pt x="4497" y="27350"/>
                  </a:lnTo>
                  <a:lnTo>
                    <a:pt x="4480" y="27298"/>
                  </a:lnTo>
                  <a:cubicBezTo>
                    <a:pt x="4480" y="27281"/>
                    <a:pt x="4480" y="27263"/>
                    <a:pt x="4463" y="27263"/>
                  </a:cubicBezTo>
                  <a:cubicBezTo>
                    <a:pt x="4448" y="27234"/>
                    <a:pt x="4421" y="27220"/>
                    <a:pt x="4395" y="27220"/>
                  </a:cubicBezTo>
                  <a:close/>
                  <a:moveTo>
                    <a:pt x="2370" y="28228"/>
                  </a:moveTo>
                  <a:cubicBezTo>
                    <a:pt x="2322" y="28228"/>
                    <a:pt x="2276" y="28282"/>
                    <a:pt x="2301" y="28344"/>
                  </a:cubicBezTo>
                  <a:cubicBezTo>
                    <a:pt x="2318" y="28361"/>
                    <a:pt x="2318" y="28379"/>
                    <a:pt x="2336" y="28396"/>
                  </a:cubicBezTo>
                  <a:lnTo>
                    <a:pt x="2336" y="28431"/>
                  </a:lnTo>
                  <a:cubicBezTo>
                    <a:pt x="2336" y="28448"/>
                    <a:pt x="2336" y="28448"/>
                    <a:pt x="2353" y="28466"/>
                  </a:cubicBezTo>
                  <a:cubicBezTo>
                    <a:pt x="2353" y="28483"/>
                    <a:pt x="2353" y="28501"/>
                    <a:pt x="2371" y="28518"/>
                  </a:cubicBezTo>
                  <a:cubicBezTo>
                    <a:pt x="2371" y="28518"/>
                    <a:pt x="2371" y="28536"/>
                    <a:pt x="2371" y="28536"/>
                  </a:cubicBezTo>
                  <a:cubicBezTo>
                    <a:pt x="2371" y="28553"/>
                    <a:pt x="2371" y="28553"/>
                    <a:pt x="2371" y="28570"/>
                  </a:cubicBezTo>
                  <a:lnTo>
                    <a:pt x="2388" y="28623"/>
                  </a:lnTo>
                  <a:cubicBezTo>
                    <a:pt x="2388" y="28640"/>
                    <a:pt x="2406" y="28658"/>
                    <a:pt x="2423" y="28675"/>
                  </a:cubicBezTo>
                  <a:lnTo>
                    <a:pt x="2597" y="28623"/>
                  </a:lnTo>
                  <a:cubicBezTo>
                    <a:pt x="2597" y="28588"/>
                    <a:pt x="2597" y="28570"/>
                    <a:pt x="2597" y="28553"/>
                  </a:cubicBezTo>
                  <a:cubicBezTo>
                    <a:pt x="2580" y="28518"/>
                    <a:pt x="2580" y="28483"/>
                    <a:pt x="2563" y="28448"/>
                  </a:cubicBezTo>
                  <a:cubicBezTo>
                    <a:pt x="2528" y="28379"/>
                    <a:pt x="2493" y="28309"/>
                    <a:pt x="2423" y="28257"/>
                  </a:cubicBezTo>
                  <a:cubicBezTo>
                    <a:pt x="2408" y="28237"/>
                    <a:pt x="2389" y="28228"/>
                    <a:pt x="2370" y="282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37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"/>
          <p:cNvSpPr/>
          <p:nvPr/>
        </p:nvSpPr>
        <p:spPr>
          <a:xfrm rot="278" flipH="1">
            <a:off x="196764" y="475189"/>
            <a:ext cx="6881797" cy="5797444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2" name="Google Shape;972;p10"/>
          <p:cNvGrpSpPr/>
          <p:nvPr/>
        </p:nvGrpSpPr>
        <p:grpSpPr>
          <a:xfrm>
            <a:off x="1" y="-16"/>
            <a:ext cx="1332793" cy="474925"/>
            <a:chOff x="23" y="279277"/>
            <a:chExt cx="1106726" cy="394325"/>
          </a:xfrm>
        </p:grpSpPr>
        <p:sp>
          <p:nvSpPr>
            <p:cNvPr id="973" name="Google Shape;973;p10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1" name="Google Shape;981;p10"/>
          <p:cNvGrpSpPr/>
          <p:nvPr/>
        </p:nvGrpSpPr>
        <p:grpSpPr>
          <a:xfrm>
            <a:off x="11196665" y="74975"/>
            <a:ext cx="952795" cy="1461651"/>
            <a:chOff x="4586061" y="559056"/>
            <a:chExt cx="407015" cy="624388"/>
          </a:xfrm>
        </p:grpSpPr>
        <p:sp>
          <p:nvSpPr>
            <p:cNvPr id="982" name="Google Shape;982;p1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2" name="Google Shape;992;p10"/>
          <p:cNvGrpSpPr/>
          <p:nvPr/>
        </p:nvGrpSpPr>
        <p:grpSpPr>
          <a:xfrm>
            <a:off x="6700506" y="1280906"/>
            <a:ext cx="4878797" cy="5577105"/>
            <a:chOff x="2081650" y="917775"/>
            <a:chExt cx="3347450" cy="3826925"/>
          </a:xfrm>
        </p:grpSpPr>
        <p:sp>
          <p:nvSpPr>
            <p:cNvPr id="993" name="Google Shape;993;p10"/>
            <p:cNvSpPr/>
            <p:nvPr/>
          </p:nvSpPr>
          <p:spPr>
            <a:xfrm>
              <a:off x="2181850" y="1294575"/>
              <a:ext cx="203475" cy="309425"/>
            </a:xfrm>
            <a:custGeom>
              <a:avLst/>
              <a:gdLst/>
              <a:ahLst/>
              <a:cxnLst/>
              <a:rect l="l" t="t" r="r" b="b"/>
              <a:pathLst>
                <a:path w="8139" h="12377" extrusionOk="0">
                  <a:moveTo>
                    <a:pt x="7577" y="1"/>
                  </a:moveTo>
                  <a:cubicBezTo>
                    <a:pt x="7350" y="1"/>
                    <a:pt x="7131" y="139"/>
                    <a:pt x="7101" y="439"/>
                  </a:cubicBezTo>
                  <a:cubicBezTo>
                    <a:pt x="6834" y="1407"/>
                    <a:pt x="6667" y="2374"/>
                    <a:pt x="6600" y="3375"/>
                  </a:cubicBezTo>
                  <a:cubicBezTo>
                    <a:pt x="6567" y="3775"/>
                    <a:pt x="6734" y="4542"/>
                    <a:pt x="6600" y="4942"/>
                  </a:cubicBezTo>
                  <a:cubicBezTo>
                    <a:pt x="6334" y="5643"/>
                    <a:pt x="5600" y="5977"/>
                    <a:pt x="4966" y="6243"/>
                  </a:cubicBezTo>
                  <a:cubicBezTo>
                    <a:pt x="4496" y="6478"/>
                    <a:pt x="3674" y="6850"/>
                    <a:pt x="3083" y="6850"/>
                  </a:cubicBezTo>
                  <a:cubicBezTo>
                    <a:pt x="2582" y="6850"/>
                    <a:pt x="2247" y="6584"/>
                    <a:pt x="2431" y="5743"/>
                  </a:cubicBezTo>
                  <a:cubicBezTo>
                    <a:pt x="2698" y="4475"/>
                    <a:pt x="3165" y="3208"/>
                    <a:pt x="3498" y="1940"/>
                  </a:cubicBezTo>
                  <a:cubicBezTo>
                    <a:pt x="3618" y="1559"/>
                    <a:pt x="3317" y="1311"/>
                    <a:pt x="3021" y="1311"/>
                  </a:cubicBezTo>
                  <a:cubicBezTo>
                    <a:pt x="2825" y="1311"/>
                    <a:pt x="2631" y="1421"/>
                    <a:pt x="2564" y="1673"/>
                  </a:cubicBezTo>
                  <a:cubicBezTo>
                    <a:pt x="2156" y="3087"/>
                    <a:pt x="1" y="7935"/>
                    <a:pt x="2736" y="7935"/>
                  </a:cubicBezTo>
                  <a:cubicBezTo>
                    <a:pt x="2904" y="7935"/>
                    <a:pt x="3091" y="7917"/>
                    <a:pt x="3298" y="7878"/>
                  </a:cubicBezTo>
                  <a:cubicBezTo>
                    <a:pt x="4399" y="7678"/>
                    <a:pt x="5466" y="7277"/>
                    <a:pt x="6467" y="6710"/>
                  </a:cubicBezTo>
                  <a:lnTo>
                    <a:pt x="6467" y="6710"/>
                  </a:lnTo>
                  <a:cubicBezTo>
                    <a:pt x="6233" y="8478"/>
                    <a:pt x="6300" y="10280"/>
                    <a:pt x="6634" y="12014"/>
                  </a:cubicBezTo>
                  <a:cubicBezTo>
                    <a:pt x="6687" y="12267"/>
                    <a:pt x="6873" y="12377"/>
                    <a:pt x="7069" y="12377"/>
                  </a:cubicBezTo>
                  <a:cubicBezTo>
                    <a:pt x="7364" y="12377"/>
                    <a:pt x="7681" y="12128"/>
                    <a:pt x="7601" y="11747"/>
                  </a:cubicBezTo>
                  <a:cubicBezTo>
                    <a:pt x="6767" y="7978"/>
                    <a:pt x="7935" y="4375"/>
                    <a:pt x="8101" y="573"/>
                  </a:cubicBezTo>
                  <a:cubicBezTo>
                    <a:pt x="8138" y="206"/>
                    <a:pt x="7852" y="1"/>
                    <a:pt x="7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2429475" y="1328675"/>
              <a:ext cx="148825" cy="156400"/>
            </a:xfrm>
            <a:custGeom>
              <a:avLst/>
              <a:gdLst/>
              <a:ahLst/>
              <a:cxnLst/>
              <a:rect l="l" t="t" r="r" b="b"/>
              <a:pathLst>
                <a:path w="5953" h="6256" extrusionOk="0">
                  <a:moveTo>
                    <a:pt x="2891" y="1"/>
                  </a:moveTo>
                  <a:cubicBezTo>
                    <a:pt x="2641" y="1"/>
                    <a:pt x="2383" y="159"/>
                    <a:pt x="2366" y="476"/>
                  </a:cubicBezTo>
                  <a:cubicBezTo>
                    <a:pt x="2333" y="1177"/>
                    <a:pt x="2299" y="1877"/>
                    <a:pt x="2299" y="2611"/>
                  </a:cubicBezTo>
                  <a:cubicBezTo>
                    <a:pt x="1766" y="2711"/>
                    <a:pt x="1199" y="2778"/>
                    <a:pt x="665" y="2845"/>
                  </a:cubicBezTo>
                  <a:cubicBezTo>
                    <a:pt x="52" y="2909"/>
                    <a:pt x="1" y="3849"/>
                    <a:pt x="603" y="3849"/>
                  </a:cubicBezTo>
                  <a:cubicBezTo>
                    <a:pt x="623" y="3849"/>
                    <a:pt x="643" y="3847"/>
                    <a:pt x="665" y="3845"/>
                  </a:cubicBezTo>
                  <a:cubicBezTo>
                    <a:pt x="1199" y="3779"/>
                    <a:pt x="1732" y="3712"/>
                    <a:pt x="2299" y="3612"/>
                  </a:cubicBezTo>
                  <a:cubicBezTo>
                    <a:pt x="2299" y="4312"/>
                    <a:pt x="2299" y="5046"/>
                    <a:pt x="2299" y="5780"/>
                  </a:cubicBezTo>
                  <a:cubicBezTo>
                    <a:pt x="2316" y="6097"/>
                    <a:pt x="2575" y="6255"/>
                    <a:pt x="2825" y="6255"/>
                  </a:cubicBezTo>
                  <a:cubicBezTo>
                    <a:pt x="3075" y="6255"/>
                    <a:pt x="3317" y="6097"/>
                    <a:pt x="3300" y="5780"/>
                  </a:cubicBezTo>
                  <a:cubicBezTo>
                    <a:pt x="3267" y="4979"/>
                    <a:pt x="3267" y="4212"/>
                    <a:pt x="3267" y="3412"/>
                  </a:cubicBezTo>
                  <a:cubicBezTo>
                    <a:pt x="4001" y="3245"/>
                    <a:pt x="4701" y="3078"/>
                    <a:pt x="5368" y="2845"/>
                  </a:cubicBezTo>
                  <a:cubicBezTo>
                    <a:pt x="5952" y="2691"/>
                    <a:pt x="5772" y="1858"/>
                    <a:pt x="5270" y="1858"/>
                  </a:cubicBezTo>
                  <a:cubicBezTo>
                    <a:pt x="5227" y="1858"/>
                    <a:pt x="5182" y="1864"/>
                    <a:pt x="5135" y="1877"/>
                  </a:cubicBezTo>
                  <a:cubicBezTo>
                    <a:pt x="4534" y="2077"/>
                    <a:pt x="3901" y="2244"/>
                    <a:pt x="3300" y="2378"/>
                  </a:cubicBezTo>
                  <a:cubicBezTo>
                    <a:pt x="3300" y="1744"/>
                    <a:pt x="3333" y="1110"/>
                    <a:pt x="3367" y="476"/>
                  </a:cubicBezTo>
                  <a:cubicBezTo>
                    <a:pt x="3383" y="159"/>
                    <a:pt x="3142" y="1"/>
                    <a:pt x="2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2612025" y="1237775"/>
              <a:ext cx="161800" cy="267825"/>
            </a:xfrm>
            <a:custGeom>
              <a:avLst/>
              <a:gdLst/>
              <a:ahLst/>
              <a:cxnLst/>
              <a:rect l="l" t="t" r="r" b="b"/>
              <a:pathLst>
                <a:path w="6472" h="10713" extrusionOk="0">
                  <a:moveTo>
                    <a:pt x="5417" y="1"/>
                  </a:moveTo>
                  <a:cubicBezTo>
                    <a:pt x="5180" y="1"/>
                    <a:pt x="4938" y="159"/>
                    <a:pt x="4904" y="476"/>
                  </a:cubicBezTo>
                  <a:cubicBezTo>
                    <a:pt x="4904" y="1544"/>
                    <a:pt x="4971" y="2611"/>
                    <a:pt x="5005" y="3679"/>
                  </a:cubicBezTo>
                  <a:cubicBezTo>
                    <a:pt x="4904" y="3679"/>
                    <a:pt x="4804" y="3712"/>
                    <a:pt x="4738" y="3745"/>
                  </a:cubicBezTo>
                  <a:cubicBezTo>
                    <a:pt x="4271" y="4012"/>
                    <a:pt x="3770" y="4212"/>
                    <a:pt x="3237" y="4346"/>
                  </a:cubicBezTo>
                  <a:cubicBezTo>
                    <a:pt x="2929" y="4412"/>
                    <a:pt x="2448" y="4506"/>
                    <a:pt x="2022" y="4506"/>
                  </a:cubicBezTo>
                  <a:cubicBezTo>
                    <a:pt x="1801" y="4506"/>
                    <a:pt x="1595" y="4481"/>
                    <a:pt x="1435" y="4412"/>
                  </a:cubicBezTo>
                  <a:cubicBezTo>
                    <a:pt x="902" y="4179"/>
                    <a:pt x="1202" y="3345"/>
                    <a:pt x="1269" y="2811"/>
                  </a:cubicBezTo>
                  <a:cubicBezTo>
                    <a:pt x="1335" y="2211"/>
                    <a:pt x="1435" y="1577"/>
                    <a:pt x="1502" y="977"/>
                  </a:cubicBezTo>
                  <a:cubicBezTo>
                    <a:pt x="1552" y="660"/>
                    <a:pt x="1327" y="501"/>
                    <a:pt x="1077" y="501"/>
                  </a:cubicBezTo>
                  <a:cubicBezTo>
                    <a:pt x="827" y="501"/>
                    <a:pt x="551" y="660"/>
                    <a:pt x="501" y="977"/>
                  </a:cubicBezTo>
                  <a:cubicBezTo>
                    <a:pt x="368" y="1977"/>
                    <a:pt x="201" y="2978"/>
                    <a:pt x="101" y="4012"/>
                  </a:cubicBezTo>
                  <a:cubicBezTo>
                    <a:pt x="1" y="4546"/>
                    <a:pt x="268" y="5080"/>
                    <a:pt x="802" y="5280"/>
                  </a:cubicBezTo>
                  <a:cubicBezTo>
                    <a:pt x="1199" y="5443"/>
                    <a:pt x="1637" y="5512"/>
                    <a:pt x="2088" y="5512"/>
                  </a:cubicBezTo>
                  <a:cubicBezTo>
                    <a:pt x="3113" y="5512"/>
                    <a:pt x="4204" y="5153"/>
                    <a:pt x="5038" y="4713"/>
                  </a:cubicBezTo>
                  <a:cubicBezTo>
                    <a:pt x="5138" y="6547"/>
                    <a:pt x="5271" y="8382"/>
                    <a:pt x="5472" y="10250"/>
                  </a:cubicBezTo>
                  <a:cubicBezTo>
                    <a:pt x="5488" y="10554"/>
                    <a:pt x="5754" y="10713"/>
                    <a:pt x="6003" y="10713"/>
                  </a:cubicBezTo>
                  <a:cubicBezTo>
                    <a:pt x="6245" y="10713"/>
                    <a:pt x="6472" y="10563"/>
                    <a:pt x="6439" y="10250"/>
                  </a:cubicBezTo>
                  <a:cubicBezTo>
                    <a:pt x="6139" y="6981"/>
                    <a:pt x="5972" y="3712"/>
                    <a:pt x="5905" y="476"/>
                  </a:cubicBezTo>
                  <a:cubicBezTo>
                    <a:pt x="5888" y="159"/>
                    <a:pt x="5655" y="1"/>
                    <a:pt x="5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2806350" y="1274600"/>
              <a:ext cx="88150" cy="42875"/>
            </a:xfrm>
            <a:custGeom>
              <a:avLst/>
              <a:gdLst/>
              <a:ahLst/>
              <a:cxnLst/>
              <a:rect l="l" t="t" r="r" b="b"/>
              <a:pathLst>
                <a:path w="3526" h="1715" extrusionOk="0">
                  <a:moveTo>
                    <a:pt x="2768" y="1"/>
                  </a:moveTo>
                  <a:cubicBezTo>
                    <a:pt x="2655" y="1"/>
                    <a:pt x="2539" y="41"/>
                    <a:pt x="2435" y="137"/>
                  </a:cubicBezTo>
                  <a:cubicBezTo>
                    <a:pt x="2027" y="516"/>
                    <a:pt x="1466" y="717"/>
                    <a:pt x="886" y="717"/>
                  </a:cubicBezTo>
                  <a:cubicBezTo>
                    <a:pt x="802" y="717"/>
                    <a:pt x="718" y="713"/>
                    <a:pt x="634" y="705"/>
                  </a:cubicBezTo>
                  <a:cubicBezTo>
                    <a:pt x="614" y="702"/>
                    <a:pt x="594" y="701"/>
                    <a:pt x="575" y="701"/>
                  </a:cubicBezTo>
                  <a:cubicBezTo>
                    <a:pt x="1" y="701"/>
                    <a:pt x="21" y="1641"/>
                    <a:pt x="634" y="1705"/>
                  </a:cubicBezTo>
                  <a:cubicBezTo>
                    <a:pt x="719" y="1711"/>
                    <a:pt x="804" y="1714"/>
                    <a:pt x="889" y="1714"/>
                  </a:cubicBezTo>
                  <a:cubicBezTo>
                    <a:pt x="1730" y="1714"/>
                    <a:pt x="2530" y="1414"/>
                    <a:pt x="3136" y="838"/>
                  </a:cubicBezTo>
                  <a:cubicBezTo>
                    <a:pt x="3525" y="500"/>
                    <a:pt x="3167" y="1"/>
                    <a:pt x="2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2827900" y="1352075"/>
              <a:ext cx="87800" cy="40325"/>
            </a:xfrm>
            <a:custGeom>
              <a:avLst/>
              <a:gdLst/>
              <a:ahLst/>
              <a:cxnLst/>
              <a:rect l="l" t="t" r="r" b="b"/>
              <a:pathLst>
                <a:path w="3512" h="1613" extrusionOk="0">
                  <a:moveTo>
                    <a:pt x="2729" y="0"/>
                  </a:moveTo>
                  <a:cubicBezTo>
                    <a:pt x="2700" y="0"/>
                    <a:pt x="2671" y="2"/>
                    <a:pt x="2641" y="7"/>
                  </a:cubicBezTo>
                  <a:cubicBezTo>
                    <a:pt x="1907" y="141"/>
                    <a:pt x="1206" y="341"/>
                    <a:pt x="506" y="608"/>
                  </a:cubicBezTo>
                  <a:cubicBezTo>
                    <a:pt x="1" y="845"/>
                    <a:pt x="131" y="1612"/>
                    <a:pt x="589" y="1612"/>
                  </a:cubicBezTo>
                  <a:cubicBezTo>
                    <a:pt x="646" y="1612"/>
                    <a:pt x="707" y="1601"/>
                    <a:pt x="773" y="1575"/>
                  </a:cubicBezTo>
                  <a:cubicBezTo>
                    <a:pt x="1440" y="1275"/>
                    <a:pt x="2174" y="1075"/>
                    <a:pt x="2908" y="975"/>
                  </a:cubicBezTo>
                  <a:cubicBezTo>
                    <a:pt x="3511" y="911"/>
                    <a:pt x="3298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2953100" y="1140525"/>
              <a:ext cx="172650" cy="192450"/>
            </a:xfrm>
            <a:custGeom>
              <a:avLst/>
              <a:gdLst/>
              <a:ahLst/>
              <a:cxnLst/>
              <a:rect l="l" t="t" r="r" b="b"/>
              <a:pathLst>
                <a:path w="6906" h="7698" extrusionOk="0">
                  <a:moveTo>
                    <a:pt x="3480" y="1"/>
                  </a:moveTo>
                  <a:cubicBezTo>
                    <a:pt x="2984" y="1"/>
                    <a:pt x="2492" y="142"/>
                    <a:pt x="2069" y="430"/>
                  </a:cubicBezTo>
                  <a:cubicBezTo>
                    <a:pt x="935" y="1164"/>
                    <a:pt x="468" y="2598"/>
                    <a:pt x="101" y="3799"/>
                  </a:cubicBezTo>
                  <a:cubicBezTo>
                    <a:pt x="1" y="4180"/>
                    <a:pt x="310" y="4428"/>
                    <a:pt x="609" y="4428"/>
                  </a:cubicBezTo>
                  <a:cubicBezTo>
                    <a:pt x="808" y="4428"/>
                    <a:pt x="1002" y="4319"/>
                    <a:pt x="1068" y="4066"/>
                  </a:cubicBezTo>
                  <a:cubicBezTo>
                    <a:pt x="1350" y="3080"/>
                    <a:pt x="2132" y="926"/>
                    <a:pt x="3435" y="926"/>
                  </a:cubicBezTo>
                  <a:cubicBezTo>
                    <a:pt x="3674" y="926"/>
                    <a:pt x="3930" y="999"/>
                    <a:pt x="4204" y="1164"/>
                  </a:cubicBezTo>
                  <a:cubicBezTo>
                    <a:pt x="5872" y="2198"/>
                    <a:pt x="4104" y="4667"/>
                    <a:pt x="2903" y="5267"/>
                  </a:cubicBezTo>
                  <a:cubicBezTo>
                    <a:pt x="2670" y="5434"/>
                    <a:pt x="2570" y="5734"/>
                    <a:pt x="2703" y="5967"/>
                  </a:cubicBezTo>
                  <a:cubicBezTo>
                    <a:pt x="2903" y="6401"/>
                    <a:pt x="3037" y="6868"/>
                    <a:pt x="3170" y="7335"/>
                  </a:cubicBezTo>
                  <a:cubicBezTo>
                    <a:pt x="3237" y="7588"/>
                    <a:pt x="3431" y="7697"/>
                    <a:pt x="3629" y="7697"/>
                  </a:cubicBezTo>
                  <a:cubicBezTo>
                    <a:pt x="3928" y="7697"/>
                    <a:pt x="4238" y="7449"/>
                    <a:pt x="4137" y="7068"/>
                  </a:cubicBezTo>
                  <a:cubicBezTo>
                    <a:pt x="4037" y="6668"/>
                    <a:pt x="3904" y="6301"/>
                    <a:pt x="3770" y="5934"/>
                  </a:cubicBezTo>
                  <a:cubicBezTo>
                    <a:pt x="5438" y="4800"/>
                    <a:pt x="6906" y="1798"/>
                    <a:pt x="4871" y="397"/>
                  </a:cubicBezTo>
                  <a:cubicBezTo>
                    <a:pt x="4444" y="134"/>
                    <a:pt x="3960" y="1"/>
                    <a:pt x="3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050675" y="1365550"/>
              <a:ext cx="30050" cy="44800"/>
            </a:xfrm>
            <a:custGeom>
              <a:avLst/>
              <a:gdLst/>
              <a:ahLst/>
              <a:cxnLst/>
              <a:rect l="l" t="t" r="r" b="b"/>
              <a:pathLst>
                <a:path w="1202" h="1792" extrusionOk="0">
                  <a:moveTo>
                    <a:pt x="671" y="1"/>
                  </a:moveTo>
                  <a:cubicBezTo>
                    <a:pt x="496" y="1"/>
                    <a:pt x="322" y="82"/>
                    <a:pt x="234" y="235"/>
                  </a:cubicBezTo>
                  <a:cubicBezTo>
                    <a:pt x="168" y="402"/>
                    <a:pt x="134" y="536"/>
                    <a:pt x="101" y="702"/>
                  </a:cubicBezTo>
                  <a:cubicBezTo>
                    <a:pt x="68" y="736"/>
                    <a:pt x="34" y="803"/>
                    <a:pt x="34" y="836"/>
                  </a:cubicBezTo>
                  <a:cubicBezTo>
                    <a:pt x="1" y="936"/>
                    <a:pt x="1" y="1036"/>
                    <a:pt x="34" y="1136"/>
                  </a:cubicBezTo>
                  <a:lnTo>
                    <a:pt x="34" y="1303"/>
                  </a:lnTo>
                  <a:cubicBezTo>
                    <a:pt x="34" y="1587"/>
                    <a:pt x="274" y="1791"/>
                    <a:pt x="538" y="1791"/>
                  </a:cubicBezTo>
                  <a:cubicBezTo>
                    <a:pt x="614" y="1791"/>
                    <a:pt x="693" y="1774"/>
                    <a:pt x="768" y="1737"/>
                  </a:cubicBezTo>
                  <a:cubicBezTo>
                    <a:pt x="1068" y="1570"/>
                    <a:pt x="1202" y="1169"/>
                    <a:pt x="1035" y="869"/>
                  </a:cubicBezTo>
                  <a:cubicBezTo>
                    <a:pt x="1035" y="803"/>
                    <a:pt x="1068" y="769"/>
                    <a:pt x="1068" y="736"/>
                  </a:cubicBezTo>
                  <a:cubicBezTo>
                    <a:pt x="1202" y="502"/>
                    <a:pt x="1135" y="202"/>
                    <a:pt x="935" y="69"/>
                  </a:cubicBezTo>
                  <a:cubicBezTo>
                    <a:pt x="855" y="23"/>
                    <a:pt x="763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4620125" y="1229400"/>
              <a:ext cx="597125" cy="313600"/>
            </a:xfrm>
            <a:custGeom>
              <a:avLst/>
              <a:gdLst/>
              <a:ahLst/>
              <a:cxnLst/>
              <a:rect l="l" t="t" r="r" b="b"/>
              <a:pathLst>
                <a:path w="23885" h="12544" extrusionOk="0">
                  <a:moveTo>
                    <a:pt x="10332" y="0"/>
                  </a:moveTo>
                  <a:cubicBezTo>
                    <a:pt x="10223" y="0"/>
                    <a:pt x="10115" y="14"/>
                    <a:pt x="10008" y="44"/>
                  </a:cubicBezTo>
                  <a:cubicBezTo>
                    <a:pt x="9308" y="211"/>
                    <a:pt x="8974" y="978"/>
                    <a:pt x="8574" y="1545"/>
                  </a:cubicBezTo>
                  <a:cubicBezTo>
                    <a:pt x="7840" y="2613"/>
                    <a:pt x="7106" y="3647"/>
                    <a:pt x="6305" y="4681"/>
                  </a:cubicBezTo>
                  <a:cubicBezTo>
                    <a:pt x="4771" y="6682"/>
                    <a:pt x="3103" y="8584"/>
                    <a:pt x="1302" y="10351"/>
                  </a:cubicBezTo>
                  <a:cubicBezTo>
                    <a:pt x="1469" y="8117"/>
                    <a:pt x="1902" y="5948"/>
                    <a:pt x="2670" y="3847"/>
                  </a:cubicBezTo>
                  <a:cubicBezTo>
                    <a:pt x="2836" y="3346"/>
                    <a:pt x="2442" y="3002"/>
                    <a:pt x="2050" y="3002"/>
                  </a:cubicBezTo>
                  <a:cubicBezTo>
                    <a:pt x="1815" y="3002"/>
                    <a:pt x="1581" y="3126"/>
                    <a:pt x="1469" y="3413"/>
                  </a:cubicBezTo>
                  <a:cubicBezTo>
                    <a:pt x="501" y="6115"/>
                    <a:pt x="1" y="8984"/>
                    <a:pt x="1" y="11853"/>
                  </a:cubicBezTo>
                  <a:cubicBezTo>
                    <a:pt x="1" y="12215"/>
                    <a:pt x="317" y="12543"/>
                    <a:pt x="643" y="12543"/>
                  </a:cubicBezTo>
                  <a:cubicBezTo>
                    <a:pt x="767" y="12543"/>
                    <a:pt x="892" y="12496"/>
                    <a:pt x="1002" y="12386"/>
                  </a:cubicBezTo>
                  <a:cubicBezTo>
                    <a:pt x="2536" y="10919"/>
                    <a:pt x="4004" y="9384"/>
                    <a:pt x="5405" y="7783"/>
                  </a:cubicBezTo>
                  <a:cubicBezTo>
                    <a:pt x="6239" y="6816"/>
                    <a:pt x="7039" y="5815"/>
                    <a:pt x="7807" y="4781"/>
                  </a:cubicBezTo>
                  <a:cubicBezTo>
                    <a:pt x="8474" y="3880"/>
                    <a:pt x="9074" y="2679"/>
                    <a:pt x="9808" y="1912"/>
                  </a:cubicBezTo>
                  <a:cubicBezTo>
                    <a:pt x="10116" y="1604"/>
                    <a:pt x="10420" y="1488"/>
                    <a:pt x="10730" y="1488"/>
                  </a:cubicBezTo>
                  <a:cubicBezTo>
                    <a:pt x="11358" y="1488"/>
                    <a:pt x="12006" y="1966"/>
                    <a:pt x="12743" y="2279"/>
                  </a:cubicBezTo>
                  <a:cubicBezTo>
                    <a:pt x="13844" y="2746"/>
                    <a:pt x="14878" y="3180"/>
                    <a:pt x="15979" y="3613"/>
                  </a:cubicBezTo>
                  <a:cubicBezTo>
                    <a:pt x="17880" y="4347"/>
                    <a:pt x="19815" y="5048"/>
                    <a:pt x="21750" y="5648"/>
                  </a:cubicBezTo>
                  <a:cubicBezTo>
                    <a:pt x="21777" y="6034"/>
                    <a:pt x="22078" y="6283"/>
                    <a:pt x="22426" y="6283"/>
                  </a:cubicBezTo>
                  <a:cubicBezTo>
                    <a:pt x="22499" y="6283"/>
                    <a:pt x="22575" y="6272"/>
                    <a:pt x="22650" y="6249"/>
                  </a:cubicBezTo>
                  <a:lnTo>
                    <a:pt x="23384" y="6015"/>
                  </a:lnTo>
                  <a:cubicBezTo>
                    <a:pt x="23885" y="5748"/>
                    <a:pt x="23851" y="5048"/>
                    <a:pt x="23318" y="4848"/>
                  </a:cubicBezTo>
                  <a:cubicBezTo>
                    <a:pt x="20749" y="4047"/>
                    <a:pt x="18181" y="3146"/>
                    <a:pt x="15679" y="2146"/>
                  </a:cubicBezTo>
                  <a:cubicBezTo>
                    <a:pt x="14478" y="1645"/>
                    <a:pt x="13277" y="1145"/>
                    <a:pt x="12110" y="645"/>
                  </a:cubicBezTo>
                  <a:cubicBezTo>
                    <a:pt x="11572" y="418"/>
                    <a:pt x="10939" y="0"/>
                    <a:pt x="10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749400" y="1371850"/>
              <a:ext cx="268550" cy="255025"/>
            </a:xfrm>
            <a:custGeom>
              <a:avLst/>
              <a:gdLst/>
              <a:ahLst/>
              <a:cxnLst/>
              <a:rect l="l" t="t" r="r" b="b"/>
              <a:pathLst>
                <a:path w="10742" h="10201" extrusionOk="0">
                  <a:moveTo>
                    <a:pt x="5556" y="1"/>
                  </a:moveTo>
                  <a:cubicBezTo>
                    <a:pt x="4885" y="1"/>
                    <a:pt x="4554" y="1031"/>
                    <a:pt x="5271" y="1218"/>
                  </a:cubicBezTo>
                  <a:cubicBezTo>
                    <a:pt x="6071" y="1384"/>
                    <a:pt x="8707" y="2085"/>
                    <a:pt x="7806" y="3653"/>
                  </a:cubicBezTo>
                  <a:cubicBezTo>
                    <a:pt x="7372" y="4320"/>
                    <a:pt x="5838" y="5054"/>
                    <a:pt x="5271" y="5387"/>
                  </a:cubicBezTo>
                  <a:cubicBezTo>
                    <a:pt x="4437" y="5821"/>
                    <a:pt x="3570" y="6221"/>
                    <a:pt x="2669" y="6521"/>
                  </a:cubicBezTo>
                  <a:cubicBezTo>
                    <a:pt x="2202" y="6688"/>
                    <a:pt x="1535" y="6788"/>
                    <a:pt x="1235" y="7289"/>
                  </a:cubicBezTo>
                  <a:cubicBezTo>
                    <a:pt x="0" y="9457"/>
                    <a:pt x="5471" y="9991"/>
                    <a:pt x="6505" y="10191"/>
                  </a:cubicBezTo>
                  <a:cubicBezTo>
                    <a:pt x="6547" y="10197"/>
                    <a:pt x="6586" y="10201"/>
                    <a:pt x="6624" y="10201"/>
                  </a:cubicBezTo>
                  <a:cubicBezTo>
                    <a:pt x="7343" y="10201"/>
                    <a:pt x="7366" y="9050"/>
                    <a:pt x="6605" y="8923"/>
                  </a:cubicBezTo>
                  <a:cubicBezTo>
                    <a:pt x="5504" y="8790"/>
                    <a:pt x="4437" y="8556"/>
                    <a:pt x="3369" y="8189"/>
                  </a:cubicBezTo>
                  <a:lnTo>
                    <a:pt x="2802" y="8056"/>
                  </a:lnTo>
                  <a:cubicBezTo>
                    <a:pt x="2535" y="7856"/>
                    <a:pt x="2569" y="7756"/>
                    <a:pt x="2902" y="7756"/>
                  </a:cubicBezTo>
                  <a:cubicBezTo>
                    <a:pt x="3103" y="7522"/>
                    <a:pt x="4137" y="7322"/>
                    <a:pt x="4403" y="7222"/>
                  </a:cubicBezTo>
                  <a:cubicBezTo>
                    <a:pt x="5871" y="6555"/>
                    <a:pt x="7639" y="5654"/>
                    <a:pt x="8773" y="4420"/>
                  </a:cubicBezTo>
                  <a:cubicBezTo>
                    <a:pt x="10741" y="2218"/>
                    <a:pt x="7672" y="450"/>
                    <a:pt x="5704" y="17"/>
                  </a:cubicBezTo>
                  <a:cubicBezTo>
                    <a:pt x="5654" y="6"/>
                    <a:pt x="5604" y="1"/>
                    <a:pt x="5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5002900" y="1451050"/>
              <a:ext cx="204650" cy="220625"/>
            </a:xfrm>
            <a:custGeom>
              <a:avLst/>
              <a:gdLst/>
              <a:ahLst/>
              <a:cxnLst/>
              <a:rect l="l" t="t" r="r" b="b"/>
              <a:pathLst>
                <a:path w="8186" h="8825" extrusionOk="0">
                  <a:moveTo>
                    <a:pt x="3704" y="4799"/>
                  </a:moveTo>
                  <a:cubicBezTo>
                    <a:pt x="4239" y="4799"/>
                    <a:pt x="4489" y="5156"/>
                    <a:pt x="4437" y="5855"/>
                  </a:cubicBezTo>
                  <a:cubicBezTo>
                    <a:pt x="4971" y="6556"/>
                    <a:pt x="4838" y="6989"/>
                    <a:pt x="4104" y="7156"/>
                  </a:cubicBezTo>
                  <a:cubicBezTo>
                    <a:pt x="3711" y="7395"/>
                    <a:pt x="3355" y="7499"/>
                    <a:pt x="3048" y="7499"/>
                  </a:cubicBezTo>
                  <a:cubicBezTo>
                    <a:pt x="2026" y="7499"/>
                    <a:pt x="1541" y="6350"/>
                    <a:pt x="2002" y="5221"/>
                  </a:cubicBezTo>
                  <a:cubicBezTo>
                    <a:pt x="2369" y="5055"/>
                    <a:pt x="2770" y="4955"/>
                    <a:pt x="3170" y="4888"/>
                  </a:cubicBezTo>
                  <a:cubicBezTo>
                    <a:pt x="3371" y="4828"/>
                    <a:pt x="3549" y="4799"/>
                    <a:pt x="3704" y="4799"/>
                  </a:cubicBezTo>
                  <a:close/>
                  <a:moveTo>
                    <a:pt x="7227" y="1"/>
                  </a:moveTo>
                  <a:cubicBezTo>
                    <a:pt x="7146" y="1"/>
                    <a:pt x="7061" y="17"/>
                    <a:pt x="6973" y="51"/>
                  </a:cubicBezTo>
                  <a:cubicBezTo>
                    <a:pt x="4671" y="885"/>
                    <a:pt x="1635" y="2553"/>
                    <a:pt x="701" y="5055"/>
                  </a:cubicBezTo>
                  <a:cubicBezTo>
                    <a:pt x="1" y="6856"/>
                    <a:pt x="968" y="8824"/>
                    <a:pt x="3036" y="8824"/>
                  </a:cubicBezTo>
                  <a:cubicBezTo>
                    <a:pt x="3054" y="8824"/>
                    <a:pt x="3072" y="8825"/>
                    <a:pt x="3089" y="8825"/>
                  </a:cubicBezTo>
                  <a:cubicBezTo>
                    <a:pt x="4972" y="8825"/>
                    <a:pt x="6799" y="7071"/>
                    <a:pt x="6039" y="5121"/>
                  </a:cubicBezTo>
                  <a:cubicBezTo>
                    <a:pt x="5609" y="4033"/>
                    <a:pt x="4712" y="3658"/>
                    <a:pt x="3750" y="3658"/>
                  </a:cubicBezTo>
                  <a:cubicBezTo>
                    <a:pt x="3591" y="3658"/>
                    <a:pt x="3430" y="3668"/>
                    <a:pt x="3270" y="3687"/>
                  </a:cubicBezTo>
                  <a:cubicBezTo>
                    <a:pt x="4504" y="2553"/>
                    <a:pt x="5938" y="1719"/>
                    <a:pt x="7506" y="1185"/>
                  </a:cubicBezTo>
                  <a:cubicBezTo>
                    <a:pt x="8185" y="920"/>
                    <a:pt x="7845" y="1"/>
                    <a:pt x="7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4403325" y="2069850"/>
              <a:ext cx="190500" cy="356800"/>
            </a:xfrm>
            <a:custGeom>
              <a:avLst/>
              <a:gdLst/>
              <a:ahLst/>
              <a:cxnLst/>
              <a:rect l="l" t="t" r="r" b="b"/>
              <a:pathLst>
                <a:path w="7620" h="14272" extrusionOk="0">
                  <a:moveTo>
                    <a:pt x="3420" y="1"/>
                  </a:moveTo>
                  <a:cubicBezTo>
                    <a:pt x="2586" y="1"/>
                    <a:pt x="1758" y="382"/>
                    <a:pt x="1068" y="1318"/>
                  </a:cubicBezTo>
                  <a:cubicBezTo>
                    <a:pt x="0" y="2785"/>
                    <a:pt x="234" y="4754"/>
                    <a:pt x="434" y="6455"/>
                  </a:cubicBezTo>
                  <a:cubicBezTo>
                    <a:pt x="701" y="8957"/>
                    <a:pt x="1134" y="11392"/>
                    <a:pt x="1635" y="13860"/>
                  </a:cubicBezTo>
                  <a:cubicBezTo>
                    <a:pt x="1700" y="14147"/>
                    <a:pt x="1914" y="14271"/>
                    <a:pt x="2140" y="14271"/>
                  </a:cubicBezTo>
                  <a:cubicBezTo>
                    <a:pt x="2490" y="14271"/>
                    <a:pt x="2870" y="13973"/>
                    <a:pt x="2769" y="13526"/>
                  </a:cubicBezTo>
                  <a:cubicBezTo>
                    <a:pt x="2535" y="12326"/>
                    <a:pt x="2302" y="11158"/>
                    <a:pt x="2102" y="9924"/>
                  </a:cubicBezTo>
                  <a:lnTo>
                    <a:pt x="2102" y="9924"/>
                  </a:lnTo>
                  <a:cubicBezTo>
                    <a:pt x="2146" y="9942"/>
                    <a:pt x="2193" y="9950"/>
                    <a:pt x="2242" y="9950"/>
                  </a:cubicBezTo>
                  <a:cubicBezTo>
                    <a:pt x="2373" y="9950"/>
                    <a:pt x="2513" y="9888"/>
                    <a:pt x="2635" y="9790"/>
                  </a:cubicBezTo>
                  <a:cubicBezTo>
                    <a:pt x="3469" y="9023"/>
                    <a:pt x="4537" y="8490"/>
                    <a:pt x="5704" y="8356"/>
                  </a:cubicBezTo>
                  <a:cubicBezTo>
                    <a:pt x="6398" y="8261"/>
                    <a:pt x="6167" y="7211"/>
                    <a:pt x="5519" y="7211"/>
                  </a:cubicBezTo>
                  <a:cubicBezTo>
                    <a:pt x="5482" y="7211"/>
                    <a:pt x="5444" y="7215"/>
                    <a:pt x="5404" y="7222"/>
                  </a:cubicBezTo>
                  <a:cubicBezTo>
                    <a:pt x="4103" y="7422"/>
                    <a:pt x="2902" y="7989"/>
                    <a:pt x="1935" y="8856"/>
                  </a:cubicBezTo>
                  <a:cubicBezTo>
                    <a:pt x="1801" y="8056"/>
                    <a:pt x="1701" y="7255"/>
                    <a:pt x="1601" y="6455"/>
                  </a:cubicBezTo>
                  <a:cubicBezTo>
                    <a:pt x="1501" y="5421"/>
                    <a:pt x="1301" y="4253"/>
                    <a:pt x="1501" y="3219"/>
                  </a:cubicBezTo>
                  <a:cubicBezTo>
                    <a:pt x="1739" y="2091"/>
                    <a:pt x="2452" y="1385"/>
                    <a:pt x="3524" y="1385"/>
                  </a:cubicBezTo>
                  <a:cubicBezTo>
                    <a:pt x="3656" y="1385"/>
                    <a:pt x="3794" y="1396"/>
                    <a:pt x="3936" y="1418"/>
                  </a:cubicBezTo>
                  <a:cubicBezTo>
                    <a:pt x="5204" y="1585"/>
                    <a:pt x="5838" y="2285"/>
                    <a:pt x="6305" y="3486"/>
                  </a:cubicBezTo>
                  <a:cubicBezTo>
                    <a:pt x="6411" y="3764"/>
                    <a:pt x="6659" y="3885"/>
                    <a:pt x="6901" y="3885"/>
                  </a:cubicBezTo>
                  <a:cubicBezTo>
                    <a:pt x="7268" y="3885"/>
                    <a:pt x="7620" y="3608"/>
                    <a:pt x="7439" y="3186"/>
                  </a:cubicBezTo>
                  <a:cubicBezTo>
                    <a:pt x="6772" y="1519"/>
                    <a:pt x="5084" y="1"/>
                    <a:pt x="3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4594275" y="2136850"/>
              <a:ext cx="104600" cy="255050"/>
            </a:xfrm>
            <a:custGeom>
              <a:avLst/>
              <a:gdLst/>
              <a:ahLst/>
              <a:cxnLst/>
              <a:rect l="l" t="t" r="r" b="b"/>
              <a:pathLst>
                <a:path w="4184" h="10202" extrusionOk="0">
                  <a:moveTo>
                    <a:pt x="3326" y="1"/>
                  </a:moveTo>
                  <a:cubicBezTo>
                    <a:pt x="3193" y="1"/>
                    <a:pt x="3057" y="51"/>
                    <a:pt x="2936" y="172"/>
                  </a:cubicBezTo>
                  <a:cubicBezTo>
                    <a:pt x="134" y="2807"/>
                    <a:pt x="1" y="7211"/>
                    <a:pt x="2669" y="10013"/>
                  </a:cubicBezTo>
                  <a:cubicBezTo>
                    <a:pt x="2795" y="10146"/>
                    <a:pt x="2935" y="10202"/>
                    <a:pt x="3070" y="10202"/>
                  </a:cubicBezTo>
                  <a:cubicBezTo>
                    <a:pt x="3508" y="10202"/>
                    <a:pt x="3886" y="9612"/>
                    <a:pt x="3503" y="9179"/>
                  </a:cubicBezTo>
                  <a:cubicBezTo>
                    <a:pt x="1302" y="6844"/>
                    <a:pt x="1402" y="3174"/>
                    <a:pt x="3770" y="1006"/>
                  </a:cubicBezTo>
                  <a:cubicBezTo>
                    <a:pt x="4183" y="593"/>
                    <a:pt x="3778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4710375" y="2172425"/>
              <a:ext cx="140350" cy="181300"/>
            </a:xfrm>
            <a:custGeom>
              <a:avLst/>
              <a:gdLst/>
              <a:ahLst/>
              <a:cxnLst/>
              <a:rect l="l" t="t" r="r" b="b"/>
              <a:pathLst>
                <a:path w="5614" h="7252" extrusionOk="0">
                  <a:moveTo>
                    <a:pt x="4777" y="1"/>
                  </a:moveTo>
                  <a:cubicBezTo>
                    <a:pt x="4601" y="1"/>
                    <a:pt x="4424" y="73"/>
                    <a:pt x="4297" y="250"/>
                  </a:cubicBezTo>
                  <a:cubicBezTo>
                    <a:pt x="3696" y="1051"/>
                    <a:pt x="3162" y="1885"/>
                    <a:pt x="2662" y="2785"/>
                  </a:cubicBezTo>
                  <a:cubicBezTo>
                    <a:pt x="2162" y="2285"/>
                    <a:pt x="1628" y="1818"/>
                    <a:pt x="1094" y="1418"/>
                  </a:cubicBezTo>
                  <a:cubicBezTo>
                    <a:pt x="988" y="1335"/>
                    <a:pt x="881" y="1299"/>
                    <a:pt x="781" y="1299"/>
                  </a:cubicBezTo>
                  <a:cubicBezTo>
                    <a:pt x="318" y="1299"/>
                    <a:pt x="0" y="2062"/>
                    <a:pt x="494" y="2418"/>
                  </a:cubicBezTo>
                  <a:cubicBezTo>
                    <a:pt x="1061" y="2852"/>
                    <a:pt x="1595" y="3352"/>
                    <a:pt x="2128" y="3853"/>
                  </a:cubicBezTo>
                  <a:cubicBezTo>
                    <a:pt x="1695" y="4720"/>
                    <a:pt x="1328" y="5621"/>
                    <a:pt x="1028" y="6521"/>
                  </a:cubicBezTo>
                  <a:cubicBezTo>
                    <a:pt x="886" y="6966"/>
                    <a:pt x="1247" y="7252"/>
                    <a:pt x="1605" y="7252"/>
                  </a:cubicBezTo>
                  <a:cubicBezTo>
                    <a:pt x="1838" y="7252"/>
                    <a:pt x="2070" y="7131"/>
                    <a:pt x="2162" y="6855"/>
                  </a:cubicBezTo>
                  <a:cubicBezTo>
                    <a:pt x="2395" y="6121"/>
                    <a:pt x="2695" y="5454"/>
                    <a:pt x="2996" y="4753"/>
                  </a:cubicBezTo>
                  <a:cubicBezTo>
                    <a:pt x="3329" y="5154"/>
                    <a:pt x="3663" y="5554"/>
                    <a:pt x="3963" y="5988"/>
                  </a:cubicBezTo>
                  <a:cubicBezTo>
                    <a:pt x="4093" y="6167"/>
                    <a:pt x="4277" y="6243"/>
                    <a:pt x="4458" y="6243"/>
                  </a:cubicBezTo>
                  <a:cubicBezTo>
                    <a:pt x="4881" y="6243"/>
                    <a:pt x="5291" y="5831"/>
                    <a:pt x="4964" y="5387"/>
                  </a:cubicBezTo>
                  <a:cubicBezTo>
                    <a:pt x="4530" y="4787"/>
                    <a:pt x="4063" y="4186"/>
                    <a:pt x="3563" y="3619"/>
                  </a:cubicBezTo>
                  <a:cubicBezTo>
                    <a:pt x="4063" y="2652"/>
                    <a:pt x="4664" y="1718"/>
                    <a:pt x="5331" y="817"/>
                  </a:cubicBezTo>
                  <a:cubicBezTo>
                    <a:pt x="5613" y="417"/>
                    <a:pt x="5198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4840425" y="2072150"/>
              <a:ext cx="129150" cy="292750"/>
            </a:xfrm>
            <a:custGeom>
              <a:avLst/>
              <a:gdLst/>
              <a:ahLst/>
              <a:cxnLst/>
              <a:rect l="l" t="t" r="r" b="b"/>
              <a:pathLst>
                <a:path w="5166" h="11710" extrusionOk="0">
                  <a:moveTo>
                    <a:pt x="846" y="1"/>
                  </a:moveTo>
                  <a:cubicBezTo>
                    <a:pt x="314" y="1"/>
                    <a:pt x="0" y="783"/>
                    <a:pt x="562" y="1092"/>
                  </a:cubicBezTo>
                  <a:cubicBezTo>
                    <a:pt x="3464" y="2760"/>
                    <a:pt x="3798" y="8197"/>
                    <a:pt x="2330" y="10833"/>
                  </a:cubicBezTo>
                  <a:cubicBezTo>
                    <a:pt x="2076" y="11295"/>
                    <a:pt x="2494" y="11709"/>
                    <a:pt x="2897" y="11709"/>
                  </a:cubicBezTo>
                  <a:cubicBezTo>
                    <a:pt x="3076" y="11709"/>
                    <a:pt x="3252" y="11628"/>
                    <a:pt x="3364" y="11433"/>
                  </a:cubicBezTo>
                  <a:cubicBezTo>
                    <a:pt x="5166" y="8164"/>
                    <a:pt x="4665" y="2126"/>
                    <a:pt x="1163" y="92"/>
                  </a:cubicBezTo>
                  <a:cubicBezTo>
                    <a:pt x="1052" y="28"/>
                    <a:pt x="945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4993750" y="2131375"/>
              <a:ext cx="152750" cy="49900"/>
            </a:xfrm>
            <a:custGeom>
              <a:avLst/>
              <a:gdLst/>
              <a:ahLst/>
              <a:cxnLst/>
              <a:rect l="l" t="t" r="r" b="b"/>
              <a:pathLst>
                <a:path w="6110" h="1996" extrusionOk="0">
                  <a:moveTo>
                    <a:pt x="5280" y="1"/>
                  </a:moveTo>
                  <a:cubicBezTo>
                    <a:pt x="5224" y="1"/>
                    <a:pt x="5165" y="8"/>
                    <a:pt x="5104" y="24"/>
                  </a:cubicBezTo>
                  <a:cubicBezTo>
                    <a:pt x="3703" y="425"/>
                    <a:pt x="2235" y="691"/>
                    <a:pt x="767" y="825"/>
                  </a:cubicBezTo>
                  <a:cubicBezTo>
                    <a:pt x="21" y="890"/>
                    <a:pt x="1" y="1995"/>
                    <a:pt x="705" y="1995"/>
                  </a:cubicBezTo>
                  <a:cubicBezTo>
                    <a:pt x="725" y="1995"/>
                    <a:pt x="746" y="1994"/>
                    <a:pt x="767" y="1992"/>
                  </a:cubicBezTo>
                  <a:cubicBezTo>
                    <a:pt x="2335" y="1892"/>
                    <a:pt x="3903" y="1592"/>
                    <a:pt x="5404" y="1158"/>
                  </a:cubicBezTo>
                  <a:cubicBezTo>
                    <a:pt x="6109" y="974"/>
                    <a:pt x="5912" y="1"/>
                    <a:pt x="5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4986650" y="2181450"/>
              <a:ext cx="190125" cy="72725"/>
            </a:xfrm>
            <a:custGeom>
              <a:avLst/>
              <a:gdLst/>
              <a:ahLst/>
              <a:cxnLst/>
              <a:rect l="l" t="t" r="r" b="b"/>
              <a:pathLst>
                <a:path w="7605" h="2909" extrusionOk="0">
                  <a:moveTo>
                    <a:pt x="6672" y="1"/>
                  </a:moveTo>
                  <a:cubicBezTo>
                    <a:pt x="6591" y="1"/>
                    <a:pt x="6507" y="18"/>
                    <a:pt x="6422" y="56"/>
                  </a:cubicBezTo>
                  <a:cubicBezTo>
                    <a:pt x="4587" y="823"/>
                    <a:pt x="2652" y="1424"/>
                    <a:pt x="684" y="1757"/>
                  </a:cubicBezTo>
                  <a:cubicBezTo>
                    <a:pt x="0" y="1913"/>
                    <a:pt x="243" y="2908"/>
                    <a:pt x="874" y="2908"/>
                  </a:cubicBezTo>
                  <a:cubicBezTo>
                    <a:pt x="920" y="2908"/>
                    <a:pt x="968" y="2903"/>
                    <a:pt x="1018" y="2891"/>
                  </a:cubicBezTo>
                  <a:cubicBezTo>
                    <a:pt x="3053" y="2524"/>
                    <a:pt x="5087" y="1891"/>
                    <a:pt x="7022" y="1090"/>
                  </a:cubicBezTo>
                  <a:cubicBezTo>
                    <a:pt x="7604" y="799"/>
                    <a:pt x="7222" y="1"/>
                    <a:pt x="6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5190575" y="1926825"/>
              <a:ext cx="238525" cy="309575"/>
            </a:xfrm>
            <a:custGeom>
              <a:avLst/>
              <a:gdLst/>
              <a:ahLst/>
              <a:cxnLst/>
              <a:rect l="l" t="t" r="r" b="b"/>
              <a:pathLst>
                <a:path w="9541" h="12383" extrusionOk="0">
                  <a:moveTo>
                    <a:pt x="6404" y="0"/>
                  </a:moveTo>
                  <a:cubicBezTo>
                    <a:pt x="4436" y="100"/>
                    <a:pt x="2501" y="434"/>
                    <a:pt x="666" y="1034"/>
                  </a:cubicBezTo>
                  <a:cubicBezTo>
                    <a:pt x="0" y="1246"/>
                    <a:pt x="186" y="2200"/>
                    <a:pt x="775" y="2200"/>
                  </a:cubicBezTo>
                  <a:cubicBezTo>
                    <a:pt x="835" y="2200"/>
                    <a:pt x="899" y="2190"/>
                    <a:pt x="967" y="2169"/>
                  </a:cubicBezTo>
                  <a:cubicBezTo>
                    <a:pt x="2401" y="1702"/>
                    <a:pt x="3869" y="1401"/>
                    <a:pt x="5336" y="1268"/>
                  </a:cubicBezTo>
                  <a:lnTo>
                    <a:pt x="5336" y="1268"/>
                  </a:lnTo>
                  <a:cubicBezTo>
                    <a:pt x="4569" y="2636"/>
                    <a:pt x="3802" y="4037"/>
                    <a:pt x="3068" y="5438"/>
                  </a:cubicBezTo>
                  <a:cubicBezTo>
                    <a:pt x="2835" y="5805"/>
                    <a:pt x="3101" y="6305"/>
                    <a:pt x="3568" y="6305"/>
                  </a:cubicBezTo>
                  <a:cubicBezTo>
                    <a:pt x="4302" y="6272"/>
                    <a:pt x="5036" y="6138"/>
                    <a:pt x="5737" y="5971"/>
                  </a:cubicBezTo>
                  <a:cubicBezTo>
                    <a:pt x="6075" y="5899"/>
                    <a:pt x="6625" y="5703"/>
                    <a:pt x="7067" y="5703"/>
                  </a:cubicBezTo>
                  <a:cubicBezTo>
                    <a:pt x="7234" y="5703"/>
                    <a:pt x="7386" y="5731"/>
                    <a:pt x="7505" y="5805"/>
                  </a:cubicBezTo>
                  <a:cubicBezTo>
                    <a:pt x="8405" y="6338"/>
                    <a:pt x="7905" y="7539"/>
                    <a:pt x="7571" y="8140"/>
                  </a:cubicBezTo>
                  <a:cubicBezTo>
                    <a:pt x="6471" y="9874"/>
                    <a:pt x="4636" y="11008"/>
                    <a:pt x="2601" y="11242"/>
                  </a:cubicBezTo>
                  <a:cubicBezTo>
                    <a:pt x="1898" y="11338"/>
                    <a:pt x="2175" y="12382"/>
                    <a:pt x="2815" y="12382"/>
                  </a:cubicBezTo>
                  <a:cubicBezTo>
                    <a:pt x="2843" y="12382"/>
                    <a:pt x="2872" y="12380"/>
                    <a:pt x="2901" y="12376"/>
                  </a:cubicBezTo>
                  <a:cubicBezTo>
                    <a:pt x="5603" y="12009"/>
                    <a:pt x="8872" y="9974"/>
                    <a:pt x="9273" y="7039"/>
                  </a:cubicBezTo>
                  <a:cubicBezTo>
                    <a:pt x="9540" y="5166"/>
                    <a:pt x="8474" y="4715"/>
                    <a:pt x="7141" y="4715"/>
                  </a:cubicBezTo>
                  <a:cubicBezTo>
                    <a:pt x="6313" y="4715"/>
                    <a:pt x="5382" y="4889"/>
                    <a:pt x="4603" y="5004"/>
                  </a:cubicBezTo>
                  <a:cubicBezTo>
                    <a:pt x="5370" y="3603"/>
                    <a:pt x="6137" y="2235"/>
                    <a:pt x="6904" y="901"/>
                  </a:cubicBezTo>
                  <a:cubicBezTo>
                    <a:pt x="7138" y="501"/>
                    <a:pt x="683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179100" y="3863200"/>
              <a:ext cx="1185875" cy="457075"/>
            </a:xfrm>
            <a:custGeom>
              <a:avLst/>
              <a:gdLst/>
              <a:ahLst/>
              <a:cxnLst/>
              <a:rect l="l" t="t" r="r" b="b"/>
              <a:pathLst>
                <a:path w="47435" h="18283" extrusionOk="0">
                  <a:moveTo>
                    <a:pt x="47201" y="1"/>
                  </a:moveTo>
                  <a:lnTo>
                    <a:pt x="101" y="3770"/>
                  </a:lnTo>
                  <a:cubicBezTo>
                    <a:pt x="1" y="5538"/>
                    <a:pt x="101" y="9107"/>
                    <a:pt x="234" y="13277"/>
                  </a:cubicBezTo>
                  <a:cubicBezTo>
                    <a:pt x="9007" y="16513"/>
                    <a:pt x="18247" y="18180"/>
                    <a:pt x="27621" y="18281"/>
                  </a:cubicBezTo>
                  <a:cubicBezTo>
                    <a:pt x="27838" y="18282"/>
                    <a:pt x="28056" y="18282"/>
                    <a:pt x="28274" y="18282"/>
                  </a:cubicBezTo>
                  <a:cubicBezTo>
                    <a:pt x="34594" y="18282"/>
                    <a:pt x="40912" y="17814"/>
                    <a:pt x="47168" y="16846"/>
                  </a:cubicBezTo>
                  <a:cubicBezTo>
                    <a:pt x="47435" y="8073"/>
                    <a:pt x="47201" y="1"/>
                    <a:pt x="47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3184950" y="4195100"/>
              <a:ext cx="1173350" cy="549600"/>
            </a:xfrm>
            <a:custGeom>
              <a:avLst/>
              <a:gdLst/>
              <a:ahLst/>
              <a:cxnLst/>
              <a:rect l="l" t="t" r="r" b="b"/>
              <a:pathLst>
                <a:path w="46934" h="21984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9508"/>
                    <a:pt x="1201" y="21983"/>
                    <a:pt x="1201" y="21983"/>
                  </a:cubicBezTo>
                  <a:lnTo>
                    <a:pt x="44999" y="21983"/>
                  </a:lnTo>
                  <a:cubicBezTo>
                    <a:pt x="46200" y="17780"/>
                    <a:pt x="46700" y="10442"/>
                    <a:pt x="46934" y="3570"/>
                  </a:cubicBezTo>
                  <a:lnTo>
                    <a:pt x="46934" y="3570"/>
                  </a:lnTo>
                  <a:cubicBezTo>
                    <a:pt x="40678" y="4538"/>
                    <a:pt x="34360" y="5006"/>
                    <a:pt x="28040" y="5006"/>
                  </a:cubicBezTo>
                  <a:cubicBezTo>
                    <a:pt x="27822" y="5006"/>
                    <a:pt x="27604" y="5006"/>
                    <a:pt x="27387" y="5005"/>
                  </a:cubicBezTo>
                  <a:cubicBezTo>
                    <a:pt x="18013" y="4904"/>
                    <a:pt x="8773" y="32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2134775" y="2106100"/>
              <a:ext cx="308000" cy="331100"/>
            </a:xfrm>
            <a:custGeom>
              <a:avLst/>
              <a:gdLst/>
              <a:ahLst/>
              <a:cxnLst/>
              <a:rect l="l" t="t" r="r" b="b"/>
              <a:pathLst>
                <a:path w="12320" h="13244" extrusionOk="0">
                  <a:moveTo>
                    <a:pt x="9371" y="0"/>
                  </a:moveTo>
                  <a:cubicBezTo>
                    <a:pt x="9342" y="0"/>
                    <a:pt x="9313" y="0"/>
                    <a:pt x="9284" y="1"/>
                  </a:cubicBezTo>
                  <a:cubicBezTo>
                    <a:pt x="6682" y="68"/>
                    <a:pt x="6349" y="1936"/>
                    <a:pt x="6349" y="1936"/>
                  </a:cubicBezTo>
                  <a:cubicBezTo>
                    <a:pt x="6349" y="1936"/>
                    <a:pt x="5706" y="1022"/>
                    <a:pt x="4847" y="1022"/>
                  </a:cubicBezTo>
                  <a:cubicBezTo>
                    <a:pt x="4708" y="1022"/>
                    <a:pt x="4563" y="1046"/>
                    <a:pt x="4414" y="1102"/>
                  </a:cubicBezTo>
                  <a:cubicBezTo>
                    <a:pt x="3313" y="1469"/>
                    <a:pt x="3413" y="3837"/>
                    <a:pt x="3413" y="3837"/>
                  </a:cubicBezTo>
                  <a:cubicBezTo>
                    <a:pt x="3413" y="3837"/>
                    <a:pt x="2862" y="3459"/>
                    <a:pt x="2227" y="3459"/>
                  </a:cubicBezTo>
                  <a:cubicBezTo>
                    <a:pt x="1747" y="3459"/>
                    <a:pt x="1218" y="3676"/>
                    <a:pt x="845" y="4438"/>
                  </a:cubicBezTo>
                  <a:cubicBezTo>
                    <a:pt x="0" y="6159"/>
                    <a:pt x="863" y="11454"/>
                    <a:pt x="2603" y="11454"/>
                  </a:cubicBezTo>
                  <a:cubicBezTo>
                    <a:pt x="2650" y="11454"/>
                    <a:pt x="2698" y="11451"/>
                    <a:pt x="2746" y="11443"/>
                  </a:cubicBezTo>
                  <a:lnTo>
                    <a:pt x="8583" y="13244"/>
                  </a:lnTo>
                  <a:lnTo>
                    <a:pt x="12319" y="10142"/>
                  </a:lnTo>
                  <a:lnTo>
                    <a:pt x="11619" y="2903"/>
                  </a:lnTo>
                  <a:cubicBezTo>
                    <a:pt x="11619" y="2903"/>
                    <a:pt x="11913" y="0"/>
                    <a:pt x="937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203400" y="1783225"/>
              <a:ext cx="362800" cy="884150"/>
            </a:xfrm>
            <a:custGeom>
              <a:avLst/>
              <a:gdLst/>
              <a:ahLst/>
              <a:cxnLst/>
              <a:rect l="l" t="t" r="r" b="b"/>
              <a:pathLst>
                <a:path w="14512" h="35366" extrusionOk="0">
                  <a:moveTo>
                    <a:pt x="11390" y="0"/>
                  </a:moveTo>
                  <a:cubicBezTo>
                    <a:pt x="10313" y="0"/>
                    <a:pt x="9485" y="1510"/>
                    <a:pt x="10208" y="14317"/>
                  </a:cubicBezTo>
                  <a:cubicBezTo>
                    <a:pt x="10208" y="14317"/>
                    <a:pt x="10136" y="14315"/>
                    <a:pt x="10008" y="14315"/>
                  </a:cubicBezTo>
                  <a:cubicBezTo>
                    <a:pt x="9220" y="14315"/>
                    <a:pt x="6315" y="14389"/>
                    <a:pt x="5138" y="15451"/>
                  </a:cubicBezTo>
                  <a:cubicBezTo>
                    <a:pt x="3737" y="16719"/>
                    <a:pt x="1569" y="19588"/>
                    <a:pt x="2770" y="20655"/>
                  </a:cubicBezTo>
                  <a:cubicBezTo>
                    <a:pt x="2934" y="20810"/>
                    <a:pt x="3132" y="20876"/>
                    <a:pt x="3353" y="20876"/>
                  </a:cubicBezTo>
                  <a:cubicBezTo>
                    <a:pt x="4704" y="20876"/>
                    <a:pt x="6873" y="18387"/>
                    <a:pt x="6873" y="18387"/>
                  </a:cubicBezTo>
                  <a:lnTo>
                    <a:pt x="9007" y="20121"/>
                  </a:lnTo>
                  <a:cubicBezTo>
                    <a:pt x="9007" y="20121"/>
                    <a:pt x="8974" y="23257"/>
                    <a:pt x="7573" y="23390"/>
                  </a:cubicBezTo>
                  <a:cubicBezTo>
                    <a:pt x="7515" y="23395"/>
                    <a:pt x="7458" y="23398"/>
                    <a:pt x="7400" y="23398"/>
                  </a:cubicBezTo>
                  <a:cubicBezTo>
                    <a:pt x="6664" y="23398"/>
                    <a:pt x="5981" y="23004"/>
                    <a:pt x="5672" y="22323"/>
                  </a:cubicBezTo>
                  <a:cubicBezTo>
                    <a:pt x="5672" y="22323"/>
                    <a:pt x="5438" y="24358"/>
                    <a:pt x="3870" y="24558"/>
                  </a:cubicBezTo>
                  <a:cubicBezTo>
                    <a:pt x="3800" y="24567"/>
                    <a:pt x="3732" y="24571"/>
                    <a:pt x="3664" y="24571"/>
                  </a:cubicBezTo>
                  <a:cubicBezTo>
                    <a:pt x="2233" y="24571"/>
                    <a:pt x="1502" y="22623"/>
                    <a:pt x="1502" y="22623"/>
                  </a:cubicBezTo>
                  <a:cubicBezTo>
                    <a:pt x="1469" y="23457"/>
                    <a:pt x="835" y="24191"/>
                    <a:pt x="1" y="24358"/>
                  </a:cubicBezTo>
                  <a:cubicBezTo>
                    <a:pt x="1" y="24358"/>
                    <a:pt x="601" y="26993"/>
                    <a:pt x="2336" y="28394"/>
                  </a:cubicBezTo>
                  <a:lnTo>
                    <a:pt x="2636" y="35366"/>
                  </a:lnTo>
                  <a:lnTo>
                    <a:pt x="9708" y="34965"/>
                  </a:lnTo>
                  <a:cubicBezTo>
                    <a:pt x="9708" y="34965"/>
                    <a:pt x="10408" y="29128"/>
                    <a:pt x="12143" y="24958"/>
                  </a:cubicBezTo>
                  <a:cubicBezTo>
                    <a:pt x="13878" y="20788"/>
                    <a:pt x="14511" y="19121"/>
                    <a:pt x="14445" y="17620"/>
                  </a:cubicBezTo>
                  <a:cubicBezTo>
                    <a:pt x="14378" y="16085"/>
                    <a:pt x="12944" y="240"/>
                    <a:pt x="11743" y="40"/>
                  </a:cubicBezTo>
                  <a:cubicBezTo>
                    <a:pt x="11623" y="18"/>
                    <a:pt x="11505" y="0"/>
                    <a:pt x="11390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2458600" y="2981750"/>
              <a:ext cx="756400" cy="704700"/>
            </a:xfrm>
            <a:custGeom>
              <a:avLst/>
              <a:gdLst/>
              <a:ahLst/>
              <a:cxnLst/>
              <a:rect l="l" t="t" r="r" b="b"/>
              <a:pathLst>
                <a:path w="30256" h="28188" extrusionOk="0">
                  <a:moveTo>
                    <a:pt x="30255" y="0"/>
                  </a:moveTo>
                  <a:cubicBezTo>
                    <a:pt x="25919" y="3670"/>
                    <a:pt x="16545" y="10574"/>
                    <a:pt x="14110" y="10574"/>
                  </a:cubicBezTo>
                  <a:cubicBezTo>
                    <a:pt x="12276" y="10574"/>
                    <a:pt x="8973" y="7906"/>
                    <a:pt x="6972" y="6071"/>
                  </a:cubicBezTo>
                  <a:cubicBezTo>
                    <a:pt x="5304" y="7472"/>
                    <a:pt x="3703" y="8573"/>
                    <a:pt x="2235" y="9140"/>
                  </a:cubicBezTo>
                  <a:lnTo>
                    <a:pt x="0" y="28187"/>
                  </a:lnTo>
                  <a:cubicBezTo>
                    <a:pt x="0" y="28187"/>
                    <a:pt x="14444" y="21616"/>
                    <a:pt x="19047" y="19014"/>
                  </a:cubicBezTo>
                  <a:cubicBezTo>
                    <a:pt x="22183" y="17313"/>
                    <a:pt x="25418" y="15845"/>
                    <a:pt x="28754" y="14577"/>
                  </a:cubicBezTo>
                  <a:lnTo>
                    <a:pt x="30255" y="0"/>
                  </a:ln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632875" y="2563950"/>
              <a:ext cx="623825" cy="682175"/>
            </a:xfrm>
            <a:custGeom>
              <a:avLst/>
              <a:gdLst/>
              <a:ahLst/>
              <a:cxnLst/>
              <a:rect l="l" t="t" r="r" b="b"/>
              <a:pathLst>
                <a:path w="24953" h="27287" extrusionOk="0">
                  <a:moveTo>
                    <a:pt x="24952" y="0"/>
                  </a:moveTo>
                  <a:lnTo>
                    <a:pt x="24952" y="0"/>
                  </a:lnTo>
                  <a:cubicBezTo>
                    <a:pt x="24952" y="0"/>
                    <a:pt x="18047" y="3570"/>
                    <a:pt x="13044" y="8973"/>
                  </a:cubicBezTo>
                  <a:cubicBezTo>
                    <a:pt x="9374" y="12943"/>
                    <a:pt x="4504" y="18981"/>
                    <a:pt x="1" y="22783"/>
                  </a:cubicBezTo>
                  <a:cubicBezTo>
                    <a:pt x="2002" y="24618"/>
                    <a:pt x="5305" y="27286"/>
                    <a:pt x="7139" y="27286"/>
                  </a:cubicBezTo>
                  <a:cubicBezTo>
                    <a:pt x="9574" y="27286"/>
                    <a:pt x="18948" y="20382"/>
                    <a:pt x="23284" y="16712"/>
                  </a:cubicBezTo>
                  <a:lnTo>
                    <a:pt x="24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081650" y="2612600"/>
              <a:ext cx="529575" cy="1078825"/>
            </a:xfrm>
            <a:custGeom>
              <a:avLst/>
              <a:gdLst/>
              <a:ahLst/>
              <a:cxnLst/>
              <a:rect l="l" t="t" r="r" b="b"/>
              <a:pathLst>
                <a:path w="21183" h="43153" extrusionOk="0">
                  <a:moveTo>
                    <a:pt x="10838" y="0"/>
                  </a:moveTo>
                  <a:cubicBezTo>
                    <a:pt x="7666" y="0"/>
                    <a:pt x="5071" y="756"/>
                    <a:pt x="5071" y="756"/>
                  </a:cubicBezTo>
                  <a:cubicBezTo>
                    <a:pt x="5071" y="756"/>
                    <a:pt x="1" y="20937"/>
                    <a:pt x="3136" y="31979"/>
                  </a:cubicBezTo>
                  <a:cubicBezTo>
                    <a:pt x="5715" y="41184"/>
                    <a:pt x="10621" y="43152"/>
                    <a:pt x="13564" y="43152"/>
                  </a:cubicBezTo>
                  <a:cubicBezTo>
                    <a:pt x="14162" y="43152"/>
                    <a:pt x="14678" y="43071"/>
                    <a:pt x="15078" y="42953"/>
                  </a:cubicBezTo>
                  <a:cubicBezTo>
                    <a:pt x="17447" y="42286"/>
                    <a:pt x="19648" y="39150"/>
                    <a:pt x="20315" y="36982"/>
                  </a:cubicBezTo>
                  <a:cubicBezTo>
                    <a:pt x="20982" y="34847"/>
                    <a:pt x="21183" y="29076"/>
                    <a:pt x="18547" y="22672"/>
                  </a:cubicBezTo>
                  <a:cubicBezTo>
                    <a:pt x="15912" y="16267"/>
                    <a:pt x="15779" y="756"/>
                    <a:pt x="15779" y="756"/>
                  </a:cubicBezTo>
                  <a:cubicBezTo>
                    <a:pt x="14155" y="189"/>
                    <a:pt x="1242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3767850" y="2446350"/>
              <a:ext cx="437850" cy="538750"/>
            </a:xfrm>
            <a:custGeom>
              <a:avLst/>
              <a:gdLst/>
              <a:ahLst/>
              <a:cxnLst/>
              <a:rect l="l" t="t" r="r" b="b"/>
              <a:pathLst>
                <a:path w="17514" h="21550" extrusionOk="0">
                  <a:moveTo>
                    <a:pt x="14812" y="1"/>
                  </a:moveTo>
                  <a:cubicBezTo>
                    <a:pt x="13277" y="2936"/>
                    <a:pt x="11042" y="5471"/>
                    <a:pt x="8307" y="7373"/>
                  </a:cubicBezTo>
                  <a:cubicBezTo>
                    <a:pt x="3904" y="10242"/>
                    <a:pt x="1702" y="10709"/>
                    <a:pt x="1702" y="10709"/>
                  </a:cubicBezTo>
                  <a:lnTo>
                    <a:pt x="1" y="12777"/>
                  </a:lnTo>
                  <a:cubicBezTo>
                    <a:pt x="535" y="15679"/>
                    <a:pt x="902" y="18614"/>
                    <a:pt x="1102" y="21550"/>
                  </a:cubicBezTo>
                  <a:cubicBezTo>
                    <a:pt x="3570" y="19815"/>
                    <a:pt x="5905" y="17914"/>
                    <a:pt x="8073" y="15846"/>
                  </a:cubicBezTo>
                  <a:cubicBezTo>
                    <a:pt x="12343" y="11876"/>
                    <a:pt x="15579" y="6906"/>
                    <a:pt x="17513" y="1402"/>
                  </a:cubicBezTo>
                  <a:cubicBezTo>
                    <a:pt x="15846" y="535"/>
                    <a:pt x="14812" y="1"/>
                    <a:pt x="14812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615250" y="2744075"/>
              <a:ext cx="163475" cy="90250"/>
            </a:xfrm>
            <a:custGeom>
              <a:avLst/>
              <a:gdLst/>
              <a:ahLst/>
              <a:cxnLst/>
              <a:rect l="l" t="t" r="r" b="b"/>
              <a:pathLst>
                <a:path w="6539" h="3610" extrusionOk="0">
                  <a:moveTo>
                    <a:pt x="1268" y="0"/>
                  </a:moveTo>
                  <a:cubicBezTo>
                    <a:pt x="835" y="634"/>
                    <a:pt x="434" y="1368"/>
                    <a:pt x="1" y="2135"/>
                  </a:cubicBezTo>
                  <a:cubicBezTo>
                    <a:pt x="703" y="2582"/>
                    <a:pt x="2627" y="3609"/>
                    <a:pt x="6065" y="3609"/>
                  </a:cubicBezTo>
                  <a:cubicBezTo>
                    <a:pt x="6220" y="3609"/>
                    <a:pt x="6378" y="3607"/>
                    <a:pt x="6539" y="3603"/>
                  </a:cubicBezTo>
                  <a:cubicBezTo>
                    <a:pt x="6305" y="2002"/>
                    <a:pt x="6105" y="901"/>
                    <a:pt x="6105" y="901"/>
                  </a:cubicBezTo>
                  <a:cubicBezTo>
                    <a:pt x="5953" y="907"/>
                    <a:pt x="5802" y="910"/>
                    <a:pt x="5650" y="910"/>
                  </a:cubicBezTo>
                  <a:cubicBezTo>
                    <a:pt x="4135" y="910"/>
                    <a:pt x="2633" y="607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548550" y="2797450"/>
              <a:ext cx="246850" cy="283550"/>
            </a:xfrm>
            <a:custGeom>
              <a:avLst/>
              <a:gdLst/>
              <a:ahLst/>
              <a:cxnLst/>
              <a:rect l="l" t="t" r="r" b="b"/>
              <a:pathLst>
                <a:path w="9874" h="11342" extrusionOk="0">
                  <a:moveTo>
                    <a:pt x="2702" y="0"/>
                  </a:moveTo>
                  <a:cubicBezTo>
                    <a:pt x="1668" y="2035"/>
                    <a:pt x="667" y="4337"/>
                    <a:pt x="0" y="6071"/>
                  </a:cubicBezTo>
                  <a:cubicBezTo>
                    <a:pt x="767" y="7873"/>
                    <a:pt x="1635" y="9641"/>
                    <a:pt x="2602" y="11342"/>
                  </a:cubicBezTo>
                  <a:cubicBezTo>
                    <a:pt x="2602" y="11342"/>
                    <a:pt x="5371" y="10641"/>
                    <a:pt x="9874" y="7506"/>
                  </a:cubicBezTo>
                  <a:cubicBezTo>
                    <a:pt x="9774" y="5471"/>
                    <a:pt x="9540" y="3469"/>
                    <a:pt x="9207" y="1468"/>
                  </a:cubicBezTo>
                  <a:cubicBezTo>
                    <a:pt x="9046" y="1472"/>
                    <a:pt x="8888" y="1474"/>
                    <a:pt x="8733" y="1474"/>
                  </a:cubicBezTo>
                  <a:cubicBezTo>
                    <a:pt x="5295" y="1474"/>
                    <a:pt x="3372" y="447"/>
                    <a:pt x="2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3503500" y="2242875"/>
              <a:ext cx="634650" cy="471200"/>
            </a:xfrm>
            <a:custGeom>
              <a:avLst/>
              <a:gdLst/>
              <a:ahLst/>
              <a:cxnLst/>
              <a:rect l="l" t="t" r="r" b="b"/>
              <a:pathLst>
                <a:path w="25386" h="18848" extrusionOk="0">
                  <a:moveTo>
                    <a:pt x="14111" y="1"/>
                  </a:moveTo>
                  <a:cubicBezTo>
                    <a:pt x="14111" y="1"/>
                    <a:pt x="7906" y="1669"/>
                    <a:pt x="5738" y="1769"/>
                  </a:cubicBezTo>
                  <a:cubicBezTo>
                    <a:pt x="3570" y="1869"/>
                    <a:pt x="1569" y="6572"/>
                    <a:pt x="334" y="8240"/>
                  </a:cubicBezTo>
                  <a:cubicBezTo>
                    <a:pt x="234" y="8373"/>
                    <a:pt x="134" y="8507"/>
                    <a:pt x="1" y="8607"/>
                  </a:cubicBezTo>
                  <a:cubicBezTo>
                    <a:pt x="201" y="9174"/>
                    <a:pt x="468" y="10008"/>
                    <a:pt x="868" y="11209"/>
                  </a:cubicBezTo>
                  <a:cubicBezTo>
                    <a:pt x="1635" y="13444"/>
                    <a:pt x="3103" y="15979"/>
                    <a:pt x="4204" y="17747"/>
                  </a:cubicBezTo>
                  <a:lnTo>
                    <a:pt x="9407" y="12243"/>
                  </a:lnTo>
                  <a:lnTo>
                    <a:pt x="12243" y="18848"/>
                  </a:lnTo>
                  <a:cubicBezTo>
                    <a:pt x="12243" y="18848"/>
                    <a:pt x="14478" y="18381"/>
                    <a:pt x="18848" y="15512"/>
                  </a:cubicBezTo>
                  <a:cubicBezTo>
                    <a:pt x="21583" y="13610"/>
                    <a:pt x="23851" y="11075"/>
                    <a:pt x="25386" y="8140"/>
                  </a:cubicBezTo>
                  <a:cubicBezTo>
                    <a:pt x="25386" y="8140"/>
                    <a:pt x="23751" y="2102"/>
                    <a:pt x="22984" y="1035"/>
                  </a:cubicBezTo>
                  <a:cubicBezTo>
                    <a:pt x="22183" y="1"/>
                    <a:pt x="14111" y="1"/>
                    <a:pt x="14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608575" y="2548925"/>
              <a:ext cx="201000" cy="217325"/>
            </a:xfrm>
            <a:custGeom>
              <a:avLst/>
              <a:gdLst/>
              <a:ahLst/>
              <a:cxnLst/>
              <a:rect l="l" t="t" r="r" b="b"/>
              <a:pathLst>
                <a:path w="8040" h="8693" extrusionOk="0">
                  <a:moveTo>
                    <a:pt x="5204" y="1"/>
                  </a:moveTo>
                  <a:lnTo>
                    <a:pt x="1" y="5505"/>
                  </a:lnTo>
                  <a:cubicBezTo>
                    <a:pt x="868" y="6872"/>
                    <a:pt x="1502" y="7773"/>
                    <a:pt x="1502" y="7773"/>
                  </a:cubicBezTo>
                  <a:cubicBezTo>
                    <a:pt x="2844" y="8386"/>
                    <a:pt x="4264" y="8692"/>
                    <a:pt x="5715" y="8692"/>
                  </a:cubicBezTo>
                  <a:cubicBezTo>
                    <a:pt x="5922" y="8692"/>
                    <a:pt x="6130" y="8686"/>
                    <a:pt x="6339" y="8674"/>
                  </a:cubicBezTo>
                  <a:lnTo>
                    <a:pt x="8040" y="660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462650" y="2457200"/>
              <a:ext cx="184325" cy="491200"/>
            </a:xfrm>
            <a:custGeom>
              <a:avLst/>
              <a:gdLst/>
              <a:ahLst/>
              <a:cxnLst/>
              <a:rect l="l" t="t" r="r" b="b"/>
              <a:pathLst>
                <a:path w="7373" h="19648" extrusionOk="0">
                  <a:moveTo>
                    <a:pt x="1635" y="1"/>
                  </a:moveTo>
                  <a:cubicBezTo>
                    <a:pt x="1134" y="367"/>
                    <a:pt x="634" y="701"/>
                    <a:pt x="67" y="968"/>
                  </a:cubicBezTo>
                  <a:cubicBezTo>
                    <a:pt x="0" y="3770"/>
                    <a:pt x="134" y="6572"/>
                    <a:pt x="501" y="9374"/>
                  </a:cubicBezTo>
                  <a:cubicBezTo>
                    <a:pt x="1001" y="12910"/>
                    <a:pt x="2002" y="16379"/>
                    <a:pt x="3436" y="19648"/>
                  </a:cubicBezTo>
                  <a:cubicBezTo>
                    <a:pt x="4403" y="17246"/>
                    <a:pt x="5904" y="13677"/>
                    <a:pt x="7372" y="11442"/>
                  </a:cubicBezTo>
                  <a:cubicBezTo>
                    <a:pt x="7372" y="11442"/>
                    <a:pt x="3836" y="6539"/>
                    <a:pt x="2502" y="2602"/>
                  </a:cubicBezTo>
                  <a:cubicBezTo>
                    <a:pt x="2102" y="1402"/>
                    <a:pt x="1835" y="601"/>
                    <a:pt x="1635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113225" y="2523075"/>
              <a:ext cx="1396850" cy="1612275"/>
            </a:xfrm>
            <a:custGeom>
              <a:avLst/>
              <a:gdLst/>
              <a:ahLst/>
              <a:cxnLst/>
              <a:rect l="l" t="t" r="r" b="b"/>
              <a:pathLst>
                <a:path w="55874" h="64491" extrusionOk="0">
                  <a:moveTo>
                    <a:pt x="10275" y="1"/>
                  </a:moveTo>
                  <a:cubicBezTo>
                    <a:pt x="7940" y="901"/>
                    <a:pt x="5738" y="1635"/>
                    <a:pt x="5738" y="1635"/>
                  </a:cubicBezTo>
                  <a:cubicBezTo>
                    <a:pt x="5738" y="1635"/>
                    <a:pt x="3136" y="9741"/>
                    <a:pt x="1568" y="24385"/>
                  </a:cubicBezTo>
                  <a:cubicBezTo>
                    <a:pt x="1" y="39029"/>
                    <a:pt x="1368" y="60477"/>
                    <a:pt x="1568" y="61178"/>
                  </a:cubicBezTo>
                  <a:cubicBezTo>
                    <a:pt x="1769" y="61878"/>
                    <a:pt x="9074" y="64280"/>
                    <a:pt x="23751" y="64480"/>
                  </a:cubicBezTo>
                  <a:cubicBezTo>
                    <a:pt x="24265" y="64487"/>
                    <a:pt x="24775" y="64491"/>
                    <a:pt x="25281" y="64491"/>
                  </a:cubicBezTo>
                  <a:cubicBezTo>
                    <a:pt x="39239" y="64491"/>
                    <a:pt x="50228" y="61898"/>
                    <a:pt x="50904" y="60611"/>
                  </a:cubicBezTo>
                  <a:cubicBezTo>
                    <a:pt x="51637" y="59277"/>
                    <a:pt x="50103" y="51338"/>
                    <a:pt x="50136" y="43732"/>
                  </a:cubicBezTo>
                  <a:cubicBezTo>
                    <a:pt x="50203" y="36127"/>
                    <a:pt x="55874" y="4337"/>
                    <a:pt x="55874" y="4337"/>
                  </a:cubicBezTo>
                  <a:cubicBezTo>
                    <a:pt x="53139" y="3070"/>
                    <a:pt x="50303" y="1669"/>
                    <a:pt x="47868" y="434"/>
                  </a:cubicBezTo>
                  <a:cubicBezTo>
                    <a:pt x="46834" y="3136"/>
                    <a:pt x="43565" y="10642"/>
                    <a:pt x="37894" y="16446"/>
                  </a:cubicBezTo>
                  <a:cubicBezTo>
                    <a:pt x="30823" y="23684"/>
                    <a:pt x="19248" y="29589"/>
                    <a:pt x="19248" y="29589"/>
                  </a:cubicBezTo>
                  <a:cubicBezTo>
                    <a:pt x="15478" y="25719"/>
                    <a:pt x="12843" y="20849"/>
                    <a:pt x="11676" y="15545"/>
                  </a:cubicBezTo>
                  <a:cubicBezTo>
                    <a:pt x="10508" y="10141"/>
                    <a:pt x="10308" y="3904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3370900" y="2481375"/>
              <a:ext cx="939050" cy="781425"/>
            </a:xfrm>
            <a:custGeom>
              <a:avLst/>
              <a:gdLst/>
              <a:ahLst/>
              <a:cxnLst/>
              <a:rect l="l" t="t" r="r" b="b"/>
              <a:pathLst>
                <a:path w="37562" h="31257" extrusionOk="0">
                  <a:moveTo>
                    <a:pt x="33391" y="1"/>
                  </a:moveTo>
                  <a:cubicBezTo>
                    <a:pt x="31457" y="5505"/>
                    <a:pt x="28221" y="10475"/>
                    <a:pt x="23951" y="14445"/>
                  </a:cubicBezTo>
                  <a:cubicBezTo>
                    <a:pt x="21783" y="16513"/>
                    <a:pt x="19448" y="18414"/>
                    <a:pt x="16980" y="20149"/>
                  </a:cubicBezTo>
                  <a:cubicBezTo>
                    <a:pt x="12443" y="23251"/>
                    <a:pt x="9708" y="23951"/>
                    <a:pt x="9708" y="23951"/>
                  </a:cubicBezTo>
                  <a:cubicBezTo>
                    <a:pt x="8741" y="22250"/>
                    <a:pt x="7873" y="20482"/>
                    <a:pt x="7106" y="18681"/>
                  </a:cubicBezTo>
                  <a:cubicBezTo>
                    <a:pt x="5672" y="15412"/>
                    <a:pt x="4671" y="11943"/>
                    <a:pt x="4171" y="8374"/>
                  </a:cubicBezTo>
                  <a:cubicBezTo>
                    <a:pt x="3804" y="5605"/>
                    <a:pt x="3670" y="2803"/>
                    <a:pt x="3737" y="1"/>
                  </a:cubicBezTo>
                  <a:lnTo>
                    <a:pt x="3737" y="1"/>
                  </a:lnTo>
                  <a:cubicBezTo>
                    <a:pt x="2670" y="568"/>
                    <a:pt x="1302" y="1135"/>
                    <a:pt x="1" y="1635"/>
                  </a:cubicBezTo>
                  <a:cubicBezTo>
                    <a:pt x="1" y="5572"/>
                    <a:pt x="234" y="11776"/>
                    <a:pt x="1402" y="17213"/>
                  </a:cubicBezTo>
                  <a:cubicBezTo>
                    <a:pt x="2569" y="22517"/>
                    <a:pt x="5171" y="27354"/>
                    <a:pt x="8941" y="31257"/>
                  </a:cubicBezTo>
                  <a:cubicBezTo>
                    <a:pt x="8941" y="31257"/>
                    <a:pt x="20516" y="25352"/>
                    <a:pt x="27587" y="18114"/>
                  </a:cubicBezTo>
                  <a:cubicBezTo>
                    <a:pt x="33258" y="12276"/>
                    <a:pt x="36527" y="4804"/>
                    <a:pt x="37561" y="2102"/>
                  </a:cubicBezTo>
                  <a:cubicBezTo>
                    <a:pt x="35960" y="1302"/>
                    <a:pt x="34526" y="601"/>
                    <a:pt x="33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3633600" y="2162000"/>
              <a:ext cx="410325" cy="322800"/>
            </a:xfrm>
            <a:custGeom>
              <a:avLst/>
              <a:gdLst/>
              <a:ahLst/>
              <a:cxnLst/>
              <a:rect l="l" t="t" r="r" b="b"/>
              <a:pathLst>
                <a:path w="16413" h="12912" extrusionOk="0">
                  <a:moveTo>
                    <a:pt x="15278" y="0"/>
                  </a:moveTo>
                  <a:cubicBezTo>
                    <a:pt x="13610" y="1535"/>
                    <a:pt x="11842" y="2902"/>
                    <a:pt x="9974" y="4136"/>
                  </a:cubicBezTo>
                  <a:cubicBezTo>
                    <a:pt x="5404" y="7239"/>
                    <a:pt x="1868" y="8306"/>
                    <a:pt x="0" y="8673"/>
                  </a:cubicBezTo>
                  <a:cubicBezTo>
                    <a:pt x="901" y="9974"/>
                    <a:pt x="3003" y="12809"/>
                    <a:pt x="4570" y="12909"/>
                  </a:cubicBezTo>
                  <a:cubicBezTo>
                    <a:pt x="4594" y="12911"/>
                    <a:pt x="4619" y="12912"/>
                    <a:pt x="4645" y="12912"/>
                  </a:cubicBezTo>
                  <a:cubicBezTo>
                    <a:pt x="6833" y="12912"/>
                    <a:pt x="16412" y="7405"/>
                    <a:pt x="16412" y="7405"/>
                  </a:cubicBezTo>
                  <a:lnTo>
                    <a:pt x="15278" y="0"/>
                  </a:ln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622750" y="1904300"/>
              <a:ext cx="392825" cy="474525"/>
            </a:xfrm>
            <a:custGeom>
              <a:avLst/>
              <a:gdLst/>
              <a:ahLst/>
              <a:cxnLst/>
              <a:rect l="l" t="t" r="r" b="b"/>
              <a:pathLst>
                <a:path w="15713" h="18981" extrusionOk="0">
                  <a:moveTo>
                    <a:pt x="14111" y="1"/>
                  </a:moveTo>
                  <a:lnTo>
                    <a:pt x="268" y="7206"/>
                  </a:lnTo>
                  <a:lnTo>
                    <a:pt x="1" y="18347"/>
                  </a:lnTo>
                  <a:cubicBezTo>
                    <a:pt x="1" y="18347"/>
                    <a:pt x="168" y="18581"/>
                    <a:pt x="434" y="18981"/>
                  </a:cubicBezTo>
                  <a:cubicBezTo>
                    <a:pt x="2302" y="18614"/>
                    <a:pt x="5838" y="17547"/>
                    <a:pt x="10408" y="14444"/>
                  </a:cubicBezTo>
                  <a:cubicBezTo>
                    <a:pt x="12276" y="13210"/>
                    <a:pt x="14044" y="11843"/>
                    <a:pt x="15712" y="10308"/>
                  </a:cubicBezTo>
                  <a:lnTo>
                    <a:pt x="14111" y="1"/>
                  </a:ln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403425" y="917775"/>
              <a:ext cx="998250" cy="974875"/>
            </a:xfrm>
            <a:custGeom>
              <a:avLst/>
              <a:gdLst/>
              <a:ahLst/>
              <a:cxnLst/>
              <a:rect l="l" t="t" r="r" b="b"/>
              <a:pathLst>
                <a:path w="39930" h="38995" extrusionOk="0">
                  <a:moveTo>
                    <a:pt x="15379" y="3202"/>
                  </a:moveTo>
                  <a:lnTo>
                    <a:pt x="15379" y="3202"/>
                  </a:lnTo>
                  <a:cubicBezTo>
                    <a:pt x="15112" y="3403"/>
                    <a:pt x="14945" y="3503"/>
                    <a:pt x="14945" y="3503"/>
                  </a:cubicBezTo>
                  <a:cubicBezTo>
                    <a:pt x="14945" y="3503"/>
                    <a:pt x="15078" y="3369"/>
                    <a:pt x="15379" y="3202"/>
                  </a:cubicBezTo>
                  <a:close/>
                  <a:moveTo>
                    <a:pt x="15758" y="0"/>
                  </a:moveTo>
                  <a:cubicBezTo>
                    <a:pt x="14736" y="0"/>
                    <a:pt x="13344" y="234"/>
                    <a:pt x="11743" y="701"/>
                  </a:cubicBezTo>
                  <a:cubicBezTo>
                    <a:pt x="8540" y="1635"/>
                    <a:pt x="3036" y="3336"/>
                    <a:pt x="801" y="9807"/>
                  </a:cubicBezTo>
                  <a:cubicBezTo>
                    <a:pt x="134" y="11875"/>
                    <a:pt x="1" y="14077"/>
                    <a:pt x="368" y="16245"/>
                  </a:cubicBezTo>
                  <a:cubicBezTo>
                    <a:pt x="1035" y="13543"/>
                    <a:pt x="2102" y="10341"/>
                    <a:pt x="3837" y="8740"/>
                  </a:cubicBezTo>
                  <a:cubicBezTo>
                    <a:pt x="5938" y="6838"/>
                    <a:pt x="8474" y="5504"/>
                    <a:pt x="11242" y="4870"/>
                  </a:cubicBezTo>
                  <a:lnTo>
                    <a:pt x="11242" y="4870"/>
                  </a:lnTo>
                  <a:cubicBezTo>
                    <a:pt x="11242" y="4870"/>
                    <a:pt x="8741" y="10808"/>
                    <a:pt x="14344" y="11141"/>
                  </a:cubicBezTo>
                  <a:cubicBezTo>
                    <a:pt x="14660" y="11158"/>
                    <a:pt x="14966" y="11166"/>
                    <a:pt x="15264" y="11166"/>
                  </a:cubicBezTo>
                  <a:cubicBezTo>
                    <a:pt x="20290" y="11166"/>
                    <a:pt x="22817" y="8907"/>
                    <a:pt x="22817" y="8907"/>
                  </a:cubicBezTo>
                  <a:cubicBezTo>
                    <a:pt x="25753" y="10207"/>
                    <a:pt x="28421" y="12009"/>
                    <a:pt x="30723" y="14244"/>
                  </a:cubicBezTo>
                  <a:cubicBezTo>
                    <a:pt x="32824" y="16412"/>
                    <a:pt x="34459" y="19014"/>
                    <a:pt x="35526" y="21849"/>
                  </a:cubicBezTo>
                  <a:cubicBezTo>
                    <a:pt x="35526" y="21849"/>
                    <a:pt x="35093" y="27620"/>
                    <a:pt x="32591" y="30789"/>
                  </a:cubicBezTo>
                  <a:cubicBezTo>
                    <a:pt x="30990" y="32857"/>
                    <a:pt x="26753" y="36426"/>
                    <a:pt x="23985" y="38661"/>
                  </a:cubicBezTo>
                  <a:lnTo>
                    <a:pt x="25085" y="38995"/>
                  </a:lnTo>
                  <a:lnTo>
                    <a:pt x="33291" y="31990"/>
                  </a:lnTo>
                  <a:cubicBezTo>
                    <a:pt x="33291" y="31990"/>
                    <a:pt x="36360" y="28787"/>
                    <a:pt x="37561" y="24751"/>
                  </a:cubicBezTo>
                  <a:cubicBezTo>
                    <a:pt x="38262" y="22416"/>
                    <a:pt x="37895" y="19881"/>
                    <a:pt x="36560" y="17846"/>
                  </a:cubicBezTo>
                  <a:lnTo>
                    <a:pt x="36560" y="17846"/>
                  </a:lnTo>
                  <a:cubicBezTo>
                    <a:pt x="36560" y="17846"/>
                    <a:pt x="36588" y="17847"/>
                    <a:pt x="36639" y="17847"/>
                  </a:cubicBezTo>
                  <a:cubicBezTo>
                    <a:pt x="37095" y="17847"/>
                    <a:pt x="39389" y="17793"/>
                    <a:pt x="39629" y="16712"/>
                  </a:cubicBezTo>
                  <a:cubicBezTo>
                    <a:pt x="39929" y="15511"/>
                    <a:pt x="35259" y="14511"/>
                    <a:pt x="35259" y="14511"/>
                  </a:cubicBezTo>
                  <a:cubicBezTo>
                    <a:pt x="35259" y="14511"/>
                    <a:pt x="38161" y="14210"/>
                    <a:pt x="38228" y="13677"/>
                  </a:cubicBezTo>
                  <a:cubicBezTo>
                    <a:pt x="38295" y="13143"/>
                    <a:pt x="37528" y="12976"/>
                    <a:pt x="35526" y="12442"/>
                  </a:cubicBezTo>
                  <a:cubicBezTo>
                    <a:pt x="33525" y="11875"/>
                    <a:pt x="31490" y="10541"/>
                    <a:pt x="29856" y="7906"/>
                  </a:cubicBezTo>
                  <a:cubicBezTo>
                    <a:pt x="28188" y="5237"/>
                    <a:pt x="24252" y="4236"/>
                    <a:pt x="24252" y="4236"/>
                  </a:cubicBezTo>
                  <a:cubicBezTo>
                    <a:pt x="24252" y="4236"/>
                    <a:pt x="26753" y="4136"/>
                    <a:pt x="26753" y="3569"/>
                  </a:cubicBezTo>
                  <a:cubicBezTo>
                    <a:pt x="26787" y="3002"/>
                    <a:pt x="26320" y="2302"/>
                    <a:pt x="22017" y="1735"/>
                  </a:cubicBezTo>
                  <a:cubicBezTo>
                    <a:pt x="21583" y="1678"/>
                    <a:pt x="21148" y="1650"/>
                    <a:pt x="20713" y="1650"/>
                  </a:cubicBezTo>
                  <a:cubicBezTo>
                    <a:pt x="18838" y="1650"/>
                    <a:pt x="16976" y="2173"/>
                    <a:pt x="15379" y="3202"/>
                  </a:cubicBezTo>
                  <a:cubicBezTo>
                    <a:pt x="16179" y="2602"/>
                    <a:pt x="17714" y="1368"/>
                    <a:pt x="17547" y="701"/>
                  </a:cubicBezTo>
                  <a:cubicBezTo>
                    <a:pt x="17430" y="234"/>
                    <a:pt x="16780" y="0"/>
                    <a:pt x="15758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412600" y="1038675"/>
              <a:ext cx="879000" cy="844800"/>
            </a:xfrm>
            <a:custGeom>
              <a:avLst/>
              <a:gdLst/>
              <a:ahLst/>
              <a:cxnLst/>
              <a:rect l="l" t="t" r="r" b="b"/>
              <a:pathLst>
                <a:path w="35160" h="33792" extrusionOk="0">
                  <a:moveTo>
                    <a:pt x="10875" y="1"/>
                  </a:moveTo>
                  <a:cubicBezTo>
                    <a:pt x="8107" y="635"/>
                    <a:pt x="5571" y="1969"/>
                    <a:pt x="3470" y="3870"/>
                  </a:cubicBezTo>
                  <a:cubicBezTo>
                    <a:pt x="1735" y="5472"/>
                    <a:pt x="668" y="8707"/>
                    <a:pt x="1" y="11376"/>
                  </a:cubicBezTo>
                  <a:cubicBezTo>
                    <a:pt x="401" y="13777"/>
                    <a:pt x="1268" y="16079"/>
                    <a:pt x="2503" y="18181"/>
                  </a:cubicBezTo>
                  <a:lnTo>
                    <a:pt x="13177" y="30690"/>
                  </a:lnTo>
                  <a:lnTo>
                    <a:pt x="23651" y="33792"/>
                  </a:lnTo>
                  <a:cubicBezTo>
                    <a:pt x="26386" y="31590"/>
                    <a:pt x="30623" y="28021"/>
                    <a:pt x="32224" y="25986"/>
                  </a:cubicBezTo>
                  <a:cubicBezTo>
                    <a:pt x="34726" y="22784"/>
                    <a:pt x="35159" y="17013"/>
                    <a:pt x="35159" y="17013"/>
                  </a:cubicBezTo>
                  <a:cubicBezTo>
                    <a:pt x="34092" y="14178"/>
                    <a:pt x="32457" y="11576"/>
                    <a:pt x="30356" y="9408"/>
                  </a:cubicBezTo>
                  <a:cubicBezTo>
                    <a:pt x="28054" y="7173"/>
                    <a:pt x="25386" y="5371"/>
                    <a:pt x="22450" y="4071"/>
                  </a:cubicBezTo>
                  <a:cubicBezTo>
                    <a:pt x="22450" y="4071"/>
                    <a:pt x="19927" y="6297"/>
                    <a:pt x="14908" y="6297"/>
                  </a:cubicBezTo>
                  <a:cubicBezTo>
                    <a:pt x="14607" y="6297"/>
                    <a:pt x="14297" y="6289"/>
                    <a:pt x="13977" y="6272"/>
                  </a:cubicBezTo>
                  <a:cubicBezTo>
                    <a:pt x="8374" y="5972"/>
                    <a:pt x="10875" y="1"/>
                    <a:pt x="10875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354225" y="1315275"/>
              <a:ext cx="938200" cy="886775"/>
            </a:xfrm>
            <a:custGeom>
              <a:avLst/>
              <a:gdLst/>
              <a:ahLst/>
              <a:cxnLst/>
              <a:rect l="l" t="t" r="r" b="b"/>
              <a:pathLst>
                <a:path w="37528" h="35471" extrusionOk="0">
                  <a:moveTo>
                    <a:pt x="7700" y="1"/>
                  </a:moveTo>
                  <a:cubicBezTo>
                    <a:pt x="7676" y="1"/>
                    <a:pt x="7656" y="4"/>
                    <a:pt x="7640" y="12"/>
                  </a:cubicBezTo>
                  <a:cubicBezTo>
                    <a:pt x="7306" y="178"/>
                    <a:pt x="4704" y="3314"/>
                    <a:pt x="3737" y="5916"/>
                  </a:cubicBezTo>
                  <a:cubicBezTo>
                    <a:pt x="2736" y="8518"/>
                    <a:pt x="34" y="18558"/>
                    <a:pt x="1" y="23061"/>
                  </a:cubicBezTo>
                  <a:cubicBezTo>
                    <a:pt x="1" y="27565"/>
                    <a:pt x="2870" y="33936"/>
                    <a:pt x="3503" y="34570"/>
                  </a:cubicBezTo>
                  <a:cubicBezTo>
                    <a:pt x="4013" y="35106"/>
                    <a:pt x="5928" y="35471"/>
                    <a:pt x="9350" y="35471"/>
                  </a:cubicBezTo>
                  <a:cubicBezTo>
                    <a:pt x="10181" y="35471"/>
                    <a:pt x="11100" y="35449"/>
                    <a:pt x="12109" y="35404"/>
                  </a:cubicBezTo>
                  <a:cubicBezTo>
                    <a:pt x="17280" y="35170"/>
                    <a:pt x="22817" y="33469"/>
                    <a:pt x="24185" y="32535"/>
                  </a:cubicBezTo>
                  <a:cubicBezTo>
                    <a:pt x="25586" y="31601"/>
                    <a:pt x="26453" y="24896"/>
                    <a:pt x="26453" y="24896"/>
                  </a:cubicBezTo>
                  <a:cubicBezTo>
                    <a:pt x="26453" y="24896"/>
                    <a:pt x="27657" y="25237"/>
                    <a:pt x="29080" y="25237"/>
                  </a:cubicBezTo>
                  <a:cubicBezTo>
                    <a:pt x="30251" y="25237"/>
                    <a:pt x="31572" y="25006"/>
                    <a:pt x="32491" y="24162"/>
                  </a:cubicBezTo>
                  <a:cubicBezTo>
                    <a:pt x="34525" y="22261"/>
                    <a:pt x="37528" y="17657"/>
                    <a:pt x="36327" y="14922"/>
                  </a:cubicBezTo>
                  <a:cubicBezTo>
                    <a:pt x="35867" y="13832"/>
                    <a:pt x="34880" y="13419"/>
                    <a:pt x="33702" y="13419"/>
                  </a:cubicBezTo>
                  <a:cubicBezTo>
                    <a:pt x="31887" y="13419"/>
                    <a:pt x="29618" y="14398"/>
                    <a:pt x="28121" y="15389"/>
                  </a:cubicBezTo>
                  <a:cubicBezTo>
                    <a:pt x="25619" y="17024"/>
                    <a:pt x="25519" y="20560"/>
                    <a:pt x="24919" y="20860"/>
                  </a:cubicBezTo>
                  <a:cubicBezTo>
                    <a:pt x="24544" y="21039"/>
                    <a:pt x="23907" y="21123"/>
                    <a:pt x="23338" y="21123"/>
                  </a:cubicBezTo>
                  <a:cubicBezTo>
                    <a:pt x="22741" y="21123"/>
                    <a:pt x="22218" y="21031"/>
                    <a:pt x="22150" y="20860"/>
                  </a:cubicBezTo>
                  <a:cubicBezTo>
                    <a:pt x="22017" y="20526"/>
                    <a:pt x="23184" y="16056"/>
                    <a:pt x="24151" y="12220"/>
                  </a:cubicBezTo>
                  <a:cubicBezTo>
                    <a:pt x="25119" y="8418"/>
                    <a:pt x="26420" y="5515"/>
                    <a:pt x="26553" y="4682"/>
                  </a:cubicBezTo>
                  <a:cubicBezTo>
                    <a:pt x="26653" y="3848"/>
                    <a:pt x="25819" y="2613"/>
                    <a:pt x="24251" y="2213"/>
                  </a:cubicBezTo>
                  <a:cubicBezTo>
                    <a:pt x="23942" y="2129"/>
                    <a:pt x="23527" y="2098"/>
                    <a:pt x="23030" y="2098"/>
                  </a:cubicBezTo>
                  <a:cubicBezTo>
                    <a:pt x="21548" y="2098"/>
                    <a:pt x="19340" y="2378"/>
                    <a:pt x="17038" y="2378"/>
                  </a:cubicBezTo>
                  <a:cubicBezTo>
                    <a:pt x="16131" y="2378"/>
                    <a:pt x="15209" y="2335"/>
                    <a:pt x="14311" y="2213"/>
                  </a:cubicBezTo>
                  <a:cubicBezTo>
                    <a:pt x="10580" y="1671"/>
                    <a:pt x="8221" y="1"/>
                    <a:pt x="7700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532700" y="1855925"/>
              <a:ext cx="328575" cy="126275"/>
            </a:xfrm>
            <a:custGeom>
              <a:avLst/>
              <a:gdLst/>
              <a:ahLst/>
              <a:cxnLst/>
              <a:rect l="l" t="t" r="r" b="b"/>
              <a:pathLst>
                <a:path w="13143" h="5051" extrusionOk="0">
                  <a:moveTo>
                    <a:pt x="12909" y="1"/>
                  </a:moveTo>
                  <a:cubicBezTo>
                    <a:pt x="11008" y="902"/>
                    <a:pt x="9007" y="1535"/>
                    <a:pt x="6972" y="1936"/>
                  </a:cubicBezTo>
                  <a:cubicBezTo>
                    <a:pt x="5547" y="2225"/>
                    <a:pt x="4110" y="2373"/>
                    <a:pt x="2668" y="2373"/>
                  </a:cubicBezTo>
                  <a:cubicBezTo>
                    <a:pt x="1780" y="2373"/>
                    <a:pt x="890" y="2317"/>
                    <a:pt x="0" y="2203"/>
                  </a:cubicBezTo>
                  <a:lnTo>
                    <a:pt x="0" y="2203"/>
                  </a:lnTo>
                  <a:cubicBezTo>
                    <a:pt x="300" y="3170"/>
                    <a:pt x="734" y="4071"/>
                    <a:pt x="1234" y="4938"/>
                  </a:cubicBezTo>
                  <a:cubicBezTo>
                    <a:pt x="1892" y="5013"/>
                    <a:pt x="2552" y="5050"/>
                    <a:pt x="3213" y="5050"/>
                  </a:cubicBezTo>
                  <a:cubicBezTo>
                    <a:pt x="4598" y="5050"/>
                    <a:pt x="5984" y="4887"/>
                    <a:pt x="7339" y="4571"/>
                  </a:cubicBezTo>
                  <a:cubicBezTo>
                    <a:pt x="9340" y="4104"/>
                    <a:pt x="11308" y="3370"/>
                    <a:pt x="13143" y="2436"/>
                  </a:cubicBezTo>
                  <a:cubicBezTo>
                    <a:pt x="13110" y="1635"/>
                    <a:pt x="13043" y="802"/>
                    <a:pt x="1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3563550" y="1916825"/>
              <a:ext cx="298575" cy="170125"/>
            </a:xfrm>
            <a:custGeom>
              <a:avLst/>
              <a:gdLst/>
              <a:ahLst/>
              <a:cxnLst/>
              <a:rect l="l" t="t" r="r" b="b"/>
              <a:pathLst>
                <a:path w="11943" h="6805" extrusionOk="0">
                  <a:moveTo>
                    <a:pt x="11909" y="0"/>
                  </a:moveTo>
                  <a:cubicBezTo>
                    <a:pt x="10074" y="934"/>
                    <a:pt x="8106" y="1635"/>
                    <a:pt x="6105" y="2135"/>
                  </a:cubicBezTo>
                  <a:cubicBezTo>
                    <a:pt x="4748" y="2452"/>
                    <a:pt x="3360" y="2600"/>
                    <a:pt x="1972" y="2600"/>
                  </a:cubicBezTo>
                  <a:cubicBezTo>
                    <a:pt x="1314" y="2600"/>
                    <a:pt x="655" y="2566"/>
                    <a:pt x="0" y="2502"/>
                  </a:cubicBezTo>
                  <a:lnTo>
                    <a:pt x="0" y="2502"/>
                  </a:lnTo>
                  <a:cubicBezTo>
                    <a:pt x="1001" y="4337"/>
                    <a:pt x="2302" y="6405"/>
                    <a:pt x="2636" y="6672"/>
                  </a:cubicBezTo>
                  <a:cubicBezTo>
                    <a:pt x="2769" y="6760"/>
                    <a:pt x="3110" y="6805"/>
                    <a:pt x="3589" y="6805"/>
                  </a:cubicBezTo>
                  <a:cubicBezTo>
                    <a:pt x="3829" y="6805"/>
                    <a:pt x="4103" y="6794"/>
                    <a:pt x="4404" y="6772"/>
                  </a:cubicBezTo>
                  <a:cubicBezTo>
                    <a:pt x="6585" y="3032"/>
                    <a:pt x="9786" y="2495"/>
                    <a:pt x="11394" y="2495"/>
                  </a:cubicBezTo>
                  <a:cubicBezTo>
                    <a:pt x="11507" y="2495"/>
                    <a:pt x="11612" y="2497"/>
                    <a:pt x="11709" y="2502"/>
                  </a:cubicBezTo>
                  <a:cubicBezTo>
                    <a:pt x="11876" y="1668"/>
                    <a:pt x="11942" y="834"/>
                    <a:pt x="1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3673625" y="1980150"/>
              <a:ext cx="182650" cy="106800"/>
            </a:xfrm>
            <a:custGeom>
              <a:avLst/>
              <a:gdLst/>
              <a:ahLst/>
              <a:cxnLst/>
              <a:rect l="l" t="t" r="r" b="b"/>
              <a:pathLst>
                <a:path w="7306" h="4272" extrusionOk="0">
                  <a:moveTo>
                    <a:pt x="7110" y="0"/>
                  </a:moveTo>
                  <a:cubicBezTo>
                    <a:pt x="5520" y="0"/>
                    <a:pt x="2239" y="435"/>
                    <a:pt x="1" y="4272"/>
                  </a:cubicBezTo>
                  <a:cubicBezTo>
                    <a:pt x="1602" y="4139"/>
                    <a:pt x="4037" y="3638"/>
                    <a:pt x="5738" y="2604"/>
                  </a:cubicBezTo>
                  <a:cubicBezTo>
                    <a:pt x="6605" y="2104"/>
                    <a:pt x="7072" y="1103"/>
                    <a:pt x="7306" y="2"/>
                  </a:cubicBezTo>
                  <a:cubicBezTo>
                    <a:pt x="7244" y="1"/>
                    <a:pt x="7178" y="0"/>
                    <a:pt x="711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3468650" y="1678800"/>
              <a:ext cx="173325" cy="164050"/>
            </a:xfrm>
            <a:custGeom>
              <a:avLst/>
              <a:gdLst/>
              <a:ahLst/>
              <a:cxnLst/>
              <a:rect l="l" t="t" r="r" b="b"/>
              <a:pathLst>
                <a:path w="6933" h="6562" extrusionOk="0">
                  <a:moveTo>
                    <a:pt x="4105" y="1"/>
                  </a:moveTo>
                  <a:cubicBezTo>
                    <a:pt x="2858" y="1"/>
                    <a:pt x="1" y="3553"/>
                    <a:pt x="194" y="4584"/>
                  </a:cubicBezTo>
                  <a:cubicBezTo>
                    <a:pt x="327" y="5435"/>
                    <a:pt x="2579" y="6561"/>
                    <a:pt x="4264" y="6561"/>
                  </a:cubicBezTo>
                  <a:cubicBezTo>
                    <a:pt x="4694" y="6561"/>
                    <a:pt x="5086" y="6488"/>
                    <a:pt x="5398" y="6319"/>
                  </a:cubicBezTo>
                  <a:cubicBezTo>
                    <a:pt x="6932" y="5451"/>
                    <a:pt x="5998" y="381"/>
                    <a:pt x="4230" y="14"/>
                  </a:cubicBezTo>
                  <a:cubicBezTo>
                    <a:pt x="4190" y="5"/>
                    <a:pt x="4148" y="1"/>
                    <a:pt x="4105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3781450" y="1738250"/>
              <a:ext cx="83525" cy="38750"/>
            </a:xfrm>
            <a:custGeom>
              <a:avLst/>
              <a:gdLst/>
              <a:ahLst/>
              <a:cxnLst/>
              <a:rect l="l" t="t" r="r" b="b"/>
              <a:pathLst>
                <a:path w="3341" h="1550" extrusionOk="0">
                  <a:moveTo>
                    <a:pt x="1520" y="0"/>
                  </a:moveTo>
                  <a:cubicBezTo>
                    <a:pt x="803" y="0"/>
                    <a:pt x="117" y="206"/>
                    <a:pt x="57" y="638"/>
                  </a:cubicBezTo>
                  <a:cubicBezTo>
                    <a:pt x="1" y="1207"/>
                    <a:pt x="935" y="1549"/>
                    <a:pt x="1801" y="1549"/>
                  </a:cubicBezTo>
                  <a:cubicBezTo>
                    <a:pt x="2459" y="1549"/>
                    <a:pt x="3078" y="1352"/>
                    <a:pt x="3193" y="905"/>
                  </a:cubicBezTo>
                  <a:cubicBezTo>
                    <a:pt x="3341" y="315"/>
                    <a:pt x="2407" y="0"/>
                    <a:pt x="152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3808425" y="1610600"/>
              <a:ext cx="57725" cy="74425"/>
            </a:xfrm>
            <a:custGeom>
              <a:avLst/>
              <a:gdLst/>
              <a:ahLst/>
              <a:cxnLst/>
              <a:rect l="l" t="t" r="r" b="b"/>
              <a:pathLst>
                <a:path w="2309" h="2977" extrusionOk="0">
                  <a:moveTo>
                    <a:pt x="1344" y="1"/>
                  </a:moveTo>
                  <a:cubicBezTo>
                    <a:pt x="486" y="1"/>
                    <a:pt x="1" y="2976"/>
                    <a:pt x="813" y="2976"/>
                  </a:cubicBezTo>
                  <a:cubicBezTo>
                    <a:pt x="821" y="2976"/>
                    <a:pt x="828" y="2976"/>
                    <a:pt x="836" y="2976"/>
                  </a:cubicBezTo>
                  <a:cubicBezTo>
                    <a:pt x="2116" y="2976"/>
                    <a:pt x="2309" y="206"/>
                    <a:pt x="1413" y="7"/>
                  </a:cubicBezTo>
                  <a:cubicBezTo>
                    <a:pt x="1390" y="3"/>
                    <a:pt x="1367" y="1"/>
                    <a:pt x="1344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807050" y="1455625"/>
              <a:ext cx="106775" cy="81225"/>
            </a:xfrm>
            <a:custGeom>
              <a:avLst/>
              <a:gdLst/>
              <a:ahLst/>
              <a:cxnLst/>
              <a:rect l="l" t="t" r="r" b="b"/>
              <a:pathLst>
                <a:path w="4271" h="3249" extrusionOk="0">
                  <a:moveTo>
                    <a:pt x="1186" y="1"/>
                  </a:moveTo>
                  <a:cubicBezTo>
                    <a:pt x="697" y="1"/>
                    <a:pt x="342" y="618"/>
                    <a:pt x="201" y="1069"/>
                  </a:cubicBezTo>
                  <a:cubicBezTo>
                    <a:pt x="1" y="1569"/>
                    <a:pt x="601" y="2070"/>
                    <a:pt x="1402" y="2670"/>
                  </a:cubicBezTo>
                  <a:cubicBezTo>
                    <a:pt x="1906" y="3066"/>
                    <a:pt x="2391" y="3248"/>
                    <a:pt x="2814" y="3248"/>
                  </a:cubicBezTo>
                  <a:cubicBezTo>
                    <a:pt x="3175" y="3248"/>
                    <a:pt x="3491" y="3116"/>
                    <a:pt x="3737" y="2870"/>
                  </a:cubicBezTo>
                  <a:cubicBezTo>
                    <a:pt x="4270" y="2370"/>
                    <a:pt x="2136" y="368"/>
                    <a:pt x="1468" y="68"/>
                  </a:cubicBezTo>
                  <a:cubicBezTo>
                    <a:pt x="1370" y="22"/>
                    <a:pt x="1276" y="1"/>
                    <a:pt x="1186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048900" y="1717350"/>
              <a:ext cx="121775" cy="162200"/>
            </a:xfrm>
            <a:custGeom>
              <a:avLst/>
              <a:gdLst/>
              <a:ahLst/>
              <a:cxnLst/>
              <a:rect l="l" t="t" r="r" b="b"/>
              <a:pathLst>
                <a:path w="4871" h="6488" extrusionOk="0">
                  <a:moveTo>
                    <a:pt x="4136" y="1"/>
                  </a:moveTo>
                  <a:cubicBezTo>
                    <a:pt x="3602" y="1"/>
                    <a:pt x="2952" y="766"/>
                    <a:pt x="2302" y="1741"/>
                  </a:cubicBezTo>
                  <a:cubicBezTo>
                    <a:pt x="1568" y="2842"/>
                    <a:pt x="0" y="5411"/>
                    <a:pt x="1001" y="6111"/>
                  </a:cubicBezTo>
                  <a:cubicBezTo>
                    <a:pt x="1325" y="6354"/>
                    <a:pt x="1606" y="6488"/>
                    <a:pt x="1884" y="6488"/>
                  </a:cubicBezTo>
                  <a:cubicBezTo>
                    <a:pt x="2294" y="6488"/>
                    <a:pt x="2700" y="6199"/>
                    <a:pt x="3236" y="5544"/>
                  </a:cubicBezTo>
                  <a:cubicBezTo>
                    <a:pt x="4137" y="4443"/>
                    <a:pt x="2936" y="3576"/>
                    <a:pt x="2936" y="3576"/>
                  </a:cubicBezTo>
                  <a:cubicBezTo>
                    <a:pt x="2936" y="3576"/>
                    <a:pt x="4870" y="240"/>
                    <a:pt x="4337" y="40"/>
                  </a:cubicBezTo>
                  <a:cubicBezTo>
                    <a:pt x="4272" y="13"/>
                    <a:pt x="4205" y="1"/>
                    <a:pt x="413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406725" y="1688025"/>
              <a:ext cx="82250" cy="47950"/>
            </a:xfrm>
            <a:custGeom>
              <a:avLst/>
              <a:gdLst/>
              <a:ahLst/>
              <a:cxnLst/>
              <a:rect l="l" t="t" r="r" b="b"/>
              <a:pathLst>
                <a:path w="3290" h="1918" extrusionOk="0">
                  <a:moveTo>
                    <a:pt x="838" y="1"/>
                  </a:moveTo>
                  <a:cubicBezTo>
                    <a:pt x="489" y="1"/>
                    <a:pt x="224" y="120"/>
                    <a:pt x="169" y="412"/>
                  </a:cubicBezTo>
                  <a:cubicBezTo>
                    <a:pt x="1" y="1182"/>
                    <a:pt x="1428" y="1917"/>
                    <a:pt x="2350" y="1917"/>
                  </a:cubicBezTo>
                  <a:cubicBezTo>
                    <a:pt x="2706" y="1917"/>
                    <a:pt x="2987" y="1807"/>
                    <a:pt x="3071" y="1547"/>
                  </a:cubicBezTo>
                  <a:cubicBezTo>
                    <a:pt x="3289" y="844"/>
                    <a:pt x="1765" y="1"/>
                    <a:pt x="838" y="1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488925" y="1583700"/>
              <a:ext cx="68475" cy="74425"/>
            </a:xfrm>
            <a:custGeom>
              <a:avLst/>
              <a:gdLst/>
              <a:ahLst/>
              <a:cxnLst/>
              <a:rect l="l" t="t" r="r" b="b"/>
              <a:pathLst>
                <a:path w="2739" h="2977" extrusionOk="0">
                  <a:moveTo>
                    <a:pt x="1770" y="1"/>
                  </a:moveTo>
                  <a:cubicBezTo>
                    <a:pt x="901" y="1"/>
                    <a:pt x="1" y="2440"/>
                    <a:pt x="1151" y="2951"/>
                  </a:cubicBezTo>
                  <a:cubicBezTo>
                    <a:pt x="1190" y="2968"/>
                    <a:pt x="1230" y="2976"/>
                    <a:pt x="1270" y="2976"/>
                  </a:cubicBezTo>
                  <a:cubicBezTo>
                    <a:pt x="2003" y="2976"/>
                    <a:pt x="2739" y="205"/>
                    <a:pt x="1885" y="16"/>
                  </a:cubicBezTo>
                  <a:cubicBezTo>
                    <a:pt x="1847" y="6"/>
                    <a:pt x="1808" y="1"/>
                    <a:pt x="1770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469325" y="1431475"/>
              <a:ext cx="106750" cy="61825"/>
            </a:xfrm>
            <a:custGeom>
              <a:avLst/>
              <a:gdLst/>
              <a:ahLst/>
              <a:cxnLst/>
              <a:rect l="l" t="t" r="r" b="b"/>
              <a:pathLst>
                <a:path w="4270" h="2473" extrusionOk="0">
                  <a:moveTo>
                    <a:pt x="3469" y="0"/>
                  </a:moveTo>
                  <a:cubicBezTo>
                    <a:pt x="2769" y="0"/>
                    <a:pt x="0" y="901"/>
                    <a:pt x="234" y="1601"/>
                  </a:cubicBezTo>
                  <a:cubicBezTo>
                    <a:pt x="419" y="2132"/>
                    <a:pt x="963" y="2472"/>
                    <a:pt x="1765" y="2472"/>
                  </a:cubicBezTo>
                  <a:cubicBezTo>
                    <a:pt x="1972" y="2472"/>
                    <a:pt x="2196" y="2450"/>
                    <a:pt x="2435" y="2402"/>
                  </a:cubicBezTo>
                  <a:cubicBezTo>
                    <a:pt x="3436" y="2202"/>
                    <a:pt x="4170" y="2002"/>
                    <a:pt x="4203" y="1468"/>
                  </a:cubicBezTo>
                  <a:cubicBezTo>
                    <a:pt x="4270" y="901"/>
                    <a:pt x="4203" y="34"/>
                    <a:pt x="3469" y="0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4372450" y="2631500"/>
              <a:ext cx="940700" cy="1003225"/>
            </a:xfrm>
            <a:custGeom>
              <a:avLst/>
              <a:gdLst/>
              <a:ahLst/>
              <a:cxnLst/>
              <a:rect l="l" t="t" r="r" b="b"/>
              <a:pathLst>
                <a:path w="37628" h="40129" extrusionOk="0">
                  <a:moveTo>
                    <a:pt x="5505" y="0"/>
                  </a:moveTo>
                  <a:cubicBezTo>
                    <a:pt x="5505" y="0"/>
                    <a:pt x="2002" y="6805"/>
                    <a:pt x="1002" y="14477"/>
                  </a:cubicBezTo>
                  <a:cubicBezTo>
                    <a:pt x="1" y="22149"/>
                    <a:pt x="1002" y="27487"/>
                    <a:pt x="1002" y="27487"/>
                  </a:cubicBezTo>
                  <a:cubicBezTo>
                    <a:pt x="1002" y="27487"/>
                    <a:pt x="17680" y="30022"/>
                    <a:pt x="20249" y="40129"/>
                  </a:cubicBezTo>
                  <a:lnTo>
                    <a:pt x="37628" y="40129"/>
                  </a:lnTo>
                  <a:cubicBezTo>
                    <a:pt x="37628" y="40129"/>
                    <a:pt x="33758" y="24451"/>
                    <a:pt x="25452" y="14077"/>
                  </a:cubicBezTo>
                  <a:cubicBezTo>
                    <a:pt x="17146" y="3669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3810400" y="3244100"/>
              <a:ext cx="707200" cy="924600"/>
            </a:xfrm>
            <a:custGeom>
              <a:avLst/>
              <a:gdLst/>
              <a:ahLst/>
              <a:cxnLst/>
              <a:rect l="l" t="t" r="r" b="b"/>
              <a:pathLst>
                <a:path w="28288" h="36984" extrusionOk="0">
                  <a:moveTo>
                    <a:pt x="16123" y="0"/>
                  </a:moveTo>
                  <a:cubicBezTo>
                    <a:pt x="15096" y="0"/>
                    <a:pt x="14069" y="27"/>
                    <a:pt x="13043" y="80"/>
                  </a:cubicBezTo>
                  <a:cubicBezTo>
                    <a:pt x="4270" y="514"/>
                    <a:pt x="0" y="2015"/>
                    <a:pt x="0" y="2015"/>
                  </a:cubicBezTo>
                  <a:cubicBezTo>
                    <a:pt x="534" y="13323"/>
                    <a:pt x="5271" y="36373"/>
                    <a:pt x="5271" y="36373"/>
                  </a:cubicBezTo>
                  <a:cubicBezTo>
                    <a:pt x="7424" y="36817"/>
                    <a:pt x="9851" y="36983"/>
                    <a:pt x="12278" y="36983"/>
                  </a:cubicBezTo>
                  <a:cubicBezTo>
                    <a:pt x="19514" y="36983"/>
                    <a:pt x="26753" y="35506"/>
                    <a:pt x="26753" y="35506"/>
                  </a:cubicBezTo>
                  <a:cubicBezTo>
                    <a:pt x="26753" y="35506"/>
                    <a:pt x="27086" y="32504"/>
                    <a:pt x="27520" y="25565"/>
                  </a:cubicBezTo>
                  <a:cubicBezTo>
                    <a:pt x="27920" y="18627"/>
                    <a:pt x="28287" y="1248"/>
                    <a:pt x="28287" y="1248"/>
                  </a:cubicBezTo>
                  <a:cubicBezTo>
                    <a:pt x="24289" y="422"/>
                    <a:pt x="20206" y="0"/>
                    <a:pt x="16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3907125" y="3318650"/>
              <a:ext cx="547925" cy="158800"/>
            </a:xfrm>
            <a:custGeom>
              <a:avLst/>
              <a:gdLst/>
              <a:ahLst/>
              <a:cxnLst/>
              <a:rect l="l" t="t" r="r" b="b"/>
              <a:pathLst>
                <a:path w="21917" h="6352" extrusionOk="0">
                  <a:moveTo>
                    <a:pt x="10275" y="1"/>
                  </a:moveTo>
                  <a:cubicBezTo>
                    <a:pt x="4104" y="1"/>
                    <a:pt x="434" y="1301"/>
                    <a:pt x="234" y="2135"/>
                  </a:cubicBezTo>
                  <a:cubicBezTo>
                    <a:pt x="1" y="2969"/>
                    <a:pt x="201" y="5404"/>
                    <a:pt x="634" y="5905"/>
                  </a:cubicBezTo>
                  <a:cubicBezTo>
                    <a:pt x="969" y="6239"/>
                    <a:pt x="3081" y="6351"/>
                    <a:pt x="6175" y="6351"/>
                  </a:cubicBezTo>
                  <a:cubicBezTo>
                    <a:pt x="7403" y="6351"/>
                    <a:pt x="8786" y="6333"/>
                    <a:pt x="10275" y="6305"/>
                  </a:cubicBezTo>
                  <a:cubicBezTo>
                    <a:pt x="15478" y="6205"/>
                    <a:pt x="20449" y="6138"/>
                    <a:pt x="21149" y="5071"/>
                  </a:cubicBezTo>
                  <a:cubicBezTo>
                    <a:pt x="21816" y="3970"/>
                    <a:pt x="21916" y="1135"/>
                    <a:pt x="21549" y="701"/>
                  </a:cubicBezTo>
                  <a:cubicBezTo>
                    <a:pt x="21216" y="234"/>
                    <a:pt x="17180" y="1"/>
                    <a:pt x="10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3809550" y="3573725"/>
              <a:ext cx="456200" cy="478675"/>
            </a:xfrm>
            <a:custGeom>
              <a:avLst/>
              <a:gdLst/>
              <a:ahLst/>
              <a:cxnLst/>
              <a:rect l="l" t="t" r="r" b="b"/>
              <a:pathLst>
                <a:path w="18248" h="19147" extrusionOk="0">
                  <a:moveTo>
                    <a:pt x="8925" y="1"/>
                  </a:moveTo>
                  <a:cubicBezTo>
                    <a:pt x="8504" y="1"/>
                    <a:pt x="8178" y="145"/>
                    <a:pt x="8007" y="505"/>
                  </a:cubicBezTo>
                  <a:cubicBezTo>
                    <a:pt x="7339" y="1873"/>
                    <a:pt x="11142" y="4308"/>
                    <a:pt x="11075" y="4608"/>
                  </a:cubicBezTo>
                  <a:cubicBezTo>
                    <a:pt x="11067" y="4644"/>
                    <a:pt x="11004" y="4660"/>
                    <a:pt x="10895" y="4660"/>
                  </a:cubicBezTo>
                  <a:cubicBezTo>
                    <a:pt x="10189" y="4660"/>
                    <a:pt x="7551" y="3959"/>
                    <a:pt x="5238" y="3207"/>
                  </a:cubicBezTo>
                  <a:cubicBezTo>
                    <a:pt x="3070" y="2502"/>
                    <a:pt x="2091" y="2436"/>
                    <a:pt x="1800" y="2436"/>
                  </a:cubicBezTo>
                  <a:cubicBezTo>
                    <a:pt x="1733" y="2436"/>
                    <a:pt x="1702" y="2440"/>
                    <a:pt x="1702" y="2440"/>
                  </a:cubicBezTo>
                  <a:cubicBezTo>
                    <a:pt x="1702" y="2440"/>
                    <a:pt x="268" y="3241"/>
                    <a:pt x="635" y="4608"/>
                  </a:cubicBezTo>
                  <a:cubicBezTo>
                    <a:pt x="1035" y="5942"/>
                    <a:pt x="1902" y="6143"/>
                    <a:pt x="1902" y="6610"/>
                  </a:cubicBezTo>
                  <a:cubicBezTo>
                    <a:pt x="1902" y="7043"/>
                    <a:pt x="1" y="8077"/>
                    <a:pt x="568" y="9612"/>
                  </a:cubicBezTo>
                  <a:cubicBezTo>
                    <a:pt x="1168" y="11113"/>
                    <a:pt x="2202" y="11413"/>
                    <a:pt x="2102" y="11947"/>
                  </a:cubicBezTo>
                  <a:cubicBezTo>
                    <a:pt x="2002" y="12514"/>
                    <a:pt x="1168" y="13715"/>
                    <a:pt x="1902" y="14449"/>
                  </a:cubicBezTo>
                  <a:cubicBezTo>
                    <a:pt x="2636" y="15182"/>
                    <a:pt x="3270" y="15149"/>
                    <a:pt x="3236" y="15916"/>
                  </a:cubicBezTo>
                  <a:cubicBezTo>
                    <a:pt x="3203" y="16683"/>
                    <a:pt x="3203" y="18818"/>
                    <a:pt x="7039" y="19119"/>
                  </a:cubicBezTo>
                  <a:cubicBezTo>
                    <a:pt x="7283" y="19137"/>
                    <a:pt x="7538" y="19146"/>
                    <a:pt x="7803" y="19146"/>
                  </a:cubicBezTo>
                  <a:cubicBezTo>
                    <a:pt x="11742" y="19146"/>
                    <a:pt x="17747" y="17184"/>
                    <a:pt x="17747" y="17184"/>
                  </a:cubicBezTo>
                  <a:lnTo>
                    <a:pt x="18247" y="9178"/>
                  </a:lnTo>
                  <a:lnTo>
                    <a:pt x="18247" y="9178"/>
                  </a:lnTo>
                  <a:cubicBezTo>
                    <a:pt x="18164" y="9188"/>
                    <a:pt x="18081" y="9193"/>
                    <a:pt x="17999" y="9193"/>
                  </a:cubicBezTo>
                  <a:cubicBezTo>
                    <a:pt x="17000" y="9193"/>
                    <a:pt x="16136" y="8461"/>
                    <a:pt x="16012" y="7444"/>
                  </a:cubicBezTo>
                  <a:cubicBezTo>
                    <a:pt x="15612" y="5475"/>
                    <a:pt x="15345" y="2774"/>
                    <a:pt x="13510" y="1873"/>
                  </a:cubicBezTo>
                  <a:cubicBezTo>
                    <a:pt x="12148" y="1204"/>
                    <a:pt x="10140" y="1"/>
                    <a:pt x="892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4196500" y="3634700"/>
              <a:ext cx="1136675" cy="457400"/>
            </a:xfrm>
            <a:custGeom>
              <a:avLst/>
              <a:gdLst/>
              <a:ahLst/>
              <a:cxnLst/>
              <a:rect l="l" t="t" r="r" b="b"/>
              <a:pathLst>
                <a:path w="45467" h="18296" extrusionOk="0">
                  <a:moveTo>
                    <a:pt x="27287" y="1"/>
                  </a:moveTo>
                  <a:cubicBezTo>
                    <a:pt x="27287" y="1"/>
                    <a:pt x="28221" y="2102"/>
                    <a:pt x="25552" y="4304"/>
                  </a:cubicBezTo>
                  <a:cubicBezTo>
                    <a:pt x="24584" y="5102"/>
                    <a:pt x="21274" y="5357"/>
                    <a:pt x="17448" y="5357"/>
                  </a:cubicBezTo>
                  <a:cubicBezTo>
                    <a:pt x="10722" y="5357"/>
                    <a:pt x="2402" y="4571"/>
                    <a:pt x="2402" y="4571"/>
                  </a:cubicBezTo>
                  <a:cubicBezTo>
                    <a:pt x="2402" y="4571"/>
                    <a:pt x="1" y="11276"/>
                    <a:pt x="1635" y="16813"/>
                  </a:cubicBezTo>
                  <a:cubicBezTo>
                    <a:pt x="1635" y="16813"/>
                    <a:pt x="10886" y="18296"/>
                    <a:pt x="20463" y="18296"/>
                  </a:cubicBezTo>
                  <a:cubicBezTo>
                    <a:pt x="25252" y="18296"/>
                    <a:pt x="30122" y="17925"/>
                    <a:pt x="33958" y="16813"/>
                  </a:cubicBezTo>
                  <a:cubicBezTo>
                    <a:pt x="45466" y="13477"/>
                    <a:pt x="45333" y="3670"/>
                    <a:pt x="44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7" name="Google Shape;1047;p10"/>
          <p:cNvSpPr txBox="1">
            <a:spLocks noGrp="1"/>
          </p:cNvSpPr>
          <p:nvPr>
            <p:ph type="subTitle" idx="1"/>
          </p:nvPr>
        </p:nvSpPr>
        <p:spPr>
          <a:xfrm>
            <a:off x="1610367" y="3103084"/>
            <a:ext cx="4087600" cy="1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" name="Google Shape;1048;p10"/>
          <p:cNvSpPr txBox="1">
            <a:spLocks noGrp="1"/>
          </p:cNvSpPr>
          <p:nvPr>
            <p:ph type="title"/>
          </p:nvPr>
        </p:nvSpPr>
        <p:spPr>
          <a:xfrm>
            <a:off x="1610367" y="2329651"/>
            <a:ext cx="40876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17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3739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2D9D5-ADDD-40C4-86C9-FD4472745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6778907" y="1298553"/>
            <a:ext cx="3872612" cy="376867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DEA51-95A5-4A85-A611-DB2D2FDC6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4" t="1041" r="5978" b="12989"/>
          <a:stretch/>
        </p:blipFill>
        <p:spPr>
          <a:xfrm>
            <a:off x="1232788" y="1298553"/>
            <a:ext cx="3872612" cy="3768676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300BC-5277-4605-BAE5-DAB1EBF28398}"/>
              </a:ext>
            </a:extLst>
          </p:cNvPr>
          <p:cNvSpPr txBox="1"/>
          <p:nvPr/>
        </p:nvSpPr>
        <p:spPr>
          <a:xfrm>
            <a:off x="958081" y="209424"/>
            <a:ext cx="4282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555555">
                    <a:lumMod val="50000"/>
                  </a:srgbClr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  <p:grpSp>
        <p:nvGrpSpPr>
          <p:cNvPr id="7" name="Google Shape;13994;p77">
            <a:extLst>
              <a:ext uri="{FF2B5EF4-FFF2-40B4-BE49-F238E27FC236}">
                <a16:creationId xmlns:a16="http://schemas.microsoft.com/office/drawing/2014/main" id="{6D4F138E-639E-4D6F-8FA5-412C40BB0805}"/>
              </a:ext>
            </a:extLst>
          </p:cNvPr>
          <p:cNvGrpSpPr/>
          <p:nvPr/>
        </p:nvGrpSpPr>
        <p:grpSpPr>
          <a:xfrm>
            <a:off x="205849" y="129052"/>
            <a:ext cx="752232" cy="745518"/>
            <a:chOff x="4890346" y="3382537"/>
            <a:chExt cx="370306" cy="367001"/>
          </a:xfrm>
        </p:grpSpPr>
        <p:sp>
          <p:nvSpPr>
            <p:cNvPr id="9" name="Google Shape;13995;p77">
              <a:extLst>
                <a:ext uri="{FF2B5EF4-FFF2-40B4-BE49-F238E27FC236}">
                  <a16:creationId xmlns:a16="http://schemas.microsoft.com/office/drawing/2014/main" id="{C7F1AB49-6F70-4B55-9E7C-78542C748C19}"/>
                </a:ext>
              </a:extLst>
            </p:cNvPr>
            <p:cNvSpPr/>
            <p:nvPr/>
          </p:nvSpPr>
          <p:spPr>
            <a:xfrm>
              <a:off x="4961160" y="3451568"/>
              <a:ext cx="229333" cy="229202"/>
            </a:xfrm>
            <a:custGeom>
              <a:avLst/>
              <a:gdLst/>
              <a:ahLst/>
              <a:cxnLst/>
              <a:rect l="l" t="t" r="r" b="b"/>
              <a:pathLst>
                <a:path w="8744" h="8739" extrusionOk="0">
                  <a:moveTo>
                    <a:pt x="4374" y="0"/>
                  </a:moveTo>
                  <a:cubicBezTo>
                    <a:pt x="1959" y="0"/>
                    <a:pt x="0" y="1959"/>
                    <a:pt x="0" y="4370"/>
                  </a:cubicBezTo>
                  <a:cubicBezTo>
                    <a:pt x="0" y="6785"/>
                    <a:pt x="1959" y="8739"/>
                    <a:pt x="4374" y="8739"/>
                  </a:cubicBezTo>
                  <a:cubicBezTo>
                    <a:pt x="6785" y="8739"/>
                    <a:pt x="8743" y="6785"/>
                    <a:pt x="8743" y="4370"/>
                  </a:cubicBezTo>
                  <a:cubicBezTo>
                    <a:pt x="8743" y="1959"/>
                    <a:pt x="6785" y="0"/>
                    <a:pt x="4374" y="0"/>
                  </a:cubicBezTo>
                  <a:close/>
                </a:path>
              </a:pathLst>
            </a:custGeom>
            <a:solidFill>
              <a:srgbClr val="FFF8CD">
                <a:lumMod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13996;p77">
              <a:extLst>
                <a:ext uri="{FF2B5EF4-FFF2-40B4-BE49-F238E27FC236}">
                  <a16:creationId xmlns:a16="http://schemas.microsoft.com/office/drawing/2014/main" id="{6FB29C7D-C2D2-4EBF-9314-C83AB2B201C5}"/>
                </a:ext>
              </a:extLst>
            </p:cNvPr>
            <p:cNvSpPr/>
            <p:nvPr/>
          </p:nvSpPr>
          <p:spPr>
            <a:xfrm>
              <a:off x="5007084" y="3531824"/>
              <a:ext cx="137458" cy="137589"/>
            </a:xfrm>
            <a:custGeom>
              <a:avLst/>
              <a:gdLst/>
              <a:ahLst/>
              <a:cxnLst/>
              <a:rect l="l" t="t" r="r" b="b"/>
              <a:pathLst>
                <a:path w="5241" h="5246" extrusionOk="0">
                  <a:moveTo>
                    <a:pt x="2623" y="1"/>
                  </a:moveTo>
                  <a:cubicBezTo>
                    <a:pt x="1175" y="1"/>
                    <a:pt x="1" y="1175"/>
                    <a:pt x="1" y="2623"/>
                  </a:cubicBezTo>
                  <a:cubicBezTo>
                    <a:pt x="1" y="4071"/>
                    <a:pt x="1175" y="5246"/>
                    <a:pt x="2623" y="5246"/>
                  </a:cubicBezTo>
                  <a:cubicBezTo>
                    <a:pt x="4067" y="5246"/>
                    <a:pt x="5241" y="4071"/>
                    <a:pt x="5241" y="2623"/>
                  </a:cubicBezTo>
                  <a:cubicBezTo>
                    <a:pt x="5241" y="1175"/>
                    <a:pt x="4067" y="1"/>
                    <a:pt x="2623" y="1"/>
                  </a:cubicBezTo>
                  <a:close/>
                </a:path>
              </a:pathLst>
            </a:custGeom>
            <a:solidFill>
              <a:srgbClr val="FFF8CD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13997;p77">
              <a:extLst>
                <a:ext uri="{FF2B5EF4-FFF2-40B4-BE49-F238E27FC236}">
                  <a16:creationId xmlns:a16="http://schemas.microsoft.com/office/drawing/2014/main" id="{B24B6203-BB8D-409D-BE25-0CF40914C9BC}"/>
                </a:ext>
              </a:extLst>
            </p:cNvPr>
            <p:cNvSpPr/>
            <p:nvPr/>
          </p:nvSpPr>
          <p:spPr>
            <a:xfrm>
              <a:off x="5041416" y="3611975"/>
              <a:ext cx="68690" cy="108923"/>
            </a:xfrm>
            <a:custGeom>
              <a:avLst/>
              <a:gdLst/>
              <a:ahLst/>
              <a:cxnLst/>
              <a:rect l="l" t="t" r="r" b="b"/>
              <a:pathLst>
                <a:path w="2619" h="4153" extrusionOk="0">
                  <a:moveTo>
                    <a:pt x="872" y="0"/>
                  </a:moveTo>
                  <a:lnTo>
                    <a:pt x="872" y="424"/>
                  </a:lnTo>
                  <a:cubicBezTo>
                    <a:pt x="872" y="505"/>
                    <a:pt x="828" y="578"/>
                    <a:pt x="756" y="616"/>
                  </a:cubicBezTo>
                  <a:lnTo>
                    <a:pt x="232" y="890"/>
                  </a:lnTo>
                  <a:cubicBezTo>
                    <a:pt x="87" y="963"/>
                    <a:pt x="1" y="1112"/>
                    <a:pt x="1" y="1275"/>
                  </a:cubicBezTo>
                  <a:lnTo>
                    <a:pt x="1" y="2772"/>
                  </a:lnTo>
                  <a:cubicBezTo>
                    <a:pt x="1" y="3243"/>
                    <a:pt x="140" y="3710"/>
                    <a:pt x="405" y="4105"/>
                  </a:cubicBezTo>
                  <a:lnTo>
                    <a:pt x="434" y="4153"/>
                  </a:lnTo>
                  <a:lnTo>
                    <a:pt x="2185" y="4153"/>
                  </a:lnTo>
                  <a:lnTo>
                    <a:pt x="2219" y="4105"/>
                  </a:lnTo>
                  <a:cubicBezTo>
                    <a:pt x="2479" y="3710"/>
                    <a:pt x="2618" y="3243"/>
                    <a:pt x="2618" y="2772"/>
                  </a:cubicBezTo>
                  <a:lnTo>
                    <a:pt x="2618" y="1275"/>
                  </a:lnTo>
                  <a:cubicBezTo>
                    <a:pt x="2618" y="1116"/>
                    <a:pt x="2532" y="967"/>
                    <a:pt x="2387" y="890"/>
                  </a:cubicBezTo>
                  <a:lnTo>
                    <a:pt x="1863" y="616"/>
                  </a:lnTo>
                  <a:cubicBezTo>
                    <a:pt x="1791" y="578"/>
                    <a:pt x="1747" y="505"/>
                    <a:pt x="1747" y="424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3998;p77">
              <a:extLst>
                <a:ext uri="{FF2B5EF4-FFF2-40B4-BE49-F238E27FC236}">
                  <a16:creationId xmlns:a16="http://schemas.microsoft.com/office/drawing/2014/main" id="{22C32544-09DC-47C3-8BB5-B9067F4D005C}"/>
                </a:ext>
              </a:extLst>
            </p:cNvPr>
            <p:cNvSpPr/>
            <p:nvPr/>
          </p:nvSpPr>
          <p:spPr>
            <a:xfrm>
              <a:off x="5041416" y="3631515"/>
              <a:ext cx="68821" cy="89383"/>
            </a:xfrm>
            <a:custGeom>
              <a:avLst/>
              <a:gdLst/>
              <a:ahLst/>
              <a:cxnLst/>
              <a:rect l="l" t="t" r="r" b="b"/>
              <a:pathLst>
                <a:path w="2624" h="3408" extrusionOk="0">
                  <a:moveTo>
                    <a:pt x="511" y="1"/>
                  </a:moveTo>
                  <a:lnTo>
                    <a:pt x="237" y="145"/>
                  </a:lnTo>
                  <a:cubicBezTo>
                    <a:pt x="92" y="218"/>
                    <a:pt x="1" y="367"/>
                    <a:pt x="1" y="530"/>
                  </a:cubicBezTo>
                  <a:lnTo>
                    <a:pt x="1" y="2027"/>
                  </a:lnTo>
                  <a:cubicBezTo>
                    <a:pt x="1" y="2498"/>
                    <a:pt x="140" y="2965"/>
                    <a:pt x="405" y="3360"/>
                  </a:cubicBezTo>
                  <a:lnTo>
                    <a:pt x="439" y="3408"/>
                  </a:lnTo>
                  <a:lnTo>
                    <a:pt x="2185" y="3408"/>
                  </a:lnTo>
                  <a:lnTo>
                    <a:pt x="2219" y="3360"/>
                  </a:lnTo>
                  <a:cubicBezTo>
                    <a:pt x="2479" y="2965"/>
                    <a:pt x="2618" y="2498"/>
                    <a:pt x="2623" y="2027"/>
                  </a:cubicBezTo>
                  <a:lnTo>
                    <a:pt x="2623" y="530"/>
                  </a:lnTo>
                  <a:cubicBezTo>
                    <a:pt x="2623" y="367"/>
                    <a:pt x="2532" y="218"/>
                    <a:pt x="2387" y="145"/>
                  </a:cubicBezTo>
                  <a:lnTo>
                    <a:pt x="2108" y="1"/>
                  </a:lnTo>
                  <a:cubicBezTo>
                    <a:pt x="1894" y="234"/>
                    <a:pt x="1602" y="351"/>
                    <a:pt x="1310" y="351"/>
                  </a:cubicBezTo>
                  <a:cubicBezTo>
                    <a:pt x="1017" y="351"/>
                    <a:pt x="725" y="234"/>
                    <a:pt x="511" y="1"/>
                  </a:cubicBezTo>
                  <a:close/>
                </a:path>
              </a:pathLst>
            </a:custGeom>
            <a:solidFill>
              <a:srgbClr val="F49432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3999;p77">
              <a:extLst>
                <a:ext uri="{FF2B5EF4-FFF2-40B4-BE49-F238E27FC236}">
                  <a16:creationId xmlns:a16="http://schemas.microsoft.com/office/drawing/2014/main" id="{D9350F0E-3D03-4C7E-B949-3D5A1241A58C}"/>
                </a:ext>
              </a:extLst>
            </p:cNvPr>
            <p:cNvSpPr/>
            <p:nvPr/>
          </p:nvSpPr>
          <p:spPr>
            <a:xfrm>
              <a:off x="5052904" y="3566156"/>
              <a:ext cx="45846" cy="51642"/>
            </a:xfrm>
            <a:custGeom>
              <a:avLst/>
              <a:gdLst/>
              <a:ahLst/>
              <a:cxnLst/>
              <a:rect l="l" t="t" r="r" b="b"/>
              <a:pathLst>
                <a:path w="1748" h="1969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lnTo>
                    <a:pt x="1" y="1093"/>
                  </a:lnTo>
                  <a:cubicBezTo>
                    <a:pt x="1" y="1579"/>
                    <a:pt x="390" y="1969"/>
                    <a:pt x="876" y="1969"/>
                  </a:cubicBezTo>
                  <a:cubicBezTo>
                    <a:pt x="1358" y="1969"/>
                    <a:pt x="1747" y="1579"/>
                    <a:pt x="1747" y="1093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9BD3D4">
                <a:lumMod val="20000"/>
                <a:lumOff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4000;p77">
              <a:extLst>
                <a:ext uri="{FF2B5EF4-FFF2-40B4-BE49-F238E27FC236}">
                  <a16:creationId xmlns:a16="http://schemas.microsoft.com/office/drawing/2014/main" id="{CBA068DE-BA93-4AE5-9771-3F623B4E3716}"/>
                </a:ext>
              </a:extLst>
            </p:cNvPr>
            <p:cNvSpPr/>
            <p:nvPr/>
          </p:nvSpPr>
          <p:spPr>
            <a:xfrm>
              <a:off x="5052799" y="3566156"/>
              <a:ext cx="31683" cy="51668"/>
            </a:xfrm>
            <a:custGeom>
              <a:avLst/>
              <a:gdLst/>
              <a:ahLst/>
              <a:cxnLst/>
              <a:rect l="l" t="t" r="r" b="b"/>
              <a:pathLst>
                <a:path w="1208" h="1970" extrusionOk="0">
                  <a:moveTo>
                    <a:pt x="659" y="1"/>
                  </a:moveTo>
                  <a:cubicBezTo>
                    <a:pt x="298" y="1"/>
                    <a:pt x="5" y="294"/>
                    <a:pt x="5" y="660"/>
                  </a:cubicBezTo>
                  <a:lnTo>
                    <a:pt x="5" y="1093"/>
                  </a:lnTo>
                  <a:cubicBezTo>
                    <a:pt x="1" y="1596"/>
                    <a:pt x="415" y="1970"/>
                    <a:pt x="879" y="1970"/>
                  </a:cubicBezTo>
                  <a:cubicBezTo>
                    <a:pt x="987" y="1970"/>
                    <a:pt x="1098" y="1950"/>
                    <a:pt x="1208" y="1906"/>
                  </a:cubicBezTo>
                  <a:cubicBezTo>
                    <a:pt x="876" y="1771"/>
                    <a:pt x="659" y="1449"/>
                    <a:pt x="659" y="1093"/>
                  </a:cubicBezTo>
                  <a:lnTo>
                    <a:pt x="659" y="655"/>
                  </a:lnTo>
                  <a:cubicBezTo>
                    <a:pt x="659" y="337"/>
                    <a:pt x="890" y="63"/>
                    <a:pt x="1208" y="15"/>
                  </a:cubicBezTo>
                  <a:cubicBezTo>
                    <a:pt x="1169" y="5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F49432">
                <a:lumMod val="20000"/>
                <a:lumOff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14001;p77">
              <a:extLst>
                <a:ext uri="{FF2B5EF4-FFF2-40B4-BE49-F238E27FC236}">
                  <a16:creationId xmlns:a16="http://schemas.microsoft.com/office/drawing/2014/main" id="{53AEFD0E-31BD-4EC6-AFC0-597C33D9C299}"/>
                </a:ext>
              </a:extLst>
            </p:cNvPr>
            <p:cNvSpPr/>
            <p:nvPr/>
          </p:nvSpPr>
          <p:spPr>
            <a:xfrm>
              <a:off x="5052904" y="3720872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1" y="1"/>
                  </a:moveTo>
                  <a:lnTo>
                    <a:pt x="1" y="660"/>
                  </a:lnTo>
                  <a:cubicBezTo>
                    <a:pt x="1" y="780"/>
                    <a:pt x="97" y="876"/>
                    <a:pt x="217" y="876"/>
                  </a:cubicBezTo>
                  <a:lnTo>
                    <a:pt x="1531" y="876"/>
                  </a:lnTo>
                  <a:cubicBezTo>
                    <a:pt x="1651" y="876"/>
                    <a:pt x="1747" y="780"/>
                    <a:pt x="1747" y="660"/>
                  </a:cubicBezTo>
                  <a:lnTo>
                    <a:pt x="1747" y="1"/>
                  </a:lnTo>
                  <a:close/>
                </a:path>
              </a:pathLst>
            </a:custGeom>
            <a:solidFill>
              <a:srgbClr val="FFF8CD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14002;p77">
              <a:extLst>
                <a:ext uri="{FF2B5EF4-FFF2-40B4-BE49-F238E27FC236}">
                  <a16:creationId xmlns:a16="http://schemas.microsoft.com/office/drawing/2014/main" id="{4228B3AD-A5C3-45F1-8543-CF74B740AC7B}"/>
                </a:ext>
              </a:extLst>
            </p:cNvPr>
            <p:cNvSpPr/>
            <p:nvPr/>
          </p:nvSpPr>
          <p:spPr>
            <a:xfrm>
              <a:off x="5052904" y="3566156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660"/>
                    <a:pt x="655" y="876"/>
                    <a:pt x="1747" y="876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FFF8CD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4003;p77">
              <a:extLst>
                <a:ext uri="{FF2B5EF4-FFF2-40B4-BE49-F238E27FC236}">
                  <a16:creationId xmlns:a16="http://schemas.microsoft.com/office/drawing/2014/main" id="{F7CCCDFA-E603-46A3-ACC8-26DA966F58C3}"/>
                </a:ext>
              </a:extLst>
            </p:cNvPr>
            <p:cNvSpPr/>
            <p:nvPr/>
          </p:nvSpPr>
          <p:spPr>
            <a:xfrm>
              <a:off x="5052904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212" y="722"/>
                    <a:pt x="434" y="770"/>
                    <a:pt x="655" y="799"/>
                  </a:cubicBezTo>
                  <a:lnTo>
                    <a:pt x="655" y="660"/>
                  </a:lnTo>
                  <a:cubicBezTo>
                    <a:pt x="655" y="337"/>
                    <a:pt x="886" y="68"/>
                    <a:pt x="1204" y="15"/>
                  </a:cubicBezTo>
                  <a:cubicBezTo>
                    <a:pt x="1165" y="5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FFF8CD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4004;p77">
              <a:extLst>
                <a:ext uri="{FF2B5EF4-FFF2-40B4-BE49-F238E27FC236}">
                  <a16:creationId xmlns:a16="http://schemas.microsoft.com/office/drawing/2014/main" id="{568F0B26-E6B8-466F-B0F3-89BBD9D1926C}"/>
                </a:ext>
              </a:extLst>
            </p:cNvPr>
            <p:cNvSpPr/>
            <p:nvPr/>
          </p:nvSpPr>
          <p:spPr>
            <a:xfrm>
              <a:off x="5041416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8" y="1"/>
                  </a:moveTo>
                  <a:cubicBezTo>
                    <a:pt x="20" y="68"/>
                    <a:pt x="1" y="140"/>
                    <a:pt x="1" y="217"/>
                  </a:cubicBezTo>
                  <a:lnTo>
                    <a:pt x="1" y="1714"/>
                  </a:lnTo>
                  <a:cubicBezTo>
                    <a:pt x="1" y="2185"/>
                    <a:pt x="140" y="2652"/>
                    <a:pt x="405" y="3047"/>
                  </a:cubicBezTo>
                  <a:lnTo>
                    <a:pt x="439" y="3095"/>
                  </a:lnTo>
                  <a:lnTo>
                    <a:pt x="655" y="3095"/>
                  </a:lnTo>
                  <a:lnTo>
                    <a:pt x="655" y="684"/>
                  </a:lnTo>
                  <a:cubicBezTo>
                    <a:pt x="655" y="554"/>
                    <a:pt x="597" y="424"/>
                    <a:pt x="492" y="34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FFF8CD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4005;p77">
              <a:extLst>
                <a:ext uri="{FF2B5EF4-FFF2-40B4-BE49-F238E27FC236}">
                  <a16:creationId xmlns:a16="http://schemas.microsoft.com/office/drawing/2014/main" id="{5AE10E8B-F98A-4B49-AA84-0CFA32929B5A}"/>
                </a:ext>
              </a:extLst>
            </p:cNvPr>
            <p:cNvSpPr/>
            <p:nvPr/>
          </p:nvSpPr>
          <p:spPr>
            <a:xfrm>
              <a:off x="5093032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93" y="1"/>
                  </a:moveTo>
                  <a:lnTo>
                    <a:pt x="164" y="342"/>
                  </a:lnTo>
                  <a:cubicBezTo>
                    <a:pt x="58" y="424"/>
                    <a:pt x="1" y="554"/>
                    <a:pt x="1" y="684"/>
                  </a:cubicBezTo>
                  <a:lnTo>
                    <a:pt x="1" y="3095"/>
                  </a:lnTo>
                  <a:lnTo>
                    <a:pt x="217" y="3095"/>
                  </a:lnTo>
                  <a:lnTo>
                    <a:pt x="251" y="3047"/>
                  </a:lnTo>
                  <a:cubicBezTo>
                    <a:pt x="516" y="2652"/>
                    <a:pt x="655" y="2185"/>
                    <a:pt x="655" y="1714"/>
                  </a:cubicBezTo>
                  <a:lnTo>
                    <a:pt x="655" y="217"/>
                  </a:lnTo>
                  <a:cubicBezTo>
                    <a:pt x="655" y="140"/>
                    <a:pt x="631" y="68"/>
                    <a:pt x="593" y="1"/>
                  </a:cubicBezTo>
                  <a:close/>
                </a:path>
              </a:pathLst>
            </a:custGeom>
            <a:solidFill>
              <a:srgbClr val="FFF8CD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4006;p77">
              <a:extLst>
                <a:ext uri="{FF2B5EF4-FFF2-40B4-BE49-F238E27FC236}">
                  <a16:creationId xmlns:a16="http://schemas.microsoft.com/office/drawing/2014/main" id="{48498F9A-5A5E-4E37-9E18-A168EDF9B63B}"/>
                </a:ext>
              </a:extLst>
            </p:cNvPr>
            <p:cNvSpPr/>
            <p:nvPr/>
          </p:nvSpPr>
          <p:spPr>
            <a:xfrm>
              <a:off x="4942092" y="3446034"/>
              <a:ext cx="259495" cy="303505"/>
            </a:xfrm>
            <a:custGeom>
              <a:avLst/>
              <a:gdLst/>
              <a:ahLst/>
              <a:cxnLst/>
              <a:rect l="l" t="t" r="r" b="b"/>
              <a:pathLst>
                <a:path w="9894" h="11572" extrusionOk="0">
                  <a:moveTo>
                    <a:pt x="5313" y="4787"/>
                  </a:moveTo>
                  <a:cubicBezTo>
                    <a:pt x="5563" y="4787"/>
                    <a:pt x="5765" y="4990"/>
                    <a:pt x="5765" y="5240"/>
                  </a:cubicBezTo>
                  <a:lnTo>
                    <a:pt x="5765" y="5678"/>
                  </a:lnTo>
                  <a:cubicBezTo>
                    <a:pt x="5765" y="6043"/>
                    <a:pt x="5467" y="6346"/>
                    <a:pt x="5101" y="6346"/>
                  </a:cubicBezTo>
                  <a:lnTo>
                    <a:pt x="5097" y="6346"/>
                  </a:lnTo>
                  <a:cubicBezTo>
                    <a:pt x="4726" y="6346"/>
                    <a:pt x="4428" y="6048"/>
                    <a:pt x="4428" y="5678"/>
                  </a:cubicBezTo>
                  <a:lnTo>
                    <a:pt x="4428" y="5240"/>
                  </a:lnTo>
                  <a:cubicBezTo>
                    <a:pt x="4428" y="4990"/>
                    <a:pt x="4630" y="4787"/>
                    <a:pt x="4875" y="4787"/>
                  </a:cubicBezTo>
                  <a:close/>
                  <a:moveTo>
                    <a:pt x="5327" y="6755"/>
                  </a:moveTo>
                  <a:lnTo>
                    <a:pt x="5327" y="6852"/>
                  </a:lnTo>
                  <a:cubicBezTo>
                    <a:pt x="5327" y="6929"/>
                    <a:pt x="5347" y="7001"/>
                    <a:pt x="5385" y="7068"/>
                  </a:cubicBezTo>
                  <a:lnTo>
                    <a:pt x="5106" y="7347"/>
                  </a:lnTo>
                  <a:cubicBezTo>
                    <a:pt x="5104" y="7350"/>
                    <a:pt x="5100" y="7351"/>
                    <a:pt x="5097" y="7351"/>
                  </a:cubicBezTo>
                  <a:cubicBezTo>
                    <a:pt x="5093" y="7351"/>
                    <a:pt x="5089" y="7350"/>
                    <a:pt x="5087" y="7347"/>
                  </a:cubicBezTo>
                  <a:lnTo>
                    <a:pt x="4808" y="7068"/>
                  </a:lnTo>
                  <a:cubicBezTo>
                    <a:pt x="4842" y="7001"/>
                    <a:pt x="4861" y="6929"/>
                    <a:pt x="4861" y="6852"/>
                  </a:cubicBezTo>
                  <a:lnTo>
                    <a:pt x="4861" y="6755"/>
                  </a:lnTo>
                  <a:close/>
                  <a:moveTo>
                    <a:pt x="5100" y="408"/>
                  </a:moveTo>
                  <a:cubicBezTo>
                    <a:pt x="6644" y="408"/>
                    <a:pt x="8064" y="1261"/>
                    <a:pt x="8787" y="2627"/>
                  </a:cubicBezTo>
                  <a:cubicBezTo>
                    <a:pt x="9519" y="4008"/>
                    <a:pt x="9417" y="5682"/>
                    <a:pt x="8527" y="6962"/>
                  </a:cubicBezTo>
                  <a:lnTo>
                    <a:pt x="8522" y="6962"/>
                  </a:lnTo>
                  <a:cubicBezTo>
                    <a:pt x="8051" y="7646"/>
                    <a:pt x="7382" y="8170"/>
                    <a:pt x="6612" y="8473"/>
                  </a:cubicBezTo>
                  <a:cubicBezTo>
                    <a:pt x="6367" y="8569"/>
                    <a:pt x="6208" y="8805"/>
                    <a:pt x="6208" y="9070"/>
                  </a:cubicBezTo>
                  <a:lnTo>
                    <a:pt x="6208" y="9638"/>
                  </a:lnTo>
                  <a:cubicBezTo>
                    <a:pt x="6208" y="9724"/>
                    <a:pt x="6179" y="9811"/>
                    <a:pt x="6131" y="9888"/>
                  </a:cubicBezTo>
                  <a:lnTo>
                    <a:pt x="5915" y="10215"/>
                  </a:lnTo>
                  <a:cubicBezTo>
                    <a:pt x="5895" y="10239"/>
                    <a:pt x="5881" y="10263"/>
                    <a:pt x="5866" y="10287"/>
                  </a:cubicBezTo>
                  <a:lnTo>
                    <a:pt x="4327" y="10287"/>
                  </a:lnTo>
                  <a:cubicBezTo>
                    <a:pt x="4312" y="10263"/>
                    <a:pt x="4298" y="10239"/>
                    <a:pt x="4279" y="10215"/>
                  </a:cubicBezTo>
                  <a:lnTo>
                    <a:pt x="4062" y="9888"/>
                  </a:lnTo>
                  <a:cubicBezTo>
                    <a:pt x="4014" y="9811"/>
                    <a:pt x="3990" y="9724"/>
                    <a:pt x="3990" y="9638"/>
                  </a:cubicBezTo>
                  <a:lnTo>
                    <a:pt x="3990" y="7699"/>
                  </a:lnTo>
                  <a:cubicBezTo>
                    <a:pt x="3990" y="7607"/>
                    <a:pt x="4038" y="7530"/>
                    <a:pt x="4115" y="7492"/>
                  </a:cubicBezTo>
                  <a:lnTo>
                    <a:pt x="4471" y="7309"/>
                  </a:lnTo>
                  <a:lnTo>
                    <a:pt x="4798" y="7636"/>
                  </a:lnTo>
                  <a:cubicBezTo>
                    <a:pt x="4880" y="7720"/>
                    <a:pt x="4988" y="7762"/>
                    <a:pt x="5097" y="7762"/>
                  </a:cubicBezTo>
                  <a:cubicBezTo>
                    <a:pt x="5206" y="7762"/>
                    <a:pt x="5315" y="7720"/>
                    <a:pt x="5400" y="7636"/>
                  </a:cubicBezTo>
                  <a:lnTo>
                    <a:pt x="5722" y="7309"/>
                  </a:lnTo>
                  <a:lnTo>
                    <a:pt x="6078" y="7492"/>
                  </a:lnTo>
                  <a:cubicBezTo>
                    <a:pt x="6160" y="7530"/>
                    <a:pt x="6208" y="7607"/>
                    <a:pt x="6208" y="7699"/>
                  </a:cubicBezTo>
                  <a:lnTo>
                    <a:pt x="6208" y="7867"/>
                  </a:lnTo>
                  <a:cubicBezTo>
                    <a:pt x="6215" y="7994"/>
                    <a:pt x="6314" y="8058"/>
                    <a:pt x="6413" y="8058"/>
                  </a:cubicBezTo>
                  <a:cubicBezTo>
                    <a:pt x="6511" y="8058"/>
                    <a:pt x="6610" y="7994"/>
                    <a:pt x="6617" y="7867"/>
                  </a:cubicBezTo>
                  <a:lnTo>
                    <a:pt x="6617" y="7699"/>
                  </a:lnTo>
                  <a:cubicBezTo>
                    <a:pt x="6617" y="7453"/>
                    <a:pt x="6482" y="7232"/>
                    <a:pt x="6261" y="7121"/>
                  </a:cubicBezTo>
                  <a:lnTo>
                    <a:pt x="5751" y="6866"/>
                  </a:lnTo>
                  <a:cubicBezTo>
                    <a:pt x="5746" y="6866"/>
                    <a:pt x="5741" y="6861"/>
                    <a:pt x="5741" y="6856"/>
                  </a:cubicBezTo>
                  <a:lnTo>
                    <a:pt x="5741" y="6544"/>
                  </a:lnTo>
                  <a:cubicBezTo>
                    <a:pt x="6016" y="6342"/>
                    <a:pt x="6179" y="6019"/>
                    <a:pt x="6179" y="5678"/>
                  </a:cubicBezTo>
                  <a:lnTo>
                    <a:pt x="6179" y="5240"/>
                  </a:lnTo>
                  <a:cubicBezTo>
                    <a:pt x="6179" y="4763"/>
                    <a:pt x="5794" y="4378"/>
                    <a:pt x="5318" y="4378"/>
                  </a:cubicBezTo>
                  <a:lnTo>
                    <a:pt x="4880" y="4378"/>
                  </a:lnTo>
                  <a:cubicBezTo>
                    <a:pt x="4404" y="4378"/>
                    <a:pt x="4019" y="4763"/>
                    <a:pt x="4019" y="5240"/>
                  </a:cubicBezTo>
                  <a:lnTo>
                    <a:pt x="4019" y="5678"/>
                  </a:lnTo>
                  <a:cubicBezTo>
                    <a:pt x="4019" y="6019"/>
                    <a:pt x="4182" y="6342"/>
                    <a:pt x="4457" y="6544"/>
                  </a:cubicBezTo>
                  <a:lnTo>
                    <a:pt x="4457" y="6856"/>
                  </a:lnTo>
                  <a:cubicBezTo>
                    <a:pt x="4457" y="6861"/>
                    <a:pt x="4452" y="6866"/>
                    <a:pt x="4447" y="6866"/>
                  </a:cubicBezTo>
                  <a:lnTo>
                    <a:pt x="3937" y="7121"/>
                  </a:lnTo>
                  <a:cubicBezTo>
                    <a:pt x="3716" y="7232"/>
                    <a:pt x="3581" y="7453"/>
                    <a:pt x="3581" y="7699"/>
                  </a:cubicBezTo>
                  <a:lnTo>
                    <a:pt x="3581" y="8468"/>
                  </a:lnTo>
                  <a:cubicBezTo>
                    <a:pt x="2840" y="8180"/>
                    <a:pt x="2195" y="7684"/>
                    <a:pt x="1723" y="7039"/>
                  </a:cubicBezTo>
                  <a:cubicBezTo>
                    <a:pt x="804" y="5779"/>
                    <a:pt x="665" y="4109"/>
                    <a:pt x="1367" y="2714"/>
                  </a:cubicBezTo>
                  <a:cubicBezTo>
                    <a:pt x="2065" y="1313"/>
                    <a:pt x="3489" y="428"/>
                    <a:pt x="5048" y="409"/>
                  </a:cubicBezTo>
                  <a:cubicBezTo>
                    <a:pt x="5066" y="409"/>
                    <a:pt x="5083" y="408"/>
                    <a:pt x="5100" y="408"/>
                  </a:cubicBezTo>
                  <a:close/>
                  <a:moveTo>
                    <a:pt x="5770" y="10696"/>
                  </a:moveTo>
                  <a:lnTo>
                    <a:pt x="5770" y="11149"/>
                  </a:lnTo>
                  <a:cubicBezTo>
                    <a:pt x="5770" y="11156"/>
                    <a:pt x="5764" y="11164"/>
                    <a:pt x="5759" y="11164"/>
                  </a:cubicBezTo>
                  <a:cubicBezTo>
                    <a:pt x="5758" y="11164"/>
                    <a:pt x="5757" y="11164"/>
                    <a:pt x="5756" y="11163"/>
                  </a:cubicBezTo>
                  <a:lnTo>
                    <a:pt x="4442" y="11163"/>
                  </a:lnTo>
                  <a:cubicBezTo>
                    <a:pt x="4433" y="11163"/>
                    <a:pt x="4428" y="11158"/>
                    <a:pt x="4428" y="11149"/>
                  </a:cubicBezTo>
                  <a:lnTo>
                    <a:pt x="4428" y="10696"/>
                  </a:lnTo>
                  <a:close/>
                  <a:moveTo>
                    <a:pt x="5100" y="1"/>
                  </a:moveTo>
                  <a:cubicBezTo>
                    <a:pt x="4021" y="1"/>
                    <a:pt x="2941" y="379"/>
                    <a:pt x="2075" y="1140"/>
                  </a:cubicBezTo>
                  <a:cubicBezTo>
                    <a:pt x="294" y="2704"/>
                    <a:pt x="1" y="5370"/>
                    <a:pt x="1396" y="7285"/>
                  </a:cubicBezTo>
                  <a:cubicBezTo>
                    <a:pt x="1945" y="8031"/>
                    <a:pt x="2705" y="8598"/>
                    <a:pt x="3581" y="8906"/>
                  </a:cubicBezTo>
                  <a:lnTo>
                    <a:pt x="3581" y="9638"/>
                  </a:lnTo>
                  <a:cubicBezTo>
                    <a:pt x="3581" y="9806"/>
                    <a:pt x="3634" y="9974"/>
                    <a:pt x="3725" y="10114"/>
                  </a:cubicBezTo>
                  <a:lnTo>
                    <a:pt x="3942" y="10441"/>
                  </a:lnTo>
                  <a:cubicBezTo>
                    <a:pt x="3995" y="10513"/>
                    <a:pt x="4019" y="10605"/>
                    <a:pt x="4019" y="10691"/>
                  </a:cubicBezTo>
                  <a:lnTo>
                    <a:pt x="4019" y="11149"/>
                  </a:lnTo>
                  <a:cubicBezTo>
                    <a:pt x="4019" y="11379"/>
                    <a:pt x="4206" y="11567"/>
                    <a:pt x="4442" y="11572"/>
                  </a:cubicBezTo>
                  <a:lnTo>
                    <a:pt x="5756" y="11572"/>
                  </a:lnTo>
                  <a:cubicBezTo>
                    <a:pt x="5987" y="11567"/>
                    <a:pt x="6174" y="11379"/>
                    <a:pt x="6174" y="11149"/>
                  </a:cubicBezTo>
                  <a:lnTo>
                    <a:pt x="6174" y="10691"/>
                  </a:lnTo>
                  <a:cubicBezTo>
                    <a:pt x="6174" y="10605"/>
                    <a:pt x="6198" y="10513"/>
                    <a:pt x="6251" y="10441"/>
                  </a:cubicBezTo>
                  <a:lnTo>
                    <a:pt x="6468" y="10114"/>
                  </a:lnTo>
                  <a:cubicBezTo>
                    <a:pt x="6564" y="9974"/>
                    <a:pt x="6612" y="9806"/>
                    <a:pt x="6612" y="9638"/>
                  </a:cubicBezTo>
                  <a:lnTo>
                    <a:pt x="6612" y="9070"/>
                  </a:lnTo>
                  <a:cubicBezTo>
                    <a:pt x="6612" y="8974"/>
                    <a:pt x="6670" y="8892"/>
                    <a:pt x="6757" y="8853"/>
                  </a:cubicBezTo>
                  <a:cubicBezTo>
                    <a:pt x="8219" y="8286"/>
                    <a:pt x="9288" y="7006"/>
                    <a:pt x="9591" y="5466"/>
                  </a:cubicBezTo>
                  <a:cubicBezTo>
                    <a:pt x="9894" y="3926"/>
                    <a:pt x="9389" y="2338"/>
                    <a:pt x="8248" y="1256"/>
                  </a:cubicBezTo>
                  <a:lnTo>
                    <a:pt x="8253" y="1256"/>
                  </a:lnTo>
                  <a:cubicBezTo>
                    <a:pt x="7371" y="421"/>
                    <a:pt x="6236" y="1"/>
                    <a:pt x="5100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4007;p77">
              <a:extLst>
                <a:ext uri="{FF2B5EF4-FFF2-40B4-BE49-F238E27FC236}">
                  <a16:creationId xmlns:a16="http://schemas.microsoft.com/office/drawing/2014/main" id="{9739C24D-661B-4D21-8DD2-451917E0B4C9}"/>
                </a:ext>
              </a:extLst>
            </p:cNvPr>
            <p:cNvSpPr/>
            <p:nvPr/>
          </p:nvSpPr>
          <p:spPr>
            <a:xfrm>
              <a:off x="4890346" y="3560832"/>
              <a:ext cx="53032" cy="10780"/>
            </a:xfrm>
            <a:custGeom>
              <a:avLst/>
              <a:gdLst/>
              <a:ahLst/>
              <a:cxnLst/>
              <a:rect l="l" t="t" r="r" b="b"/>
              <a:pathLst>
                <a:path w="2022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1820" y="410"/>
                  </a:lnTo>
                  <a:cubicBezTo>
                    <a:pt x="1931" y="410"/>
                    <a:pt x="2022" y="319"/>
                    <a:pt x="2022" y="204"/>
                  </a:cubicBezTo>
                  <a:cubicBezTo>
                    <a:pt x="2022" y="93"/>
                    <a:pt x="1931" y="1"/>
                    <a:pt x="1820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4008;p77">
              <a:extLst>
                <a:ext uri="{FF2B5EF4-FFF2-40B4-BE49-F238E27FC236}">
                  <a16:creationId xmlns:a16="http://schemas.microsoft.com/office/drawing/2014/main" id="{8F5489AF-B337-4E17-924F-7C7CDFB91C38}"/>
                </a:ext>
              </a:extLst>
            </p:cNvPr>
            <p:cNvSpPr/>
            <p:nvPr/>
          </p:nvSpPr>
          <p:spPr>
            <a:xfrm>
              <a:off x="5206859" y="3560858"/>
              <a:ext cx="53793" cy="10753"/>
            </a:xfrm>
            <a:custGeom>
              <a:avLst/>
              <a:gdLst/>
              <a:ahLst/>
              <a:cxnLst/>
              <a:rect l="l" t="t" r="r" b="b"/>
              <a:pathLst>
                <a:path w="2051" h="410" extrusionOk="0">
                  <a:moveTo>
                    <a:pt x="261" y="0"/>
                  </a:moveTo>
                  <a:cubicBezTo>
                    <a:pt x="1" y="15"/>
                    <a:pt x="1" y="395"/>
                    <a:pt x="261" y="409"/>
                  </a:cubicBezTo>
                  <a:lnTo>
                    <a:pt x="1796" y="409"/>
                  </a:lnTo>
                  <a:cubicBezTo>
                    <a:pt x="2051" y="395"/>
                    <a:pt x="2051" y="15"/>
                    <a:pt x="1796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4009;p77">
              <a:extLst>
                <a:ext uri="{FF2B5EF4-FFF2-40B4-BE49-F238E27FC236}">
                  <a16:creationId xmlns:a16="http://schemas.microsoft.com/office/drawing/2014/main" id="{2968EC31-0F98-4344-863B-3CF2B939C828}"/>
                </a:ext>
              </a:extLst>
            </p:cNvPr>
            <p:cNvSpPr/>
            <p:nvPr/>
          </p:nvSpPr>
          <p:spPr>
            <a:xfrm>
              <a:off x="5070266" y="3382537"/>
              <a:ext cx="11120" cy="51275"/>
            </a:xfrm>
            <a:custGeom>
              <a:avLst/>
              <a:gdLst/>
              <a:ahLst/>
              <a:cxnLst/>
              <a:rect l="l" t="t" r="r" b="b"/>
              <a:pathLst>
                <a:path w="424" h="1955" extrusionOk="0">
                  <a:moveTo>
                    <a:pt x="212" y="0"/>
                  </a:moveTo>
                  <a:cubicBezTo>
                    <a:pt x="106" y="0"/>
                    <a:pt x="0" y="73"/>
                    <a:pt x="7" y="217"/>
                  </a:cubicBezTo>
                  <a:lnTo>
                    <a:pt x="7" y="1747"/>
                  </a:lnTo>
                  <a:cubicBezTo>
                    <a:pt x="7" y="1863"/>
                    <a:pt x="99" y="1954"/>
                    <a:pt x="214" y="1954"/>
                  </a:cubicBezTo>
                  <a:cubicBezTo>
                    <a:pt x="325" y="1954"/>
                    <a:pt x="416" y="1863"/>
                    <a:pt x="416" y="1747"/>
                  </a:cubicBezTo>
                  <a:lnTo>
                    <a:pt x="416" y="217"/>
                  </a:lnTo>
                  <a:cubicBezTo>
                    <a:pt x="424" y="73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4010;p77">
              <a:extLst>
                <a:ext uri="{FF2B5EF4-FFF2-40B4-BE49-F238E27FC236}">
                  <a16:creationId xmlns:a16="http://schemas.microsoft.com/office/drawing/2014/main" id="{E349AF7D-F1C6-4784-BE1B-1457DFFA6682}"/>
                </a:ext>
              </a:extLst>
            </p:cNvPr>
            <p:cNvSpPr/>
            <p:nvPr/>
          </p:nvSpPr>
          <p:spPr>
            <a:xfrm>
              <a:off x="4988043" y="368014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719" y="0"/>
                  </a:moveTo>
                  <a:cubicBezTo>
                    <a:pt x="647" y="0"/>
                    <a:pt x="580" y="38"/>
                    <a:pt x="544" y="105"/>
                  </a:cubicBezTo>
                  <a:lnTo>
                    <a:pt x="106" y="861"/>
                  </a:lnTo>
                  <a:cubicBezTo>
                    <a:pt x="1" y="1026"/>
                    <a:pt x="144" y="1179"/>
                    <a:pt x="286" y="1179"/>
                  </a:cubicBezTo>
                  <a:cubicBezTo>
                    <a:pt x="351" y="1179"/>
                    <a:pt x="417" y="1147"/>
                    <a:pt x="457" y="1068"/>
                  </a:cubicBezTo>
                  <a:lnTo>
                    <a:pt x="895" y="307"/>
                  </a:lnTo>
                  <a:cubicBezTo>
                    <a:pt x="953" y="211"/>
                    <a:pt x="919" y="86"/>
                    <a:pt x="823" y="28"/>
                  </a:cubicBezTo>
                  <a:cubicBezTo>
                    <a:pt x="790" y="9"/>
                    <a:pt x="754" y="0"/>
                    <a:pt x="71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4011;p77">
              <a:extLst>
                <a:ext uri="{FF2B5EF4-FFF2-40B4-BE49-F238E27FC236}">
                  <a16:creationId xmlns:a16="http://schemas.microsoft.com/office/drawing/2014/main" id="{12CFEC7B-8742-429A-9E76-52E8379D1E40}"/>
                </a:ext>
              </a:extLst>
            </p:cNvPr>
            <p:cNvSpPr/>
            <p:nvPr/>
          </p:nvSpPr>
          <p:spPr>
            <a:xfrm>
              <a:off x="5138589" y="342138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668" y="1"/>
                  </a:moveTo>
                  <a:cubicBezTo>
                    <a:pt x="603" y="1"/>
                    <a:pt x="537" y="33"/>
                    <a:pt x="496" y="112"/>
                  </a:cubicBezTo>
                  <a:lnTo>
                    <a:pt x="59" y="872"/>
                  </a:lnTo>
                  <a:cubicBezTo>
                    <a:pt x="1" y="969"/>
                    <a:pt x="34" y="1094"/>
                    <a:pt x="131" y="1151"/>
                  </a:cubicBezTo>
                  <a:cubicBezTo>
                    <a:pt x="164" y="1171"/>
                    <a:pt x="200" y="1180"/>
                    <a:pt x="235" y="1180"/>
                  </a:cubicBezTo>
                  <a:cubicBezTo>
                    <a:pt x="306" y="1180"/>
                    <a:pt x="374" y="1142"/>
                    <a:pt x="410" y="1074"/>
                  </a:cubicBezTo>
                  <a:lnTo>
                    <a:pt x="848" y="319"/>
                  </a:lnTo>
                  <a:cubicBezTo>
                    <a:pt x="953" y="154"/>
                    <a:pt x="810" y="1"/>
                    <a:pt x="668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4012;p77">
              <a:extLst>
                <a:ext uri="{FF2B5EF4-FFF2-40B4-BE49-F238E27FC236}">
                  <a16:creationId xmlns:a16="http://schemas.microsoft.com/office/drawing/2014/main" id="{F0234915-65BF-4AA5-BA6B-5938E92A4584}"/>
                </a:ext>
              </a:extLst>
            </p:cNvPr>
            <p:cNvSpPr/>
            <p:nvPr/>
          </p:nvSpPr>
          <p:spPr>
            <a:xfrm>
              <a:off x="4928952" y="3480418"/>
              <a:ext cx="35145" cy="22241"/>
            </a:xfrm>
            <a:custGeom>
              <a:avLst/>
              <a:gdLst/>
              <a:ahLst/>
              <a:cxnLst/>
              <a:rect l="l" t="t" r="r" b="b"/>
              <a:pathLst>
                <a:path w="1340" h="848" extrusionOk="0">
                  <a:moveTo>
                    <a:pt x="296" y="1"/>
                  </a:moveTo>
                  <a:cubicBezTo>
                    <a:pt x="113" y="1"/>
                    <a:pt x="0" y="263"/>
                    <a:pt x="189" y="382"/>
                  </a:cubicBezTo>
                  <a:lnTo>
                    <a:pt x="949" y="820"/>
                  </a:lnTo>
                  <a:cubicBezTo>
                    <a:pt x="984" y="839"/>
                    <a:pt x="1019" y="848"/>
                    <a:pt x="1051" y="848"/>
                  </a:cubicBezTo>
                  <a:cubicBezTo>
                    <a:pt x="1229" y="848"/>
                    <a:pt x="1339" y="587"/>
                    <a:pt x="1151" y="464"/>
                  </a:cubicBezTo>
                  <a:lnTo>
                    <a:pt x="396" y="26"/>
                  </a:lnTo>
                  <a:cubicBezTo>
                    <a:pt x="361" y="9"/>
                    <a:pt x="328" y="1"/>
                    <a:pt x="296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4013;p77">
              <a:extLst>
                <a:ext uri="{FF2B5EF4-FFF2-40B4-BE49-F238E27FC236}">
                  <a16:creationId xmlns:a16="http://schemas.microsoft.com/office/drawing/2014/main" id="{F84B3F25-C96F-46B1-AE84-E1899EFA14EC}"/>
                </a:ext>
              </a:extLst>
            </p:cNvPr>
            <p:cNvSpPr/>
            <p:nvPr/>
          </p:nvSpPr>
          <p:spPr>
            <a:xfrm>
              <a:off x="5186979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305" y="0"/>
                  </a:moveTo>
                  <a:cubicBezTo>
                    <a:pt x="119" y="0"/>
                    <a:pt x="1" y="282"/>
                    <a:pt x="210" y="391"/>
                  </a:cubicBezTo>
                  <a:lnTo>
                    <a:pt x="971" y="829"/>
                  </a:lnTo>
                  <a:cubicBezTo>
                    <a:pt x="1010" y="854"/>
                    <a:pt x="1048" y="865"/>
                    <a:pt x="1084" y="865"/>
                  </a:cubicBezTo>
                  <a:cubicBezTo>
                    <a:pt x="1265" y="865"/>
                    <a:pt x="1382" y="585"/>
                    <a:pt x="1173" y="473"/>
                  </a:cubicBezTo>
                  <a:lnTo>
                    <a:pt x="417" y="35"/>
                  </a:lnTo>
                  <a:cubicBezTo>
                    <a:pt x="378" y="11"/>
                    <a:pt x="340" y="0"/>
                    <a:pt x="305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4014;p77">
              <a:extLst>
                <a:ext uri="{FF2B5EF4-FFF2-40B4-BE49-F238E27FC236}">
                  <a16:creationId xmlns:a16="http://schemas.microsoft.com/office/drawing/2014/main" id="{F8355FBD-DDC3-4448-A1EF-73BE1B265A83}"/>
                </a:ext>
              </a:extLst>
            </p:cNvPr>
            <p:cNvSpPr/>
            <p:nvPr/>
          </p:nvSpPr>
          <p:spPr>
            <a:xfrm>
              <a:off x="5137356" y="3679878"/>
              <a:ext cx="25729" cy="30844"/>
            </a:xfrm>
            <a:custGeom>
              <a:avLst/>
              <a:gdLst/>
              <a:ahLst/>
              <a:cxnLst/>
              <a:rect l="l" t="t" r="r" b="b"/>
              <a:pathLst>
                <a:path w="981" h="1176" extrusionOk="0">
                  <a:moveTo>
                    <a:pt x="283" y="1"/>
                  </a:moveTo>
                  <a:cubicBezTo>
                    <a:pt x="141" y="1"/>
                    <a:pt x="1" y="154"/>
                    <a:pt x="106" y="317"/>
                  </a:cubicBezTo>
                  <a:lnTo>
                    <a:pt x="543" y="1078"/>
                  </a:lnTo>
                  <a:cubicBezTo>
                    <a:pt x="587" y="1146"/>
                    <a:pt x="649" y="1175"/>
                    <a:pt x="711" y="1175"/>
                  </a:cubicBezTo>
                  <a:cubicBezTo>
                    <a:pt x="848" y="1175"/>
                    <a:pt x="981" y="1033"/>
                    <a:pt x="895" y="871"/>
                  </a:cubicBezTo>
                  <a:lnTo>
                    <a:pt x="457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4015;p77">
              <a:extLst>
                <a:ext uri="{FF2B5EF4-FFF2-40B4-BE49-F238E27FC236}">
                  <a16:creationId xmlns:a16="http://schemas.microsoft.com/office/drawing/2014/main" id="{2452CF52-E433-409F-AEEB-17F912B4AB11}"/>
                </a:ext>
              </a:extLst>
            </p:cNvPr>
            <p:cNvSpPr/>
            <p:nvPr/>
          </p:nvSpPr>
          <p:spPr>
            <a:xfrm>
              <a:off x="4988069" y="3421301"/>
              <a:ext cx="26228" cy="31184"/>
            </a:xfrm>
            <a:custGeom>
              <a:avLst/>
              <a:gdLst/>
              <a:ahLst/>
              <a:cxnLst/>
              <a:rect l="l" t="t" r="r" b="b"/>
              <a:pathLst>
                <a:path w="1000" h="1189" extrusionOk="0">
                  <a:moveTo>
                    <a:pt x="283" y="1"/>
                  </a:moveTo>
                  <a:cubicBezTo>
                    <a:pt x="141" y="1"/>
                    <a:pt x="0" y="153"/>
                    <a:pt x="105" y="317"/>
                  </a:cubicBezTo>
                  <a:lnTo>
                    <a:pt x="543" y="1077"/>
                  </a:lnTo>
                  <a:cubicBezTo>
                    <a:pt x="584" y="1156"/>
                    <a:pt x="649" y="1189"/>
                    <a:pt x="715" y="1189"/>
                  </a:cubicBezTo>
                  <a:cubicBezTo>
                    <a:pt x="857" y="1189"/>
                    <a:pt x="1000" y="1035"/>
                    <a:pt x="894" y="871"/>
                  </a:cubicBezTo>
                  <a:lnTo>
                    <a:pt x="456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4016;p77">
              <a:extLst>
                <a:ext uri="{FF2B5EF4-FFF2-40B4-BE49-F238E27FC236}">
                  <a16:creationId xmlns:a16="http://schemas.microsoft.com/office/drawing/2014/main" id="{8C82803F-20AD-4E83-BCF6-F292B3F88DC9}"/>
                </a:ext>
              </a:extLst>
            </p:cNvPr>
            <p:cNvSpPr/>
            <p:nvPr/>
          </p:nvSpPr>
          <p:spPr>
            <a:xfrm>
              <a:off x="5187687" y="3480418"/>
              <a:ext cx="35014" cy="22293"/>
            </a:xfrm>
            <a:custGeom>
              <a:avLst/>
              <a:gdLst/>
              <a:ahLst/>
              <a:cxnLst/>
              <a:rect l="l" t="t" r="r" b="b"/>
              <a:pathLst>
                <a:path w="1335" h="850" extrusionOk="0">
                  <a:moveTo>
                    <a:pt x="1042" y="1"/>
                  </a:moveTo>
                  <a:cubicBezTo>
                    <a:pt x="1011" y="1"/>
                    <a:pt x="978" y="9"/>
                    <a:pt x="944" y="26"/>
                  </a:cubicBezTo>
                  <a:lnTo>
                    <a:pt x="183" y="464"/>
                  </a:lnTo>
                  <a:cubicBezTo>
                    <a:pt x="1" y="570"/>
                    <a:pt x="78" y="849"/>
                    <a:pt x="284" y="849"/>
                  </a:cubicBezTo>
                  <a:cubicBezTo>
                    <a:pt x="323" y="849"/>
                    <a:pt x="357" y="840"/>
                    <a:pt x="390" y="820"/>
                  </a:cubicBezTo>
                  <a:lnTo>
                    <a:pt x="1146" y="382"/>
                  </a:lnTo>
                  <a:cubicBezTo>
                    <a:pt x="1335" y="263"/>
                    <a:pt x="1222" y="1"/>
                    <a:pt x="1042" y="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4017;p77">
              <a:extLst>
                <a:ext uri="{FF2B5EF4-FFF2-40B4-BE49-F238E27FC236}">
                  <a16:creationId xmlns:a16="http://schemas.microsoft.com/office/drawing/2014/main" id="{86E3A1EF-8F31-436E-9BB6-23E28164F16F}"/>
                </a:ext>
              </a:extLst>
            </p:cNvPr>
            <p:cNvSpPr/>
            <p:nvPr/>
          </p:nvSpPr>
          <p:spPr>
            <a:xfrm>
              <a:off x="4928428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1080" y="0"/>
                  </a:moveTo>
                  <a:cubicBezTo>
                    <a:pt x="1045" y="0"/>
                    <a:pt x="1007" y="11"/>
                    <a:pt x="969" y="35"/>
                  </a:cubicBezTo>
                  <a:lnTo>
                    <a:pt x="209" y="473"/>
                  </a:lnTo>
                  <a:cubicBezTo>
                    <a:pt x="0" y="585"/>
                    <a:pt x="117" y="865"/>
                    <a:pt x="301" y="865"/>
                  </a:cubicBezTo>
                  <a:cubicBezTo>
                    <a:pt x="337" y="865"/>
                    <a:pt x="376" y="854"/>
                    <a:pt x="416" y="829"/>
                  </a:cubicBezTo>
                  <a:lnTo>
                    <a:pt x="1171" y="391"/>
                  </a:lnTo>
                  <a:cubicBezTo>
                    <a:pt x="1381" y="282"/>
                    <a:pt x="1263" y="0"/>
                    <a:pt x="108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4018;p77">
              <a:extLst>
                <a:ext uri="{FF2B5EF4-FFF2-40B4-BE49-F238E27FC236}">
                  <a16:creationId xmlns:a16="http://schemas.microsoft.com/office/drawing/2014/main" id="{42612046-6678-4C03-814B-FBEFE5FED9C9}"/>
                </a:ext>
              </a:extLst>
            </p:cNvPr>
            <p:cNvSpPr/>
            <p:nvPr/>
          </p:nvSpPr>
          <p:spPr>
            <a:xfrm>
              <a:off x="5090776" y="3471737"/>
              <a:ext cx="76689" cy="65149"/>
            </a:xfrm>
            <a:custGeom>
              <a:avLst/>
              <a:gdLst/>
              <a:ahLst/>
              <a:cxnLst/>
              <a:rect l="l" t="t" r="r" b="b"/>
              <a:pathLst>
                <a:path w="2924" h="2484" extrusionOk="0">
                  <a:moveTo>
                    <a:pt x="289" y="0"/>
                  </a:moveTo>
                  <a:cubicBezTo>
                    <a:pt x="70" y="0"/>
                    <a:pt x="1" y="353"/>
                    <a:pt x="255" y="410"/>
                  </a:cubicBezTo>
                  <a:cubicBezTo>
                    <a:pt x="1266" y="670"/>
                    <a:pt x="2098" y="1397"/>
                    <a:pt x="2493" y="2364"/>
                  </a:cubicBezTo>
                  <a:cubicBezTo>
                    <a:pt x="2530" y="2448"/>
                    <a:pt x="2600" y="2484"/>
                    <a:pt x="2670" y="2484"/>
                  </a:cubicBezTo>
                  <a:cubicBezTo>
                    <a:pt x="2796" y="2484"/>
                    <a:pt x="2924" y="2368"/>
                    <a:pt x="2868" y="2210"/>
                  </a:cubicBezTo>
                  <a:cubicBezTo>
                    <a:pt x="2425" y="1122"/>
                    <a:pt x="1497" y="304"/>
                    <a:pt x="356" y="11"/>
                  </a:cubicBezTo>
                  <a:cubicBezTo>
                    <a:pt x="332" y="4"/>
                    <a:pt x="310" y="0"/>
                    <a:pt x="289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11952BF-E056-4B34-8069-7831D5271676}"/>
              </a:ext>
            </a:extLst>
          </p:cNvPr>
          <p:cNvSpPr txBox="1"/>
          <p:nvPr/>
        </p:nvSpPr>
        <p:spPr>
          <a:xfrm>
            <a:off x="1975294" y="5420270"/>
            <a:ext cx="82414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>
                <a:solidFill>
                  <a:srgbClr val="333333"/>
                </a:solidFill>
                <a:effectLst/>
                <a:latin typeface="#9Slide03 Ample" panose="02000000000000000000" pitchFamily="2" charset="0"/>
              </a:rPr>
              <a:t>Tại sao con người phải sử dụng bình dưỡng khí </a:t>
            </a:r>
            <a:br>
              <a:rPr lang="en-US" sz="2800" b="0" i="0">
                <a:solidFill>
                  <a:srgbClr val="333333"/>
                </a:solidFill>
                <a:effectLst/>
                <a:latin typeface="#9Slide03 Ample" panose="02000000000000000000" pitchFamily="2" charset="0"/>
              </a:rPr>
            </a:br>
            <a:r>
              <a:rPr lang="en-US" sz="2800" b="0" i="0">
                <a:solidFill>
                  <a:srgbClr val="333333"/>
                </a:solidFill>
                <a:effectLst/>
                <a:latin typeface="#9Slide03 Ample" panose="02000000000000000000" pitchFamily="2" charset="0"/>
              </a:rPr>
              <a:t>khi lặn dưới nước hoặc khi du hành tới Mặt Trăng?</a:t>
            </a:r>
            <a:endParaRPr lang="en-US" sz="280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B92D28-669E-4D25-8AFE-148651467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9" b="90000" l="5700" r="95400">
                        <a14:foregroundMark x1="11800" y1="14444" x2="24500" y2="25185"/>
                        <a14:foregroundMark x1="24500" y1="25185" x2="34900" y2="22407"/>
                        <a14:foregroundMark x1="34900" y1="22407" x2="52300" y2="28148"/>
                        <a14:foregroundMark x1="52300" y1="28148" x2="41600" y2="29907"/>
                        <a14:foregroundMark x1="5100" y1="8796" x2="20400" y2="8611"/>
                        <a14:foregroundMark x1="20400" y1="8611" x2="71100" y2="9259"/>
                        <a14:foregroundMark x1="5800" y1="8148" x2="5800" y2="43241"/>
                        <a14:foregroundMark x1="5800" y1="43241" x2="21500" y2="43519"/>
                        <a14:foregroundMark x1="21500" y1="43519" x2="32200" y2="43148"/>
                        <a14:foregroundMark x1="32200" y1="43148" x2="58100" y2="44074"/>
                        <a14:foregroundMark x1="37400" y1="39537" x2="38100" y2="66667"/>
                        <a14:foregroundMark x1="43400" y1="24722" x2="39000" y2="30556"/>
                        <a14:foregroundMark x1="39000" y1="30556" x2="24700" y2="29907"/>
                        <a14:foregroundMark x1="24700" y1="29907" x2="31600" y2="24907"/>
                        <a14:foregroundMark x1="31600" y1="24907" x2="25000" y2="33796"/>
                        <a14:foregroundMark x1="25000" y1="33796" x2="28800" y2="34630"/>
                        <a14:foregroundMark x1="60600" y1="29722" x2="52800" y2="22130"/>
                        <a14:foregroundMark x1="52800" y1="22130" x2="31600" y2="33981"/>
                        <a14:foregroundMark x1="31600" y1="33981" x2="42500" y2="22407"/>
                        <a14:foregroundMark x1="42500" y1="22407" x2="38300" y2="30833"/>
                        <a14:foregroundMark x1="38300" y1="30833" x2="43800" y2="21667"/>
                        <a14:foregroundMark x1="43800" y1="21667" x2="22700" y2="23056"/>
                        <a14:foregroundMark x1="22700" y1="23056" x2="21800" y2="24537"/>
                        <a14:foregroundMark x1="42000" y1="54815" x2="42000" y2="54815"/>
                        <a14:foregroundMark x1="41300" y1="60185" x2="41100" y2="51574"/>
                        <a14:foregroundMark x1="41100" y1="51574" x2="41100" y2="51574"/>
                        <a14:foregroundMark x1="55300" y1="51852" x2="68700" y2="56389"/>
                        <a14:foregroundMark x1="68700" y1="56389" x2="64400" y2="66481"/>
                        <a14:foregroundMark x1="64400" y1="66481" x2="66200" y2="66852"/>
                        <a14:foregroundMark x1="89400" y1="53333" x2="86900" y2="53796"/>
                        <a14:foregroundMark x1="95400" y1="52500" x2="95400" y2="52500"/>
                        <a14:foregroundMark x1="94700" y1="53796" x2="94700" y2="53796"/>
                        <a14:foregroundMark x1="94500" y1="53333" x2="87600" y2="57593"/>
                        <a14:foregroundMark x1="87600" y1="57593" x2="84300" y2="57870"/>
                        <a14:foregroundMark x1="56400" y1="54815" x2="56900" y2="58889"/>
                        <a14:foregroundMark x1="41800" y1="61111" x2="41800" y2="61111"/>
                        <a14:foregroundMark x1="60800" y1="39815" x2="60800" y2="39815"/>
                        <a14:foregroundMark x1="48300" y1="53981" x2="48300" y2="53981"/>
                        <a14:foregroundMark x1="47600" y1="61759" x2="47600" y2="61759"/>
                        <a14:foregroundMark x1="54100" y1="72222" x2="54100" y2="72222"/>
                        <a14:foregroundMark x1="51300" y1="70741" x2="51300" y2="70741"/>
                        <a14:backgroundMark x1="62200" y1="82778" x2="62200" y2="82778"/>
                        <a14:backgroundMark x1="72900" y1="78519" x2="72900" y2="78519"/>
                        <a14:backgroundMark x1="77600" y1="66481" x2="74600" y2="75000"/>
                        <a14:backgroundMark x1="74600" y1="75000" x2="69300" y2="80093"/>
                        <a14:backgroundMark x1="69300" y1="80093" x2="61700" y2="81944"/>
                        <a14:backgroundMark x1="61700" y1="81944" x2="54300" y2="79722"/>
                        <a14:backgroundMark x1="54300" y1="79722" x2="46400" y2="66852"/>
                        <a14:backgroundMark x1="78600" y1="65185" x2="78600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7" b="20794"/>
          <a:stretch/>
        </p:blipFill>
        <p:spPr>
          <a:xfrm>
            <a:off x="545986" y="1816605"/>
            <a:ext cx="3328081" cy="2870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46DAC9-9C09-466E-9A8A-60FAC3D97922}"/>
              </a:ext>
            </a:extLst>
          </p:cNvPr>
          <p:cNvSpPr txBox="1"/>
          <p:nvPr/>
        </p:nvSpPr>
        <p:spPr>
          <a:xfrm>
            <a:off x="658119" y="2534224"/>
            <a:ext cx="2300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Ample" panose="02000000000000000000" pitchFamily="2" charset="0"/>
              </a:rPr>
              <a:t>Oxygen 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78C2529-052C-495E-ABDB-43DCD68CDB47}"/>
              </a:ext>
            </a:extLst>
          </p:cNvPr>
          <p:cNvSpPr/>
          <p:nvPr/>
        </p:nvSpPr>
        <p:spPr>
          <a:xfrm>
            <a:off x="4081610" y="1539359"/>
            <a:ext cx="3145100" cy="890374"/>
          </a:xfrm>
          <a:prstGeom prst="wedgeRoundRectCallout">
            <a:avLst>
              <a:gd name="adj1" fmla="val -54989"/>
              <a:gd name="adj2" fmla="val 8734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483D7D-DB86-4BF2-84D5-C5B7A9595D12}"/>
              </a:ext>
            </a:extLst>
          </p:cNvPr>
          <p:cNvSpPr txBox="1"/>
          <p:nvPr/>
        </p:nvSpPr>
        <p:spPr>
          <a:xfrm>
            <a:off x="4412865" y="1769102"/>
            <a:ext cx="2586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effectLst/>
                <a:latin typeface="#9Slide03 Ample" panose="02000000000000000000" pitchFamily="2" charset="0"/>
              </a:rPr>
              <a:t>Hóa lỏng ở - 183</a:t>
            </a:r>
            <a:r>
              <a:rPr lang="en-US" sz="2400" b="0" i="0" baseline="30000">
                <a:effectLst/>
                <a:latin typeface="#9Slide03 Ample" panose="02000000000000000000" pitchFamily="2" charset="0"/>
              </a:rPr>
              <a:t>o</a:t>
            </a:r>
            <a:r>
              <a:rPr lang="en-US" sz="2400" b="0" i="0">
                <a:effectLst/>
                <a:latin typeface="#9Slide03 Ample" panose="02000000000000000000" pitchFamily="2" charset="0"/>
              </a:rPr>
              <a:t>C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B91B82A-013D-4EB8-B153-8AB48C6B555A}"/>
              </a:ext>
            </a:extLst>
          </p:cNvPr>
          <p:cNvSpPr/>
          <p:nvPr/>
        </p:nvSpPr>
        <p:spPr>
          <a:xfrm>
            <a:off x="4067097" y="3796334"/>
            <a:ext cx="3159613" cy="890374"/>
          </a:xfrm>
          <a:prstGeom prst="wedgeRoundRectCallout">
            <a:avLst>
              <a:gd name="adj1" fmla="val -54989"/>
              <a:gd name="adj2" fmla="val -8160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087520-63EF-40DB-B7A9-DC8D189B5E37}"/>
              </a:ext>
            </a:extLst>
          </p:cNvPr>
          <p:cNvSpPr txBox="1"/>
          <p:nvPr/>
        </p:nvSpPr>
        <p:spPr>
          <a:xfrm>
            <a:off x="4545160" y="4020689"/>
            <a:ext cx="22977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>
                <a:effectLst/>
                <a:latin typeface="#9Slide03 Ample" panose="02000000000000000000" pitchFamily="2" charset="0"/>
              </a:rPr>
              <a:t>Hóa rắn ở -218</a:t>
            </a:r>
            <a:r>
              <a:rPr lang="en-US" sz="2200" b="0" i="0" baseline="30000">
                <a:effectLst/>
                <a:latin typeface="#9Slide03 Ample" panose="02000000000000000000" pitchFamily="2" charset="0"/>
              </a:rPr>
              <a:t>o</a:t>
            </a:r>
            <a:r>
              <a:rPr lang="en-US" sz="2200" b="0" i="0">
                <a:effectLst/>
                <a:latin typeface="#9Slide03 Ample" panose="02000000000000000000" pitchFamily="2" charset="0"/>
              </a:rPr>
              <a:t>C</a:t>
            </a:r>
            <a:endParaRPr lang="en-US" sz="2200">
              <a:latin typeface="#9Slide03 Ample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F7BD4D-7AC5-4BF0-A6A0-049751FB7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34" y="1145678"/>
            <a:ext cx="2685152" cy="1677736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197B9E-AC1D-4584-8F50-2712C4618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934" y="3407402"/>
            <a:ext cx="2725280" cy="1677736"/>
          </a:xfrm>
          <a:prstGeom prst="round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02088E-6E67-4BCE-A0A2-3C72E213B20F}"/>
              </a:ext>
            </a:extLst>
          </p:cNvPr>
          <p:cNvCxnSpPr>
            <a:cxnSpLocks/>
          </p:cNvCxnSpPr>
          <p:nvPr/>
        </p:nvCxnSpPr>
        <p:spPr>
          <a:xfrm>
            <a:off x="2611638" y="5846565"/>
            <a:ext cx="6559425" cy="0"/>
          </a:xfrm>
          <a:prstGeom prst="straightConnector1">
            <a:avLst/>
          </a:prstGeom>
          <a:ln w="3810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C056DD-77B5-4701-BBAA-5F6B0D7FE9A7}"/>
              </a:ext>
            </a:extLst>
          </p:cNvPr>
          <p:cNvCxnSpPr/>
          <p:nvPr/>
        </p:nvCxnSpPr>
        <p:spPr>
          <a:xfrm>
            <a:off x="4323082" y="58465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C4C32F-6802-432E-951C-1583A25F5F04}"/>
              </a:ext>
            </a:extLst>
          </p:cNvPr>
          <p:cNvCxnSpPr>
            <a:cxnSpLocks/>
          </p:cNvCxnSpPr>
          <p:nvPr/>
        </p:nvCxnSpPr>
        <p:spPr>
          <a:xfrm>
            <a:off x="7285238" y="5747708"/>
            <a:ext cx="0" cy="19771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7F89F5-D73F-4746-ADC0-0348B566DACD}"/>
              </a:ext>
            </a:extLst>
          </p:cNvPr>
          <p:cNvCxnSpPr>
            <a:cxnSpLocks/>
          </p:cNvCxnSpPr>
          <p:nvPr/>
        </p:nvCxnSpPr>
        <p:spPr>
          <a:xfrm>
            <a:off x="4908785" y="5747708"/>
            <a:ext cx="0" cy="19771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3B8C4E-76A9-4A5E-ACA3-FAABA0CCA6A6}"/>
              </a:ext>
            </a:extLst>
          </p:cNvPr>
          <p:cNvCxnSpPr>
            <a:cxnSpLocks/>
          </p:cNvCxnSpPr>
          <p:nvPr/>
        </p:nvCxnSpPr>
        <p:spPr>
          <a:xfrm>
            <a:off x="4081610" y="5747708"/>
            <a:ext cx="0" cy="19771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F79210-50E8-435C-AEA7-6BE41F0A1223}"/>
              </a:ext>
            </a:extLst>
          </p:cNvPr>
          <p:cNvSpPr txBox="1"/>
          <p:nvPr/>
        </p:nvSpPr>
        <p:spPr>
          <a:xfrm>
            <a:off x="9185577" y="5609381"/>
            <a:ext cx="1363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#9Slide03 Ample" panose="02000000000000000000" pitchFamily="2" charset="0"/>
              </a:rPr>
              <a:t>Nhiệt độ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015BD2-EE50-4DE1-9BF8-ABCEE7F9C408}"/>
              </a:ext>
            </a:extLst>
          </p:cNvPr>
          <p:cNvSpPr txBox="1"/>
          <p:nvPr/>
        </p:nvSpPr>
        <p:spPr>
          <a:xfrm>
            <a:off x="6968548" y="5378376"/>
            <a:ext cx="111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0</a:t>
            </a:r>
            <a:r>
              <a:rPr lang="en-US" sz="2000" baseline="30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o</a:t>
            </a: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02CC75-AF52-421F-86D0-77D0C8E2D5E5}"/>
              </a:ext>
            </a:extLst>
          </p:cNvPr>
          <p:cNvSpPr txBox="1"/>
          <p:nvPr/>
        </p:nvSpPr>
        <p:spPr>
          <a:xfrm>
            <a:off x="4594667" y="5344461"/>
            <a:ext cx="111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-183</a:t>
            </a:r>
            <a:r>
              <a:rPr lang="en-US" sz="2000" baseline="30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o</a:t>
            </a: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56B29E-8D56-4705-BB13-8F1B04DF4035}"/>
              </a:ext>
            </a:extLst>
          </p:cNvPr>
          <p:cNvSpPr txBox="1"/>
          <p:nvPr/>
        </p:nvSpPr>
        <p:spPr>
          <a:xfrm>
            <a:off x="3679359" y="5341996"/>
            <a:ext cx="1111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-218</a:t>
            </a:r>
            <a:r>
              <a:rPr lang="en-US" sz="2000" baseline="30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o</a:t>
            </a: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#9Slide03 Ample" panose="02000000000000000000" pitchFamily="2" charset="0"/>
              </a:rPr>
              <a:t>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C93525-8535-4321-AFFF-09300CD439DA}"/>
              </a:ext>
            </a:extLst>
          </p:cNvPr>
          <p:cNvCxnSpPr>
            <a:cxnSpLocks/>
          </p:cNvCxnSpPr>
          <p:nvPr/>
        </p:nvCxnSpPr>
        <p:spPr>
          <a:xfrm>
            <a:off x="4081610" y="6084735"/>
            <a:ext cx="847377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BCC5DC2-4F28-4E4D-B472-39246C3FA59F}"/>
              </a:ext>
            </a:extLst>
          </p:cNvPr>
          <p:cNvSpPr txBox="1"/>
          <p:nvPr/>
        </p:nvSpPr>
        <p:spPr>
          <a:xfrm>
            <a:off x="6680086" y="6153054"/>
            <a:ext cx="121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#9Slide03 Ample" panose="02000000000000000000" pitchFamily="2" charset="0"/>
              </a:rPr>
              <a:t>Thể khí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6670A6-96C2-4D8D-A655-CDFBEA18D961}"/>
              </a:ext>
            </a:extLst>
          </p:cNvPr>
          <p:cNvSpPr txBox="1"/>
          <p:nvPr/>
        </p:nvSpPr>
        <p:spPr>
          <a:xfrm>
            <a:off x="3940008" y="6122849"/>
            <a:ext cx="121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#9Slide03 Ample" panose="02000000000000000000" pitchFamily="2" charset="0"/>
              </a:rPr>
              <a:t>Thể lỏng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5618D2-3F30-4948-9175-2C3BF4785ED5}"/>
              </a:ext>
            </a:extLst>
          </p:cNvPr>
          <p:cNvSpPr txBox="1"/>
          <p:nvPr/>
        </p:nvSpPr>
        <p:spPr>
          <a:xfrm>
            <a:off x="2717928" y="6148490"/>
            <a:ext cx="121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#9Slide03 Ample" panose="02000000000000000000" pitchFamily="2" charset="0"/>
              </a:rPr>
              <a:t>Thể rắn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391BD0-9A75-4810-BCF0-46A9C36BC5B7}"/>
              </a:ext>
            </a:extLst>
          </p:cNvPr>
          <p:cNvCxnSpPr/>
          <p:nvPr/>
        </p:nvCxnSpPr>
        <p:spPr>
          <a:xfrm>
            <a:off x="4943501" y="6084735"/>
            <a:ext cx="42420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EBA0BDD-0BA1-4FB3-8253-D864E6296A39}"/>
              </a:ext>
            </a:extLst>
          </p:cNvPr>
          <p:cNvCxnSpPr>
            <a:cxnSpLocks/>
          </p:cNvCxnSpPr>
          <p:nvPr/>
        </p:nvCxnSpPr>
        <p:spPr>
          <a:xfrm flipH="1">
            <a:off x="2597124" y="6084735"/>
            <a:ext cx="146997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848;p31">
            <a:extLst>
              <a:ext uri="{FF2B5EF4-FFF2-40B4-BE49-F238E27FC236}">
                <a16:creationId xmlns:a16="http://schemas.microsoft.com/office/drawing/2014/main" id="{9796F248-2AA6-49BE-8C33-FA4CA49A8D37}"/>
              </a:ext>
            </a:extLst>
          </p:cNvPr>
          <p:cNvSpPr txBox="1">
            <a:spLocks/>
          </p:cNvSpPr>
          <p:nvPr/>
        </p:nvSpPr>
        <p:spPr>
          <a:xfrm>
            <a:off x="508114" y="-23908"/>
            <a:ext cx="6258358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800">
                <a:solidFill>
                  <a:schemeClr val="accent1"/>
                </a:solidFill>
                <a:latin typeface="#9Slide07 SVNStick A Round" panose="02000503000000000000" pitchFamily="2" charset="0"/>
              </a:rPr>
              <a:t>TÍNH CHẤT VẬT LÍ VÀ TẦM QUAN TRỌNG CỦA OXYGEN</a:t>
            </a:r>
          </a:p>
        </p:txBody>
      </p:sp>
      <p:sp>
        <p:nvSpPr>
          <p:cNvPr id="30" name="Google Shape;1848;p31">
            <a:extLst>
              <a:ext uri="{FF2B5EF4-FFF2-40B4-BE49-F238E27FC236}">
                <a16:creationId xmlns:a16="http://schemas.microsoft.com/office/drawing/2014/main" id="{D8161E70-F7BF-4BFF-AD04-E9881988BC4E}"/>
              </a:ext>
            </a:extLst>
          </p:cNvPr>
          <p:cNvSpPr txBox="1">
            <a:spLocks/>
          </p:cNvSpPr>
          <p:nvPr/>
        </p:nvSpPr>
        <p:spPr>
          <a:xfrm>
            <a:off x="181129" y="44093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II.</a:t>
            </a:r>
          </a:p>
        </p:txBody>
      </p:sp>
      <p:sp>
        <p:nvSpPr>
          <p:cNvPr id="31" name="Google Shape;1848;p31">
            <a:extLst>
              <a:ext uri="{FF2B5EF4-FFF2-40B4-BE49-F238E27FC236}">
                <a16:creationId xmlns:a16="http://schemas.microsoft.com/office/drawing/2014/main" id="{58AC2C1C-0D03-4925-8770-10FD66E79377}"/>
              </a:ext>
            </a:extLst>
          </p:cNvPr>
          <p:cNvSpPr txBox="1">
            <a:spLocks/>
          </p:cNvSpPr>
          <p:nvPr/>
        </p:nvSpPr>
        <p:spPr>
          <a:xfrm>
            <a:off x="508114" y="527278"/>
            <a:ext cx="2740174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400">
                <a:solidFill>
                  <a:schemeClr val="accent1"/>
                </a:solidFill>
                <a:latin typeface="#9Slide07 SVNStick A Round" panose="02000503000000000000" pitchFamily="2" charset="0"/>
              </a:rPr>
              <a:t>1. Tính chất vật lí</a:t>
            </a:r>
          </a:p>
        </p:txBody>
      </p:sp>
    </p:spTree>
    <p:extLst>
      <p:ext uri="{BB962C8B-B14F-4D97-AF65-F5344CB8AC3E}">
        <p14:creationId xmlns:p14="http://schemas.microsoft.com/office/powerpoint/2010/main" val="769626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 animBg="1"/>
      <p:bldP spid="15" grpId="0"/>
      <p:bldP spid="23" grpId="0"/>
      <p:bldP spid="24" grpId="0"/>
      <p:bldP spid="25" grpId="0"/>
      <p:bldP spid="26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CDC4B2-51AA-462C-A065-EB145296C034}"/>
              </a:ext>
            </a:extLst>
          </p:cNvPr>
          <p:cNvGrpSpPr/>
          <p:nvPr/>
        </p:nvGrpSpPr>
        <p:grpSpPr>
          <a:xfrm>
            <a:off x="113831" y="220928"/>
            <a:ext cx="748831" cy="600165"/>
            <a:chOff x="666921" y="1557092"/>
            <a:chExt cx="1086132" cy="857047"/>
          </a:xfrm>
        </p:grpSpPr>
        <p:sp>
          <p:nvSpPr>
            <p:cNvPr id="3" name="Google Shape;1366;p30">
              <a:extLst>
                <a:ext uri="{FF2B5EF4-FFF2-40B4-BE49-F238E27FC236}">
                  <a16:creationId xmlns:a16="http://schemas.microsoft.com/office/drawing/2014/main" id="{032F0B71-4020-4C83-949D-CFC085E3B0A0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4" name="Google Shape;1371;p30">
              <a:extLst>
                <a:ext uri="{FF2B5EF4-FFF2-40B4-BE49-F238E27FC236}">
                  <a16:creationId xmlns:a16="http://schemas.microsoft.com/office/drawing/2014/main" id="{FF166C91-425A-4952-8C93-C3B5A4D8F9EC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4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74211E-F0F4-4363-BDF6-0D837201BD16}"/>
              </a:ext>
            </a:extLst>
          </p:cNvPr>
          <p:cNvSpPr txBox="1"/>
          <p:nvPr/>
        </p:nvSpPr>
        <p:spPr>
          <a:xfrm>
            <a:off x="946327" y="220928"/>
            <a:ext cx="1016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1. Ở nhiệt độ phòng, oxygen tồn tại ở thể nào?</a:t>
            </a:r>
            <a:endParaRPr lang="en-US" sz="2400">
              <a:latin typeface="#9Slide03 Ampl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3C7FA-BCEC-4FE7-A5C1-5A41B183385F}"/>
              </a:ext>
            </a:extLst>
          </p:cNvPr>
          <p:cNvGrpSpPr/>
          <p:nvPr/>
        </p:nvGrpSpPr>
        <p:grpSpPr>
          <a:xfrm>
            <a:off x="11245674" y="329934"/>
            <a:ext cx="763589" cy="761226"/>
            <a:chOff x="8783750" y="138285"/>
            <a:chExt cx="763589" cy="761226"/>
          </a:xfrm>
        </p:grpSpPr>
        <p:grpSp>
          <p:nvGrpSpPr>
            <p:cNvPr id="7" name="Google Shape;13483;p77">
              <a:extLst>
                <a:ext uri="{FF2B5EF4-FFF2-40B4-BE49-F238E27FC236}">
                  <a16:creationId xmlns:a16="http://schemas.microsoft.com/office/drawing/2014/main" id="{D651415E-58EC-4106-89E2-EC39E82F791C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0" name="Google Shape;13486;p77">
                <a:extLst>
                  <a:ext uri="{FF2B5EF4-FFF2-40B4-BE49-F238E27FC236}">
                    <a16:creationId xmlns:a16="http://schemas.microsoft.com/office/drawing/2014/main" id="{C0FDBACE-03BF-41CC-8193-2A9CEEB35A7E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13487;p77">
                <a:extLst>
                  <a:ext uri="{FF2B5EF4-FFF2-40B4-BE49-F238E27FC236}">
                    <a16:creationId xmlns:a16="http://schemas.microsoft.com/office/drawing/2014/main" id="{66DDDFB0-4E62-4ED8-9CC0-8F6181D999E0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13488;p77">
                <a:extLst>
                  <a:ext uri="{FF2B5EF4-FFF2-40B4-BE49-F238E27FC236}">
                    <a16:creationId xmlns:a16="http://schemas.microsoft.com/office/drawing/2014/main" id="{8C8C4FAB-8E5D-44FA-9987-93CB1CF5389B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9;p77">
                <a:extLst>
                  <a:ext uri="{FF2B5EF4-FFF2-40B4-BE49-F238E27FC236}">
                    <a16:creationId xmlns:a16="http://schemas.microsoft.com/office/drawing/2014/main" id="{256C3E8C-3D71-4D2C-A98F-BE7450C48A5B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90;p77">
                <a:extLst>
                  <a:ext uri="{FF2B5EF4-FFF2-40B4-BE49-F238E27FC236}">
                    <a16:creationId xmlns:a16="http://schemas.microsoft.com/office/drawing/2014/main" id="{8EEB7176-940A-4EAC-955B-3FD61D86C181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91;p77">
                <a:extLst>
                  <a:ext uri="{FF2B5EF4-FFF2-40B4-BE49-F238E27FC236}">
                    <a16:creationId xmlns:a16="http://schemas.microsoft.com/office/drawing/2014/main" id="{7B817F5C-589D-4C1D-837F-D0A144571072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2;p77">
                <a:extLst>
                  <a:ext uri="{FF2B5EF4-FFF2-40B4-BE49-F238E27FC236}">
                    <a16:creationId xmlns:a16="http://schemas.microsoft.com/office/drawing/2014/main" id="{94D6C96A-315B-4B74-99BC-94B79A4330D7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6;p77">
                <a:extLst>
                  <a:ext uri="{FF2B5EF4-FFF2-40B4-BE49-F238E27FC236}">
                    <a16:creationId xmlns:a16="http://schemas.microsoft.com/office/drawing/2014/main" id="{18C95F2F-1E32-4F4D-BD66-0D63E1D52472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7;p77">
                <a:extLst>
                  <a:ext uri="{FF2B5EF4-FFF2-40B4-BE49-F238E27FC236}">
                    <a16:creationId xmlns:a16="http://schemas.microsoft.com/office/drawing/2014/main" id="{65D1DE5F-DD52-48A7-AB72-0D08BA168F62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07F5E86-1CF9-4E2D-B29C-17C1CD77FA33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865A7D-0E9F-45E6-83DC-0939C44235D5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28C302-6B0D-49E2-92B7-D08F4B4DC8AB}"/>
              </a:ext>
            </a:extLst>
          </p:cNvPr>
          <p:cNvSpPr txBox="1"/>
          <p:nvPr/>
        </p:nvSpPr>
        <p:spPr>
          <a:xfrm>
            <a:off x="958238" y="751252"/>
            <a:ext cx="10165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2. Nhiệt độ lạnh nhất trên Trái Đất từng ghi lại được là -89</a:t>
            </a:r>
            <a:r>
              <a:rPr lang="en-US" sz="2400" baseline="30000">
                <a:solidFill>
                  <a:srgbClr val="333333"/>
                </a:solidFill>
                <a:latin typeface="#9Slide03 Ample" panose="02000000000000000000" pitchFamily="2" charset="0"/>
              </a:rPr>
              <a:t>o</a:t>
            </a: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C. Khi đó oxygen ở thể khí, lỏng hay rắn?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316F3-7219-4FBB-A253-B05526308D8B}"/>
              </a:ext>
            </a:extLst>
          </p:cNvPr>
          <p:cNvSpPr txBox="1"/>
          <p:nvPr/>
        </p:nvSpPr>
        <p:spPr>
          <a:xfrm>
            <a:off x="946327" y="1598015"/>
            <a:ext cx="10165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3. Em có biết rằng oxygen có ở mọi nơi trên Trái Đất.</a:t>
            </a:r>
          </a:p>
          <a:p>
            <a:pPr marL="457200" indent="-457200" algn="just">
              <a:buAutoNum type="alphaLcPeriod"/>
            </a:pP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Em có nhìn thấy khí oxygen không? Vì sao?</a:t>
            </a:r>
          </a:p>
          <a:p>
            <a:pPr marL="457200" indent="-457200" algn="just">
              <a:buAutoNum type="alphaLcPeriod"/>
            </a:pP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Cá và nhiều sinh vật sống được trong nước. Em hãy giải thích vì sao.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E5931B-6252-41AB-90E6-BA3C768DA56E}"/>
              </a:ext>
            </a:extLst>
          </p:cNvPr>
          <p:cNvSpPr/>
          <p:nvPr/>
        </p:nvSpPr>
        <p:spPr>
          <a:xfrm>
            <a:off x="5239701" y="2967335"/>
            <a:ext cx="289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accent1"/>
                </a:solidFill>
                <a:latin typeface="#9Slide03 Ample" panose="02000000000000000000" pitchFamily="2" charset="0"/>
              </a:rPr>
              <a:t>Gợi ý trả lời</a:t>
            </a:r>
            <a:endParaRPr lang="en-US" sz="240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1CB05-D6A1-4348-A054-59A11B194406}"/>
              </a:ext>
            </a:extLst>
          </p:cNvPr>
          <p:cNvSpPr txBox="1"/>
          <p:nvPr/>
        </p:nvSpPr>
        <p:spPr>
          <a:xfrm>
            <a:off x="946327" y="5402918"/>
            <a:ext cx="6329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1. Ở nhiệt độ phòng, oxygen tồn tại ở thể khí.</a:t>
            </a:r>
            <a:endParaRPr lang="en-US" sz="2400">
              <a:latin typeface="#9Slide03 Ample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A27BDF7-8F54-4601-9D4C-FA5EF1C3FC93}"/>
              </a:ext>
            </a:extLst>
          </p:cNvPr>
          <p:cNvGrpSpPr/>
          <p:nvPr/>
        </p:nvGrpSpPr>
        <p:grpSpPr>
          <a:xfrm>
            <a:off x="2329110" y="3713766"/>
            <a:ext cx="7952015" cy="1211168"/>
            <a:chOff x="2376407" y="4460197"/>
            <a:chExt cx="7952015" cy="121116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A10A71-E767-4BB6-ADBD-5646756D0F60}"/>
                </a:ext>
              </a:extLst>
            </p:cNvPr>
            <p:cNvCxnSpPr>
              <a:cxnSpLocks/>
            </p:cNvCxnSpPr>
            <p:nvPr/>
          </p:nvCxnSpPr>
          <p:spPr>
            <a:xfrm>
              <a:off x="2390921" y="4964766"/>
              <a:ext cx="6559425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30CAAC-38D1-49C5-98E2-1F30385C10F3}"/>
                </a:ext>
              </a:extLst>
            </p:cNvPr>
            <p:cNvCxnSpPr/>
            <p:nvPr/>
          </p:nvCxnSpPr>
          <p:spPr>
            <a:xfrm>
              <a:off x="4102365" y="496476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F2D17FD-3688-4098-AC9A-B1DB3CF8FB43}"/>
                </a:ext>
              </a:extLst>
            </p:cNvPr>
            <p:cNvCxnSpPr>
              <a:cxnSpLocks/>
            </p:cNvCxnSpPr>
            <p:nvPr/>
          </p:nvCxnSpPr>
          <p:spPr>
            <a:xfrm>
              <a:off x="7064521" y="4865909"/>
              <a:ext cx="0" cy="197713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15BA63-1510-4124-9CDD-04B399E8B84D}"/>
                </a:ext>
              </a:extLst>
            </p:cNvPr>
            <p:cNvCxnSpPr>
              <a:cxnSpLocks/>
            </p:cNvCxnSpPr>
            <p:nvPr/>
          </p:nvCxnSpPr>
          <p:spPr>
            <a:xfrm>
              <a:off x="4688068" y="4865909"/>
              <a:ext cx="0" cy="197713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CC7B46F-60EB-454C-884A-EDDBF2800CC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93" y="4865909"/>
              <a:ext cx="0" cy="197713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8FB3EC-0366-4A03-8849-8AF119011FD8}"/>
                </a:ext>
              </a:extLst>
            </p:cNvPr>
            <p:cNvSpPr txBox="1"/>
            <p:nvPr/>
          </p:nvSpPr>
          <p:spPr>
            <a:xfrm>
              <a:off x="8964860" y="4727582"/>
              <a:ext cx="1363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Nhiệt độ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B9CB627-A377-4035-97AD-4837A7E695EF}"/>
                </a:ext>
              </a:extLst>
            </p:cNvPr>
            <p:cNvSpPr txBox="1"/>
            <p:nvPr/>
          </p:nvSpPr>
          <p:spPr>
            <a:xfrm>
              <a:off x="6747831" y="4496577"/>
              <a:ext cx="1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0</a:t>
              </a:r>
              <a:r>
                <a:rPr lang="en-US" sz="2000" baseline="30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o</a:t>
              </a: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DE6BD6-AE9C-4CBD-B824-2BA5C5FFC999}"/>
                </a:ext>
              </a:extLst>
            </p:cNvPr>
            <p:cNvSpPr txBox="1"/>
            <p:nvPr/>
          </p:nvSpPr>
          <p:spPr>
            <a:xfrm>
              <a:off x="4373950" y="4462662"/>
              <a:ext cx="1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-183</a:t>
              </a:r>
              <a:r>
                <a:rPr lang="en-US" sz="2000" baseline="30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o</a:t>
              </a: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6ADFB5-5533-4D1B-A53B-C5D63C2A2E6E}"/>
                </a:ext>
              </a:extLst>
            </p:cNvPr>
            <p:cNvSpPr txBox="1"/>
            <p:nvPr/>
          </p:nvSpPr>
          <p:spPr>
            <a:xfrm>
              <a:off x="3458642" y="4460197"/>
              <a:ext cx="1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-218</a:t>
              </a:r>
              <a:r>
                <a:rPr lang="en-US" sz="2000" baseline="30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o</a:t>
              </a: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C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E405439-C375-4212-B320-D216B6B92501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93" y="5202936"/>
              <a:ext cx="847377" cy="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F99C90-8FDE-4B31-BEA5-C6DDB5DB83AB}"/>
                </a:ext>
              </a:extLst>
            </p:cNvPr>
            <p:cNvSpPr txBox="1"/>
            <p:nvPr/>
          </p:nvSpPr>
          <p:spPr>
            <a:xfrm>
              <a:off x="6459369" y="5271255"/>
              <a:ext cx="1210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Thể khí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CA17BA-2AE1-4F55-876D-E6CBA314793A}"/>
                </a:ext>
              </a:extLst>
            </p:cNvPr>
            <p:cNvSpPr txBox="1"/>
            <p:nvPr/>
          </p:nvSpPr>
          <p:spPr>
            <a:xfrm>
              <a:off x="3719291" y="5241050"/>
              <a:ext cx="1210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Thể lỏng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62684E-8382-4760-ABDC-0EEB059F4726}"/>
                </a:ext>
              </a:extLst>
            </p:cNvPr>
            <p:cNvSpPr txBox="1"/>
            <p:nvPr/>
          </p:nvSpPr>
          <p:spPr>
            <a:xfrm>
              <a:off x="2497211" y="5266691"/>
              <a:ext cx="1210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Thể rắn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4840E49-E4CC-46E6-AA13-2CF3C5D57A72}"/>
                </a:ext>
              </a:extLst>
            </p:cNvPr>
            <p:cNvCxnSpPr/>
            <p:nvPr/>
          </p:nvCxnSpPr>
          <p:spPr>
            <a:xfrm>
              <a:off x="4722784" y="5202936"/>
              <a:ext cx="42420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869C59C-E146-4F71-B124-6F9DAB64F8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6407" y="5202936"/>
              <a:ext cx="146997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15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CDC4B2-51AA-462C-A065-EB145296C034}"/>
              </a:ext>
            </a:extLst>
          </p:cNvPr>
          <p:cNvGrpSpPr/>
          <p:nvPr/>
        </p:nvGrpSpPr>
        <p:grpSpPr>
          <a:xfrm>
            <a:off x="113831" y="220928"/>
            <a:ext cx="748831" cy="600165"/>
            <a:chOff x="666921" y="1557092"/>
            <a:chExt cx="1086132" cy="857047"/>
          </a:xfrm>
        </p:grpSpPr>
        <p:sp>
          <p:nvSpPr>
            <p:cNvPr id="3" name="Google Shape;1366;p30">
              <a:extLst>
                <a:ext uri="{FF2B5EF4-FFF2-40B4-BE49-F238E27FC236}">
                  <a16:creationId xmlns:a16="http://schemas.microsoft.com/office/drawing/2014/main" id="{032F0B71-4020-4C83-949D-CFC085E3B0A0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4" name="Google Shape;1371;p30">
              <a:extLst>
                <a:ext uri="{FF2B5EF4-FFF2-40B4-BE49-F238E27FC236}">
                  <a16:creationId xmlns:a16="http://schemas.microsoft.com/office/drawing/2014/main" id="{FF166C91-425A-4952-8C93-C3B5A4D8F9EC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4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74211E-F0F4-4363-BDF6-0D837201BD16}"/>
              </a:ext>
            </a:extLst>
          </p:cNvPr>
          <p:cNvSpPr txBox="1"/>
          <p:nvPr/>
        </p:nvSpPr>
        <p:spPr>
          <a:xfrm>
            <a:off x="946327" y="220928"/>
            <a:ext cx="1016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1. Ở nhiệt độ phòng, oxygen tồn tại ở thể nào?</a:t>
            </a:r>
            <a:endParaRPr lang="en-US" sz="2400">
              <a:latin typeface="#9Slide03 Ampl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3C7FA-BCEC-4FE7-A5C1-5A41B183385F}"/>
              </a:ext>
            </a:extLst>
          </p:cNvPr>
          <p:cNvGrpSpPr/>
          <p:nvPr/>
        </p:nvGrpSpPr>
        <p:grpSpPr>
          <a:xfrm>
            <a:off x="11245674" y="329934"/>
            <a:ext cx="763589" cy="761226"/>
            <a:chOff x="8783750" y="138285"/>
            <a:chExt cx="763589" cy="761226"/>
          </a:xfrm>
        </p:grpSpPr>
        <p:grpSp>
          <p:nvGrpSpPr>
            <p:cNvPr id="7" name="Google Shape;13483;p77">
              <a:extLst>
                <a:ext uri="{FF2B5EF4-FFF2-40B4-BE49-F238E27FC236}">
                  <a16:creationId xmlns:a16="http://schemas.microsoft.com/office/drawing/2014/main" id="{D651415E-58EC-4106-89E2-EC39E82F791C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0" name="Google Shape;13486;p77">
                <a:extLst>
                  <a:ext uri="{FF2B5EF4-FFF2-40B4-BE49-F238E27FC236}">
                    <a16:creationId xmlns:a16="http://schemas.microsoft.com/office/drawing/2014/main" id="{C0FDBACE-03BF-41CC-8193-2A9CEEB35A7E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13487;p77">
                <a:extLst>
                  <a:ext uri="{FF2B5EF4-FFF2-40B4-BE49-F238E27FC236}">
                    <a16:creationId xmlns:a16="http://schemas.microsoft.com/office/drawing/2014/main" id="{66DDDFB0-4E62-4ED8-9CC0-8F6181D999E0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13488;p77">
                <a:extLst>
                  <a:ext uri="{FF2B5EF4-FFF2-40B4-BE49-F238E27FC236}">
                    <a16:creationId xmlns:a16="http://schemas.microsoft.com/office/drawing/2014/main" id="{8C8C4FAB-8E5D-44FA-9987-93CB1CF5389B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9;p77">
                <a:extLst>
                  <a:ext uri="{FF2B5EF4-FFF2-40B4-BE49-F238E27FC236}">
                    <a16:creationId xmlns:a16="http://schemas.microsoft.com/office/drawing/2014/main" id="{256C3E8C-3D71-4D2C-A98F-BE7450C48A5B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90;p77">
                <a:extLst>
                  <a:ext uri="{FF2B5EF4-FFF2-40B4-BE49-F238E27FC236}">
                    <a16:creationId xmlns:a16="http://schemas.microsoft.com/office/drawing/2014/main" id="{8EEB7176-940A-4EAC-955B-3FD61D86C181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91;p77">
                <a:extLst>
                  <a:ext uri="{FF2B5EF4-FFF2-40B4-BE49-F238E27FC236}">
                    <a16:creationId xmlns:a16="http://schemas.microsoft.com/office/drawing/2014/main" id="{7B817F5C-589D-4C1D-837F-D0A144571072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2;p77">
                <a:extLst>
                  <a:ext uri="{FF2B5EF4-FFF2-40B4-BE49-F238E27FC236}">
                    <a16:creationId xmlns:a16="http://schemas.microsoft.com/office/drawing/2014/main" id="{94D6C96A-315B-4B74-99BC-94B79A4330D7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6;p77">
                <a:extLst>
                  <a:ext uri="{FF2B5EF4-FFF2-40B4-BE49-F238E27FC236}">
                    <a16:creationId xmlns:a16="http://schemas.microsoft.com/office/drawing/2014/main" id="{18C95F2F-1E32-4F4D-BD66-0D63E1D52472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7;p77">
                <a:extLst>
                  <a:ext uri="{FF2B5EF4-FFF2-40B4-BE49-F238E27FC236}">
                    <a16:creationId xmlns:a16="http://schemas.microsoft.com/office/drawing/2014/main" id="{65D1DE5F-DD52-48A7-AB72-0D08BA168F62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07F5E86-1CF9-4E2D-B29C-17C1CD77FA33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865A7D-0E9F-45E6-83DC-0939C44235D5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28C302-6B0D-49E2-92B7-D08F4B4DC8AB}"/>
              </a:ext>
            </a:extLst>
          </p:cNvPr>
          <p:cNvSpPr txBox="1"/>
          <p:nvPr/>
        </p:nvSpPr>
        <p:spPr>
          <a:xfrm>
            <a:off x="958238" y="751252"/>
            <a:ext cx="10165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2. Nhiệt độ lạnh nhất trên Trái Đất từng ghi lại được là -89</a:t>
            </a:r>
            <a:r>
              <a:rPr lang="en-US" sz="2400" baseline="30000">
                <a:solidFill>
                  <a:srgbClr val="333333"/>
                </a:solidFill>
                <a:latin typeface="#9Slide03 Ample" panose="02000000000000000000" pitchFamily="2" charset="0"/>
              </a:rPr>
              <a:t>o</a:t>
            </a: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C. Khi đó oxygen ở thể khí, lỏng hay rắn?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316F3-7219-4FBB-A253-B05526308D8B}"/>
              </a:ext>
            </a:extLst>
          </p:cNvPr>
          <p:cNvSpPr txBox="1"/>
          <p:nvPr/>
        </p:nvSpPr>
        <p:spPr>
          <a:xfrm>
            <a:off x="946327" y="1598015"/>
            <a:ext cx="10165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3. Em có biết rằng oxygen có ở mọi nơi trên Trái Đất.</a:t>
            </a:r>
          </a:p>
          <a:p>
            <a:pPr marL="457200" indent="-457200" algn="just">
              <a:buAutoNum type="alphaLcPeriod"/>
            </a:pP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Em có nhìn thấy khí oxygen không? Vì sao?</a:t>
            </a:r>
          </a:p>
          <a:p>
            <a:pPr marL="457200" indent="-457200" algn="just">
              <a:buAutoNum type="alphaLcPeriod"/>
            </a:pP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Cá và nhiều sinh vật sống được trong nước. Em hãy giải thích vì sao.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E5931B-6252-41AB-90E6-BA3C768DA56E}"/>
              </a:ext>
            </a:extLst>
          </p:cNvPr>
          <p:cNvSpPr/>
          <p:nvPr/>
        </p:nvSpPr>
        <p:spPr>
          <a:xfrm>
            <a:off x="5239701" y="2967335"/>
            <a:ext cx="289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accent1"/>
                </a:solidFill>
                <a:latin typeface="#9Slide03 Ample" panose="02000000000000000000" pitchFamily="2" charset="0"/>
              </a:rPr>
              <a:t>Gợi ý trả lời</a:t>
            </a:r>
            <a:endParaRPr lang="en-US" sz="240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1CB05-D6A1-4348-A054-59A11B194406}"/>
              </a:ext>
            </a:extLst>
          </p:cNvPr>
          <p:cNvSpPr txBox="1"/>
          <p:nvPr/>
        </p:nvSpPr>
        <p:spPr>
          <a:xfrm>
            <a:off x="795236" y="5283670"/>
            <a:ext cx="10245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2.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Nhiệt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độ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lạnh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nhất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trên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Trái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Đất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từng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ghi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lại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– 89 </a:t>
            </a:r>
            <a:r>
              <a:rPr lang="en-US" sz="2400" baseline="300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o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C.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Khi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oxygen ở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#9Slide03 Ample" panose="02000000000000000000" pitchFamily="2" charset="0"/>
              </a:rPr>
              <a:t>khí</a:t>
            </a:r>
            <a:endParaRPr lang="en-US" sz="2400" dirty="0">
              <a:latin typeface="#9Slide03 Ample" panose="020000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24FEFE-9376-457C-BA80-90998277C7B6}"/>
              </a:ext>
            </a:extLst>
          </p:cNvPr>
          <p:cNvGrpSpPr/>
          <p:nvPr/>
        </p:nvGrpSpPr>
        <p:grpSpPr>
          <a:xfrm>
            <a:off x="2329110" y="3713766"/>
            <a:ext cx="7952015" cy="1211168"/>
            <a:chOff x="2376407" y="4460197"/>
            <a:chExt cx="7952015" cy="1211168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88EAD0C-7880-4EC8-B174-6D33107B2AA7}"/>
                </a:ext>
              </a:extLst>
            </p:cNvPr>
            <p:cNvCxnSpPr>
              <a:cxnSpLocks/>
            </p:cNvCxnSpPr>
            <p:nvPr/>
          </p:nvCxnSpPr>
          <p:spPr>
            <a:xfrm>
              <a:off x="2390921" y="4964766"/>
              <a:ext cx="6559425" cy="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845F451-3D0F-4475-8376-8C08F17BF9BC}"/>
                </a:ext>
              </a:extLst>
            </p:cNvPr>
            <p:cNvCxnSpPr/>
            <p:nvPr/>
          </p:nvCxnSpPr>
          <p:spPr>
            <a:xfrm>
              <a:off x="4102365" y="496476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26D259-7B14-409F-B73C-D663E7F22034}"/>
                </a:ext>
              </a:extLst>
            </p:cNvPr>
            <p:cNvCxnSpPr>
              <a:cxnSpLocks/>
            </p:cNvCxnSpPr>
            <p:nvPr/>
          </p:nvCxnSpPr>
          <p:spPr>
            <a:xfrm>
              <a:off x="7064521" y="4865909"/>
              <a:ext cx="0" cy="197713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FFF5398-0865-40E4-AC15-35A452DCD07A}"/>
                </a:ext>
              </a:extLst>
            </p:cNvPr>
            <p:cNvCxnSpPr>
              <a:cxnSpLocks/>
            </p:cNvCxnSpPr>
            <p:nvPr/>
          </p:nvCxnSpPr>
          <p:spPr>
            <a:xfrm>
              <a:off x="4688068" y="4865909"/>
              <a:ext cx="0" cy="197713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DBA4884-AF26-4A6C-95F4-0DFED8ADC9BF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93" y="4865909"/>
              <a:ext cx="0" cy="197713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BD097E-D4C0-41B7-B4C4-A312AE10EA3A}"/>
                </a:ext>
              </a:extLst>
            </p:cNvPr>
            <p:cNvSpPr txBox="1"/>
            <p:nvPr/>
          </p:nvSpPr>
          <p:spPr>
            <a:xfrm>
              <a:off x="8964860" y="4727582"/>
              <a:ext cx="1363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Nhiệt độ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71C00D9-C321-4842-8704-4C5055249F05}"/>
                </a:ext>
              </a:extLst>
            </p:cNvPr>
            <p:cNvSpPr txBox="1"/>
            <p:nvPr/>
          </p:nvSpPr>
          <p:spPr>
            <a:xfrm>
              <a:off x="6747831" y="4496577"/>
              <a:ext cx="1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0</a:t>
              </a:r>
              <a:r>
                <a:rPr lang="en-US" sz="2000" baseline="30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o</a:t>
              </a: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F8C774-FD34-4219-8CC4-5CEC24A592BB}"/>
                </a:ext>
              </a:extLst>
            </p:cNvPr>
            <p:cNvSpPr txBox="1"/>
            <p:nvPr/>
          </p:nvSpPr>
          <p:spPr>
            <a:xfrm>
              <a:off x="4373950" y="4462662"/>
              <a:ext cx="1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-183</a:t>
              </a:r>
              <a:r>
                <a:rPr lang="en-US" sz="2000" baseline="30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o</a:t>
              </a: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C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CF18908-AF06-4C8E-AE9C-6D7ED811B880}"/>
                </a:ext>
              </a:extLst>
            </p:cNvPr>
            <p:cNvSpPr txBox="1"/>
            <p:nvPr/>
          </p:nvSpPr>
          <p:spPr>
            <a:xfrm>
              <a:off x="3458642" y="4460197"/>
              <a:ext cx="1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-218</a:t>
              </a:r>
              <a:r>
                <a:rPr lang="en-US" sz="2000" baseline="30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o</a:t>
              </a:r>
              <a:r>
                <a:rPr lang="en-US" sz="2000">
                  <a:solidFill>
                    <a:schemeClr val="accent5">
                      <a:lumMod val="75000"/>
                    </a:schemeClr>
                  </a:solidFill>
                  <a:latin typeface="#9Slide03 Ample" panose="02000000000000000000" pitchFamily="2" charset="0"/>
                </a:rPr>
                <a:t>C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70BCE2-7637-4965-9526-CF7861E3EA1F}"/>
                </a:ext>
              </a:extLst>
            </p:cNvPr>
            <p:cNvCxnSpPr>
              <a:cxnSpLocks/>
            </p:cNvCxnSpPr>
            <p:nvPr/>
          </p:nvCxnSpPr>
          <p:spPr>
            <a:xfrm>
              <a:off x="3860893" y="5202936"/>
              <a:ext cx="847377" cy="0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357C23-11A4-4E29-B44D-0AB9BC8680D6}"/>
                </a:ext>
              </a:extLst>
            </p:cNvPr>
            <p:cNvSpPr txBox="1"/>
            <p:nvPr/>
          </p:nvSpPr>
          <p:spPr>
            <a:xfrm>
              <a:off x="6459369" y="5271255"/>
              <a:ext cx="1210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Thể khí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7DB5E5C-0FE8-4A41-B9C7-5C88B773B4F3}"/>
                </a:ext>
              </a:extLst>
            </p:cNvPr>
            <p:cNvSpPr txBox="1"/>
            <p:nvPr/>
          </p:nvSpPr>
          <p:spPr>
            <a:xfrm>
              <a:off x="3719291" y="5241050"/>
              <a:ext cx="1210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Thể lỏng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CB9DF6-5594-4556-88A3-DDF3D3B7732E}"/>
                </a:ext>
              </a:extLst>
            </p:cNvPr>
            <p:cNvSpPr txBox="1"/>
            <p:nvPr/>
          </p:nvSpPr>
          <p:spPr>
            <a:xfrm>
              <a:off x="2497211" y="5266691"/>
              <a:ext cx="1210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#9Slide03 Ample" panose="02000000000000000000" pitchFamily="2" charset="0"/>
                </a:rPr>
                <a:t>Thể rắn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06337EE-E318-4F75-8405-2B0ADB060CF4}"/>
                </a:ext>
              </a:extLst>
            </p:cNvPr>
            <p:cNvCxnSpPr/>
            <p:nvPr/>
          </p:nvCxnSpPr>
          <p:spPr>
            <a:xfrm>
              <a:off x="4722784" y="5202936"/>
              <a:ext cx="424207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2250AFF-C7D9-4584-8BDE-AE1DDB3C93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6407" y="5202936"/>
              <a:ext cx="1469973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51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CDC4B2-51AA-462C-A065-EB145296C034}"/>
              </a:ext>
            </a:extLst>
          </p:cNvPr>
          <p:cNvGrpSpPr/>
          <p:nvPr/>
        </p:nvGrpSpPr>
        <p:grpSpPr>
          <a:xfrm>
            <a:off x="113831" y="220928"/>
            <a:ext cx="748831" cy="600165"/>
            <a:chOff x="666921" y="1557092"/>
            <a:chExt cx="1086132" cy="857047"/>
          </a:xfrm>
        </p:grpSpPr>
        <p:sp>
          <p:nvSpPr>
            <p:cNvPr id="3" name="Google Shape;1366;p30">
              <a:extLst>
                <a:ext uri="{FF2B5EF4-FFF2-40B4-BE49-F238E27FC236}">
                  <a16:creationId xmlns:a16="http://schemas.microsoft.com/office/drawing/2014/main" id="{032F0B71-4020-4C83-949D-CFC085E3B0A0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4" name="Google Shape;1371;p30">
              <a:extLst>
                <a:ext uri="{FF2B5EF4-FFF2-40B4-BE49-F238E27FC236}">
                  <a16:creationId xmlns:a16="http://schemas.microsoft.com/office/drawing/2014/main" id="{FF166C91-425A-4952-8C93-C3B5A4D8F9EC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4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E74211E-F0F4-4363-BDF6-0D837201BD16}"/>
              </a:ext>
            </a:extLst>
          </p:cNvPr>
          <p:cNvSpPr txBox="1"/>
          <p:nvPr/>
        </p:nvSpPr>
        <p:spPr>
          <a:xfrm>
            <a:off x="946327" y="220928"/>
            <a:ext cx="1016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1. Ở nhiệt độ phòng, oxygen tồn tại ở thể nào?</a:t>
            </a:r>
            <a:endParaRPr lang="en-US" sz="2400">
              <a:latin typeface="#9Slide03 Ampl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53C7FA-BCEC-4FE7-A5C1-5A41B183385F}"/>
              </a:ext>
            </a:extLst>
          </p:cNvPr>
          <p:cNvGrpSpPr/>
          <p:nvPr/>
        </p:nvGrpSpPr>
        <p:grpSpPr>
          <a:xfrm>
            <a:off x="11245674" y="329934"/>
            <a:ext cx="763589" cy="761226"/>
            <a:chOff x="8783750" y="138285"/>
            <a:chExt cx="763589" cy="761226"/>
          </a:xfrm>
        </p:grpSpPr>
        <p:grpSp>
          <p:nvGrpSpPr>
            <p:cNvPr id="7" name="Google Shape;13483;p77">
              <a:extLst>
                <a:ext uri="{FF2B5EF4-FFF2-40B4-BE49-F238E27FC236}">
                  <a16:creationId xmlns:a16="http://schemas.microsoft.com/office/drawing/2014/main" id="{D651415E-58EC-4106-89E2-EC39E82F791C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0" name="Google Shape;13486;p77">
                <a:extLst>
                  <a:ext uri="{FF2B5EF4-FFF2-40B4-BE49-F238E27FC236}">
                    <a16:creationId xmlns:a16="http://schemas.microsoft.com/office/drawing/2014/main" id="{C0FDBACE-03BF-41CC-8193-2A9CEEB35A7E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Google Shape;13487;p77">
                <a:extLst>
                  <a:ext uri="{FF2B5EF4-FFF2-40B4-BE49-F238E27FC236}">
                    <a16:creationId xmlns:a16="http://schemas.microsoft.com/office/drawing/2014/main" id="{66DDDFB0-4E62-4ED8-9CC0-8F6181D999E0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13488;p77">
                <a:extLst>
                  <a:ext uri="{FF2B5EF4-FFF2-40B4-BE49-F238E27FC236}">
                    <a16:creationId xmlns:a16="http://schemas.microsoft.com/office/drawing/2014/main" id="{8C8C4FAB-8E5D-44FA-9987-93CB1CF5389B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9;p77">
                <a:extLst>
                  <a:ext uri="{FF2B5EF4-FFF2-40B4-BE49-F238E27FC236}">
                    <a16:creationId xmlns:a16="http://schemas.microsoft.com/office/drawing/2014/main" id="{256C3E8C-3D71-4D2C-A98F-BE7450C48A5B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90;p77">
                <a:extLst>
                  <a:ext uri="{FF2B5EF4-FFF2-40B4-BE49-F238E27FC236}">
                    <a16:creationId xmlns:a16="http://schemas.microsoft.com/office/drawing/2014/main" id="{8EEB7176-940A-4EAC-955B-3FD61D86C181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91;p77">
                <a:extLst>
                  <a:ext uri="{FF2B5EF4-FFF2-40B4-BE49-F238E27FC236}">
                    <a16:creationId xmlns:a16="http://schemas.microsoft.com/office/drawing/2014/main" id="{7B817F5C-589D-4C1D-837F-D0A144571072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2;p77">
                <a:extLst>
                  <a:ext uri="{FF2B5EF4-FFF2-40B4-BE49-F238E27FC236}">
                    <a16:creationId xmlns:a16="http://schemas.microsoft.com/office/drawing/2014/main" id="{94D6C96A-315B-4B74-99BC-94B79A4330D7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6;p77">
                <a:extLst>
                  <a:ext uri="{FF2B5EF4-FFF2-40B4-BE49-F238E27FC236}">
                    <a16:creationId xmlns:a16="http://schemas.microsoft.com/office/drawing/2014/main" id="{18C95F2F-1E32-4F4D-BD66-0D63E1D52472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7;p77">
                <a:extLst>
                  <a:ext uri="{FF2B5EF4-FFF2-40B4-BE49-F238E27FC236}">
                    <a16:creationId xmlns:a16="http://schemas.microsoft.com/office/drawing/2014/main" id="{65D1DE5F-DD52-48A7-AB72-0D08BA168F62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07F5E86-1CF9-4E2D-B29C-17C1CD77FA33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865A7D-0E9F-45E6-83DC-0939C44235D5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28C302-6B0D-49E2-92B7-D08F4B4DC8AB}"/>
              </a:ext>
            </a:extLst>
          </p:cNvPr>
          <p:cNvSpPr txBox="1"/>
          <p:nvPr/>
        </p:nvSpPr>
        <p:spPr>
          <a:xfrm>
            <a:off x="958238" y="751252"/>
            <a:ext cx="10165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2. Nhiệt độ lạnh nhất trên Trái Đất từng ghi lại được là -89</a:t>
            </a:r>
            <a:r>
              <a:rPr lang="en-US" sz="2400" baseline="30000">
                <a:solidFill>
                  <a:srgbClr val="333333"/>
                </a:solidFill>
                <a:latin typeface="#9Slide03 Ample" panose="02000000000000000000" pitchFamily="2" charset="0"/>
              </a:rPr>
              <a:t>o</a:t>
            </a: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C. Khi đó oxygen ở thể khí, lỏng hay rắn?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1316F3-7219-4FBB-A253-B05526308D8B}"/>
              </a:ext>
            </a:extLst>
          </p:cNvPr>
          <p:cNvSpPr txBox="1"/>
          <p:nvPr/>
        </p:nvSpPr>
        <p:spPr>
          <a:xfrm>
            <a:off x="946327" y="1598015"/>
            <a:ext cx="10165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3. Em có biết rằng oxygen có ở mọi nơi trên Trái Đất.</a:t>
            </a:r>
          </a:p>
          <a:p>
            <a:pPr marL="457200" indent="-457200" algn="just">
              <a:buAutoNum type="alphaLcPeriod"/>
            </a:pP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Em có nhìn thấy khí oxygen không? Vì sao?</a:t>
            </a:r>
          </a:p>
          <a:p>
            <a:pPr marL="457200" indent="-457200" algn="just">
              <a:buAutoNum type="alphaLcPeriod"/>
            </a:pPr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Cá và nhiều sinh vật sống được trong nước. Em hãy giải thích vì sao.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E5931B-6252-41AB-90E6-BA3C768DA56E}"/>
              </a:ext>
            </a:extLst>
          </p:cNvPr>
          <p:cNvSpPr/>
          <p:nvPr/>
        </p:nvSpPr>
        <p:spPr>
          <a:xfrm>
            <a:off x="5239701" y="2967335"/>
            <a:ext cx="289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accent1"/>
                </a:solidFill>
                <a:latin typeface="#9Slide03 Ample" panose="02000000000000000000" pitchFamily="2" charset="0"/>
              </a:rPr>
              <a:t>Gợi ý trả lời</a:t>
            </a:r>
            <a:endParaRPr lang="en-US" sz="240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1CB05-D6A1-4348-A054-59A11B194406}"/>
              </a:ext>
            </a:extLst>
          </p:cNvPr>
          <p:cNvSpPr txBox="1"/>
          <p:nvPr/>
        </p:nvSpPr>
        <p:spPr>
          <a:xfrm>
            <a:off x="795236" y="3755365"/>
            <a:ext cx="1024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3. a. Không nhìn thấy được khí oxygen. Vì nó là chất khí không màu.</a:t>
            </a:r>
            <a:endParaRPr lang="en-US" sz="2400">
              <a:latin typeface="#9Slide03 Ample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CDF55C-A2FF-480F-8AC9-FB2ECF25CAEF}"/>
              </a:ext>
            </a:extLst>
          </p:cNvPr>
          <p:cNvSpPr txBox="1"/>
          <p:nvPr/>
        </p:nvSpPr>
        <p:spPr>
          <a:xfrm>
            <a:off x="1075756" y="4301454"/>
            <a:ext cx="1024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latin typeface="#9Slide03 Ample" panose="02000000000000000000" pitchFamily="2" charset="0"/>
              </a:rPr>
              <a:t>b. Khí oxygen có tan trong nước nên các sinh vật trong nước mới sống được.</a:t>
            </a:r>
            <a:endParaRPr lang="en-US" sz="240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73E7D-67BB-42D9-8CE1-0BC67472C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9" b="90000" l="5700" r="95400">
                        <a14:foregroundMark x1="11800" y1="14444" x2="24500" y2="25185"/>
                        <a14:foregroundMark x1="24500" y1="25185" x2="34900" y2="22407"/>
                        <a14:foregroundMark x1="34900" y1="22407" x2="52300" y2="28148"/>
                        <a14:foregroundMark x1="52300" y1="28148" x2="41600" y2="29907"/>
                        <a14:foregroundMark x1="5100" y1="8796" x2="20400" y2="8611"/>
                        <a14:foregroundMark x1="20400" y1="8611" x2="71100" y2="9259"/>
                        <a14:foregroundMark x1="5800" y1="8148" x2="5800" y2="43241"/>
                        <a14:foregroundMark x1="5800" y1="43241" x2="21500" y2="43519"/>
                        <a14:foregroundMark x1="21500" y1="43519" x2="32200" y2="43148"/>
                        <a14:foregroundMark x1="32200" y1="43148" x2="58100" y2="44074"/>
                        <a14:foregroundMark x1="37400" y1="39537" x2="38100" y2="66667"/>
                        <a14:foregroundMark x1="43400" y1="24722" x2="39000" y2="30556"/>
                        <a14:foregroundMark x1="39000" y1="30556" x2="24700" y2="29907"/>
                        <a14:foregroundMark x1="24700" y1="29907" x2="31600" y2="24907"/>
                        <a14:foregroundMark x1="31600" y1="24907" x2="25000" y2="33796"/>
                        <a14:foregroundMark x1="25000" y1="33796" x2="28800" y2="34630"/>
                        <a14:foregroundMark x1="60600" y1="29722" x2="52800" y2="22130"/>
                        <a14:foregroundMark x1="52800" y1="22130" x2="31600" y2="33981"/>
                        <a14:foregroundMark x1="31600" y1="33981" x2="42500" y2="22407"/>
                        <a14:foregroundMark x1="42500" y1="22407" x2="38300" y2="30833"/>
                        <a14:foregroundMark x1="38300" y1="30833" x2="43800" y2="21667"/>
                        <a14:foregroundMark x1="43800" y1="21667" x2="22700" y2="23056"/>
                        <a14:foregroundMark x1="22700" y1="23056" x2="21800" y2="24537"/>
                        <a14:foregroundMark x1="42000" y1="54815" x2="42000" y2="54815"/>
                        <a14:foregroundMark x1="41300" y1="60185" x2="41100" y2="51574"/>
                        <a14:foregroundMark x1="41100" y1="51574" x2="41100" y2="51574"/>
                        <a14:foregroundMark x1="55300" y1="51852" x2="68700" y2="56389"/>
                        <a14:foregroundMark x1="68700" y1="56389" x2="64400" y2="66481"/>
                        <a14:foregroundMark x1="64400" y1="66481" x2="66200" y2="66852"/>
                        <a14:foregroundMark x1="89400" y1="53333" x2="86900" y2="53796"/>
                        <a14:foregroundMark x1="95400" y1="52500" x2="95400" y2="52500"/>
                        <a14:foregroundMark x1="94700" y1="53796" x2="94700" y2="53796"/>
                        <a14:foregroundMark x1="94500" y1="53333" x2="87600" y2="57593"/>
                        <a14:foregroundMark x1="87600" y1="57593" x2="84300" y2="57870"/>
                        <a14:foregroundMark x1="56400" y1="54815" x2="56900" y2="58889"/>
                        <a14:foregroundMark x1="41800" y1="61111" x2="41800" y2="61111"/>
                        <a14:foregroundMark x1="60800" y1="39815" x2="60800" y2="39815"/>
                        <a14:foregroundMark x1="48300" y1="53981" x2="48300" y2="53981"/>
                        <a14:foregroundMark x1="47600" y1="61759" x2="47600" y2="61759"/>
                        <a14:foregroundMark x1="54100" y1="72222" x2="54100" y2="72222"/>
                        <a14:foregroundMark x1="51300" y1="70741" x2="51300" y2="70741"/>
                        <a14:backgroundMark x1="62200" y1="82778" x2="62200" y2="82778"/>
                        <a14:backgroundMark x1="72900" y1="78519" x2="72900" y2="78519"/>
                        <a14:backgroundMark x1="77600" y1="66481" x2="74600" y2="75000"/>
                        <a14:backgroundMark x1="74600" y1="75000" x2="69300" y2="80093"/>
                        <a14:backgroundMark x1="69300" y1="80093" x2="61700" y2="81944"/>
                        <a14:backgroundMark x1="61700" y1="81944" x2="54300" y2="79722"/>
                        <a14:backgroundMark x1="54300" y1="79722" x2="46400" y2="66852"/>
                        <a14:backgroundMark x1="78600" y1="65185" x2="78600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590"/>
          <a:stretch/>
        </p:blipFill>
        <p:spPr>
          <a:xfrm>
            <a:off x="658119" y="1642987"/>
            <a:ext cx="5207973" cy="4410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DD5825-DC5B-4CC1-A699-664E2F6FF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18" b="90000" l="10000" r="90000">
                        <a14:foregroundMark x1="24800" y1="20602" x2="25300" y2="46506"/>
                        <a14:foregroundMark x1="25300" y1="46506" x2="20300" y2="69157"/>
                        <a14:foregroundMark x1="20300" y1="69157" x2="16200" y2="78072"/>
                        <a14:foregroundMark x1="11700" y1="26265" x2="11700" y2="26265"/>
                        <a14:foregroundMark x1="31200" y1="9518" x2="31200" y2="9518"/>
                        <a14:foregroundMark x1="50800" y1="15301" x2="49900" y2="42530"/>
                        <a14:foregroundMark x1="55300" y1="51566" x2="55300" y2="51566"/>
                        <a14:foregroundMark x1="58500" y1="79398" x2="58500" y2="79398"/>
                        <a14:foregroundMark x1="47600" y1="80482" x2="47600" y2="80482"/>
                        <a14:foregroundMark x1="74800" y1="19518" x2="74900" y2="47711"/>
                        <a14:foregroundMark x1="72100" y1="43855" x2="71200" y2="67711"/>
                        <a14:foregroundMark x1="70800" y1="70723" x2="70600" y2="80482"/>
                        <a14:foregroundMark x1="31700" y1="32530" x2="26400" y2="40482"/>
                        <a14:foregroundMark x1="26400" y1="40482" x2="26600" y2="42410"/>
                        <a14:foregroundMark x1="27300" y1="16506" x2="21900" y2="21084"/>
                        <a14:foregroundMark x1="21900" y1="21084" x2="22100" y2="23253"/>
                        <a14:foregroundMark x1="48000" y1="14217" x2="50300" y2="14819"/>
                        <a14:foregroundMark x1="49800" y1="13735" x2="54400" y2="15904"/>
                        <a14:foregroundMark x1="46500" y1="77470" x2="46500" y2="81928"/>
                        <a14:foregroundMark x1="57400" y1="78554" x2="62400" y2="79157"/>
                        <a14:foregroundMark x1="77400" y1="38072" x2="77100" y2="46867"/>
                        <a14:foregroundMark x1="12800" y1="25783" x2="12800" y2="25783"/>
                        <a14:foregroundMark x1="75300" y1="17229" x2="75300" y2="17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37" y="1642987"/>
            <a:ext cx="2857277" cy="2371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E2173A-1B16-4169-83CA-B71DAFB5D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4" b="59777" l="3500" r="59900">
                        <a14:foregroundMark x1="57100" y1="43482" x2="57100" y2="43482"/>
                        <a14:foregroundMark x1="59900" y1="51862" x2="59900" y2="51862"/>
                        <a14:foregroundMark x1="56400" y1="57635" x2="56400" y2="57635"/>
                        <a14:foregroundMark x1="53200" y1="58473" x2="53200" y2="58473"/>
                        <a14:foregroundMark x1="45300" y1="59311" x2="45300" y2="59311"/>
                        <a14:foregroundMark x1="55700" y1="59777" x2="55700" y2="59777"/>
                        <a14:foregroundMark x1="19900" y1="10521" x2="19900" y2="10521"/>
                        <a14:foregroundMark x1="26600" y1="3259" x2="17800" y2="9218"/>
                        <a14:foregroundMark x1="17800" y1="9218" x2="9000" y2="11359"/>
                        <a14:foregroundMark x1="9000" y1="11359" x2="9000" y2="11639"/>
                        <a14:foregroundMark x1="26800" y1="1117" x2="26800" y2="1117"/>
                        <a14:foregroundMark x1="28400" y1="4562" x2="28400" y2="4562"/>
                        <a14:foregroundMark x1="26600" y1="8566" x2="26600" y2="8566"/>
                        <a14:foregroundMark x1="26100" y1="11825" x2="26100" y2="11825"/>
                        <a14:foregroundMark x1="3500" y1="13594" x2="3500" y2="13594"/>
                        <a14:foregroundMark x1="42300" y1="19367" x2="42300" y2="19367"/>
                        <a14:foregroundMark x1="5800" y1="24115" x2="22200" y2="30540"/>
                        <a14:foregroundMark x1="11800" y1="15270" x2="12300" y2="17598"/>
                        <a14:foregroundMark x1="7200" y1="12011" x2="3700" y2="14153"/>
                        <a14:foregroundMark x1="17400" y1="26629" x2="21500" y2="26909"/>
                        <a14:foregroundMark x1="25200" y1="39385" x2="24100" y2="41713"/>
                        <a14:foregroundMark x1="12500" y1="50000" x2="23500" y2="49907"/>
                        <a14:foregroundMark x1="23500" y1="49907" x2="29800" y2="50838"/>
                        <a14:foregroundMark x1="11100" y1="32775" x2="12500" y2="40503"/>
                        <a14:foregroundMark x1="13200" y1="31937" x2="12700" y2="34264"/>
                        <a14:foregroundMark x1="28000" y1="35940" x2="28000" y2="35940"/>
                        <a14:foregroundMark x1="27300" y1="34264" x2="27300" y2="34264"/>
                        <a14:foregroundMark x1="27100" y1="32123" x2="28700" y2="36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8990" b="39355"/>
          <a:stretch/>
        </p:blipFill>
        <p:spPr>
          <a:xfrm>
            <a:off x="7285367" y="4014526"/>
            <a:ext cx="2217172" cy="20387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613AEC-9B6F-47CC-A21A-04ED79959C87}"/>
              </a:ext>
            </a:extLst>
          </p:cNvPr>
          <p:cNvSpPr txBox="1"/>
          <p:nvPr/>
        </p:nvSpPr>
        <p:spPr>
          <a:xfrm>
            <a:off x="1114280" y="2209077"/>
            <a:ext cx="2986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Ample" panose="02000000000000000000" pitchFamily="2" charset="0"/>
              </a:rPr>
              <a:t>Oxygen cần thiết cho quá trình hô hấp của động vật, thực vật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736104-6AED-4317-A674-7582AAB971B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49" b="77436" l="5200" r="56700">
                        <a14:foregroundMark x1="5200" y1="31795" x2="6200" y2="38462"/>
                        <a14:foregroundMark x1="9900" y1="77051" x2="15200" y2="77692"/>
                        <a14:foregroundMark x1="30300" y1="63462" x2="25800" y2="68974"/>
                        <a14:foregroundMark x1="25800" y1="68974" x2="30800" y2="66410"/>
                        <a14:foregroundMark x1="30200" y1="35641" x2="30200" y2="45641"/>
                        <a14:foregroundMark x1="33300" y1="17436" x2="38600" y2="21026"/>
                        <a14:foregroundMark x1="38600" y1="21026" x2="35700" y2="19615"/>
                        <a14:foregroundMark x1="46400" y1="49487" x2="53500" y2="43846"/>
                        <a14:foregroundMark x1="53500" y1="43846" x2="54500" y2="45385"/>
                        <a14:foregroundMark x1="56700" y1="42821" x2="56300" y2="50128"/>
                        <a14:foregroundMark x1="38000" y1="63462" x2="38000" y2="63462"/>
                        <a14:foregroundMark x1="22800" y1="65769" x2="22800" y2="65769"/>
                        <a14:foregroundMark x1="18900" y1="27051" x2="18900" y2="2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165" b="19355"/>
          <a:stretch/>
        </p:blipFill>
        <p:spPr>
          <a:xfrm>
            <a:off x="9170823" y="1950400"/>
            <a:ext cx="1944375" cy="2078843"/>
          </a:xfrm>
          <a:prstGeom prst="rect">
            <a:avLst/>
          </a:prstGeom>
        </p:spPr>
      </p:pic>
      <p:sp>
        <p:nvSpPr>
          <p:cNvPr id="11" name="Google Shape;1848;p31">
            <a:extLst>
              <a:ext uri="{FF2B5EF4-FFF2-40B4-BE49-F238E27FC236}">
                <a16:creationId xmlns:a16="http://schemas.microsoft.com/office/drawing/2014/main" id="{334D3673-CFAC-4350-B7AF-197D5ADDEFDD}"/>
              </a:ext>
            </a:extLst>
          </p:cNvPr>
          <p:cNvSpPr txBox="1">
            <a:spLocks/>
          </p:cNvSpPr>
          <p:nvPr/>
        </p:nvSpPr>
        <p:spPr>
          <a:xfrm>
            <a:off x="481146" y="573917"/>
            <a:ext cx="4303503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400">
                <a:solidFill>
                  <a:schemeClr val="accent1"/>
                </a:solidFill>
                <a:latin typeface="#9Slide07 SVNStick A Round" panose="02000503000000000000" pitchFamily="2" charset="0"/>
              </a:rPr>
              <a:t>2. Tầm quan trọng của oxygen</a:t>
            </a:r>
          </a:p>
        </p:txBody>
      </p:sp>
      <p:sp>
        <p:nvSpPr>
          <p:cNvPr id="13" name="Google Shape;1848;p31">
            <a:extLst>
              <a:ext uri="{FF2B5EF4-FFF2-40B4-BE49-F238E27FC236}">
                <a16:creationId xmlns:a16="http://schemas.microsoft.com/office/drawing/2014/main" id="{52FE76D2-A05C-4943-AA52-D3DFBEE72292}"/>
              </a:ext>
            </a:extLst>
          </p:cNvPr>
          <p:cNvSpPr txBox="1">
            <a:spLocks/>
          </p:cNvSpPr>
          <p:nvPr/>
        </p:nvSpPr>
        <p:spPr>
          <a:xfrm>
            <a:off x="508114" y="-23908"/>
            <a:ext cx="6258358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800">
                <a:solidFill>
                  <a:schemeClr val="accent1"/>
                </a:solidFill>
                <a:latin typeface="#9Slide07 SVNStick A Round" panose="02000503000000000000" pitchFamily="2" charset="0"/>
              </a:rPr>
              <a:t>TÍNH CHẤT VẬT LÍ VÀ TẦM QUAN TRỌNG CỦA OXYGEN</a:t>
            </a:r>
          </a:p>
        </p:txBody>
      </p:sp>
      <p:sp>
        <p:nvSpPr>
          <p:cNvPr id="16" name="Google Shape;1848;p31">
            <a:extLst>
              <a:ext uri="{FF2B5EF4-FFF2-40B4-BE49-F238E27FC236}">
                <a16:creationId xmlns:a16="http://schemas.microsoft.com/office/drawing/2014/main" id="{7FD5BE07-14B4-466D-9AB8-4F243192EAF9}"/>
              </a:ext>
            </a:extLst>
          </p:cNvPr>
          <p:cNvSpPr txBox="1">
            <a:spLocks/>
          </p:cNvSpPr>
          <p:nvPr/>
        </p:nvSpPr>
        <p:spPr>
          <a:xfrm>
            <a:off x="181129" y="59859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419026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48;p31">
            <a:extLst>
              <a:ext uri="{FF2B5EF4-FFF2-40B4-BE49-F238E27FC236}">
                <a16:creationId xmlns:a16="http://schemas.microsoft.com/office/drawing/2014/main" id="{25E240C4-B15B-474A-A5F0-2D920D673E5D}"/>
              </a:ext>
            </a:extLst>
          </p:cNvPr>
          <p:cNvSpPr txBox="1">
            <a:spLocks/>
          </p:cNvSpPr>
          <p:nvPr/>
        </p:nvSpPr>
        <p:spPr>
          <a:xfrm>
            <a:off x="481146" y="573917"/>
            <a:ext cx="4303503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400">
                <a:solidFill>
                  <a:schemeClr val="accent1"/>
                </a:solidFill>
                <a:latin typeface="#9Slide07 SVNStick A Round" panose="02000503000000000000" pitchFamily="2" charset="0"/>
              </a:rPr>
              <a:t>2. Tầm quan trọng của oxygen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92921-3602-422D-BDEA-F76047B74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" b="-3910"/>
          <a:stretch/>
        </p:blipFill>
        <p:spPr>
          <a:xfrm>
            <a:off x="3214687" y="1641988"/>
            <a:ext cx="5762625" cy="3886200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2B98BD-0FE5-4D5B-BF0D-8FDF59C5DD00}"/>
              </a:ext>
            </a:extLst>
          </p:cNvPr>
          <p:cNvSpPr txBox="1"/>
          <p:nvPr/>
        </p:nvSpPr>
        <p:spPr>
          <a:xfrm>
            <a:off x="2996328" y="5753847"/>
            <a:ext cx="6199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#9Slide03 Ample" panose="02000000000000000000" pitchFamily="2" charset="0"/>
              </a:rPr>
              <a:t>Cung cấp oxygen để hỗ trợ bệnh nhân hô hấp</a:t>
            </a:r>
          </a:p>
        </p:txBody>
      </p:sp>
      <p:sp>
        <p:nvSpPr>
          <p:cNvPr id="7" name="Google Shape;1848;p31">
            <a:extLst>
              <a:ext uri="{FF2B5EF4-FFF2-40B4-BE49-F238E27FC236}">
                <a16:creationId xmlns:a16="http://schemas.microsoft.com/office/drawing/2014/main" id="{5AB3CFC2-185A-4CBF-8EE0-123E5DE48DEC}"/>
              </a:ext>
            </a:extLst>
          </p:cNvPr>
          <p:cNvSpPr txBox="1">
            <a:spLocks/>
          </p:cNvSpPr>
          <p:nvPr/>
        </p:nvSpPr>
        <p:spPr>
          <a:xfrm>
            <a:off x="508114" y="-23908"/>
            <a:ext cx="6258358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800">
                <a:solidFill>
                  <a:schemeClr val="accent1"/>
                </a:solidFill>
                <a:latin typeface="#9Slide07 SVNStick A Round" panose="02000503000000000000" pitchFamily="2" charset="0"/>
              </a:rPr>
              <a:t>TÍNH CHẤT VẬT LÍ VÀ TẦM QUAN TRỌNG CỦA OXYGEN</a:t>
            </a:r>
          </a:p>
        </p:txBody>
      </p:sp>
      <p:sp>
        <p:nvSpPr>
          <p:cNvPr id="8" name="Google Shape;1848;p31">
            <a:extLst>
              <a:ext uri="{FF2B5EF4-FFF2-40B4-BE49-F238E27FC236}">
                <a16:creationId xmlns:a16="http://schemas.microsoft.com/office/drawing/2014/main" id="{023106FB-9A61-4EF3-944B-907E985B51E5}"/>
              </a:ext>
            </a:extLst>
          </p:cNvPr>
          <p:cNvSpPr txBox="1">
            <a:spLocks/>
          </p:cNvSpPr>
          <p:nvPr/>
        </p:nvSpPr>
        <p:spPr>
          <a:xfrm>
            <a:off x="181129" y="44093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218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06B2E-E09E-458A-8A18-4F95DFD73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9" b="90000" l="5700" r="95400">
                        <a14:foregroundMark x1="11800" y1="14444" x2="24500" y2="25185"/>
                        <a14:foregroundMark x1="24500" y1="25185" x2="34900" y2="22407"/>
                        <a14:foregroundMark x1="34900" y1="22407" x2="52300" y2="28148"/>
                        <a14:foregroundMark x1="52300" y1="28148" x2="41600" y2="29907"/>
                        <a14:foregroundMark x1="5100" y1="8796" x2="20400" y2="8611"/>
                        <a14:foregroundMark x1="20400" y1="8611" x2="71100" y2="9259"/>
                        <a14:foregroundMark x1="5800" y1="8148" x2="5800" y2="43241"/>
                        <a14:foregroundMark x1="5800" y1="43241" x2="21500" y2="43519"/>
                        <a14:foregroundMark x1="21500" y1="43519" x2="32200" y2="43148"/>
                        <a14:foregroundMark x1="32200" y1="43148" x2="58100" y2="44074"/>
                        <a14:foregroundMark x1="37400" y1="39537" x2="38100" y2="66667"/>
                        <a14:foregroundMark x1="43400" y1="24722" x2="39000" y2="30556"/>
                        <a14:foregroundMark x1="39000" y1="30556" x2="24700" y2="29907"/>
                        <a14:foregroundMark x1="24700" y1="29907" x2="31600" y2="24907"/>
                        <a14:foregroundMark x1="31600" y1="24907" x2="25000" y2="33796"/>
                        <a14:foregroundMark x1="25000" y1="33796" x2="28800" y2="34630"/>
                        <a14:foregroundMark x1="60600" y1="29722" x2="52800" y2="22130"/>
                        <a14:foregroundMark x1="52800" y1="22130" x2="31600" y2="33981"/>
                        <a14:foregroundMark x1="31600" y1="33981" x2="42500" y2="22407"/>
                        <a14:foregroundMark x1="42500" y1="22407" x2="38300" y2="30833"/>
                        <a14:foregroundMark x1="38300" y1="30833" x2="43800" y2="21667"/>
                        <a14:foregroundMark x1="43800" y1="21667" x2="22700" y2="23056"/>
                        <a14:foregroundMark x1="22700" y1="23056" x2="21800" y2="24537"/>
                        <a14:foregroundMark x1="42000" y1="54815" x2="42000" y2="54815"/>
                        <a14:foregroundMark x1="41300" y1="60185" x2="41100" y2="51574"/>
                        <a14:foregroundMark x1="41100" y1="51574" x2="41100" y2="51574"/>
                        <a14:foregroundMark x1="55300" y1="51852" x2="68700" y2="56389"/>
                        <a14:foregroundMark x1="68700" y1="56389" x2="64400" y2="66481"/>
                        <a14:foregroundMark x1="64400" y1="66481" x2="66200" y2="66852"/>
                        <a14:foregroundMark x1="89400" y1="53333" x2="86900" y2="53796"/>
                        <a14:foregroundMark x1="95400" y1="52500" x2="95400" y2="52500"/>
                        <a14:foregroundMark x1="94700" y1="53796" x2="94700" y2="53796"/>
                        <a14:foregroundMark x1="94500" y1="53333" x2="87600" y2="57593"/>
                        <a14:foregroundMark x1="87600" y1="57593" x2="84300" y2="57870"/>
                        <a14:foregroundMark x1="56400" y1="54815" x2="56900" y2="58889"/>
                        <a14:foregroundMark x1="41800" y1="61111" x2="41800" y2="61111"/>
                        <a14:foregroundMark x1="60800" y1="39815" x2="60800" y2="39815"/>
                        <a14:foregroundMark x1="48300" y1="53981" x2="48300" y2="53981"/>
                        <a14:foregroundMark x1="47600" y1="61759" x2="47600" y2="61759"/>
                        <a14:foregroundMark x1="54100" y1="72222" x2="54100" y2="72222"/>
                        <a14:foregroundMark x1="51300" y1="70741" x2="51300" y2="70741"/>
                        <a14:backgroundMark x1="62200" y1="82778" x2="62200" y2="82778"/>
                        <a14:backgroundMark x1="72900" y1="78519" x2="72900" y2="78519"/>
                        <a14:backgroundMark x1="77600" y1="66481" x2="74600" y2="75000"/>
                        <a14:backgroundMark x1="74600" y1="75000" x2="69300" y2="80093"/>
                        <a14:backgroundMark x1="69300" y1="80093" x2="61700" y2="81944"/>
                        <a14:backgroundMark x1="61700" y1="81944" x2="54300" y2="79722"/>
                        <a14:backgroundMark x1="54300" y1="79722" x2="46400" y2="66852"/>
                        <a14:backgroundMark x1="78600" y1="65185" x2="78600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74"/>
          <a:stretch/>
        </p:blipFill>
        <p:spPr>
          <a:xfrm>
            <a:off x="508114" y="1763886"/>
            <a:ext cx="4716772" cy="3974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671CD-9C66-4189-A873-04B4CE1910D2}"/>
              </a:ext>
            </a:extLst>
          </p:cNvPr>
          <p:cNvSpPr txBox="1"/>
          <p:nvPr/>
        </p:nvSpPr>
        <p:spPr>
          <a:xfrm>
            <a:off x="1208715" y="2353492"/>
            <a:ext cx="2300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Ample" panose="02000000000000000000" pitchFamily="2" charset="0"/>
              </a:rPr>
              <a:t>Oxygen </a:t>
            </a:r>
            <a:br>
              <a:rPr lang="en-US" sz="2800">
                <a:latin typeface="#9Slide03 Ample" panose="02000000000000000000" pitchFamily="2" charset="0"/>
              </a:rPr>
            </a:br>
            <a:r>
              <a:rPr lang="en-US" sz="2800">
                <a:latin typeface="#9Slide03 Ample" panose="02000000000000000000" pitchFamily="2" charset="0"/>
              </a:rPr>
              <a:t>cần thiết cho sự cháy</a:t>
            </a:r>
          </a:p>
        </p:txBody>
      </p:sp>
      <p:pic>
        <p:nvPicPr>
          <p:cNvPr id="9" name="chays">
            <a:hlinkClick r:id="" action="ppaction://media"/>
            <a:extLst>
              <a:ext uri="{FF2B5EF4-FFF2-40B4-BE49-F238E27FC236}">
                <a16:creationId xmlns:a16="http://schemas.microsoft.com/office/drawing/2014/main" id="{2C4CE359-F117-4E4B-93ED-24FEC1319E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7054" y="2029012"/>
            <a:ext cx="5636827" cy="3173608"/>
          </a:xfrm>
          <a:prstGeom prst="rect">
            <a:avLst/>
          </a:prstGeom>
        </p:spPr>
      </p:pic>
      <p:sp>
        <p:nvSpPr>
          <p:cNvPr id="10" name="Google Shape;1848;p31">
            <a:extLst>
              <a:ext uri="{FF2B5EF4-FFF2-40B4-BE49-F238E27FC236}">
                <a16:creationId xmlns:a16="http://schemas.microsoft.com/office/drawing/2014/main" id="{5B1FA7A4-19C3-4B91-8246-AA2BD02AD5B8}"/>
              </a:ext>
            </a:extLst>
          </p:cNvPr>
          <p:cNvSpPr txBox="1">
            <a:spLocks/>
          </p:cNvSpPr>
          <p:nvPr/>
        </p:nvSpPr>
        <p:spPr>
          <a:xfrm>
            <a:off x="481146" y="573917"/>
            <a:ext cx="4303503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400">
                <a:solidFill>
                  <a:schemeClr val="accent1"/>
                </a:solidFill>
                <a:latin typeface="#9Slide07 SVNStick A Round" panose="02000503000000000000" pitchFamily="2" charset="0"/>
              </a:rPr>
              <a:t>2. Tầm quan trọng của oxygen</a:t>
            </a:r>
          </a:p>
        </p:txBody>
      </p:sp>
      <p:sp>
        <p:nvSpPr>
          <p:cNvPr id="11" name="Google Shape;1848;p31">
            <a:extLst>
              <a:ext uri="{FF2B5EF4-FFF2-40B4-BE49-F238E27FC236}">
                <a16:creationId xmlns:a16="http://schemas.microsoft.com/office/drawing/2014/main" id="{82857CD6-6570-49F0-8414-605C97107206}"/>
              </a:ext>
            </a:extLst>
          </p:cNvPr>
          <p:cNvSpPr txBox="1">
            <a:spLocks/>
          </p:cNvSpPr>
          <p:nvPr/>
        </p:nvSpPr>
        <p:spPr>
          <a:xfrm>
            <a:off x="508114" y="-23908"/>
            <a:ext cx="6258358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800">
                <a:solidFill>
                  <a:schemeClr val="accent1"/>
                </a:solidFill>
                <a:latin typeface="#9Slide07 SVNStick A Round" panose="02000503000000000000" pitchFamily="2" charset="0"/>
              </a:rPr>
              <a:t>TÍNH CHẤT VẬT LÍ VÀ TẦM QUAN TRỌNG CỦA OXYGEN</a:t>
            </a:r>
          </a:p>
        </p:txBody>
      </p:sp>
      <p:sp>
        <p:nvSpPr>
          <p:cNvPr id="12" name="Google Shape;1848;p31">
            <a:extLst>
              <a:ext uri="{FF2B5EF4-FFF2-40B4-BE49-F238E27FC236}">
                <a16:creationId xmlns:a16="http://schemas.microsoft.com/office/drawing/2014/main" id="{E33C4FB0-1006-4E28-8908-E727A74CB724}"/>
              </a:ext>
            </a:extLst>
          </p:cNvPr>
          <p:cNvSpPr txBox="1">
            <a:spLocks/>
          </p:cNvSpPr>
          <p:nvPr/>
        </p:nvSpPr>
        <p:spPr>
          <a:xfrm>
            <a:off x="181129" y="44093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7758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6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0FAC35C-E50A-4D01-A460-ED67A052D22A}"/>
              </a:ext>
            </a:extLst>
          </p:cNvPr>
          <p:cNvGrpSpPr/>
          <p:nvPr/>
        </p:nvGrpSpPr>
        <p:grpSpPr>
          <a:xfrm>
            <a:off x="113831" y="220928"/>
            <a:ext cx="748831" cy="600165"/>
            <a:chOff x="666921" y="1557092"/>
            <a:chExt cx="1086132" cy="857047"/>
          </a:xfrm>
        </p:grpSpPr>
        <p:sp>
          <p:nvSpPr>
            <p:cNvPr id="3" name="Google Shape;1366;p30">
              <a:extLst>
                <a:ext uri="{FF2B5EF4-FFF2-40B4-BE49-F238E27FC236}">
                  <a16:creationId xmlns:a16="http://schemas.microsoft.com/office/drawing/2014/main" id="{77062BF8-6286-4606-88A6-B899F73CC25A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4" name="Google Shape;1371;p30">
              <a:extLst>
                <a:ext uri="{FF2B5EF4-FFF2-40B4-BE49-F238E27FC236}">
                  <a16:creationId xmlns:a16="http://schemas.microsoft.com/office/drawing/2014/main" id="{D1926D82-90BC-480F-A9BE-CFC96D2F3C44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4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8B95E8-842B-41C6-8D71-D4166449EBDE}"/>
              </a:ext>
            </a:extLst>
          </p:cNvPr>
          <p:cNvSpPr txBox="1"/>
          <p:nvPr/>
        </p:nvSpPr>
        <p:spPr>
          <a:xfrm>
            <a:off x="946327" y="220928"/>
            <a:ext cx="1032747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1. Kể các ứng dụng của khí oxygen trong đời sống và trong sản xuất mà em biết. </a:t>
            </a:r>
            <a:endParaRPr lang="en-US" sz="2600">
              <a:latin typeface="#9Slide03 Ampl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79A69-3032-4D4E-92CD-BE1E88030991}"/>
              </a:ext>
            </a:extLst>
          </p:cNvPr>
          <p:cNvSpPr txBox="1"/>
          <p:nvPr/>
        </p:nvSpPr>
        <p:spPr>
          <a:xfrm>
            <a:off x="1054237" y="1167357"/>
            <a:ext cx="1012648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2. Nêu một số ví dụ cho thấy vai trò của oxygen đối với sự sống và sự cháy.</a:t>
            </a:r>
            <a:endParaRPr lang="en-US" sz="2600">
              <a:latin typeface="#9Slide03 Ampl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8D98BF-95A9-4844-AB04-17C11DF81EEE}"/>
              </a:ext>
            </a:extLst>
          </p:cNvPr>
          <p:cNvGrpSpPr/>
          <p:nvPr/>
        </p:nvGrpSpPr>
        <p:grpSpPr>
          <a:xfrm>
            <a:off x="10872429" y="1899160"/>
            <a:ext cx="763589" cy="761226"/>
            <a:chOff x="8783750" y="138285"/>
            <a:chExt cx="763589" cy="761226"/>
          </a:xfrm>
        </p:grpSpPr>
        <p:grpSp>
          <p:nvGrpSpPr>
            <p:cNvPr id="8" name="Google Shape;13483;p77">
              <a:extLst>
                <a:ext uri="{FF2B5EF4-FFF2-40B4-BE49-F238E27FC236}">
                  <a16:creationId xmlns:a16="http://schemas.microsoft.com/office/drawing/2014/main" id="{BEAA4E81-A664-497F-964D-39D9ADBE21A6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1" name="Google Shape;13486;p77">
                <a:extLst>
                  <a:ext uri="{FF2B5EF4-FFF2-40B4-BE49-F238E27FC236}">
                    <a16:creationId xmlns:a16="http://schemas.microsoft.com/office/drawing/2014/main" id="{2610C3AD-12B7-4311-AE23-6E865E124BE4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Google Shape;13487;p77">
                <a:extLst>
                  <a:ext uri="{FF2B5EF4-FFF2-40B4-BE49-F238E27FC236}">
                    <a16:creationId xmlns:a16="http://schemas.microsoft.com/office/drawing/2014/main" id="{85EB9962-8908-4CEC-A9EA-40B978797A74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8;p77">
                <a:extLst>
                  <a:ext uri="{FF2B5EF4-FFF2-40B4-BE49-F238E27FC236}">
                    <a16:creationId xmlns:a16="http://schemas.microsoft.com/office/drawing/2014/main" id="{28FF18E7-B7F2-4A9A-B0E8-4BAB13C92FC4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89;p77">
                <a:extLst>
                  <a:ext uri="{FF2B5EF4-FFF2-40B4-BE49-F238E27FC236}">
                    <a16:creationId xmlns:a16="http://schemas.microsoft.com/office/drawing/2014/main" id="{D58ABA4C-CC8E-42E5-9D57-28F1207C9387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90;p77">
                <a:extLst>
                  <a:ext uri="{FF2B5EF4-FFF2-40B4-BE49-F238E27FC236}">
                    <a16:creationId xmlns:a16="http://schemas.microsoft.com/office/drawing/2014/main" id="{D79294B4-92D0-44DC-A7DE-4BD7471097F6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1;p77">
                <a:extLst>
                  <a:ext uri="{FF2B5EF4-FFF2-40B4-BE49-F238E27FC236}">
                    <a16:creationId xmlns:a16="http://schemas.microsoft.com/office/drawing/2014/main" id="{DAD9692C-09C6-4AD4-B22D-185E6604C049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2;p77">
                <a:extLst>
                  <a:ext uri="{FF2B5EF4-FFF2-40B4-BE49-F238E27FC236}">
                    <a16:creationId xmlns:a16="http://schemas.microsoft.com/office/drawing/2014/main" id="{9AEB7B5D-18DA-4487-AC7E-8E0B03311E90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6;p77">
                <a:extLst>
                  <a:ext uri="{FF2B5EF4-FFF2-40B4-BE49-F238E27FC236}">
                    <a16:creationId xmlns:a16="http://schemas.microsoft.com/office/drawing/2014/main" id="{D22463CC-F0C7-4749-B37C-CE7B85D26722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3497;p77">
                <a:extLst>
                  <a:ext uri="{FF2B5EF4-FFF2-40B4-BE49-F238E27FC236}">
                    <a16:creationId xmlns:a16="http://schemas.microsoft.com/office/drawing/2014/main" id="{EB4766A0-08B7-4B3E-A66B-2F07FBC96044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4AAD7CDE-0A16-4430-862D-6568350135A5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F295A6-BE0F-45E9-BEA7-E42DCF747969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333B72-93A9-444E-BCFF-70BACE5000BD}"/>
              </a:ext>
            </a:extLst>
          </p:cNvPr>
          <p:cNvSpPr/>
          <p:nvPr/>
        </p:nvSpPr>
        <p:spPr>
          <a:xfrm>
            <a:off x="5255466" y="2007193"/>
            <a:ext cx="28901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solidFill>
                  <a:schemeClr val="accent1"/>
                </a:solidFill>
                <a:latin typeface="#9Slide03 Ample" panose="02000000000000000000" pitchFamily="2" charset="0"/>
              </a:rPr>
              <a:t>Gợi ý trả lời</a:t>
            </a:r>
            <a:endParaRPr lang="en-US" sz="260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6141D1-BC3A-424A-A9F8-58F61033C478}"/>
              </a:ext>
            </a:extLst>
          </p:cNvPr>
          <p:cNvSpPr txBox="1"/>
          <p:nvPr/>
        </p:nvSpPr>
        <p:spPr>
          <a:xfrm>
            <a:off x="512132" y="2895283"/>
            <a:ext cx="108366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1. Oxygen dùng cho bệnh nhân thở, dùng để đốt lửa sưởi ấm, dùng đốt đèn thắp sáng.</a:t>
            </a:r>
            <a:endParaRPr lang="en-US" sz="2600">
              <a:latin typeface="#9Slide03 Ample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53ED86-EDA2-4F4E-8795-1FCD50BE4512}"/>
              </a:ext>
            </a:extLst>
          </p:cNvPr>
          <p:cNvSpPr txBox="1"/>
          <p:nvPr/>
        </p:nvSpPr>
        <p:spPr>
          <a:xfrm>
            <a:off x="496365" y="3972338"/>
            <a:ext cx="107578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2. Ví dụ:</a:t>
            </a:r>
            <a:endParaRPr lang="en-US" sz="2600">
              <a:latin typeface="#9Slide03 Ample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0B9F6F-39BC-4E71-9DE5-F5E556331B80}"/>
              </a:ext>
            </a:extLst>
          </p:cNvPr>
          <p:cNvSpPr txBox="1"/>
          <p:nvPr/>
        </p:nvSpPr>
        <p:spPr>
          <a:xfrm>
            <a:off x="848016" y="4573826"/>
            <a:ext cx="712920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Khi nấu nướng, ta cần nhiệt từ lửa.</a:t>
            </a:r>
            <a:endParaRPr lang="en-US" sz="2600">
              <a:latin typeface="#9Slide03 Ample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F48822-6138-428A-9BF9-1E49ACF5D47F}"/>
              </a:ext>
            </a:extLst>
          </p:cNvPr>
          <p:cNvSpPr txBox="1"/>
          <p:nvPr/>
        </p:nvSpPr>
        <p:spPr>
          <a:xfrm>
            <a:off x="848016" y="5057335"/>
            <a:ext cx="68927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Ta đốt nến để thắp sáng.</a:t>
            </a:r>
            <a:endParaRPr lang="en-US" sz="2600">
              <a:latin typeface="#9Slide03 Ample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BD3CE3-E728-4EAC-9DE7-885FC82D59D0}"/>
              </a:ext>
            </a:extLst>
          </p:cNvPr>
          <p:cNvSpPr txBox="1"/>
          <p:nvPr/>
        </p:nvSpPr>
        <p:spPr>
          <a:xfrm>
            <a:off x="843083" y="5536578"/>
            <a:ext cx="67557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Trong ngày lạnh, ta đốt lửa để sưởi ấm,…</a:t>
            </a:r>
            <a:endParaRPr lang="en-US" sz="260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48;p31">
            <a:extLst>
              <a:ext uri="{FF2B5EF4-FFF2-40B4-BE49-F238E27FC236}">
                <a16:creationId xmlns:a16="http://schemas.microsoft.com/office/drawing/2014/main" id="{E96785EB-9485-4B7E-88F7-B0855A27E871}"/>
              </a:ext>
            </a:extLst>
          </p:cNvPr>
          <p:cNvSpPr txBox="1">
            <a:spLocks/>
          </p:cNvSpPr>
          <p:nvPr/>
        </p:nvSpPr>
        <p:spPr>
          <a:xfrm>
            <a:off x="4965237" y="413529"/>
            <a:ext cx="235989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5400">
                <a:solidFill>
                  <a:schemeClr val="accent2"/>
                </a:solidFill>
                <a:latin typeface="#9Slide07 SVNStick A Round" panose="02000503000000000000" pitchFamily="2" charset="0"/>
              </a:rPr>
              <a:t>Ghi nhớ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D89716-21DA-4975-B6C4-AF8B1197734F}"/>
              </a:ext>
            </a:extLst>
          </p:cNvPr>
          <p:cNvSpPr txBox="1"/>
          <p:nvPr/>
        </p:nvSpPr>
        <p:spPr>
          <a:xfrm>
            <a:off x="1443686" y="2007098"/>
            <a:ext cx="90088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chemeClr val="bg1"/>
                </a:solidFill>
                <a:effectLst/>
                <a:latin typeface="#9Slide03 Ample" panose="02000000000000000000" pitchFamily="2" charset="0"/>
              </a:rPr>
              <a:t>Trên Trái Đất, oxygen có trong không khí, trong đất, trong nước,...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2985F-B5ED-4306-9119-B06131C7DB36}"/>
              </a:ext>
            </a:extLst>
          </p:cNvPr>
          <p:cNvSpPr txBox="1"/>
          <p:nvPr/>
        </p:nvSpPr>
        <p:spPr>
          <a:xfrm>
            <a:off x="1443686" y="3169134"/>
            <a:ext cx="8876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vi-VN" sz="2800" b="0" i="0">
                <a:solidFill>
                  <a:schemeClr val="bg1"/>
                </a:solidFill>
                <a:effectLst/>
                <a:latin typeface="#9Slide03 Ample" panose="02000000000000000000" pitchFamily="2" charset="0"/>
              </a:rPr>
              <a:t>Khí oxygen không màu, không mùi, ít tan trong nước.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89311E-1E95-4BB6-82E0-F583442C769C}"/>
              </a:ext>
            </a:extLst>
          </p:cNvPr>
          <p:cNvSpPr txBox="1"/>
          <p:nvPr/>
        </p:nvSpPr>
        <p:spPr>
          <a:xfrm>
            <a:off x="1443687" y="4028700"/>
            <a:ext cx="9402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>
                <a:solidFill>
                  <a:schemeClr val="bg1"/>
                </a:solidFill>
                <a:effectLst/>
                <a:latin typeface="#9Slide03 Ample" panose="02000000000000000000" pitchFamily="2" charset="0"/>
              </a:rPr>
              <a:t>Oxygen cần cho quá trình hô hấp của động vật, thực vật, đốt nhiên liệu.</a:t>
            </a:r>
          </a:p>
        </p:txBody>
      </p:sp>
    </p:spTree>
    <p:extLst>
      <p:ext uri="{BB962C8B-B14F-4D97-AF65-F5344CB8AC3E}">
        <p14:creationId xmlns:p14="http://schemas.microsoft.com/office/powerpoint/2010/main" val="2468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100853-C96C-4C43-AFD8-C5E879978DF1}"/>
              </a:ext>
            </a:extLst>
          </p:cNvPr>
          <p:cNvSpPr/>
          <p:nvPr/>
        </p:nvSpPr>
        <p:spPr>
          <a:xfrm>
            <a:off x="10166555" y="5394625"/>
            <a:ext cx="1563329" cy="13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48C25-08E9-4861-820B-FDC112E0C1D9}"/>
              </a:ext>
            </a:extLst>
          </p:cNvPr>
          <p:cNvSpPr/>
          <p:nvPr/>
        </p:nvSpPr>
        <p:spPr>
          <a:xfrm>
            <a:off x="9070258" y="456032"/>
            <a:ext cx="1563329" cy="137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7C34CD-6496-4C00-B889-9060F8D4B6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6" b="30515"/>
          <a:stretch/>
        </p:blipFill>
        <p:spPr>
          <a:xfrm>
            <a:off x="2964708" y="4994073"/>
            <a:ext cx="6858000" cy="1481075"/>
          </a:xfrm>
          <a:prstGeom prst="rect">
            <a:avLst/>
          </a:prstGeom>
        </p:spPr>
      </p:pic>
      <p:grpSp>
        <p:nvGrpSpPr>
          <p:cNvPr id="12" name="组合 7">
            <a:extLst>
              <a:ext uri="{FF2B5EF4-FFF2-40B4-BE49-F238E27FC236}">
                <a16:creationId xmlns:a16="http://schemas.microsoft.com/office/drawing/2014/main" id="{DB138E10-4A83-43FD-B0A2-2BA35DCC18BF}"/>
              </a:ext>
            </a:extLst>
          </p:cNvPr>
          <p:cNvGrpSpPr/>
          <p:nvPr/>
        </p:nvGrpSpPr>
        <p:grpSpPr>
          <a:xfrm>
            <a:off x="3097421" y="2896956"/>
            <a:ext cx="5997157" cy="1025062"/>
            <a:chOff x="3180435" y="2811142"/>
            <a:chExt cx="5997157" cy="1025062"/>
          </a:xfrm>
        </p:grpSpPr>
        <p:sp>
          <p:nvSpPr>
            <p:cNvPr id="13" name="矩形 27">
              <a:extLst>
                <a:ext uri="{FF2B5EF4-FFF2-40B4-BE49-F238E27FC236}">
                  <a16:creationId xmlns:a16="http://schemas.microsoft.com/office/drawing/2014/main" id="{7BCF1850-C2E0-4484-883F-11FB31FA1AF3}"/>
                </a:ext>
              </a:extLst>
            </p:cNvPr>
            <p:cNvSpPr/>
            <p:nvPr/>
          </p:nvSpPr>
          <p:spPr>
            <a:xfrm>
              <a:off x="3180437" y="2811142"/>
              <a:ext cx="5997155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6000">
                  <a:ln w="44450">
                    <a:solidFill>
                      <a:srgbClr val="FFFFFF"/>
                    </a:solidFill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>
                    <a:outerShdw blurRad="152400" dist="38100" dir="2700000" algn="tl" rotWithShape="0">
                      <a:prstClr val="black">
                        <a:alpha val="48000"/>
                      </a:prstClr>
                    </a:outerShdw>
                  </a:effectLst>
                  <a:latin typeface="#9Slide03 SVNEvery Movie Every " panose="02000500000000000000" pitchFamily="2" charset="0"/>
                  <a:ea typeface="微软雅黑" panose="020B0503020204020204" pitchFamily="34" charset="-122"/>
                </a:rPr>
                <a:t>Cảm ơn các em</a:t>
              </a:r>
              <a:endParaRPr lang="zh-CN" altLang="en-US" sz="6000" dirty="0">
                <a:ln w="44450">
                  <a:solidFill>
                    <a:srgbClr val="FFFFFF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152400" dist="38100" dir="2700000" algn="tl" rotWithShape="0">
                    <a:prstClr val="black">
                      <a:alpha val="48000"/>
                    </a:prstClr>
                  </a:outerShdw>
                </a:effectLst>
                <a:latin typeface="#9Slide03 SVNEvery Movie Every " panose="02000500000000000000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4">
              <a:extLst>
                <a:ext uri="{FF2B5EF4-FFF2-40B4-BE49-F238E27FC236}">
                  <a16:creationId xmlns:a16="http://schemas.microsoft.com/office/drawing/2014/main" id="{0AD14746-DB96-4E81-9B0A-0531C63D2F8A}"/>
                </a:ext>
              </a:extLst>
            </p:cNvPr>
            <p:cNvSpPr/>
            <p:nvPr/>
          </p:nvSpPr>
          <p:spPr>
            <a:xfrm>
              <a:off x="3180435" y="2820541"/>
              <a:ext cx="5997155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defRPr/>
              </a:pPr>
              <a:r>
                <a:rPr lang="en-US" altLang="zh-CN" sz="6000">
                  <a:solidFill>
                    <a:srgbClr val="93C47D">
                      <a:lumMod val="75000"/>
                    </a:srgbClr>
                  </a:solidFill>
                  <a:latin typeface="#9Slide03 SVNEvery Movie Every " panose="02000500000000000000" pitchFamily="2" charset="0"/>
                  <a:ea typeface="微软雅黑" panose="020B0503020204020204" pitchFamily="34" charset="-122"/>
                </a:rPr>
                <a:t>Cảm ơn các em</a:t>
              </a:r>
              <a:endParaRPr lang="zh-CN" altLang="en-US" sz="6000" dirty="0">
                <a:solidFill>
                  <a:srgbClr val="93C47D">
                    <a:lumMod val="75000"/>
                  </a:srgbClr>
                </a:solidFill>
                <a:latin typeface="#9Slide03 SVNEvery Movie Every " panose="02000500000000000000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E1C0A1C-A628-4D8E-ADBB-BDAAFE4EBE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8" b="62565"/>
          <a:stretch/>
        </p:blipFill>
        <p:spPr>
          <a:xfrm>
            <a:off x="964291" y="25182"/>
            <a:ext cx="2181412" cy="2377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26FF07-2033-4A99-BAC9-6E9181E732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7" r="37372" b="64585"/>
          <a:stretch/>
        </p:blipFill>
        <p:spPr>
          <a:xfrm>
            <a:off x="10072568" y="2573797"/>
            <a:ext cx="1764631" cy="22495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C4BBAA-C8AD-4599-B81B-00B91D6064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0" t="60418" r="31816" b="10539"/>
          <a:stretch/>
        </p:blipFill>
        <p:spPr>
          <a:xfrm>
            <a:off x="167493" y="2964431"/>
            <a:ext cx="2037348" cy="1844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7BD908-D544-48B8-A2D3-462C1068B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62438" r="68183" b="11296"/>
          <a:stretch/>
        </p:blipFill>
        <p:spPr>
          <a:xfrm>
            <a:off x="9543178" y="706223"/>
            <a:ext cx="1411705" cy="16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6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797230" y="1406410"/>
            <a:ext cx="8597539" cy="257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hlink"/>
              </a:buClr>
              <a:buSzPts val="1100"/>
            </a:pPr>
            <a:r>
              <a:rPr lang="en" sz="6600" dirty="0">
                <a:latin typeface="#9Slide07 SVNStick A Round" panose="02000503000000000000" pitchFamily="2" charset="0"/>
              </a:rPr>
              <a:t> </a:t>
            </a:r>
            <a:r>
              <a:rPr lang="en-US" sz="6600" dirty="0" err="1">
                <a:latin typeface="#9Slide07 SVNStick A Round" panose="02000503000000000000" pitchFamily="2" charset="0"/>
              </a:rPr>
              <a:t>TiếT</a:t>
            </a:r>
            <a:r>
              <a:rPr lang="en-US" sz="6600" dirty="0">
                <a:latin typeface="#9Slide07 SVNStick A Round" panose="02000503000000000000" pitchFamily="2" charset="0"/>
              </a:rPr>
              <a:t> 22, 23, 24: </a:t>
            </a:r>
            <a:r>
              <a:rPr lang="en" sz="6600" dirty="0">
                <a:latin typeface="#9Slide07 SVNStick A Round" panose="02000503000000000000" pitchFamily="2" charset="0"/>
              </a:rPr>
              <a:t>bàI 11</a:t>
            </a:r>
            <a:br>
              <a:rPr lang="en" sz="7200" dirty="0">
                <a:solidFill>
                  <a:schemeClr val="dk1"/>
                </a:solidFill>
                <a:latin typeface="#9Slide07 SVNStick A Round" panose="02000503000000000000" pitchFamily="2" charset="0"/>
              </a:rPr>
            </a:br>
            <a:r>
              <a:rPr lang="en" sz="8800" dirty="0">
                <a:solidFill>
                  <a:schemeClr val="bg1"/>
                </a:solidFill>
                <a:latin typeface="#9Slide07 SVNStick A Round" panose="02000503000000000000" pitchFamily="2" charset="0"/>
              </a:rPr>
              <a:t>OXYGEN VÀ KHÔNG KHÍ</a:t>
            </a:r>
            <a:endParaRPr sz="7200" dirty="0">
              <a:solidFill>
                <a:schemeClr val="bg1"/>
              </a:solidFill>
              <a:latin typeface="#9Slide07 SVNStick A Round" panose="020005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232FB-6AE2-4506-BD7B-4015D125E020}"/>
              </a:ext>
            </a:extLst>
          </p:cNvPr>
          <p:cNvSpPr txBox="1"/>
          <p:nvPr/>
        </p:nvSpPr>
        <p:spPr>
          <a:xfrm>
            <a:off x="5222983" y="4136865"/>
            <a:ext cx="17460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>
                <a:latin typeface="#9Slide07 SVNStick A Round" panose="02000503000000000000" pitchFamily="2" charset="0"/>
              </a:rPr>
              <a:t>(tIết 1)</a:t>
            </a:r>
            <a:endParaRPr lang="en-US" sz="4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1"/>
          <p:cNvSpPr txBox="1">
            <a:spLocks noGrp="1"/>
          </p:cNvSpPr>
          <p:nvPr>
            <p:ph type="title" idx="15"/>
          </p:nvPr>
        </p:nvSpPr>
        <p:spPr>
          <a:xfrm>
            <a:off x="952800" y="593367"/>
            <a:ext cx="10278000" cy="6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latin typeface="#9Slide03 AllRoundGothic" panose="020B0703020202020104" pitchFamily="34" charset="0"/>
              </a:rPr>
              <a:t>NỘI DUNG CHÍNH</a:t>
            </a:r>
            <a:endParaRPr>
              <a:latin typeface="#9Slide03 AllRoundGothic" panose="020B0703020202020104" pitchFamily="34" charset="0"/>
            </a:endParaRPr>
          </a:p>
        </p:txBody>
      </p:sp>
      <p:sp>
        <p:nvSpPr>
          <p:cNvPr id="1846" name="Google Shape;1846;p31"/>
          <p:cNvSpPr txBox="1">
            <a:spLocks noGrp="1"/>
          </p:cNvSpPr>
          <p:nvPr>
            <p:ph type="title"/>
          </p:nvPr>
        </p:nvSpPr>
        <p:spPr>
          <a:xfrm>
            <a:off x="3456053" y="1648946"/>
            <a:ext cx="1313200" cy="6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01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48" name="Google Shape;1848;p31"/>
          <p:cNvSpPr txBox="1">
            <a:spLocks noGrp="1"/>
          </p:cNvSpPr>
          <p:nvPr>
            <p:ph type="subTitle" idx="1"/>
          </p:nvPr>
        </p:nvSpPr>
        <p:spPr>
          <a:xfrm>
            <a:off x="2502184" y="2422782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600">
                <a:latin typeface="#9Slide07 SVNStick A Round" panose="02000503000000000000" pitchFamily="2" charset="0"/>
              </a:rPr>
              <a:t>OXYGEN TRÊN TRÁI ĐẤT</a:t>
            </a:r>
            <a:endParaRPr sz="2600">
              <a:latin typeface="#9Slide07 SVNStick A Round" panose="02000503000000000000" pitchFamily="2" charset="0"/>
            </a:endParaRPr>
          </a:p>
        </p:txBody>
      </p:sp>
      <p:sp>
        <p:nvSpPr>
          <p:cNvPr id="1849" name="Google Shape;1849;p31"/>
          <p:cNvSpPr txBox="1">
            <a:spLocks noGrp="1"/>
          </p:cNvSpPr>
          <p:nvPr>
            <p:ph type="title" idx="3"/>
          </p:nvPr>
        </p:nvSpPr>
        <p:spPr>
          <a:xfrm>
            <a:off x="7422747" y="1648949"/>
            <a:ext cx="1313200" cy="6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02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51" name="Google Shape;1851;p31"/>
          <p:cNvSpPr txBox="1">
            <a:spLocks noGrp="1"/>
          </p:cNvSpPr>
          <p:nvPr>
            <p:ph type="subTitle" idx="5"/>
          </p:nvPr>
        </p:nvSpPr>
        <p:spPr>
          <a:xfrm>
            <a:off x="6091800" y="2475267"/>
            <a:ext cx="3579819" cy="79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600">
                <a:latin typeface="#9Slide07 SVNStick A Round" panose="02000503000000000000" pitchFamily="2" charset="0"/>
              </a:rPr>
              <a:t>TÍNH CHẤT VẬT LÍ VÀ </a:t>
            </a:r>
            <a:br>
              <a:rPr lang="en" sz="2600">
                <a:latin typeface="#9Slide07 SVNStick A Round" panose="02000503000000000000" pitchFamily="2" charset="0"/>
              </a:rPr>
            </a:br>
            <a:r>
              <a:rPr lang="en" sz="2600">
                <a:latin typeface="#9Slide07 SVNStick A Round" panose="02000503000000000000" pitchFamily="2" charset="0"/>
              </a:rPr>
              <a:t>TẦM QUAN TRỌNG CỦA OXYGEN</a:t>
            </a:r>
            <a:endParaRPr sz="2600">
              <a:latin typeface="#9Slide07 SVNStick A Round" panose="02000503000000000000" pitchFamily="2" charset="0"/>
            </a:endParaRPr>
          </a:p>
        </p:txBody>
      </p:sp>
      <p:sp>
        <p:nvSpPr>
          <p:cNvPr id="1852" name="Google Shape;1852;p31"/>
          <p:cNvSpPr txBox="1">
            <a:spLocks noGrp="1"/>
          </p:cNvSpPr>
          <p:nvPr>
            <p:ph type="title" idx="6"/>
          </p:nvPr>
        </p:nvSpPr>
        <p:spPr>
          <a:xfrm>
            <a:off x="1361782" y="4369957"/>
            <a:ext cx="1313200" cy="6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03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54" name="Google Shape;1854;p31"/>
          <p:cNvSpPr txBox="1">
            <a:spLocks noGrp="1"/>
          </p:cNvSpPr>
          <p:nvPr>
            <p:ph type="subTitle" idx="8"/>
          </p:nvPr>
        </p:nvSpPr>
        <p:spPr>
          <a:xfrm>
            <a:off x="252248" y="5160418"/>
            <a:ext cx="3351134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" sz="2600">
                <a:latin typeface="#9Slide07 SVNStick A Round" panose="02000503000000000000" pitchFamily="2" charset="0"/>
              </a:rPr>
              <a:t>THÀNH PHẦN CỦA KHÔNG KHÍ</a:t>
            </a:r>
            <a:endParaRPr sz="2600">
              <a:latin typeface="#9Slide07 SVNStick A Round" panose="02000503000000000000" pitchFamily="2" charset="0"/>
            </a:endParaRPr>
          </a:p>
        </p:txBody>
      </p:sp>
      <p:sp>
        <p:nvSpPr>
          <p:cNvPr id="1855" name="Google Shape;1855;p31"/>
          <p:cNvSpPr txBox="1">
            <a:spLocks noGrp="1"/>
          </p:cNvSpPr>
          <p:nvPr>
            <p:ph type="title" idx="9"/>
          </p:nvPr>
        </p:nvSpPr>
        <p:spPr>
          <a:xfrm>
            <a:off x="4358984" y="4423599"/>
            <a:ext cx="1313200" cy="6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04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57" name="Google Shape;1857;p31"/>
          <p:cNvSpPr txBox="1">
            <a:spLocks noGrp="1"/>
          </p:cNvSpPr>
          <p:nvPr>
            <p:ph type="subTitle" idx="14"/>
          </p:nvPr>
        </p:nvSpPr>
        <p:spPr>
          <a:xfrm>
            <a:off x="3603382" y="5170926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" sz="2600">
                <a:latin typeface="#9Slide07 SVNStick A Round" panose="02000503000000000000" pitchFamily="2" charset="0"/>
              </a:rPr>
              <a:t>VAI TRÒ CỦA KHÔNG KHÍ</a:t>
            </a:r>
            <a:endParaRPr sz="2600">
              <a:latin typeface="#9Slide07 SVNStick A Round" panose="02000503000000000000" pitchFamily="2" charset="0"/>
            </a:endParaRPr>
          </a:p>
        </p:txBody>
      </p:sp>
      <p:sp>
        <p:nvSpPr>
          <p:cNvPr id="41" name="Google Shape;1855;p31">
            <a:extLst>
              <a:ext uri="{FF2B5EF4-FFF2-40B4-BE49-F238E27FC236}">
                <a16:creationId xmlns:a16="http://schemas.microsoft.com/office/drawing/2014/main" id="{87457B45-9234-4BBD-A53E-B9D694D26D22}"/>
              </a:ext>
            </a:extLst>
          </p:cNvPr>
          <p:cNvSpPr txBox="1">
            <a:spLocks/>
          </p:cNvSpPr>
          <p:nvPr/>
        </p:nvSpPr>
        <p:spPr>
          <a:xfrm>
            <a:off x="7676906" y="4369957"/>
            <a:ext cx="1313200" cy="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467" b="0" i="0" u="none" strike="noStrike" cap="none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kern="0">
                <a:latin typeface="#9Slide07 SVNStick A Round" panose="02000503000000000000" pitchFamily="2" charset="0"/>
              </a:rPr>
              <a:t>05</a:t>
            </a:r>
          </a:p>
        </p:txBody>
      </p:sp>
      <p:sp>
        <p:nvSpPr>
          <p:cNvPr id="42" name="Google Shape;1857;p31">
            <a:extLst>
              <a:ext uri="{FF2B5EF4-FFF2-40B4-BE49-F238E27FC236}">
                <a16:creationId xmlns:a16="http://schemas.microsoft.com/office/drawing/2014/main" id="{C69A922D-33D8-404F-B8A0-D9B21D4D224C}"/>
              </a:ext>
            </a:extLst>
          </p:cNvPr>
          <p:cNvSpPr txBox="1">
            <a:spLocks/>
          </p:cNvSpPr>
          <p:nvPr/>
        </p:nvSpPr>
        <p:spPr>
          <a:xfrm>
            <a:off x="6748506" y="5170926"/>
            <a:ext cx="3170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</a:pPr>
            <a:r>
              <a:rPr lang="en-US" sz="2600" kern="0">
                <a:latin typeface="#9Slide07 SVNStick A Round" panose="02000503000000000000" pitchFamily="2" charset="0"/>
              </a:rPr>
              <a:t>SỰ Ô NHIỄM KHÔNG KHÍ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" grpId="0"/>
      <p:bldP spid="1846" grpId="0"/>
      <p:bldP spid="1848" grpId="0" build="p"/>
      <p:bldP spid="1849" grpId="0"/>
      <p:bldP spid="1851" grpId="0" build="p"/>
      <p:bldP spid="1852" grpId="0"/>
      <p:bldP spid="1854" grpId="0" build="p"/>
      <p:bldP spid="1855" grpId="0"/>
      <p:bldP spid="1857" grpId="0" build="p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48;p31">
            <a:extLst>
              <a:ext uri="{FF2B5EF4-FFF2-40B4-BE49-F238E27FC236}">
                <a16:creationId xmlns:a16="http://schemas.microsoft.com/office/drawing/2014/main" id="{C24B6CEF-0EB5-44B6-B265-2F86F98A2C50}"/>
              </a:ext>
            </a:extLst>
          </p:cNvPr>
          <p:cNvSpPr txBox="1">
            <a:spLocks/>
          </p:cNvSpPr>
          <p:nvPr/>
        </p:nvSpPr>
        <p:spPr>
          <a:xfrm>
            <a:off x="414016" y="0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OXYGEN TRÊN TRÁI ĐẤT</a:t>
            </a:r>
          </a:p>
        </p:txBody>
      </p:sp>
      <p:sp>
        <p:nvSpPr>
          <p:cNvPr id="16" name="Google Shape;1848;p31">
            <a:extLst>
              <a:ext uri="{FF2B5EF4-FFF2-40B4-BE49-F238E27FC236}">
                <a16:creationId xmlns:a16="http://schemas.microsoft.com/office/drawing/2014/main" id="{CF7C4E84-BDE1-4036-998C-33BF2E00F8B3}"/>
              </a:ext>
            </a:extLst>
          </p:cNvPr>
          <p:cNvSpPr txBox="1">
            <a:spLocks/>
          </p:cNvSpPr>
          <p:nvPr/>
        </p:nvSpPr>
        <p:spPr>
          <a:xfrm>
            <a:off x="175521" y="83767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CBC0975-9A62-4551-9095-AA2DC680F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6" y="1178170"/>
            <a:ext cx="3060819" cy="2099161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F07CA5-7BA1-4C56-9202-49C8D6572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7" y="1178171"/>
            <a:ext cx="3148741" cy="2099160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A9BE03-FABC-4CE9-AE99-17C317516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78" y="3434003"/>
            <a:ext cx="3159101" cy="2099161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40B0AD-DA07-4445-AAFB-D93B1FB7C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0" y="3434004"/>
            <a:ext cx="3112307" cy="2099160"/>
          </a:xfrm>
          <a:prstGeom prst="round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6E94AE-F5AC-42A6-97EE-409D6E595091}"/>
              </a:ext>
            </a:extLst>
          </p:cNvPr>
          <p:cNvSpPr txBox="1"/>
          <p:nvPr/>
        </p:nvSpPr>
        <p:spPr>
          <a:xfrm>
            <a:off x="1157777" y="5953407"/>
            <a:ext cx="98764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>
                <a:solidFill>
                  <a:srgbClr val="333333"/>
                </a:solidFill>
                <a:latin typeface="#9Slide03 Ample" panose="02000000000000000000" pitchFamily="2" charset="0"/>
              </a:rPr>
              <a:t>C</a:t>
            </a:r>
            <a:r>
              <a:rPr lang="en-US" sz="2600" b="0" i="0">
                <a:solidFill>
                  <a:srgbClr val="333333"/>
                </a:solidFill>
                <a:effectLst/>
                <a:latin typeface="#9Slide03 Ample" panose="02000000000000000000" pitchFamily="2" charset="0"/>
              </a:rPr>
              <a:t>ác loài động vật, thực vật đều cần oxygen cho quá trình hô hấp. </a:t>
            </a:r>
            <a:endParaRPr lang="en-US" sz="2600"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4052BD-3C33-4463-8B06-386B37D3F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41" y="1386706"/>
            <a:ext cx="5446118" cy="4084588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66CC11-3E90-4BD9-BFEA-8EAEBF747995}"/>
              </a:ext>
            </a:extLst>
          </p:cNvPr>
          <p:cNvSpPr txBox="1"/>
          <p:nvPr/>
        </p:nvSpPr>
        <p:spPr>
          <a:xfrm>
            <a:off x="2294751" y="5768249"/>
            <a:ext cx="796860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 i="0">
                <a:solidFill>
                  <a:srgbClr val="333333"/>
                </a:solidFill>
                <a:effectLst/>
                <a:latin typeface="#9Slide03 Ample" panose="02000000000000000000" pitchFamily="2" charset="0"/>
              </a:rPr>
              <a:t>Cá sống được trong nước vì trong nước có một lượng oxygen hòa tan, dù rất nhỏ.</a:t>
            </a:r>
            <a:endParaRPr lang="en-US" sz="2600">
              <a:latin typeface="#9Slide03 Ample" panose="02000000000000000000" pitchFamily="2" charset="0"/>
            </a:endParaRPr>
          </a:p>
        </p:txBody>
      </p:sp>
      <p:sp>
        <p:nvSpPr>
          <p:cNvPr id="10" name="Google Shape;1848;p31">
            <a:extLst>
              <a:ext uri="{FF2B5EF4-FFF2-40B4-BE49-F238E27FC236}">
                <a16:creationId xmlns:a16="http://schemas.microsoft.com/office/drawing/2014/main" id="{606C5269-1872-421C-A3F8-5038C5318292}"/>
              </a:ext>
            </a:extLst>
          </p:cNvPr>
          <p:cNvSpPr txBox="1">
            <a:spLocks/>
          </p:cNvSpPr>
          <p:nvPr/>
        </p:nvSpPr>
        <p:spPr>
          <a:xfrm>
            <a:off x="414016" y="0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OXYGEN TRÊN TRÁI ĐẤT</a:t>
            </a:r>
          </a:p>
        </p:txBody>
      </p:sp>
      <p:sp>
        <p:nvSpPr>
          <p:cNvPr id="11" name="Google Shape;1848;p31">
            <a:extLst>
              <a:ext uri="{FF2B5EF4-FFF2-40B4-BE49-F238E27FC236}">
                <a16:creationId xmlns:a16="http://schemas.microsoft.com/office/drawing/2014/main" id="{79456060-33A4-44D6-AADB-F3ADC7C4DC53}"/>
              </a:ext>
            </a:extLst>
          </p:cNvPr>
          <p:cNvSpPr txBox="1">
            <a:spLocks/>
          </p:cNvSpPr>
          <p:nvPr/>
        </p:nvSpPr>
        <p:spPr>
          <a:xfrm>
            <a:off x="175521" y="83767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54245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DAF065-0DDB-4A67-A858-F403A62C5F24}"/>
              </a:ext>
            </a:extLst>
          </p:cNvPr>
          <p:cNvSpPr txBox="1"/>
          <p:nvPr/>
        </p:nvSpPr>
        <p:spPr>
          <a:xfrm>
            <a:off x="2899094" y="5819594"/>
            <a:ext cx="639381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0" i="0">
                <a:solidFill>
                  <a:srgbClr val="333333"/>
                </a:solidFill>
                <a:effectLst/>
                <a:latin typeface="#9Slide03 Ample" panose="02000000000000000000" pitchFamily="2" charset="0"/>
              </a:rPr>
              <a:t>Oxygen có ở khắp mọi nơi trên Trái Đất</a:t>
            </a:r>
            <a:endParaRPr lang="en-US" sz="2600">
              <a:latin typeface="#9Slide03 Ample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75360-A863-4936-91FE-F1DEEE04E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6" y="1178170"/>
            <a:ext cx="3060819" cy="2099161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BAEBD-38A4-49B6-A0C6-AA0814F06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67" y="1178171"/>
            <a:ext cx="3148741" cy="2099160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B13F41-4691-4C3D-8E3D-FE52F6B84C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78" y="3434003"/>
            <a:ext cx="3159101" cy="2099161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BE9318-EF28-415C-998E-98E946FDF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0" y="3434004"/>
            <a:ext cx="3112307" cy="2099160"/>
          </a:xfrm>
          <a:prstGeom prst="roundRect">
            <a:avLst/>
          </a:prstGeom>
        </p:spPr>
      </p:pic>
      <p:sp>
        <p:nvSpPr>
          <p:cNvPr id="16" name="Google Shape;1848;p31">
            <a:extLst>
              <a:ext uri="{FF2B5EF4-FFF2-40B4-BE49-F238E27FC236}">
                <a16:creationId xmlns:a16="http://schemas.microsoft.com/office/drawing/2014/main" id="{F32BB8BB-19B5-400A-882E-C045E65FE27A}"/>
              </a:ext>
            </a:extLst>
          </p:cNvPr>
          <p:cNvSpPr txBox="1">
            <a:spLocks/>
          </p:cNvSpPr>
          <p:nvPr/>
        </p:nvSpPr>
        <p:spPr>
          <a:xfrm>
            <a:off x="414016" y="0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OXYGEN TRÊN TRÁI ĐẤT</a:t>
            </a:r>
          </a:p>
        </p:txBody>
      </p:sp>
      <p:sp>
        <p:nvSpPr>
          <p:cNvPr id="17" name="Google Shape;1848;p31">
            <a:extLst>
              <a:ext uri="{FF2B5EF4-FFF2-40B4-BE49-F238E27FC236}">
                <a16:creationId xmlns:a16="http://schemas.microsoft.com/office/drawing/2014/main" id="{F3ECDBD3-04F0-4AC8-8677-49779CA7DD91}"/>
              </a:ext>
            </a:extLst>
          </p:cNvPr>
          <p:cNvSpPr txBox="1">
            <a:spLocks/>
          </p:cNvSpPr>
          <p:nvPr/>
        </p:nvSpPr>
        <p:spPr>
          <a:xfrm>
            <a:off x="175521" y="83767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46457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AC9F6A-829A-47FD-B375-40BE94ACD476}"/>
              </a:ext>
            </a:extLst>
          </p:cNvPr>
          <p:cNvGrpSpPr/>
          <p:nvPr/>
        </p:nvGrpSpPr>
        <p:grpSpPr>
          <a:xfrm>
            <a:off x="113831" y="220928"/>
            <a:ext cx="748831" cy="600165"/>
            <a:chOff x="666921" y="1557092"/>
            <a:chExt cx="1086132" cy="857047"/>
          </a:xfrm>
        </p:grpSpPr>
        <p:sp>
          <p:nvSpPr>
            <p:cNvPr id="3" name="Google Shape;1366;p30">
              <a:extLst>
                <a:ext uri="{FF2B5EF4-FFF2-40B4-BE49-F238E27FC236}">
                  <a16:creationId xmlns:a16="http://schemas.microsoft.com/office/drawing/2014/main" id="{5E41D9BE-9B83-4B1C-B683-590B16A86331}"/>
                </a:ext>
              </a:extLst>
            </p:cNvPr>
            <p:cNvSpPr/>
            <p:nvPr/>
          </p:nvSpPr>
          <p:spPr>
            <a:xfrm>
              <a:off x="788270" y="1557092"/>
              <a:ext cx="866985" cy="857047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SVNNexa Rust Slab Bla" panose="020B0606040200020203" pitchFamily="34" charset="0"/>
                <a:cs typeface="Arial"/>
                <a:sym typeface="Arial"/>
              </a:endParaRPr>
            </a:p>
          </p:txBody>
        </p:sp>
        <p:sp>
          <p:nvSpPr>
            <p:cNvPr id="4" name="Google Shape;1371;p30">
              <a:extLst>
                <a:ext uri="{FF2B5EF4-FFF2-40B4-BE49-F238E27FC236}">
                  <a16:creationId xmlns:a16="http://schemas.microsoft.com/office/drawing/2014/main" id="{9A70D117-1BDE-4385-9951-458EDA940A81}"/>
                </a:ext>
              </a:extLst>
            </p:cNvPr>
            <p:cNvSpPr txBox="1">
              <a:spLocks/>
            </p:cNvSpPr>
            <p:nvPr/>
          </p:nvSpPr>
          <p:spPr>
            <a:xfrm>
              <a:off x="666921" y="1557092"/>
              <a:ext cx="1086132" cy="736435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4400" b="0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#9Slide07 SVNA Love Of Thunder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FF9779-D20E-4C4F-B9F2-A74FA35EA728}"/>
              </a:ext>
            </a:extLst>
          </p:cNvPr>
          <p:cNvSpPr txBox="1"/>
          <p:nvPr/>
        </p:nvSpPr>
        <p:spPr>
          <a:xfrm>
            <a:off x="946327" y="220928"/>
            <a:ext cx="101654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33"/>
                </a:solidFill>
                <a:latin typeface="#9Slide03 Ample" panose="02000000000000000000" pitchFamily="2" charset="0"/>
              </a:rPr>
              <a:t>Nêu dẫn chứng cho thấy oxygen có trong không khí, trong nước, trong đất.</a:t>
            </a:r>
            <a:endParaRPr lang="en-US" sz="2800">
              <a:latin typeface="#9Slide03 Ample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225D4-24C5-45D6-B9C3-DF2FC1432098}"/>
              </a:ext>
            </a:extLst>
          </p:cNvPr>
          <p:cNvSpPr/>
          <p:nvPr/>
        </p:nvSpPr>
        <p:spPr>
          <a:xfrm>
            <a:off x="5034749" y="1249644"/>
            <a:ext cx="289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chemeClr val="accent1"/>
                </a:solidFill>
                <a:latin typeface="#9Slide03 Ample" panose="02000000000000000000" pitchFamily="2" charset="0"/>
              </a:rPr>
              <a:t>Gợi ý trả lời</a:t>
            </a:r>
            <a:endParaRPr lang="en-US" sz="280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60A10-9272-4F20-BC6B-9D24DDC9F99F}"/>
              </a:ext>
            </a:extLst>
          </p:cNvPr>
          <p:cNvSpPr txBox="1"/>
          <p:nvPr/>
        </p:nvSpPr>
        <p:spPr>
          <a:xfrm>
            <a:off x="1053405" y="4397972"/>
            <a:ext cx="101654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333333"/>
                </a:solidFill>
                <a:latin typeface="#9Slide03 Ample" panose="02000000000000000000" pitchFamily="2" charset="0"/>
              </a:rPr>
              <a:t>Động thực vật cần có oxygen để hô hấp. Các loài động vật, thực vật và con người hô hấp bình thường nhờ có oxygen; cá và nhiều loài rong rêu hô hấp bình thường trong nước; nhiều loài giun, dế hô hấp được trong đất xốp.</a:t>
            </a:r>
            <a:endParaRPr lang="en-US" sz="2800">
              <a:latin typeface="#9Slide03 Ample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7E83CC-70A0-44C7-B6B8-5C9B50ABA4C9}"/>
              </a:ext>
            </a:extLst>
          </p:cNvPr>
          <p:cNvGrpSpPr/>
          <p:nvPr/>
        </p:nvGrpSpPr>
        <p:grpSpPr>
          <a:xfrm>
            <a:off x="11245674" y="329934"/>
            <a:ext cx="763589" cy="761226"/>
            <a:chOff x="8783750" y="138285"/>
            <a:chExt cx="763589" cy="761226"/>
          </a:xfrm>
        </p:grpSpPr>
        <p:grpSp>
          <p:nvGrpSpPr>
            <p:cNvPr id="9" name="Google Shape;13483;p77">
              <a:extLst>
                <a:ext uri="{FF2B5EF4-FFF2-40B4-BE49-F238E27FC236}">
                  <a16:creationId xmlns:a16="http://schemas.microsoft.com/office/drawing/2014/main" id="{64C85514-2907-43CB-A780-F9724BDFB435}"/>
                </a:ext>
              </a:extLst>
            </p:cNvPr>
            <p:cNvGrpSpPr/>
            <p:nvPr/>
          </p:nvGrpSpPr>
          <p:grpSpPr>
            <a:xfrm rot="2686748">
              <a:off x="8783750" y="138285"/>
              <a:ext cx="763589" cy="761226"/>
              <a:chOff x="2224399" y="1537878"/>
              <a:chExt cx="322205" cy="321208"/>
            </a:xfrm>
          </p:grpSpPr>
          <p:sp>
            <p:nvSpPr>
              <p:cNvPr id="12" name="Google Shape;13486;p77">
                <a:extLst>
                  <a:ext uri="{FF2B5EF4-FFF2-40B4-BE49-F238E27FC236}">
                    <a16:creationId xmlns:a16="http://schemas.microsoft.com/office/drawing/2014/main" id="{32D04B29-50C1-40B4-9D52-2B6B48B2B9C4}"/>
                  </a:ext>
                </a:extLst>
              </p:cNvPr>
              <p:cNvSpPr/>
              <p:nvPr/>
            </p:nvSpPr>
            <p:spPr>
              <a:xfrm>
                <a:off x="2248502" y="1561483"/>
                <a:ext cx="273999" cy="273999"/>
              </a:xfrm>
              <a:custGeom>
                <a:avLst/>
                <a:gdLst/>
                <a:ahLst/>
                <a:cxnLst/>
                <a:rect l="l" t="t" r="r" b="b"/>
                <a:pathLst>
                  <a:path w="10447" h="10447" extrusionOk="0">
                    <a:moveTo>
                      <a:pt x="3383" y="0"/>
                    </a:moveTo>
                    <a:lnTo>
                      <a:pt x="0" y="3383"/>
                    </a:lnTo>
                    <a:lnTo>
                      <a:pt x="1694" y="5077"/>
                    </a:lnTo>
                    <a:cubicBezTo>
                      <a:pt x="2156" y="5536"/>
                      <a:pt x="2770" y="5776"/>
                      <a:pt x="3388" y="5776"/>
                    </a:cubicBezTo>
                    <a:cubicBezTo>
                      <a:pt x="3812" y="5776"/>
                      <a:pt x="4238" y="5663"/>
                      <a:pt x="4619" y="5433"/>
                    </a:cubicBezTo>
                    <a:lnTo>
                      <a:pt x="5014" y="5827"/>
                    </a:lnTo>
                    <a:cubicBezTo>
                      <a:pt x="4446" y="6770"/>
                      <a:pt x="4595" y="7978"/>
                      <a:pt x="5370" y="8758"/>
                    </a:cubicBezTo>
                    <a:lnTo>
                      <a:pt x="7064" y="10447"/>
                    </a:lnTo>
                    <a:lnTo>
                      <a:pt x="10446" y="7064"/>
                    </a:lnTo>
                    <a:lnTo>
                      <a:pt x="8757" y="5375"/>
                    </a:lnTo>
                    <a:cubicBezTo>
                      <a:pt x="8296" y="4913"/>
                      <a:pt x="7684" y="4674"/>
                      <a:pt x="7065" y="4674"/>
                    </a:cubicBezTo>
                    <a:cubicBezTo>
                      <a:pt x="6640" y="4674"/>
                      <a:pt x="6212" y="4787"/>
                      <a:pt x="5827" y="5019"/>
                    </a:cubicBezTo>
                    <a:lnTo>
                      <a:pt x="5433" y="4624"/>
                    </a:lnTo>
                    <a:cubicBezTo>
                      <a:pt x="6000" y="3681"/>
                      <a:pt x="5856" y="2473"/>
                      <a:pt x="5076" y="1694"/>
                    </a:cubicBezTo>
                    <a:lnTo>
                      <a:pt x="3383" y="0"/>
                    </a:lnTo>
                    <a:close/>
                  </a:path>
                </a:pathLst>
              </a:custGeom>
              <a:solidFill>
                <a:srgbClr val="E2E8E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3487;p77">
                <a:extLst>
                  <a:ext uri="{FF2B5EF4-FFF2-40B4-BE49-F238E27FC236}">
                    <a16:creationId xmlns:a16="http://schemas.microsoft.com/office/drawing/2014/main" id="{22F13C42-A8B4-44F2-948F-B4DCF7EECDDA}"/>
                  </a:ext>
                </a:extLst>
              </p:cNvPr>
              <p:cNvSpPr/>
              <p:nvPr/>
            </p:nvSpPr>
            <p:spPr>
              <a:xfrm>
                <a:off x="2323958" y="1561483"/>
                <a:ext cx="198673" cy="198647"/>
              </a:xfrm>
              <a:custGeom>
                <a:avLst/>
                <a:gdLst/>
                <a:ahLst/>
                <a:cxnLst/>
                <a:rect l="l" t="t" r="r" b="b"/>
                <a:pathLst>
                  <a:path w="7575" h="7574" extrusionOk="0">
                    <a:moveTo>
                      <a:pt x="506" y="0"/>
                    </a:moveTo>
                    <a:lnTo>
                      <a:pt x="1" y="510"/>
                    </a:lnTo>
                    <a:lnTo>
                      <a:pt x="1689" y="2199"/>
                    </a:lnTo>
                    <a:cubicBezTo>
                      <a:pt x="2402" y="2911"/>
                      <a:pt x="2594" y="3989"/>
                      <a:pt x="2171" y="4899"/>
                    </a:cubicBezTo>
                    <a:cubicBezTo>
                      <a:pt x="2103" y="5043"/>
                      <a:pt x="2137" y="5216"/>
                      <a:pt x="2248" y="5327"/>
                    </a:cubicBezTo>
                    <a:cubicBezTo>
                      <a:pt x="2320" y="5399"/>
                      <a:pt x="2418" y="5436"/>
                      <a:pt x="2518" y="5436"/>
                    </a:cubicBezTo>
                    <a:cubicBezTo>
                      <a:pt x="2572" y="5436"/>
                      <a:pt x="2626" y="5426"/>
                      <a:pt x="2676" y="5404"/>
                    </a:cubicBezTo>
                    <a:cubicBezTo>
                      <a:pt x="2997" y="5254"/>
                      <a:pt x="3340" y="5181"/>
                      <a:pt x="3680" y="5181"/>
                    </a:cubicBezTo>
                    <a:cubicBezTo>
                      <a:pt x="4302" y="5181"/>
                      <a:pt x="4915" y="5425"/>
                      <a:pt x="5375" y="5885"/>
                    </a:cubicBezTo>
                    <a:lnTo>
                      <a:pt x="7064" y="7574"/>
                    </a:lnTo>
                    <a:lnTo>
                      <a:pt x="7574" y="7069"/>
                    </a:lnTo>
                    <a:lnTo>
                      <a:pt x="5880" y="5375"/>
                    </a:lnTo>
                    <a:cubicBezTo>
                      <a:pt x="5419" y="4913"/>
                      <a:pt x="4807" y="4674"/>
                      <a:pt x="4189" y="4674"/>
                    </a:cubicBezTo>
                    <a:cubicBezTo>
                      <a:pt x="3765" y="4674"/>
                      <a:pt x="3337" y="4787"/>
                      <a:pt x="2955" y="5019"/>
                    </a:cubicBezTo>
                    <a:lnTo>
                      <a:pt x="2560" y="4624"/>
                    </a:lnTo>
                    <a:cubicBezTo>
                      <a:pt x="3128" y="3681"/>
                      <a:pt x="2979" y="2473"/>
                      <a:pt x="2199" y="1694"/>
                    </a:cubicBez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E1E8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3488;p77">
                <a:extLst>
                  <a:ext uri="{FF2B5EF4-FFF2-40B4-BE49-F238E27FC236}">
                    <a16:creationId xmlns:a16="http://schemas.microsoft.com/office/drawing/2014/main" id="{709FA84F-A096-4679-B75B-6CEB55BB7D73}"/>
                  </a:ext>
                </a:extLst>
              </p:cNvPr>
              <p:cNvSpPr/>
              <p:nvPr/>
            </p:nvSpPr>
            <p:spPr>
              <a:xfrm>
                <a:off x="2230064" y="1543045"/>
                <a:ext cx="125603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4789" extrusionOk="0">
                    <a:moveTo>
                      <a:pt x="4095" y="1"/>
                    </a:moveTo>
                    <a:lnTo>
                      <a:pt x="1" y="4096"/>
                    </a:lnTo>
                    <a:lnTo>
                      <a:pt x="693" y="4788"/>
                    </a:lnTo>
                    <a:lnTo>
                      <a:pt x="4788" y="694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3489;p77">
                <a:extLst>
                  <a:ext uri="{FF2B5EF4-FFF2-40B4-BE49-F238E27FC236}">
                    <a16:creationId xmlns:a16="http://schemas.microsoft.com/office/drawing/2014/main" id="{786D4EE9-6FCD-4B94-B245-632260A3F36F}"/>
                  </a:ext>
                </a:extLst>
              </p:cNvPr>
              <p:cNvSpPr/>
              <p:nvPr/>
            </p:nvSpPr>
            <p:spPr>
              <a:xfrm>
                <a:off x="2239270" y="1552251"/>
                <a:ext cx="116398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4096" y="1"/>
                    </a:moveTo>
                    <a:lnTo>
                      <a:pt x="1" y="4096"/>
                    </a:lnTo>
                    <a:lnTo>
                      <a:pt x="342" y="4437"/>
                    </a:lnTo>
                    <a:lnTo>
                      <a:pt x="4437" y="343"/>
                    </a:lnTo>
                    <a:lnTo>
                      <a:pt x="4096" y="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3490;p77">
                <a:extLst>
                  <a:ext uri="{FF2B5EF4-FFF2-40B4-BE49-F238E27FC236}">
                    <a16:creationId xmlns:a16="http://schemas.microsoft.com/office/drawing/2014/main" id="{BFEB448A-E217-466A-A378-0FE00C66CABD}"/>
                  </a:ext>
                </a:extLst>
              </p:cNvPr>
              <p:cNvSpPr/>
              <p:nvPr/>
            </p:nvSpPr>
            <p:spPr>
              <a:xfrm>
                <a:off x="2415335" y="1728316"/>
                <a:ext cx="125577" cy="12560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9" extrusionOk="0">
                    <a:moveTo>
                      <a:pt x="4095" y="0"/>
                    </a:moveTo>
                    <a:lnTo>
                      <a:pt x="0" y="4095"/>
                    </a:lnTo>
                    <a:lnTo>
                      <a:pt x="698" y="4788"/>
                    </a:lnTo>
                    <a:lnTo>
                      <a:pt x="4788" y="698"/>
                    </a:lnTo>
                    <a:lnTo>
                      <a:pt x="4095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3491;p77">
                <a:extLst>
                  <a:ext uri="{FF2B5EF4-FFF2-40B4-BE49-F238E27FC236}">
                    <a16:creationId xmlns:a16="http://schemas.microsoft.com/office/drawing/2014/main" id="{795D4657-4022-4C3D-A462-E2AF3C3BD678}"/>
                  </a:ext>
                </a:extLst>
              </p:cNvPr>
              <p:cNvSpPr/>
              <p:nvPr/>
            </p:nvSpPr>
            <p:spPr>
              <a:xfrm>
                <a:off x="2424541" y="1737522"/>
                <a:ext cx="116503" cy="116398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4438" extrusionOk="0">
                    <a:moveTo>
                      <a:pt x="4095" y="1"/>
                    </a:moveTo>
                    <a:lnTo>
                      <a:pt x="0" y="4091"/>
                    </a:lnTo>
                    <a:lnTo>
                      <a:pt x="347" y="4437"/>
                    </a:lnTo>
                    <a:lnTo>
                      <a:pt x="4442" y="347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492;p77">
                <a:extLst>
                  <a:ext uri="{FF2B5EF4-FFF2-40B4-BE49-F238E27FC236}">
                    <a16:creationId xmlns:a16="http://schemas.microsoft.com/office/drawing/2014/main" id="{6E6C4D17-D229-4E6E-A789-988C9938BFAD}"/>
                  </a:ext>
                </a:extLst>
              </p:cNvPr>
              <p:cNvSpPr/>
              <p:nvPr/>
            </p:nvSpPr>
            <p:spPr>
              <a:xfrm rot="18913252">
                <a:off x="2322716" y="1662427"/>
                <a:ext cx="89751" cy="30057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1146" extrusionOk="0">
                    <a:moveTo>
                      <a:pt x="0" y="0"/>
                    </a:moveTo>
                    <a:cubicBezTo>
                      <a:pt x="0" y="0"/>
                      <a:pt x="409" y="501"/>
                      <a:pt x="424" y="515"/>
                    </a:cubicBezTo>
                    <a:cubicBezTo>
                      <a:pt x="784" y="938"/>
                      <a:pt x="1245" y="1145"/>
                      <a:pt x="1708" y="1145"/>
                    </a:cubicBezTo>
                    <a:cubicBezTo>
                      <a:pt x="2204" y="1145"/>
                      <a:pt x="2702" y="906"/>
                      <a:pt x="3075" y="438"/>
                    </a:cubicBezTo>
                    <a:lnTo>
                      <a:pt x="3422" y="0"/>
                    </a:ln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3496;p77">
                <a:extLst>
                  <a:ext uri="{FF2B5EF4-FFF2-40B4-BE49-F238E27FC236}">
                    <a16:creationId xmlns:a16="http://schemas.microsoft.com/office/drawing/2014/main" id="{462BAB47-A2B1-450B-BD83-41E6236C2FD9}"/>
                  </a:ext>
                </a:extLst>
              </p:cNvPr>
              <p:cNvSpPr/>
              <p:nvPr/>
            </p:nvSpPr>
            <p:spPr>
              <a:xfrm>
                <a:off x="2224399" y="1537878"/>
                <a:ext cx="322205" cy="321208"/>
              </a:xfrm>
              <a:custGeom>
                <a:avLst/>
                <a:gdLst/>
                <a:ahLst/>
                <a:cxnLst/>
                <a:rect l="l" t="t" r="r" b="b"/>
                <a:pathLst>
                  <a:path w="12285" h="12247" extrusionOk="0">
                    <a:moveTo>
                      <a:pt x="4648" y="1521"/>
                    </a:moveTo>
                    <a:lnTo>
                      <a:pt x="5856" y="2729"/>
                    </a:lnTo>
                    <a:cubicBezTo>
                      <a:pt x="6573" y="3446"/>
                      <a:pt x="6708" y="4557"/>
                      <a:pt x="6183" y="5423"/>
                    </a:cubicBezTo>
                    <a:cubicBezTo>
                      <a:pt x="6140" y="5500"/>
                      <a:pt x="6149" y="5596"/>
                      <a:pt x="6212" y="5664"/>
                    </a:cubicBezTo>
                    <a:lnTo>
                      <a:pt x="6607" y="6058"/>
                    </a:lnTo>
                    <a:cubicBezTo>
                      <a:pt x="6646" y="6095"/>
                      <a:pt x="6696" y="6114"/>
                      <a:pt x="6746" y="6114"/>
                    </a:cubicBezTo>
                    <a:cubicBezTo>
                      <a:pt x="6781" y="6114"/>
                      <a:pt x="6816" y="6105"/>
                      <a:pt x="6847" y="6087"/>
                    </a:cubicBezTo>
                    <a:cubicBezTo>
                      <a:pt x="7200" y="5874"/>
                      <a:pt x="7594" y="5769"/>
                      <a:pt x="7985" y="5769"/>
                    </a:cubicBezTo>
                    <a:cubicBezTo>
                      <a:pt x="8553" y="5769"/>
                      <a:pt x="9115" y="5990"/>
                      <a:pt x="9537" y="6414"/>
                    </a:cubicBezTo>
                    <a:lnTo>
                      <a:pt x="10745" y="7622"/>
                    </a:lnTo>
                    <a:lnTo>
                      <a:pt x="7641" y="10731"/>
                    </a:lnTo>
                    <a:lnTo>
                      <a:pt x="6429" y="9518"/>
                    </a:lnTo>
                    <a:cubicBezTo>
                      <a:pt x="5716" y="8806"/>
                      <a:pt x="5577" y="7694"/>
                      <a:pt x="6101" y="6828"/>
                    </a:cubicBezTo>
                    <a:cubicBezTo>
                      <a:pt x="6149" y="6751"/>
                      <a:pt x="6135" y="6650"/>
                      <a:pt x="6072" y="6588"/>
                    </a:cubicBezTo>
                    <a:lnTo>
                      <a:pt x="5683" y="6193"/>
                    </a:lnTo>
                    <a:cubicBezTo>
                      <a:pt x="5643" y="6156"/>
                      <a:pt x="5593" y="6138"/>
                      <a:pt x="5543" y="6138"/>
                    </a:cubicBezTo>
                    <a:cubicBezTo>
                      <a:pt x="5508" y="6138"/>
                      <a:pt x="5474" y="6147"/>
                      <a:pt x="5442" y="6164"/>
                    </a:cubicBezTo>
                    <a:cubicBezTo>
                      <a:pt x="5089" y="6378"/>
                      <a:pt x="4695" y="6482"/>
                      <a:pt x="4305" y="6482"/>
                    </a:cubicBezTo>
                    <a:cubicBezTo>
                      <a:pt x="3736" y="6482"/>
                      <a:pt x="3174" y="6262"/>
                      <a:pt x="2752" y="5837"/>
                    </a:cubicBezTo>
                    <a:lnTo>
                      <a:pt x="1540" y="4629"/>
                    </a:lnTo>
                    <a:lnTo>
                      <a:pt x="4648" y="1521"/>
                    </a:lnTo>
                    <a:close/>
                    <a:moveTo>
                      <a:pt x="11370" y="7536"/>
                    </a:moveTo>
                    <a:lnTo>
                      <a:pt x="11794" y="7959"/>
                    </a:lnTo>
                    <a:lnTo>
                      <a:pt x="7978" y="11775"/>
                    </a:lnTo>
                    <a:lnTo>
                      <a:pt x="7554" y="11356"/>
                    </a:lnTo>
                    <a:lnTo>
                      <a:pt x="11154" y="7757"/>
                    </a:lnTo>
                    <a:lnTo>
                      <a:pt x="11370" y="7536"/>
                    </a:lnTo>
                    <a:close/>
                    <a:moveTo>
                      <a:pt x="4311" y="0"/>
                    </a:moveTo>
                    <a:cubicBezTo>
                      <a:pt x="4261" y="0"/>
                      <a:pt x="4210" y="20"/>
                      <a:pt x="4172" y="58"/>
                    </a:cubicBezTo>
                    <a:lnTo>
                      <a:pt x="2651" y="1579"/>
                    </a:lnTo>
                    <a:cubicBezTo>
                      <a:pt x="2518" y="1720"/>
                      <a:pt x="2645" y="1909"/>
                      <a:pt x="2796" y="1909"/>
                    </a:cubicBezTo>
                    <a:cubicBezTo>
                      <a:pt x="2840" y="1909"/>
                      <a:pt x="2887" y="1893"/>
                      <a:pt x="2930" y="1853"/>
                    </a:cubicBezTo>
                    <a:lnTo>
                      <a:pt x="4311" y="472"/>
                    </a:lnTo>
                    <a:lnTo>
                      <a:pt x="4735" y="891"/>
                    </a:lnTo>
                    <a:lnTo>
                      <a:pt x="4518" y="1107"/>
                    </a:lnTo>
                    <a:lnTo>
                      <a:pt x="1126" y="4490"/>
                    </a:lnTo>
                    <a:lnTo>
                      <a:pt x="909" y="4706"/>
                    </a:lnTo>
                    <a:lnTo>
                      <a:pt x="491" y="4288"/>
                    </a:lnTo>
                    <a:lnTo>
                      <a:pt x="2382" y="2392"/>
                    </a:lnTo>
                    <a:cubicBezTo>
                      <a:pt x="2532" y="2252"/>
                      <a:pt x="2400" y="2051"/>
                      <a:pt x="2248" y="2051"/>
                    </a:cubicBezTo>
                    <a:cubicBezTo>
                      <a:pt x="2200" y="2051"/>
                      <a:pt x="2151" y="2071"/>
                      <a:pt x="2108" y="2118"/>
                    </a:cubicBezTo>
                    <a:lnTo>
                      <a:pt x="77" y="4153"/>
                    </a:lnTo>
                    <a:cubicBezTo>
                      <a:pt x="0" y="4230"/>
                      <a:pt x="0" y="4355"/>
                      <a:pt x="77" y="4427"/>
                    </a:cubicBezTo>
                    <a:lnTo>
                      <a:pt x="770" y="5120"/>
                    </a:lnTo>
                    <a:cubicBezTo>
                      <a:pt x="808" y="5159"/>
                      <a:pt x="859" y="5178"/>
                      <a:pt x="909" y="5178"/>
                    </a:cubicBezTo>
                    <a:cubicBezTo>
                      <a:pt x="960" y="5178"/>
                      <a:pt x="1011" y="5159"/>
                      <a:pt x="1049" y="5120"/>
                    </a:cubicBezTo>
                    <a:lnTo>
                      <a:pt x="1266" y="4904"/>
                    </a:lnTo>
                    <a:lnTo>
                      <a:pt x="2473" y="6111"/>
                    </a:lnTo>
                    <a:cubicBezTo>
                      <a:pt x="2969" y="6610"/>
                      <a:pt x="3632" y="6872"/>
                      <a:pt x="4303" y="6872"/>
                    </a:cubicBezTo>
                    <a:cubicBezTo>
                      <a:pt x="4712" y="6872"/>
                      <a:pt x="5125" y="6774"/>
                      <a:pt x="5505" y="6573"/>
                    </a:cubicBezTo>
                    <a:lnTo>
                      <a:pt x="5692" y="6756"/>
                    </a:lnTo>
                    <a:cubicBezTo>
                      <a:pt x="5163" y="7762"/>
                      <a:pt x="5351" y="8989"/>
                      <a:pt x="6154" y="9792"/>
                    </a:cubicBezTo>
                    <a:lnTo>
                      <a:pt x="7367" y="11005"/>
                    </a:lnTo>
                    <a:lnTo>
                      <a:pt x="7146" y="11221"/>
                    </a:lnTo>
                    <a:cubicBezTo>
                      <a:pt x="7073" y="11294"/>
                      <a:pt x="7073" y="11419"/>
                      <a:pt x="7146" y="11496"/>
                    </a:cubicBezTo>
                    <a:lnTo>
                      <a:pt x="7843" y="12189"/>
                    </a:lnTo>
                    <a:cubicBezTo>
                      <a:pt x="7879" y="12227"/>
                      <a:pt x="7929" y="12246"/>
                      <a:pt x="7979" y="12246"/>
                    </a:cubicBezTo>
                    <a:cubicBezTo>
                      <a:pt x="8028" y="12246"/>
                      <a:pt x="8079" y="12227"/>
                      <a:pt x="8117" y="12189"/>
                    </a:cubicBezTo>
                    <a:lnTo>
                      <a:pt x="12212" y="8094"/>
                    </a:lnTo>
                    <a:cubicBezTo>
                      <a:pt x="12284" y="8017"/>
                      <a:pt x="12284" y="7896"/>
                      <a:pt x="12207" y="7820"/>
                    </a:cubicBezTo>
                    <a:lnTo>
                      <a:pt x="11515" y="7127"/>
                    </a:lnTo>
                    <a:cubicBezTo>
                      <a:pt x="11476" y="7088"/>
                      <a:pt x="11427" y="7069"/>
                      <a:pt x="11377" y="7069"/>
                    </a:cubicBezTo>
                    <a:cubicBezTo>
                      <a:pt x="11328" y="7069"/>
                      <a:pt x="11279" y="7088"/>
                      <a:pt x="11240" y="7127"/>
                    </a:cubicBezTo>
                    <a:lnTo>
                      <a:pt x="11024" y="7348"/>
                    </a:lnTo>
                    <a:lnTo>
                      <a:pt x="9811" y="6135"/>
                    </a:lnTo>
                    <a:cubicBezTo>
                      <a:pt x="9316" y="5637"/>
                      <a:pt x="8653" y="5377"/>
                      <a:pt x="7983" y="5377"/>
                    </a:cubicBezTo>
                    <a:cubicBezTo>
                      <a:pt x="7573" y="5377"/>
                      <a:pt x="7160" y="5474"/>
                      <a:pt x="6780" y="5673"/>
                    </a:cubicBezTo>
                    <a:lnTo>
                      <a:pt x="6597" y="5491"/>
                    </a:lnTo>
                    <a:cubicBezTo>
                      <a:pt x="7121" y="4485"/>
                      <a:pt x="6934" y="3258"/>
                      <a:pt x="6135" y="2459"/>
                    </a:cubicBezTo>
                    <a:lnTo>
                      <a:pt x="4922" y="1247"/>
                    </a:lnTo>
                    <a:lnTo>
                      <a:pt x="5139" y="1030"/>
                    </a:lnTo>
                    <a:cubicBezTo>
                      <a:pt x="5216" y="953"/>
                      <a:pt x="5216" y="833"/>
                      <a:pt x="5139" y="756"/>
                    </a:cubicBezTo>
                    <a:lnTo>
                      <a:pt x="4446" y="58"/>
                    </a:lnTo>
                    <a:cubicBezTo>
                      <a:pt x="4410" y="20"/>
                      <a:pt x="4361" y="0"/>
                      <a:pt x="4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13497;p77">
                <a:extLst>
                  <a:ext uri="{FF2B5EF4-FFF2-40B4-BE49-F238E27FC236}">
                    <a16:creationId xmlns:a16="http://schemas.microsoft.com/office/drawing/2014/main" id="{7F7D1E8E-E56B-47C2-BB68-0491EB00AF4A}"/>
                  </a:ext>
                </a:extLst>
              </p:cNvPr>
              <p:cNvSpPr/>
              <p:nvPr/>
            </p:nvSpPr>
            <p:spPr>
              <a:xfrm rot="18913252">
                <a:off x="2312789" y="1657311"/>
                <a:ext cx="102995" cy="40285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536" extrusionOk="0">
                    <a:moveTo>
                      <a:pt x="3267" y="395"/>
                    </a:moveTo>
                    <a:lnTo>
                      <a:pt x="3171" y="515"/>
                    </a:lnTo>
                    <a:cubicBezTo>
                      <a:pt x="2854" y="914"/>
                      <a:pt x="2430" y="1140"/>
                      <a:pt x="1983" y="1150"/>
                    </a:cubicBezTo>
                    <a:cubicBezTo>
                      <a:pt x="1978" y="1150"/>
                      <a:pt x="1972" y="1150"/>
                      <a:pt x="1967" y="1150"/>
                    </a:cubicBezTo>
                    <a:cubicBezTo>
                      <a:pt x="1540" y="1150"/>
                      <a:pt x="1132" y="953"/>
                      <a:pt x="823" y="587"/>
                    </a:cubicBezTo>
                    <a:lnTo>
                      <a:pt x="664" y="395"/>
                    </a:lnTo>
                    <a:close/>
                    <a:moveTo>
                      <a:pt x="255" y="0"/>
                    </a:moveTo>
                    <a:cubicBezTo>
                      <a:pt x="87" y="0"/>
                      <a:pt x="0" y="193"/>
                      <a:pt x="101" y="318"/>
                    </a:cubicBezTo>
                    <a:cubicBezTo>
                      <a:pt x="222" y="472"/>
                      <a:pt x="510" y="823"/>
                      <a:pt x="525" y="837"/>
                    </a:cubicBezTo>
                    <a:cubicBezTo>
                      <a:pt x="910" y="1290"/>
                      <a:pt x="1420" y="1535"/>
                      <a:pt x="1959" y="1535"/>
                    </a:cubicBezTo>
                    <a:lnTo>
                      <a:pt x="1988" y="1535"/>
                    </a:lnTo>
                    <a:cubicBezTo>
                      <a:pt x="2555" y="1525"/>
                      <a:pt x="3085" y="1246"/>
                      <a:pt x="3479" y="756"/>
                    </a:cubicBezTo>
                    <a:lnTo>
                      <a:pt x="3826" y="318"/>
                    </a:lnTo>
                    <a:cubicBezTo>
                      <a:pt x="3927" y="188"/>
                      <a:pt x="3835" y="0"/>
                      <a:pt x="3672" y="0"/>
                    </a:cubicBezTo>
                    <a:close/>
                  </a:path>
                </a:pathLst>
              </a:custGeom>
              <a:solidFill>
                <a:srgbClr val="EFBF60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43F134B-7EF3-43B5-940B-7DB9C81B9EE3}"/>
                </a:ext>
              </a:extLst>
            </p:cNvPr>
            <p:cNvSpPr/>
            <p:nvPr/>
          </p:nvSpPr>
          <p:spPr>
            <a:xfrm>
              <a:off x="9090380" y="677302"/>
              <a:ext cx="145610" cy="95471"/>
            </a:xfrm>
            <a:prstGeom prst="triangle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solidFill>
                <a:srgbClr val="EFBF60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E10916-3269-416F-966C-9BF0B6C7DE95}"/>
                </a:ext>
              </a:extLst>
            </p:cNvPr>
            <p:cNvSpPr/>
            <p:nvPr/>
          </p:nvSpPr>
          <p:spPr>
            <a:xfrm>
              <a:off x="9138492" y="468059"/>
              <a:ext cx="45719" cy="242457"/>
            </a:xfrm>
            <a:prstGeom prst="rect">
              <a:avLst/>
            </a:prstGeom>
            <a:solidFill>
              <a:srgbClr val="EFBF6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CCF447E-F2F8-4E70-B2D3-5E0E97DAA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59" y="2254468"/>
            <a:ext cx="2417545" cy="1657993"/>
          </a:xfrm>
          <a:prstGeom prst="round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EF7C95-6B1B-4B1D-A484-3355DAEB4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4" y="2258376"/>
            <a:ext cx="2495172" cy="1657993"/>
          </a:xfrm>
          <a:prstGeom prst="round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5099BA-506D-4E97-951F-061B488FD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6" y="2254468"/>
            <a:ext cx="2458212" cy="16579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9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1"/>
          <p:cNvSpPr txBox="1">
            <a:spLocks noGrp="1"/>
          </p:cNvSpPr>
          <p:nvPr>
            <p:ph type="title" idx="15"/>
          </p:nvPr>
        </p:nvSpPr>
        <p:spPr>
          <a:xfrm>
            <a:off x="952800" y="593367"/>
            <a:ext cx="10278000" cy="6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>
                <a:latin typeface="#9Slide03 AllRoundGothic" panose="020B0703020202020104" pitchFamily="34" charset="0"/>
              </a:rPr>
              <a:t>NỘI DUNG CHÍNH</a:t>
            </a:r>
            <a:endParaRPr>
              <a:latin typeface="#9Slide03 AllRoundGothic" panose="020B0703020202020104" pitchFamily="34" charset="0"/>
            </a:endParaRPr>
          </a:p>
        </p:txBody>
      </p:sp>
      <p:sp>
        <p:nvSpPr>
          <p:cNvPr id="1846" name="Google Shape;1846;p31"/>
          <p:cNvSpPr txBox="1">
            <a:spLocks noGrp="1"/>
          </p:cNvSpPr>
          <p:nvPr>
            <p:ph type="title"/>
          </p:nvPr>
        </p:nvSpPr>
        <p:spPr>
          <a:xfrm>
            <a:off x="3456053" y="1648946"/>
            <a:ext cx="1313200" cy="6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01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48" name="Google Shape;1848;p31"/>
          <p:cNvSpPr txBox="1">
            <a:spLocks noGrp="1"/>
          </p:cNvSpPr>
          <p:nvPr>
            <p:ph type="subTitle" idx="1"/>
          </p:nvPr>
        </p:nvSpPr>
        <p:spPr>
          <a:xfrm>
            <a:off x="2502184" y="2422782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400">
                <a:latin typeface="#9Slide07 SVNStick A Round" panose="02000503000000000000" pitchFamily="2" charset="0"/>
              </a:rPr>
              <a:t>OXYGEN TRÊN TRÁI ĐẤT</a:t>
            </a:r>
            <a:endParaRPr sz="2400">
              <a:latin typeface="#9Slide07 SVNStick A Round" panose="02000503000000000000" pitchFamily="2" charset="0"/>
            </a:endParaRPr>
          </a:p>
        </p:txBody>
      </p:sp>
      <p:sp>
        <p:nvSpPr>
          <p:cNvPr id="1849" name="Google Shape;1849;p31"/>
          <p:cNvSpPr txBox="1">
            <a:spLocks noGrp="1"/>
          </p:cNvSpPr>
          <p:nvPr>
            <p:ph type="title" idx="3"/>
          </p:nvPr>
        </p:nvSpPr>
        <p:spPr>
          <a:xfrm>
            <a:off x="7422747" y="1648949"/>
            <a:ext cx="1313200" cy="6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02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51" name="Google Shape;1851;p31"/>
          <p:cNvSpPr txBox="1">
            <a:spLocks noGrp="1"/>
          </p:cNvSpPr>
          <p:nvPr>
            <p:ph type="subTitle" idx="5"/>
          </p:nvPr>
        </p:nvSpPr>
        <p:spPr>
          <a:xfrm>
            <a:off x="6494347" y="2430113"/>
            <a:ext cx="3170000" cy="79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2400">
                <a:latin typeface="#9Slide07 SVNStick A Round" panose="02000503000000000000" pitchFamily="2" charset="0"/>
              </a:rPr>
              <a:t>TÍNH CHẤT VẬT LÍ VÀ TẦM QUAN TRỌNG CỦA OXYGEN</a:t>
            </a:r>
            <a:endParaRPr sz="2400">
              <a:latin typeface="#9Slide07 SVNStick A Round" panose="02000503000000000000" pitchFamily="2" charset="0"/>
            </a:endParaRPr>
          </a:p>
        </p:txBody>
      </p:sp>
      <p:sp>
        <p:nvSpPr>
          <p:cNvPr id="1852" name="Google Shape;1852;p31"/>
          <p:cNvSpPr txBox="1">
            <a:spLocks noGrp="1"/>
          </p:cNvSpPr>
          <p:nvPr>
            <p:ph type="title" idx="6"/>
          </p:nvPr>
        </p:nvSpPr>
        <p:spPr>
          <a:xfrm>
            <a:off x="1361782" y="4369957"/>
            <a:ext cx="1313200" cy="6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03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54" name="Google Shape;1854;p31"/>
          <p:cNvSpPr txBox="1">
            <a:spLocks noGrp="1"/>
          </p:cNvSpPr>
          <p:nvPr>
            <p:ph type="subTitle" idx="8"/>
          </p:nvPr>
        </p:nvSpPr>
        <p:spPr>
          <a:xfrm>
            <a:off x="433382" y="5160418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" sz="2400">
                <a:latin typeface="#9Slide07 SVNStick A Round" panose="02000503000000000000" pitchFamily="2" charset="0"/>
              </a:rPr>
              <a:t>THÀNH PHẦN CỦA KHÔNG KHÍ</a:t>
            </a:r>
            <a:endParaRPr sz="2400">
              <a:latin typeface="#9Slide07 SVNStick A Round" panose="02000503000000000000" pitchFamily="2" charset="0"/>
            </a:endParaRPr>
          </a:p>
        </p:txBody>
      </p:sp>
      <p:sp>
        <p:nvSpPr>
          <p:cNvPr id="1855" name="Google Shape;1855;p31"/>
          <p:cNvSpPr txBox="1">
            <a:spLocks noGrp="1"/>
          </p:cNvSpPr>
          <p:nvPr>
            <p:ph type="title" idx="9"/>
          </p:nvPr>
        </p:nvSpPr>
        <p:spPr>
          <a:xfrm>
            <a:off x="4358984" y="4423599"/>
            <a:ext cx="1313200" cy="6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>
                <a:latin typeface="#9Slide07 SVNStick A Round" panose="02000503000000000000" pitchFamily="2" charset="0"/>
              </a:rPr>
              <a:t>04</a:t>
            </a:r>
            <a:endParaRPr sz="5400">
              <a:latin typeface="#9Slide07 SVNStick A Round" panose="02000503000000000000" pitchFamily="2" charset="0"/>
            </a:endParaRPr>
          </a:p>
        </p:txBody>
      </p:sp>
      <p:sp>
        <p:nvSpPr>
          <p:cNvPr id="1857" name="Google Shape;1857;p31"/>
          <p:cNvSpPr txBox="1">
            <a:spLocks noGrp="1"/>
          </p:cNvSpPr>
          <p:nvPr>
            <p:ph type="subTitle" idx="14"/>
          </p:nvPr>
        </p:nvSpPr>
        <p:spPr>
          <a:xfrm>
            <a:off x="3603382" y="5170926"/>
            <a:ext cx="3170000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" sz="2400">
                <a:latin typeface="#9Slide07 SVNStick A Round" panose="02000503000000000000" pitchFamily="2" charset="0"/>
              </a:rPr>
              <a:t>VAI TRÒ CỦA KHÔNG KHÍ</a:t>
            </a:r>
            <a:endParaRPr sz="2400">
              <a:latin typeface="#9Slide07 SVNStick A Round" panose="02000503000000000000" pitchFamily="2" charset="0"/>
            </a:endParaRPr>
          </a:p>
        </p:txBody>
      </p:sp>
      <p:sp>
        <p:nvSpPr>
          <p:cNvPr id="41" name="Google Shape;1855;p31">
            <a:extLst>
              <a:ext uri="{FF2B5EF4-FFF2-40B4-BE49-F238E27FC236}">
                <a16:creationId xmlns:a16="http://schemas.microsoft.com/office/drawing/2014/main" id="{87457B45-9234-4BBD-A53E-B9D694D26D22}"/>
              </a:ext>
            </a:extLst>
          </p:cNvPr>
          <p:cNvSpPr txBox="1">
            <a:spLocks/>
          </p:cNvSpPr>
          <p:nvPr/>
        </p:nvSpPr>
        <p:spPr>
          <a:xfrm>
            <a:off x="7676906" y="4369957"/>
            <a:ext cx="1313200" cy="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3467" b="0" i="0" u="none" strike="noStrike" cap="none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Arial"/>
              <a:buNone/>
              <a:defRPr sz="16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5400" kern="0">
                <a:latin typeface="#9Slide07 SVNStick A Round" panose="02000503000000000000" pitchFamily="2" charset="0"/>
              </a:rPr>
              <a:t>05</a:t>
            </a:r>
          </a:p>
        </p:txBody>
      </p:sp>
      <p:sp>
        <p:nvSpPr>
          <p:cNvPr id="42" name="Google Shape;1857;p31">
            <a:extLst>
              <a:ext uri="{FF2B5EF4-FFF2-40B4-BE49-F238E27FC236}">
                <a16:creationId xmlns:a16="http://schemas.microsoft.com/office/drawing/2014/main" id="{C69A922D-33D8-404F-B8A0-D9B21D4D224C}"/>
              </a:ext>
            </a:extLst>
          </p:cNvPr>
          <p:cNvSpPr txBox="1">
            <a:spLocks/>
          </p:cNvSpPr>
          <p:nvPr/>
        </p:nvSpPr>
        <p:spPr>
          <a:xfrm>
            <a:off x="6748506" y="5170926"/>
            <a:ext cx="3170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2133" b="0" i="0" u="none" strike="noStrike" cap="none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467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Clr>
                <a:schemeClr val="dk1"/>
              </a:buClr>
            </a:pPr>
            <a:r>
              <a:rPr lang="en-US" sz="2400" kern="0">
                <a:latin typeface="#9Slide07 SVNStick A Round" panose="02000503000000000000" pitchFamily="2" charset="0"/>
              </a:rPr>
              <a:t>SỰ Ô NHIỄM KHÔNG KHÍ</a:t>
            </a:r>
          </a:p>
        </p:txBody>
      </p:sp>
    </p:spTree>
    <p:extLst>
      <p:ext uri="{BB962C8B-B14F-4D97-AF65-F5344CB8AC3E}">
        <p14:creationId xmlns:p14="http://schemas.microsoft.com/office/powerpoint/2010/main" val="1409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48;p31">
            <a:extLst>
              <a:ext uri="{FF2B5EF4-FFF2-40B4-BE49-F238E27FC236}">
                <a16:creationId xmlns:a16="http://schemas.microsoft.com/office/drawing/2014/main" id="{31B40D78-530C-4816-9663-FC1AD80F1F2D}"/>
              </a:ext>
            </a:extLst>
          </p:cNvPr>
          <p:cNvSpPr txBox="1">
            <a:spLocks/>
          </p:cNvSpPr>
          <p:nvPr/>
        </p:nvSpPr>
        <p:spPr>
          <a:xfrm>
            <a:off x="508114" y="-23908"/>
            <a:ext cx="6258358" cy="79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800">
                <a:solidFill>
                  <a:schemeClr val="accent1"/>
                </a:solidFill>
                <a:latin typeface="#9Slide07 SVNStick A Round" panose="02000503000000000000" pitchFamily="2" charset="0"/>
              </a:rPr>
              <a:t>TÍNH CHẤT VẬT LÍ VÀ TẦM QUAN TRỌNG CỦA OXYGEN</a:t>
            </a:r>
          </a:p>
        </p:txBody>
      </p:sp>
      <p:sp>
        <p:nvSpPr>
          <p:cNvPr id="4" name="Google Shape;1848;p31">
            <a:extLst>
              <a:ext uri="{FF2B5EF4-FFF2-40B4-BE49-F238E27FC236}">
                <a16:creationId xmlns:a16="http://schemas.microsoft.com/office/drawing/2014/main" id="{0A93B3D9-4B33-4383-AB8F-7365717396FB}"/>
              </a:ext>
            </a:extLst>
          </p:cNvPr>
          <p:cNvSpPr txBox="1">
            <a:spLocks/>
          </p:cNvSpPr>
          <p:nvPr/>
        </p:nvSpPr>
        <p:spPr>
          <a:xfrm>
            <a:off x="181129" y="44093"/>
            <a:ext cx="476990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kern="0">
                <a:solidFill>
                  <a:schemeClr val="accent1"/>
                </a:solidFill>
                <a:latin typeface="#9Slide07 SVNStick A Round" panose="02000503000000000000" pitchFamily="2" charset="0"/>
              </a:rPr>
              <a:t>II.</a:t>
            </a:r>
          </a:p>
        </p:txBody>
      </p:sp>
      <p:sp>
        <p:nvSpPr>
          <p:cNvPr id="5" name="Google Shape;1848;p31">
            <a:extLst>
              <a:ext uri="{FF2B5EF4-FFF2-40B4-BE49-F238E27FC236}">
                <a16:creationId xmlns:a16="http://schemas.microsoft.com/office/drawing/2014/main" id="{A5E94DD4-F2C8-4BF1-B968-275299AFF575}"/>
              </a:ext>
            </a:extLst>
          </p:cNvPr>
          <p:cNvSpPr txBox="1">
            <a:spLocks/>
          </p:cNvSpPr>
          <p:nvPr/>
        </p:nvSpPr>
        <p:spPr>
          <a:xfrm>
            <a:off x="508114" y="527278"/>
            <a:ext cx="2740174" cy="65876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400">
                <a:solidFill>
                  <a:schemeClr val="accent1"/>
                </a:solidFill>
                <a:latin typeface="#9Slide07 SVNStick A Round" panose="02000503000000000000" pitchFamily="2" charset="0"/>
              </a:rPr>
              <a:t>1. Tính chất vật lí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D3587-4B03-4D5E-ABDD-69C07DC90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9" b="90000" l="5700" r="95400">
                        <a14:foregroundMark x1="11800" y1="14444" x2="24500" y2="25185"/>
                        <a14:foregroundMark x1="24500" y1="25185" x2="34900" y2="22407"/>
                        <a14:foregroundMark x1="34900" y1="22407" x2="52300" y2="28148"/>
                        <a14:foregroundMark x1="52300" y1="28148" x2="41600" y2="29907"/>
                        <a14:foregroundMark x1="5100" y1="8796" x2="20400" y2="8611"/>
                        <a14:foregroundMark x1="20400" y1="8611" x2="71100" y2="9259"/>
                        <a14:foregroundMark x1="5800" y1="8148" x2="5800" y2="43241"/>
                        <a14:foregroundMark x1="5800" y1="43241" x2="21500" y2="43519"/>
                        <a14:foregroundMark x1="21500" y1="43519" x2="32200" y2="43148"/>
                        <a14:foregroundMark x1="32200" y1="43148" x2="58100" y2="44074"/>
                        <a14:foregroundMark x1="37400" y1="39537" x2="38100" y2="66667"/>
                        <a14:foregroundMark x1="43400" y1="24722" x2="39000" y2="30556"/>
                        <a14:foregroundMark x1="39000" y1="30556" x2="24700" y2="29907"/>
                        <a14:foregroundMark x1="24700" y1="29907" x2="31600" y2="24907"/>
                        <a14:foregroundMark x1="31600" y1="24907" x2="25000" y2="33796"/>
                        <a14:foregroundMark x1="25000" y1="33796" x2="28800" y2="34630"/>
                        <a14:foregroundMark x1="60600" y1="29722" x2="52800" y2="22130"/>
                        <a14:foregroundMark x1="52800" y1="22130" x2="31600" y2="33981"/>
                        <a14:foregroundMark x1="31600" y1="33981" x2="42500" y2="22407"/>
                        <a14:foregroundMark x1="42500" y1="22407" x2="38300" y2="30833"/>
                        <a14:foregroundMark x1="38300" y1="30833" x2="43800" y2="21667"/>
                        <a14:foregroundMark x1="43800" y1="21667" x2="22700" y2="23056"/>
                        <a14:foregroundMark x1="22700" y1="23056" x2="21800" y2="24537"/>
                        <a14:foregroundMark x1="42000" y1="54815" x2="42000" y2="54815"/>
                        <a14:foregroundMark x1="41300" y1="60185" x2="41100" y2="51574"/>
                        <a14:foregroundMark x1="41100" y1="51574" x2="41100" y2="51574"/>
                        <a14:foregroundMark x1="55300" y1="51852" x2="68700" y2="56389"/>
                        <a14:foregroundMark x1="68700" y1="56389" x2="64400" y2="66481"/>
                        <a14:foregroundMark x1="64400" y1="66481" x2="66200" y2="66852"/>
                        <a14:foregroundMark x1="89400" y1="53333" x2="86900" y2="53796"/>
                        <a14:foregroundMark x1="95400" y1="52500" x2="95400" y2="52500"/>
                        <a14:foregroundMark x1="94700" y1="53796" x2="94700" y2="53796"/>
                        <a14:foregroundMark x1="94500" y1="53333" x2="87600" y2="57593"/>
                        <a14:foregroundMark x1="87600" y1="57593" x2="84300" y2="57870"/>
                        <a14:foregroundMark x1="56400" y1="54815" x2="56900" y2="58889"/>
                        <a14:foregroundMark x1="41800" y1="61111" x2="41800" y2="61111"/>
                        <a14:foregroundMark x1="60800" y1="39815" x2="60800" y2="39815"/>
                        <a14:foregroundMark x1="48300" y1="53981" x2="48300" y2="53981"/>
                        <a14:foregroundMark x1="47600" y1="61759" x2="47600" y2="61759"/>
                        <a14:foregroundMark x1="54100" y1="72222" x2="54100" y2="72222"/>
                        <a14:foregroundMark x1="51300" y1="70741" x2="51300" y2="70741"/>
                        <a14:backgroundMark x1="62200" y1="82778" x2="62200" y2="82778"/>
                        <a14:backgroundMark x1="72900" y1="78519" x2="72900" y2="78519"/>
                        <a14:backgroundMark x1="77600" y1="66481" x2="74600" y2="75000"/>
                        <a14:backgroundMark x1="74600" y1="75000" x2="69300" y2="80093"/>
                        <a14:backgroundMark x1="69300" y1="80093" x2="61700" y2="81944"/>
                        <a14:backgroundMark x1="61700" y1="81944" x2="54300" y2="79722"/>
                        <a14:backgroundMark x1="54300" y1="79722" x2="46400" y2="66852"/>
                        <a14:backgroundMark x1="78600" y1="65185" x2="78600" y2="6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340" b="18838"/>
          <a:stretch/>
        </p:blipFill>
        <p:spPr>
          <a:xfrm>
            <a:off x="4766440" y="2253852"/>
            <a:ext cx="3400098" cy="2940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0759E-77B9-430A-A1D0-0AD2AD39A0AC}"/>
              </a:ext>
            </a:extLst>
          </p:cNvPr>
          <p:cNvSpPr txBox="1"/>
          <p:nvPr/>
        </p:nvSpPr>
        <p:spPr>
          <a:xfrm>
            <a:off x="4880712" y="2761377"/>
            <a:ext cx="2300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#9Slide03 Ample" panose="02000000000000000000" pitchFamily="2" charset="0"/>
              </a:rPr>
              <a:t>Oxygen</a:t>
            </a:r>
            <a:br>
              <a:rPr lang="en-US" sz="2000">
                <a:latin typeface="#9Slide03 Ample" panose="02000000000000000000" pitchFamily="2" charset="0"/>
              </a:rPr>
            </a:b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#9Slide03 Ample" panose="02000000000000000000" pitchFamily="2" charset="0"/>
              </a:rPr>
              <a:t>ở điều kiện thường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7B6558-919D-49D4-A443-6ADAD4F7A625}"/>
              </a:ext>
            </a:extLst>
          </p:cNvPr>
          <p:cNvGrpSpPr/>
          <p:nvPr/>
        </p:nvGrpSpPr>
        <p:grpSpPr>
          <a:xfrm>
            <a:off x="2743206" y="1343383"/>
            <a:ext cx="2130617" cy="1260650"/>
            <a:chOff x="1869160" y="1490746"/>
            <a:chExt cx="2130617" cy="126065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318C4609-F715-47DE-8EAC-10932F38E72A}"/>
                </a:ext>
              </a:extLst>
            </p:cNvPr>
            <p:cNvSpPr/>
            <p:nvPr/>
          </p:nvSpPr>
          <p:spPr>
            <a:xfrm rot="21167854">
              <a:off x="1869160" y="1490746"/>
              <a:ext cx="2130617" cy="1260650"/>
            </a:xfrm>
            <a:prstGeom prst="wedgeEllipseCallout">
              <a:avLst>
                <a:gd name="adj1" fmla="val 26433"/>
                <a:gd name="adj2" fmla="val 6627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1D6F83-0AC3-46EA-84FC-7516FE5F91F4}"/>
                </a:ext>
              </a:extLst>
            </p:cNvPr>
            <p:cNvSpPr txBox="1"/>
            <p:nvPr/>
          </p:nvSpPr>
          <p:spPr>
            <a:xfrm>
              <a:off x="2369310" y="1936869"/>
              <a:ext cx="11748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#9Slide03 Ample" panose="02000000000000000000" pitchFamily="2" charset="0"/>
                </a:rPr>
                <a:t>Thể khí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F886FE-E545-4C99-BC68-DA066E99C7A8}"/>
              </a:ext>
            </a:extLst>
          </p:cNvPr>
          <p:cNvGrpSpPr/>
          <p:nvPr/>
        </p:nvGrpSpPr>
        <p:grpSpPr>
          <a:xfrm>
            <a:off x="1370434" y="3495053"/>
            <a:ext cx="2130617" cy="1260650"/>
            <a:chOff x="1491670" y="3454323"/>
            <a:chExt cx="2130617" cy="1260650"/>
          </a:xfrm>
        </p:grpSpPr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FBB237E6-E94B-492A-A28E-F667044A0AC1}"/>
                </a:ext>
              </a:extLst>
            </p:cNvPr>
            <p:cNvSpPr/>
            <p:nvPr/>
          </p:nvSpPr>
          <p:spPr>
            <a:xfrm rot="190213">
              <a:off x="1491670" y="3454323"/>
              <a:ext cx="2130617" cy="1260650"/>
            </a:xfrm>
            <a:prstGeom prst="wedgeEllipseCallout">
              <a:avLst>
                <a:gd name="adj1" fmla="val 68949"/>
                <a:gd name="adj2" fmla="val -3261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09939-4EF8-47CA-8EA8-77D009ACB1FD}"/>
                </a:ext>
              </a:extLst>
            </p:cNvPr>
            <p:cNvSpPr txBox="1"/>
            <p:nvPr/>
          </p:nvSpPr>
          <p:spPr>
            <a:xfrm>
              <a:off x="1852401" y="3865585"/>
              <a:ext cx="16426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#9Slide03 Ample" panose="02000000000000000000" pitchFamily="2" charset="0"/>
                </a:rPr>
                <a:t>Không màu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6EA2F9-A0D5-4AC9-8696-80814D9555B5}"/>
              </a:ext>
            </a:extLst>
          </p:cNvPr>
          <p:cNvGrpSpPr/>
          <p:nvPr/>
        </p:nvGrpSpPr>
        <p:grpSpPr>
          <a:xfrm>
            <a:off x="8014873" y="1359236"/>
            <a:ext cx="2130617" cy="1260650"/>
            <a:chOff x="8154831" y="1383546"/>
            <a:chExt cx="2130617" cy="1260650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316EE367-37A6-4731-B07E-A8C30C391014}"/>
                </a:ext>
              </a:extLst>
            </p:cNvPr>
            <p:cNvSpPr/>
            <p:nvPr/>
          </p:nvSpPr>
          <p:spPr>
            <a:xfrm rot="190213">
              <a:off x="8154831" y="1383546"/>
              <a:ext cx="2130617" cy="1260650"/>
            </a:xfrm>
            <a:prstGeom prst="wedgeEllipse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7377D6-3EC4-4768-B27F-ED4CFF0E2D03}"/>
                </a:ext>
              </a:extLst>
            </p:cNvPr>
            <p:cNvSpPr txBox="1"/>
            <p:nvPr/>
          </p:nvSpPr>
          <p:spPr>
            <a:xfrm>
              <a:off x="8526305" y="1773653"/>
              <a:ext cx="15014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#9Slide03 Ample" panose="02000000000000000000" pitchFamily="2" charset="0"/>
                </a:rPr>
                <a:t>Không mùi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FC96F1A-1912-4B39-BAC6-382ED03A9A04}"/>
              </a:ext>
            </a:extLst>
          </p:cNvPr>
          <p:cNvGrpSpPr/>
          <p:nvPr/>
        </p:nvGrpSpPr>
        <p:grpSpPr>
          <a:xfrm>
            <a:off x="8850873" y="3435315"/>
            <a:ext cx="2130617" cy="1260650"/>
            <a:chOff x="8850873" y="3435315"/>
            <a:chExt cx="2130617" cy="1260650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F1099C91-9295-41E9-B353-28211C35FE7E}"/>
                </a:ext>
              </a:extLst>
            </p:cNvPr>
            <p:cNvSpPr/>
            <p:nvPr/>
          </p:nvSpPr>
          <p:spPr>
            <a:xfrm rot="190213">
              <a:off x="8850873" y="3435315"/>
              <a:ext cx="2130617" cy="1260650"/>
            </a:xfrm>
            <a:prstGeom prst="wedgeEllipseCallout">
              <a:avLst>
                <a:gd name="adj1" fmla="val -61603"/>
                <a:gd name="adj2" fmla="val -1804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DCED8B-91E7-40D8-9CF1-4EB9A5CA59C0}"/>
                </a:ext>
              </a:extLst>
            </p:cNvPr>
            <p:cNvSpPr txBox="1"/>
            <p:nvPr/>
          </p:nvSpPr>
          <p:spPr>
            <a:xfrm>
              <a:off x="9277209" y="3850196"/>
              <a:ext cx="15014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#9Slide03 Ample" panose="02000000000000000000" pitchFamily="2" charset="0"/>
                </a:rPr>
                <a:t>Không vị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46EA40-BC4C-4CB2-8056-304255F8F5C1}"/>
              </a:ext>
            </a:extLst>
          </p:cNvPr>
          <p:cNvGrpSpPr/>
          <p:nvPr/>
        </p:nvGrpSpPr>
        <p:grpSpPr>
          <a:xfrm>
            <a:off x="3644063" y="5307541"/>
            <a:ext cx="2130617" cy="1260650"/>
            <a:chOff x="3644063" y="5307541"/>
            <a:chExt cx="2130617" cy="1260650"/>
          </a:xfrm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24B93D54-FF82-43ED-83A6-B1D3166A218F}"/>
                </a:ext>
              </a:extLst>
            </p:cNvPr>
            <p:cNvSpPr/>
            <p:nvPr/>
          </p:nvSpPr>
          <p:spPr>
            <a:xfrm rot="190213">
              <a:off x="3644063" y="5307541"/>
              <a:ext cx="2130617" cy="1260650"/>
            </a:xfrm>
            <a:prstGeom prst="wedgeEllipseCallout">
              <a:avLst>
                <a:gd name="adj1" fmla="val 19919"/>
                <a:gd name="adj2" fmla="val -6903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A0C15B-B8A0-4173-B14C-6372D59A5621}"/>
                </a:ext>
              </a:extLst>
            </p:cNvPr>
            <p:cNvSpPr txBox="1"/>
            <p:nvPr/>
          </p:nvSpPr>
          <p:spPr>
            <a:xfrm>
              <a:off x="3963594" y="5553145"/>
              <a:ext cx="15299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#9Slide03 Ample" panose="02000000000000000000" pitchFamily="2" charset="0"/>
                </a:rPr>
                <a:t>Ít tan trong nước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A41B17-632D-420E-8B68-CA41B840DD50}"/>
              </a:ext>
            </a:extLst>
          </p:cNvPr>
          <p:cNvGrpSpPr/>
          <p:nvPr/>
        </p:nvGrpSpPr>
        <p:grpSpPr>
          <a:xfrm>
            <a:off x="6742288" y="5307541"/>
            <a:ext cx="2130617" cy="1260650"/>
            <a:chOff x="6742288" y="5307541"/>
            <a:chExt cx="2130617" cy="1260650"/>
          </a:xfrm>
        </p:grpSpPr>
        <p:sp>
          <p:nvSpPr>
            <p:cNvPr id="18" name="Speech Bubble: Oval 17">
              <a:extLst>
                <a:ext uri="{FF2B5EF4-FFF2-40B4-BE49-F238E27FC236}">
                  <a16:creationId xmlns:a16="http://schemas.microsoft.com/office/drawing/2014/main" id="{0D4C92F8-0FDC-4831-85B7-76FCD5FD4F93}"/>
                </a:ext>
              </a:extLst>
            </p:cNvPr>
            <p:cNvSpPr/>
            <p:nvPr/>
          </p:nvSpPr>
          <p:spPr>
            <a:xfrm rot="190213">
              <a:off x="6742288" y="5307541"/>
              <a:ext cx="2130617" cy="1260650"/>
            </a:xfrm>
            <a:prstGeom prst="wedgeEllipseCallout">
              <a:avLst>
                <a:gd name="adj1" fmla="val -33185"/>
                <a:gd name="adj2" fmla="val -6054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solidFill>
                  <a:schemeClr val="tx1"/>
                </a:solidFill>
                <a:latin typeface="#9Slide03 Ample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C7726F-54BC-44CF-B003-FA48B3B57AF6}"/>
                </a:ext>
              </a:extLst>
            </p:cNvPr>
            <p:cNvSpPr txBox="1"/>
            <p:nvPr/>
          </p:nvSpPr>
          <p:spPr>
            <a:xfrm>
              <a:off x="7181461" y="5553144"/>
              <a:ext cx="14091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>
                  <a:latin typeface="#9Slide03 Ample" panose="02000000000000000000" pitchFamily="2" charset="0"/>
                </a:rPr>
                <a:t>Nặng hơn không khí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836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1 - Oxygen Không khí - tiết 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WdtxWYeJTIZwGAACTFwAAHQAAAHVuaXZlcnNhbC9jb21tb25fbWVzc2FnZXMubG5nrVjNj9tEFL8j8T+MIq0EUmkLEhVC21QTZ3ZjrWOn9qTbBSFr1p5sRmt7gj/SLic4cUECJE5ISCA+RBFIHDhlJTik4v8Ifwlvxk6aFCrb2z1U2oz7fu/Nm/d7X/v3HscRmvM0EzK523nz5u0O4kkgQ5Gc3e2M6cEb73RQlrMkZJFM+N1OIjvoXvfVV/YjlpwV7IzD36++gtB+zLMMfmZd9evZbyTCu51Rz8eGQTzP7FnEx+O+6fg2dl1MTcf2LdwjVqeLi1BIlLA0ZTkYs3+rQqgHHFn4hLi+ZxAAVdAO9b3xaOS4lPQ7XTrlKBNxEWlcJDKUyBxlxWwm05yHSCQoh//CggA0iFMRifwCxTLkLUzwjkzbB/X6ftWxaZn0xB86fQI2FGmCQPm1KbEdd4itHfTJ5BrgRy7xiE3BnaOBQ51Od5TyjCc5T9FsKnPZBs8y+2Co7xz4hjO2aafrRSLkaO/+mHj65e3xsEfcPTAd7VGHwn3Wn7y9FooegJ7/CagHoOxqAXWMwQFD7B6VPjFcAgd9/9ikg07XSDlTYfNI5FMkvFkKVEF8zqKijK+KTHXqetg48qnj49HI740pfWZ3jwXnddKGMxxh+8S3nEPH75mHYJaMZyy5QJY8k6+9deedx2++fef1VjAeBJS1C4Q00tu3GwDZ1HUsH9CI5dvkIbw2NVeLP0eIri5/MNrJO2NqmTYE9tMv/v59dfkNOPhULH9J2qFAKD/odO+P8QmyVotvzVrpsetC6Fdxa3o6jygPWUTnkRNZoCmbc5RLNBf8kc4aQA2RQn7RkQ0fAgkHSVHLu74zxBBawDbqmoYKW6CHTNOLG2UyKvKpTEFdhkKRsdMIAk7pVLGmvs9KVpYRJ1UCg7QWypiJ5Ga96mPbcnBfh94QYh4fqhyyuRQg7cDrQJ8rMt0AFY+SSLIQTVIOgI6H2GwWiaBKrRUbRhG7qLXCxcemfQgUcCwPslp/fdLpkiRE/ZSpy7ZEcbFHXLjLavHk4gqiviaAlkb5avFjjoLV4vt2QAPzcGDBP6oM6S0XOUqWT3JUnzl3YUbE3hZPpqvLz+sQqryNPe/YcfvKjyptMzRjWfZIpuFO4G4/cR2waRsOcMOgW+Cqqm6AIWQEdA1pyoO8HgysxDrkK6rBtSEmfaqzhmJZXGTgeshDEc+5tlaoq7BAR9kpn0igXMTZvKQDaNf8q418C49tY+D36CbXWqxIgmlDOeDr/1JmmyBFxndoUGtTheb3nIeQcDpd22kj4Rx1us5RG4kT4oGTiVcnY+MH5mFZTyEVrvPUOg8GTKWd6KLqOFQ0zYUsMjhRLoFspV8ku9lOjUegAbCpia0XpNsSdd2ynYk5BzvSkKe1iqAaGKSvCHZ/bL7nH2DT0iX9+dBjF7o9ZOGcJQGHYAuYetML+BaKUH9TYa/1f1iIjxDLq+y/VxUOu08e7rW1Z6fWvIARLM95PMvrVCuHVeZfxQpF8Rea0OTqV9O/6d6v5WW2+v2Xfp+duaLNG9Ua8ZKeav5a121JNSIQ6GGAqQTajqi51ECp7ZmQ6waifkB5JmfaBzvziJlMZHNp26kAbImuiuENwMfacg+6nxiqUHNZPaRsm6/Hk+byx6TnmRSqzjE/zUReq1nzuXF91XS+emHdamN3ig01qQUm2wB4tpm+IxGD/WEDzPGQrD1QloidmxzLIgo1/SNxrssE+LaI+X8b5EkqY30asWwd/mWZuvcyVpSXc0uloxb91IbBjd9ni8BXfyWPYBfaGAPbhup9DMX2qKEQ0Ee5wqLeunUCHsUsD6ZQjieySMKGQOVs1icHGMCqO9PlrzE6F6vFX3FDlOdsKU9RdfpuKxDV1kEmJRuw922Z8+yD1iDqLhuMctWR88d5PdC4p0PJ852DA2jnJpM6CYp7uyYfDkxkDJZfNxGshuu16FCN5zAgNxjSqQlMuJaJlZUFMpYxHN2s10vVlk8HDqYUG4MhcNFTk9rlpzP09Mvlb8kUnS9/jtsgrUPQcMYujH4Vmw1ZpNBUUJFHHJHHTHGwDaraGkG21kMcoC2/sg+RAc5Fg9XlZwaC2fLXURs8/czwwFOBguly0UZ0s0WhYvlLAW5aXX7SRv75ykunyz/UY0LznZzpvYxAmVwtvqvNd8ob1Bz5uN/XqyZwTCSC87LpCGFCDaqdUyTPZFMwY4BtKDPP4fFQ5G0BXUI2qyO1GNFLCEsytQT/5+Of6uTL9WOVxCFPlr+fZcn5fwv95lem1+f7t7a26f8CUEsDBBQAAgAIABZ23F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nbcVi67a1jEBQAAZB8AACcAAAB1bml2ZXJzYWwvZmxhc2hfcHVibGlzaGluZ19zZXR0aW5ncy54bWzlWctu20YU3fsrBiyyjGX5lcSQFMgSFRHRKyLdxCgKY0SOxKlJDsMZylFW3XVToCjQVVcF+kADpD8gA+1C/RH1S3pJ2pRkydIoiYy0WfjB4T1n7tzL+yJzj1+5DuqTgFPm5ZXs9o6CiGcyi3q9vHJiVO4/VBAX2LOwwzySVzymoMeFrZwfdhzKbZ0IAaIcAY3Hj3yRV2wh/KNM5uLiYptyP4juMicUwM+3TeZm/IBw4gkSZHwHD+CPGPiEK1cMEgTw4zLvClbY2kIolzDVmRU6BFELNPdodCjsVBzMbSWTiHWwed4LWOhZJeawAAW9Tl75rKSWs+W9a5mEqkxd4kU24QVYjJbFEbYsGmmBHZ2+JsgmtGeDutmdfQVdUEvYeWVvZzfiAfnMPE/MnhweRzwlBlbwxNUGLhHYwgInl8mOAemSANxBeEEEIQHSmbUpSUFeiXQhWbIGHnapacAdFNkqr5SNs7ZaUdtqo6SenbRriarSCEMzaqoURq9pZfWs0TRU/axq1Gtrgwz1hbEGaF3NpOlbbVVXG4baPjvWmmsi5JWaYNR6UautiXmuHuuase5OjWJ9XUir2mzIYUrNeqvYOF1LteppS23XtMbTM6PZrBlaa4KKn/upJzyXmQ2WHAQVC4PpkBB26HY8TB1IUDfighMBKc7BQY8YrEIhgrvY4URBX/mk9yzEDhWDKKohE54T4he5T0zRjiI2r0RRqEzoEkJQDMI4zQcHj9J08ODhzNEzye6TYy3UMpcmyJbNBLtj7bM7B6n6j/aXq3+LojlI0D72BjXWu3PtDw5T7XcPD5erv0jNXJ9ahDVwEMQpel79lebbnVSD7N4qFW7ZLYeFwKYNpUNcZ/7plWspGtkem4L2oS6RG7p2Q8fRQ99ngZgUj+nFVIlbaHJd5s3ETnSNOsyxUq8Rt0OsBnbJVMHVz6lXAcmsgroQ5Q74s+kTD+nYgyJPBfjYTAl42OGCiri4V66kiwHFDgI+6EIIqutzPjdtHPCZsE79ExVWs/BFgwnCv0zMnSzdKqo74AIUJRcpedWzUDnAF9CUyIgfj4YCeaM38MseX363HkQwGXljPHwzkBZEYjz8VSBzPPxZ6rguJCcZweekw6kgUqIsdCw0YCFy6DmYniFII6EL/9kETfdHqBswN16FHk4gHnuqT8kFsR7LbHQKW7ghIKNAd4hIdngZ0teoQ7osAF6C++BJWKc84d9ei9jHnE9I8bWO95IuQ2uU1Rf3ogNiq4+hY1uPHCKeuL7YCD8eII+JaxyYw8QhJ7FTLGrF92TOtv3ubkiTDvj5A3ljhp9TN3Twh6RPDTJFvUGXb2aXdRy/UgPpbW3cjwM9Ct6YGkKcgksSTrhhQsGgXkhkCU3sIeY5A4RN6Pp4lDb6lIUcVpIEkVDzd9cwwcNjGl/1oLjBjoFFAinKnezu3v7B4YOHj462M/98/dv9paCrfrjl4Gi7pCEuLZ28pJE3prwVuFumKTnUjZlqBejWyUoat66aS6YsaeSCgUYae3PikgbOzV0rkEumrxXIJTPYHLbCAjfKV9bck7B4hJeAa9FxiyVD+1wzThcQxEE03/3lMlFnurhRjYeGj7VP1dViu1RF4OiTmqEfySSWBoMcLkwbUlM3eo8liYnnDBnZ+vjylxKqRb9lxJ9UNVSqjn6UkX12UjwF5uFPmlS3qo2Hf7aQIavJqapL2aIpI9V8KiPVTtrW1lTLKqUCtCG9pKxCI+JQF/pm686KyvukeKnA/sDVYWNZ87+Rv9570E4S4GbylzF666JzOh7+5W7s+f00yswmvfQ/NvvH/RrqE3tXpBOCXBi0ZWSr0I/I6XH5jY/+/n70h2ej89HvUnmmNPqh8QSVoHNA1fHltyVoIoZvW3eaoWafdV2ta8fNWvkTKAkfqQWTq/Tz0cz3ovQ7xuxH2eiOSz3qglmjdwHpl9zCwf5OLrP41tYWsM1+GS9s/QtQSwMEFAACAAgAFnbcVkb8hKOFAwAAnwwAACEAAAB1bml2ZXJzYWwvZmxhc2hfc2tpbl9zZXR0aW5ncy54bWyVV9tuGjEQfc9XIPoeEkpFKm2QuEWKmiZRE/Fu2AEsvPbK9pLyBf2gPvaxX9I/6fjGemE3ECwkPHOOPeM5HotEbShvbUEqKvhtu9seXLRayaKQErh+hSxnREOLkwxu2zP6788v3Vr//U3aHYcTTMgX0JrylTKWYGvR9LY9L7QW/HIhuMbFLrmQGWHtwac7+0k6FnmKJTC2czlLsoBymy/dm9HkLIrfozfqT8ZfmwgLkeWE7x7ESlzOyWKzkqLg6cnQ1rscJKN8g8irr/3xtN+EZFTpew1ZJabpjRnnUXIJSoELqTfqdU+yGJkDCztd2c+ZnHir97I/oG2potrShtdmNNFysoLqIY+nk+vJ52Y8x9UrhOFoOrm7fp+g4ac2de/3bnrDRigjO5AfKXku8iI/IHTNaCRIsTIH+qFNAocJkuL1Q8LkyoyTBJOQ2ehkFRSjKZZByNRJ8cqMJrA/yyMV+Z9xk0jM3ZaCPZsiHHQPo5A5g4GWBSSdMHM+tRZvT4XGywSDJWEKAbGpBD1jhs+kUGGZqq3E/YA3ytMI5A0lYiZYkcHYxRsBq/YSPx6PbF+J49vbogAlbL0xirA0lshHPNYjZGQskS+mWk+c7Y7ghx7HCXoYEV/M908fvcAJTsN5hVnwmp0ezC1X0dbeEDCZSGFgZfVKMzBVSzrW5kLqHMWUcLKlK6LxcfpucPOdTUYlnQOHV1q9rhJNNYM6uS1EIRUGg+6Zz9ZXrsbjKO7hUEP9AEvtU63aypqYxyKWgp2fFrpfbn9sbt7S+JTctonWZLHO8G1U7Zbn4fXDZdyjfMwwzRrhIO/5UkQcG1gTKSNyA/JVCHbuNlxoUOcuL9ylbYLvj9QVtr5+iV+krrC8yOYgp6gHCkGQVZvDrelqzfCrZxTeIA1OX7MGr6PqNa7HCd0LPjJ4CQCRi3W4Dm7iPFnBNGWwBRa2iiw25abcEoX6r8vY6MsLMFJcvSSjC1oq0vegUirV3hTZa/AzjKqW4BynNa/JXNm0Kg0l9PZy4Uq3D03SKC/uj3buhVRZGP11x4eVqpwlKbR40USG+13OfepkC0NOM9t/0BFtX+NxHCZE7k/FOkOVjuxlCObN2i+2F2WNp4liuuygW0exnsMW+4pXc7CUAHF7tcaL6AH4Bru5IDJ93EMqL0KN27ExR3wzbbfGPp/lOulEJlecfRnwN/4xGfwHUEsDBBQAAgAIABZ23FbGO2pIwAUAAO4eAAAmAAAAdW5pdmVyc2FsL2h0bWxfcHVibGlzaGluZ19zZXR0aW5ncy54bWzlWctu20YU3fsrBiyyjOVH7DiG5ECW6IiIXhHpJkZRGCNyJE495LCcoRxl1V03BYoCXXVVoA80QPoDMtAu1B9Rv6SXpE1JtiyNUstB2oVlc3TPmTv3zn2Z+aevPYZ6JBSU+wVtc31DQ8S3uUP9bkE7to4e7mlISOw7mHGfFDSfa+jpwVo+iNqMCtckUoKoQEDji/1AFjRXymA/lzs/P1+nIgjjbzmLJPCLdZt7uSAkgviShLmA4T78kv2ACO2SQYEAfjzuX8IO1tYQyqdMNe5EjCDqgOY+jQ+FWUV6TMulUm1sn3VDHvlOiTMeorDbLmiflPTyZnn7SiZlKlOP+LFJxAEsxstyHzsOjZXAzKRvCHIJ7bqg7ebGIw2dU0e6BW17YyvmAfncTZ6EPT07jnlKHIzgy8sNPCKxgyVOH9MdQ9IhIXiDiAMZRgRIp9YmJCV5LbOFdMnp+9ijtgXfoNhUBa1snbb0I72l10v66XGrmqqqjLAMq6orYcyqUdZP6w1LN08rVq26NMjSX1lLgJbVTJm+2dJNvW7prdNDo7EkQl2pMUavFY3qkpiX+qFpWMvuVC/WloU0K426GqbUqDWL9ZOlVKucNPVW1ag/P7UajaplNMeo5N5P3PB8bjpY8hBUPAonQ0K6kdf2MWWQn67FhSASMhzDYZdY/IhCBHcwE0RDXwSk+yLCjMp+HNWQCM8ICYoiILZsxRFb0OIo1MZ0KSEoBmGc5YOdJ1k6eLw3dfRcuvv4WDO1zGf5selyye9Z+82NnUz9J4/mq3+LonnIzwH2+1XevXftd3Yz7bd2d+erP0vNfI86hNdxGCYp+qb6C823Na4Gm9uLVLhltzyWEtsulA55lfknV66kaGx7bEvag7pErunaiRgzoyDgoRwXj8nFTIlbaPId7k/FTvyM2pw5mdeI1yZOHXsQwc0jX0MdCGsGDmwExEcm9qGoUwlOtTOEiNpCUpkU86NL6WJIMUNQsKHrIKhm3nCy7eJQTMVx5pC4ktoHn9W5JOLz1L7p0q2iJgObozibKMnrvoPKIT6HJkRF/HA4kMgfvoUPd3Tx7XIQyVXkrdHgbV9ZEMnR4BeJ7NHgJ6XjepCNVARfkragkiiJ8og5qM8jxOgZmJ4jyBuRB3+5BE02RKgTci9ZZVhIJBJP9Sg5J85TlY1OYAsvAmQc2YzIdIcvI/oGtUmHh8BLcA88CetUpPzrSxEHWIgxKb7S8UHaVhj1sv7qQXxA7PQwtGjLkUOIEy+QK+HHfeRzeYUDc9g4EiRxikOd5DuVs62/vxuyLAN+viNvTPEL6kUM3yV9ZpAJ6hW6fDW7LOP4hRoob+viXhLocfAm1BDiFFyScsIXNtQS6kdEldDGPuI+6yNsQ5sn4rTRozwSsJImiJRavL+GKR6uafLUhekRdgwdEipRbmxubT/a2X2892R/Pff3V78+nAu6bICbDMfbpR1wae6opYy8NtYtwN0yPqmhrg1RC0C3jlLKuGXVnDNWKSNnTDDK2OsjljLwxqC1ADln3FqAnDN03cAe8dCL85Vz4ybMntkV4EZ83GLJMj41rJMZBEkQ3ez+8rm4FZ3dmSZTwrXGtP3hOlNTL7ZKFQSuPa5a5r5KKqlzyNrSdiEZdeJ/VSliklFCRbY2uvi5hKrxp4r4s4qBSpXhDyqyL46LJ8A8+NFQ6k+N0eCPJrJUNTnRTSVbNFSkGs9VpFppo9qcaFKVVIDGo5sWUmg9GPWgU3burYz8m6SuFMp3XA9Wlic/jow1c5amc1NWmuRWk7Gs4TsPndHR4E9vZTf2Iy4lH84x/2FLzwwBMatsI5N4NAbdU/3+n/37xyQEeTA7q8hWoOFQ0+Pi6wD99d3wd99FZ8PflNJKafh9/RkqQWuAKqOLb0rQJQzeNe81IU3fc1OvGYeNanmlF56q3fiPIsvcrfnSp+z9z9QLn+xFxPRb1TVYn35HfbD2D1BLAwQUAAIACAAWdtxWuvKsHbIBAABoBgAAHwAAAHVuaXZlcnNhbC9odG1sX3NraW5fc2V0dGluZ3MuanONlE1vwjAMhu/8CtRdJwSsE7AbUJAmcZg0btMOaWtKRRpHSWAwxH9fU76SkDLiC3l5eB07xPtGs1xBEjTfmvvqc7X/sPeVBlpTYg3Ptk5r9ELrgaR5CvO8AJozCBxkc/7pRT5cCZ9xwCrTePepbaXhF6D+ZkGoNHHusRAeTXq0jUf78WhbX+Jfq7JTVceKjDbHa6WQtRJkCphqMRQFqZjgaVots0AHxg2If9AFScAyfe32R1EteXUMR71oPDC5BAtO2G6GGbZikqwygWuW1uVf7jiI8sJXR6A96I0nPROguVTvCgo38aSvo57kAqSES95wFHa9MCUxUMO3Xa07qGPsFuTQm1zm6kwPOzpMmpMMbro0nkSd6MXGWOnlcsPRJJp2bjkFW3W6nV7YD4cWQckOxAMXw5Gv+S3X1WFxAjPdkUcszyhFkuYsO3JRW4eX04fVtnXdqyZGK0aRXv4VbR0mc23G6WatZ4bOM1v6XmjhE9mDs0F5n7d08s58KWqnmqOhR+P3xpR1FOVOGr3/agZEKZIsi3KAlMOzbAIRKxBzRFqe/ducC75jJrX1uKJzqMbhD1BLAwQUAAIACAAWdtxWh66fYGkAAABqAAAAHAAAAHVuaXZlcnNhbC9sb2NhbF9zZXR0aW5ncy54bWyzsa/IzVEoSy0qzszPs1Uy1DNQUkjNS85PycxLt1UKDXHTtVBSKC5JzEtJzMnPS7VVystXUrC347LJyU9OzAlOLSkBKixWKMhJrEwtCknNBTJKUv0Sc4EqwzIf7m4vUcg4vDlRSd+OCwBQSwMEFAACAAgAF3bcVqXxdkL0PgAAamQAABcAAAB1bml2ZXJzYWwvdW5pdmVyc2FsLnBuZ+28C1jSd/8/7LZ7tXuzXPe93eWRba61tpIppeIB1u0mNUvXYZ1UrJmnFClQFOXQ1qZtU+mkZB5YY2VHnakQilCzxEQl0kRFIFNARUABQYQvPFhptd/u6/r/nut5/s/vuf7rqovw+/m+D6/36fX98JEfvoxELHnd7XUnJ6clmzZ+ts3J6VWYk9Mraa8tcvwEE8hMcry8hN2G+LdTdZfHmOPN35I2bNng5FRLecO6/1XH+78f2rgH6+S0tGXu30s89MUDTk7x9k2fbdiRjVRLomuuKYlS5fSSmSWjUZ+ueDXny5//9jfD+xteCzvySsCHZa0pR1r3bduV/PPNhGUt1WVOzv/gH9mafWfx5bRVKzPezP/+lZxTn+LOb9t0PPy4p9eK2oTuc54br99qXxZwMuELevMqURiMIILgBFaBrxTamvkS/CqUR0pfxMrWe2JhfU5zf2JWtKyaez102Jk293rzji/h5bn/LOdN/v3xAo/5BRfyBFqCMjhou7jA5wp/ieNnRyRFbjDEKwVdp2ry984tCumaxEfpp798Y+4izzOEULRo+SbVa3PvXCCEL5a/ObcIpDivMa2Lc2mYe5NdPqSvVKjO/WvuDQVCkHY/kgFNMrfKXcIa+yw6DWm2KvOVYzMkC5NbbzaTdfcn2eI57G8OO9NM9TeuDEG8JViyukZ2momgCoeIgCqOa46xBZDHwGiSfJetf9KP+ffH5lQQZzq2fl+M+Jdi4x0bQLPk25P1cjDZHFa1lm+2+HTvlZLiNKodYfsHH0yWev9Tb27bl7ULsRq53WzrMn0Oo5m97tLo/M4nyjUZM9YZmfXcfvVFZsEG6Os+ksRPOjZSN/gBpXCLUgpaBfEDmrn2YUosaY8PNVy5lq+mREaZb5AMCHJaNjLTN5iQeCyatGVACac1EboGxszZJS2Glnz7vsCdSoMNIMBmLW1qjRsLct1IjYKGMoNnbclKsHssTGui1BQ2AkS5Vf5hqcnC/1W+tYyvjwbkmGC69s5gkk+ZXhd6I3W3zAHpzfP4yYe3eo/wfXOKmB+VjxwTFEBds0qqmN5vQL6QKNp+HyS5gyGbGcv098RpIs8KZpposnRASKTrP/qpdKhuCR5fbmbLBcZaJduImSgXdQlSgGW1LFJkdNF3gCiQeYJfb0lBWQZH2AVX1RgWqbpMj2mCovAVqLifhHI9yT4zMNqvASd8F1N0Cr8ZUHrTrsh5knYzQDTIbRyTgCyLB5FznaGhZIWfehi2zhGmCIjbhr035StCedFvdwURGMK10wheg7fe719ytpWFSmufnhWP8n6zwSDJCTEHqWqE0FZvNDK+qeYCg3Hkt/aTAUKH2iAnKnP4JnGCy9rEPIEzXgxjhNiEW3/AE4ATV81sxXUgRW2wqeNh1VbnDlTc8OBOuzlNkjjTcTNwdmoRIOSZV3Tr/MQDRmLlwGuDZO6v8vhOJdmwvu/tOUwvecCOWOTv5QkKIlyb/IrkVrZk0c8xDPgsGJ30zkQNze90g/cIhjW4U4pWmlp2S7tQ9eKONx/kscorTWK8GsBJOLgytf/AblHeTZw73kPNjlmlVBpCetm0w1e4E8nfib/qcKaZQ+YShk0p8u/gCck+YhEGb7alslWkEjn2N4+/WTBNrA6dweY7Ldep9ZJ2i3pKDqAoYAqdWCPXiVv7trIkNuy9duXFwtt8rQP2Xpn93EuOenZrWRVT89MKmHhSJBX0dbtEAjOntv4GWhftWleC4E3H9+nUpNvjWjDZJ5+Jou+NFCSXvXQFjsGYZ2Y3pOJlfBN1WPTundoW5ajqHlN12ECj4NzNjSP6e+Fi3OwoSUdyW1IOiL7eUR2QEyPmhLMIeZ04GmCBkkXKc+Q14nRytDg9gJ7kfkw/ZUL8rtCZvdJlR+u8Ax3IrvQl/D7deGwIogXzLvm/JlfL7613Oxd+dA+ZhUJX2Rot6Un4HPgv01UmUMTBllEdo0SrvE7fj951WDMEket7pWiywr8EsUNRb7vI5wiVXLR4eC/JK5rOVwK2qUIvxDiIzxDLekdxkK8VOExOu/K8J1CK2esO05uhOMNmR2VTWyf/LlJ9nScQ8i+L8cChYro3AkFIXDOQ+auCwdwOPzSNZjIKkdDQ4R2LrtqCoEQx/xcqs4FANk95betg9xBFy76neydvXzQm3y2i0QR3MD0dgAFx+wLqaHzwtzh8zhX419cb1LnvFcJofIvUiB+ljHQCRkSSJtUwJc89gHfn0w9QgAHwK05ON9blRd1ALvcl+PDqC7agAjsSLHrGEowrZfbWGlM35UexNBLo6+dK9iJJ+Bx36UByMY/K6/cRUfbwxXs5cAjpTsdk6bnAMDnm9GYzQRE/Dl/OiokUG+tCLHxDFZOKMonciaD6gRPH6VOOWtZb9Dozskh6TajE4mV0QVg6pKrBhOXyKft30SlgGY1PWU2TGZv9cq7ynjTBSD9CYoxb4Q71h7d2up/T4cIv4nKkXku+Xk3f0RSz6LyNhBkYVZ8eavD8QfTYyowcTdOSekcRxmvATPY1uQXfAThlbfSFEC4QrgLDE6CoVoFtuI3H9FAwiGupVaa4st7RxtU0LgFgxOLw0UAbO81g9iC6+MBdWHa5aQ/MSFg6y0dZ9q7VeovUiJGdFg+lWhgf6j83TbyyTg5hd7l+UxK/vfW82OvVrLE7E5N4WpN6Y+C4Tzq2J1bi8njoBFsmWerkiBal5pFbvoCAPrAGVBEgjh1UXC+wsGhCPHPJ/Pjw+GpKJ4sAVx+e6Rl2lJLT5I2vltIG4lbAiv98lBFCe+Zm6cPDeYLcs386Il1h2hSO18HHwgJblKHXXCuqVI/HVS09T7CiEByEiqDzR3WObHDa10TPj5oTcaQB8p9m9B+HuPLikN5E0pre33TS8de46FA6wuXxkqY+lyPrP3m86vzE4ptuK2AOG45sM76yb8ljGZ+utrz026K8OX0/nwaOxBPGt9MGCAY6SEIQZRFFiltHFwfI1VRkzphw5b6ioX861n2YAN9HEyFzUfpaCjFNf/ufUWw4rqj9w9frFiR6x1kGROl5HRTCiHfLCWy066b9efP3/my6AyYd1gMyO5BL0Qz2UqxtlJDGlYELwn/2lJglMkDS4qs/o9PDnt15A8k1pnJx2Axl8k32FujBt4oSZv7muPRFv0t1RJHG+gNt5gcXYKdx3O/C77XzttzKzB47T/UHAaOI/LCETLP550NrHqP4ZTvpEEvn3qvn52l0o10oeVLe774Ld8nvjmZfpgcziy1oHQQOualI+jGx4PtlC3e6+n1ImogHNeFLzcnHQhCokQ7B27GVVNk7tMPrjiYj82hbT6sS563T1Dj/CG2EeD/C7A75nCWLRVATe9KWhr68Hsy3tyFgGKxkkLHBkDMfm6OWVWBPAToSzhNWsASDWV5hpxycp/NY/8jFLmHC0rWmsg3rEA0K5v3cfqvcdz62prAiTcfDrGp6MCRIM/v952LSN9vItxWxwMnzIYyCWlLRKLBgUO/aMGR4s/BhlijhYseZ7LbjZ7biMtzxE1uKej1iFdU67Gfa5fOu/gZzdYO8L32w7KSlffeZc5Mr8B10cXtED7Z+vJpf3khAigXLQo3DI5oF86fbXssaBb902Sd+X2uv/7auPmOfhdpGU52fbWrnSe0d27paHufz6eug8l1F33acyFcGNtYBv/xymXok6aGHJKq1K1Gc0BVLPvCRcv+8yV3eiBUKeS99maaa/2bpSzqfPI7zMbolDb5qnYml9lP6INgY2HwePzRgvpNf4nEH40isL93f0bYz4m6ftqR3TfPPGoup49jnFkaarxsL8ICgj50KPZlpCNT5BriSEFRoFvRlqn4B3KrMH4Vg73hS+mgsSMLqZOxn2peMm0MOHO888bOrh2hSZ7Jd3BEpWHCrN3YprZh7cdRfV+fHDOXE6vRw/QxkQHG9yrZksirEr8TREZ6i1T1g3DbZ77c0MTmmG/2+IN41tHedPlAP5Qt/cf0MmzEaC1w8sr6gVdSxIFyKiuutUCmPtTl/m1pMWxuUM1HMhYaGJaTXjMt15dT5cgls9mAFukmNxYfBYB6yW1ghHnmtU8g77r1Du41UnZLLIrSKwuJ8ZHbdyucCgmxlCWf8PzoaU5QcIgJ/1FiIQuyrHN74YDApfBhFr5ONkkgL4IX41RcuurGzaOcE+Y1Z4ulbOENthZ5ZhXavgBzDIJ8twxiGko/wl1Wapka7TqC4basR31ZGIBfBczaT6BbzAhL6Pd0RtxyxotXiq88dFkdIgHCTHjIfAmWd+vxDc6Ga+h43k2jwVZy3Kn9TY7uev3044tYVecA9Cqw1o4hqoJAY4yuJHC1koWiRqbmrZ2LbhBV0ii/iaOXAKO+NmUKNat9CjqWKwdDGX319uBUkh4bl0Ir7DHqUwBytMB9ZQLWm4LCYdFd43ooz7W4BYwaM7hLB4ZHVlGeGUuMS17mN+IxtvI3ibgFOc9tSxMIGh6dBCxWiF+Pef7QSuF+BAsUHFaOGU4sa5daF3hM0oowtCmdZCR0Rv6mVhAvbPQ+PBTTWlM2bsDvfWn5X/iFV5y7U1lnL7xPSxKTWpKAHk9DZJbMOPc8aSWbbpzc85HtNU1QPuTIlsd6TGMKPXE8o0lhOw+NPSxY05qS5v66vW609as0zWv99IRaR5RP8IKJT3xduIsfBmKKb8+lxlcegHS2l2Vk7zXc+xa+2jCaMWNpHSzfo3mIAmPPbPVHtC9mxL1bDB0Pbh6GG8xN8v2zFSkUV4e92hiOBQOSCm+f95uFSnaT+SFnUuN56kl7wHY9zuhnM3fgh3KL38Ksv8vqnaqEB9CaIHOL47VFrTaW1GMX5idWI3xTJfCxoT6kw09xnDTdlLpSrCuI2to1Uorg0cn5CXHQy5NeYrC1gAcjz/LgDx58WcKR57Gd5jN2PtZ+kexSX0iFMoFxIlF+8F2LEepQ2RngJRqdmHfnx9YIJq8IkDBp9DxDdJo7oZ3omNNaEdFkHBdsBnNFV7EB+gLS/p2EhEVT16gTFV2BB14oz4rPA55+bEyKUs59/zmunvLaC6JzqlVpzYsGUqgIMvdank3M6BJwgeC3Qss1I5F5Mxltcv8K+n1L0WueYa7Rgym8mRCHnndz9rDcjxaRTs7WIvQod9N/YjOj8095hWc23bX1i9NFkB/s+kG7xIascUbKaB6/7LESmmdH8meW40AdRIHXgaCFt3ZoOR2C6pDaG5us3PT2Hzp4reQ7LYuFhaF9DOJzmR+V2RvRDvk7sGPT3d/Br3PvjsQyPz1wAc7kYls/y7L2zkCbRrRzhIeq7v91Fr5q7BysJI7XgF/E8Xj0r/EQE5Tk1rqG8S1lJWQ1qwbzp2dwRanbAHP9sOsUPJ99oQkE/WodA72SfDmGe4JVO+YahWlvHqTd3ZY0uo5cvsIXd3H5qNZi/onS/n7d89UiCAtjq6JtXYCXi1tlnE4mfHOimXYqSgT8Kyvc4XEotMyF+KPKyxPbYzzj1LjS/q3HIL0gTETzsAXl13I76neoEPd6V5GWPZafB4j9+ZqAmP4wyG2JY/rYEAfAVSWTWtvCe9Z7m9sULBQWcqEWvUzTE7ci4dhSJ9Ce3gXe1p5AuCXMWupXlvOfUGR3jXXSTkV+8t8gQEzAfVKer38w759S7UHlOqQtt6r9B6Jx2v/K/T2y2oAo2fanTRLab0JXZj37oPLrYJX1Wo7VpEEokB2Q+Aep38EEQ3iDFj9jIj1aRHinUVnOsbDpWS16ry8Q7eFp6VypJLSKpw6h7YDYKcSJeS6OpmGJYz3LuzJ0y7TeE9JIBonEamatuKONBgux0B6/rjFe2LACvSJzsuFm8f+3RHe1vNnoM+PSzHFS/y2IRJPe7FKNeQ3GMDTUSNq2me2Ok4GbfiBECSzwe8pkGHJ+iiRdPsiI0wbJd3vgJpTWmpviJX5lqy4bwiwW7oY1oqnOi6829/JeuFca7DupweXWDuINVaxGNuArnq0Bmjpok/lAsQ6eDtcpapd9q6g/+Uh85bCAhh6Wp9vWhfCyKlUbVWa31A8OSLGDQNDrlzyLB/RX+uFCpM4W1GSwSAAoGBmlnaaIiXJH6PiyIL7475vo58y5xxGozUv1+LOIsnecBjUbgnaOPGN76s8671W3cHuS/JS7Rrg8wOU2bi97pTMCI1fUxF+A/rtMm7U71jrVNxCFp31yroGL6bbUKoEeGXsSMAcuNFl5fJJ8WoTYy7w6Pa1eBouGDcqtxN5Y1GCVNNzWoZl3TsebYsH3pVfbBkVqN2xdYpIYuIcO0wLR+tz77LDt0FtYGjEwZdYFZxGqMmSjbztrs9QroaSZVE+HJ8YM+rrWzJ9aUhPVjbvDvMULGwaKxxXXyTEx/OUM92l2Ah3LvotYuZhTkqof3FB2FProOsuewuhi+YGYtGwnjOP90wtEsrth3WyzSLCCk2jbsdlfpQ03FmJ3zzY7nQCOpRpKuCaZUkQn4YFFnfBRrM5l0SrWWCx/gOZoUuZRN00018OVqmxHrziLDniZ8rIX0iRujxC8m4eJ4w9SVMVlROU2sWcu7I8/82pztVyJn+HkljkzUnOL7gHaRAfnDM0zxClY9Ia1ZHn9wQHnes7bfJZdVg6sgigR41N88XZdUsdLTs/A0tf4E77S4Y8UADM3n3WsVxaDFfWx1rWlAeFGNLVON4CzeqVh3QD3CDvkAdqgn6Un7mcDO5VmtfOupCNTPKjlAurG3aDcU/spucMsu8kDyzHg+w1pKf1k/gzE80rW1xeDMN2ZViGraiWtLUHS6W7y5L4cvTsPkqm36FWI5JiOxSdaXBcSaKnx9lWtBWdVlQ9ep4hTTqaFa+BcBjtabgq8oZ6hWKsVelm0cf3X8itgkA3CPvNZsh4MotpBjj5O/TzlgOuqc6splLPn2xDIU9Mw0+EGR/Fjm6CSLLRtMDK/332FEJCv8LZa7qIah2j1F6a72Af7trCVsPq+XPz27zFd3Q7974Eap9wfi4U1qg8OiwSz74fXqjQKh6IMqZfy4HDfAqxRHI8GU/WbW3dFSXrN11p8vUPqzNrt/KVYbS2Qu6g/3wBaalNRdeB/zWZrfzbX5V9kyl6/5y1KhGZ/7yGglKsNwrHvLQPIZpoW6TwmbM2ktSI+5yEcl9HnGMpiOwIXkyZ36QUMrUIMdRAMFaoyFi+7yHtC4qYaCGC7oqt5BcXEyaA2oEEtKryFyIBkMlRJ7WmWMR9VZCa06DEtgs+lso6ki8jVsP4qmTU14ZtYdv8GEq+OqxTXltMNr4r+yxXjdOsM3LfWEYfcuYpVzPFQYEEBUXAeAEQOxJalepb2fnrunCcB9l5p+JVTqHxTeJZBjc2BFRlydatYMoWopjWkm7lV734BoDbNYrOF+YA5h6AfMqI2o+EPwzYmnO8wRLI1OX8pnUFbKSQ6cAIACi2NZdUGirvnuTngnbHcep3fbojqUsrPtk3+53saUAW+K6nnrgrRf8unb0XSiFThGPQH2RpLfP9AleMi0xhRWg1x9qYgHXr9IpKP6bliNuItbaMvdj/9bcjcHl7K6RcVQxX68wKlhqBl2hKsMA+efq91WlDhB2YHyI3gFBSb+Lcbre/wlzO2L9FBQ0gLDVvrkCzwSztBDILCdnmrWltzSbE1VMfVb5Ydd8QcM7Dz6O/rDUvmbxLhntN61+W+NX+SuNl7Ku40jX0sNxJza+//JePt/RWymGHg4t8fykqhKZ0Y/EeoK+2bP43v2NTjTbj7ZrfjN4fO+ksf37F7bsuoT/mNTru50kP7Xb3jQldlXvn1q58zflj7+FOB/EDH4XxcLsdxq0nKa8MqKLH80FzAqVHH2xl8/BtvXtMH/qRPkPcHl555ay60sjr6iswzNgXrA34/NMieF2Vx9nzK5IBy8bWss/VbYyW0v/HDFEs+TPQFP3/sRvricPr+3NHN6h8T5qeWTqy81uj51aGj7tkzIUz9bqn4dT3xqZ17UpgedT813pp28XLZ/PnQrv/pLwf9NBewOJBmY7nwDzP4NPztWhc559MMqfxevkN1f4Terp+S1Cl8K7F8S7oICAf/jVx5tjwpd7+EuivGqm9L7nV3QAa5JohFxgWuk+bo+BOiUZteCiUp5Qyu1AbTXyzIaPyBqyXfJr1KFPDOUKkr+kh1VCLsQm2AoZ1Vqqhf81Ov2Lv3BdE3Iq7/mn+OVGypBPSfzAeUY0dw5BuZadZNBVRPFu5As/Bo670y4yPUBpZIXE5UlWwAPj5+O3ycbva5MM6zoHr3OL6Erz4m6U543Xv5On1ussbzQK94tloFel+OFCa143hK3wm9TMvqx/jkFjpdehhBS6FOjX7eAKhJJ3/pJoU9uVzjFt9CnDFdYmZLhWVH1nwQQ6UlusVHKlGeRYIfT9z01YC9Sc1wIWVtTpV//p/KnqdAMw2ZgOkP6XGBS171+QZgg6B/1vYCz+dKTxtHRStSfim/H84oqU/CWoLjn0Fzv9mr3U3w6RkvDTef+3Lcp/0JN2J+bPYxyk+R3dT+HeWH4rXWNE1D30FbxukaX/wAGMyUDFBT1p5agu0dhGZV/7uNcrmXPcv6job5ydukU9j86uT3Y3jdVx0VVMP/UqEvcDt/hJHLof7icgmeF8QTy6QzOnxsnTHBxhSNE3fjnE0z44ZlwamjSXIZSt1haBcLM/+SbMCG6yXFdnvkfr1sYhTQ6f/zFInprM51fWSeMd7z4uM9dH3vhOubNtObJ399o4dPo+S6gpSBHnpN6MFaP2PAX4jnrOwnznz3DeECh0fUvWHAFtEwbT6ek7EJZPSqqXoA9KnS6Jz7+EXE1hWjwVX88rBzNeCHcOTazMp/+iPjh3PUx0vNpXcO1zSrurqJ5LP0p1YcC/S8LEl3fpOEVpUM3b7TqdhdWUrv/T+vpEpMXjHADr2Ep85TPR7RKK6fGSUOyJx9eWEUjYPSG7ih0pQOpzo9r2H5s697LJILrGv0UpSvX2J+EzgGmRWhYVA1ndnwSM2ZW0rhmj6Ku5zM0Ks4dpse13mbThvQ/rKrsg05WNIVwhGN1DVux6y4qOEjC1J0ypt68p1KWNBPzXFmNqfIFO91fwr51QCqguW7QJ+U1+9vkGDB78vfOFGDsGs58eug30DZsPw6Z7s18EAemdr7W79MtS0J+UckTdaWKxNPZOtzHygbKNTAi0yfuQiVPQrkKAOdxuWp/vRIzMwGus+7ebse7hfpInmvJhoTT0Utpq6vkbHbFu2B6TCQ/sK/oR8L4pap0pFel3m+FEfy2IBNLcjdsa0K23sZFQ0OpqsXcwbh2FEPF8P5ye3WAGywrtBK3N30VUwJjcORtpSXxyXZWO2pEpz48goFyQTAT8SorMhjcIMgMjmOiF6IYQqQPQcJi4E6JBakt8cFrh2OR/5BJo/DcwhxWoYekjyZrf6ef+2sI2uSdoAGL0Noq/18UamG81JSNkcSsCjtALk0wB4oTMAcSq7vhvTYS1gJ8eFYXaBnCinhnBUnpNfCX6yVJdlav+oUILbP4DU7HS0Y/vF3eG4mepvIfnlnmSza2IJu4tpzVVdPMCn6DSZyiZiBalBxet1RbA/noaKp7rL7PssF/2lTGpFLquDQiKJXcz7EdVhmfSyf0uvd8+G8GuL0n/lQkivNBRCZ+1pHdl8dGxe8L5kqMo7aBhHAKXjacojU5Jix3kJjxWRKZi881B2JBeA98rox3Fi5OsMxSvnoRp2WH9+TdkN+kbsBCX0//GEFItHagCpDS5rQMMrAiMKfD4hUFD9RcaR4kmnW2HhlaiuRkcEAQB/DQX9aBC+MqOVboz42xz+VbmSdMT8q7ZVs5ReR3Q75gDPkyRchI2Pi9oTrQSlNoZXyeIKS3gELfet0eIz92z6b8kfENcwktxYEsXwmb5ZUz9Ycn3PIyY56Tmer9aJTdm3xsM3TAV9RpXo1m8uWA/8sXnAmoDj4NMNNrD+HJ0GsgH2wFrtnfQ5MTwnOmsZpjsgz8UkxObjCVH9/GK7Hwaa5QPa6pg0NpWFIBvVYhg3k9eNYopVy/+wkxm4GtP0Ld6iqkrTxODKMiAGJoUIHjfuSopwa/Ani1hDV0fpplt0mSp/iL4/4fpMCzCcQGjOKWc398hso2SbLy4/PfP2+FfP1U6fo6EMEilknZ073RLcKw+5kl5A9GaEvq/sc8dp6VuEiJJklnAGeqsFOM5hK7RVxbJuoSsUjqeNLsZHKmryFot/Bo4rC4LI443dkZZXsEQpFmuuOk1kKa2aVMC+TWxBLNISP6EzBzaYA/1/IAjje4DsOeWphoPOpcSf8mKt/UiSbphUn6QNcQ+6Mom2VosoqXO3S+Rup85yrt6RP/BOm4978QYZVF2ijbyA3vf9jHuGZKy+GoJv7M3dmn2x48zWJ083TvodvdMfkcQygipyg81HMnaY3T/KECR3wKWoMl1UTdNhTY4VENx1aIoG3tbZvPiUouEYy3G5Rcfw9dRoz5POIqdaENktEcs4Iu0PS5WA1al/wQT9ku+0wUiLhzj/t86rCK5hBD0IZc+Pw6xCvShuK4ibeYwJ4qNW436NkiB6BTAloHWO66JFu0AzkOepv7QIrOjgMvLKks0UUUhg9LGoppneYAkgLuLChbTdvVy3u6jc0f0o9V0Z4wBwcTJI2ydzlCAOi3BQNzvAAPJxup6Cqlv6U7zjHyO09Fwcw2dch0z/YyZWWuRmG08M+jmLUhdh+N5bgjjujQ2TVcpT9Y1YX+xj6SJJ2510aloUvFHcfP8A3ciSquZtSA65FzqFIlBiAqdGoqxBNLVgf8xuQ1hgD+3MnVtFfmbQt6MGmeqBM4TFqOzB56bNKZKd/4g2R3Vy9a9qMfynyvc9NTxUdYT7TP5RKCJjeNJPTThzTH/XLSu0l7tk1PsjzeEm/sXzTY4EwDgFqvpzsYq/MEzt9egtcs+R4VmFYFgsAU/uFUCe62fNQ/XCm7QwTtPUWHIOiSd6dbkCQfBYP6AwjymcYdhv0upVsWF95bTmVSWNwmD9gpmYYDeybUqHQwLgw2J7c0t+jlTtqlWOW9qalpUZwDyeEUqQbcdE14BBo0Z/C9Ab4Erf+JMHCCKg5v3ymf7Cel3Ku2xHRPslTHds8fCQi6M1lKy+23dYypEx6ZXUvNkAaVRxCMoUp390WsRceLzVmHZfm9SA2pLE5R57EY4qVQ73T/p+XW4TJcGQuZ5u4P6QlvEmzlDcpiXWjQfxTPf7IY6UvgWHX8AARCIR+CAqVJlXj7eS0U/li8jwz+K1HE4ltgF+BWih6MjeIf/q2wZEtwM+g9bEWvljQd5VWRMzPJYs9JjmtqbnKDbW9a23trIXKltRC0Uq4xQ7RKP3zwE5vp4RRzwr8ti/hNbG387MQVu/bQxeB64zaTMeJ7TEb8otu42eSZiRp4EFH2VLLMgSjNegfeyHpedn/r77i9UkGCDndQlMJVE6GRDFXD1utA+b3T1EoTVdLLGdL7aC1nSHpTegDBeBRpP2n2R0rvTPZr9NfQBAsgc+NOnLFYdnGnjZ0W4GZp3MnTYorY2mrh4HLL5/vE5aE64N8/77Sc/1QN4CpIOzoihrHu6oCLVYM7m9Is/edWU1Wp1LHUliRkoiyOAUwI57yyXLE/bJZ9B4u266YKii8BH+ibVjiQERT8oIZhBzqA6WG1bkpptKhkF3C/fqR8ujFbcXCmw6KWa9QJmkuF+WrgNH0DJJKh3yZFI34wTnNdOcXdJdQI1ExML6U4K1PGM05SYdZ/aOP5whP0reDh/eF3Yi7kzHQQjUdTIVjyJeD3X5FedhRpqvu6jQN92gvGffIF4tPe/4acYQws+4Wuw4aJ5ZgexagfL6PLkt4828TMZeV+7L2/tXkHdIXmsiSufUVQY8e5BlrUgFusgtHgvWle0sFrLUntW0scrGX8w/b4ICWRmW7BZHn2roLrW+na9K67TwK1V+/I6P4v7fdntmc6NEiMck3QVY+v2udPjKR6wWqaZeajLiQ6S8OwTmzr4s83z+omCqDlwj3Gd0Tbo0egLgvdTGObUtoPBfZc4jA5U2qETF5+dL6rxmQ5aqCRNP0gAESkYpfOz10sgGdZUmaHoshmYRZUuW9+foto1CZadY1tigabjVT2LHC/WYsOBEwd+nU7kWbtcKdwuqHrF8b5GKPZMZPLsqT4JL2mSQubXXVn6tlMvywl6Ds757ZFEfb6heN0DkKwp8ha/j+VmOyYnjQX1xAS9CquTVUGJgy9USYgGetO+vwaUqUf7MISDIPaedlfudDsujgbvzO1pplhboFbWzoDuOYtm5Zvq+zGpyuhsByNad6my/kCD1d/ty3vx4bjiyiVFuJzTsQ/OXti+nZo+33fJ8mQe8uB7pnHS24275s5nbH5sXkPkZ8Qvgj64LHZh8ArYBRtAFkfEDC3SzAZktLZPNXqXkazm2ky6z0X4J4F6KMAfQoqaYyaRwU9+WxI873lE0LiGfOgEhYQgmY4w+jdiIQ1syyahVV2C/KKkGKfocjK/Ruv1vf69dq/504u95fpQ2WQicXkycX5oujEp1Icw8MFBPMo8l2NuOgZ1O5xfzln8ntHHXjxdBw/tqLeWqoyKjeZzjlPm7269Ku9SfDBpDc7Tbgu/kVZHPr04yDcWN6Lu520qNT5E2jjdXgogrDTM6H03fWvKEfZBZ8C/D4sV107klNk6CGuiVdW768DhZsKLU9x2C2eLBWuBPNiKyuHLiw5ydr8cVVVeaVebGlqLfOQlCyDoJMm78rFN0qZlqE6LgVXgZtFeR3NaLe1x5k/DhBciW0hcuJcoOPdj1Nj8I1UdxhkhU9cXuVWv6Ob3VF+MQo/12SMuSAI6gepkm/sskLdoqJZhPBK3Olo95wS0yk4NpjFjbkAKkq3rPh1e4lWRYgq6lIFj2CeM3CDb9jX5L2kc1/asQEQvwtGkg/tRK1nQ39RTKrSlHAjTdkwdL2CyaaVy+AlMTUS3pyF40td13W/S31yaMf0+0Ceo1XyqceUr7UbIVDxodIT1yto5y7YSytYNsbUB8oG70CLEDJtOkW9qiRh3kpqasaVMYnO9y+lwrl1nrUhH8lUrM12Ykj7Mz8Rw5sX3fb3S/xyglK/GfVzmlY5ykcNbwn2gzCFoM7SWctdtdwPujZsTKfMlSp8N1b5yChmr9gi4FqIciBwoGivtGQ+fOsIDilxB6XtK7pJQ18uKiex99hiuk6fuw5614JBtnYOIu2Q4G4dqaQlWcWgbAhCoPo6zsjINQpLQBipK4IVQ7b5PU3mqykzHVuL+d73Bz7slqJbEnLhoj1exNINdUvO8DHI3GDmg9ZOOTACm6VeTnrtYPw9FOhoRpEOKNNK/A9pDopmUp4m5volNNdQywZfOUBy7rzZ5/IjtAYOV65FtKGU8te6cT1KHQmzt5UWA3sl2dYReFafrl/xK5bqfUIfKmk3pXPs+pjAA9Z1T9E/mydYX3J4HSp4dkvjab8J03CSND2eTHvqvqPP7EVZB/1znhXkSs9Tzy4W3X0KuqM58Q48se/V/4V6/zKUQBp6I66PbRxIbbn12X3AR6AO4SEEAOePTar945pBj7c/GLvejg0WTAmx3Pm9ha9CCV/c/x/1YJflRyDJPy5Dc2awZXBAaMfrNS62B51ZNhUcPFZZojxUycdHKlmhhC7w2Wf9FW3rovrLzBxtf1qlGfx+7O4/6atoQMIN9dj8x856aXyoW1h5P4GqnBllyeZ9uOwFQ4T98Cv/4HN93OGjp/i5NXM8mwwk2X/wYQtFsdT+5y/JJ82t7ujRf1u+j5v5fugPV/0Il99rUWauf84+Z9rltkl8bOELHf8jPwJyF11JevYRzKUfnWmiB3+J+kvU/xRRjWeH9FxrZaeCa9e2KtdaaDbe1NhX8sMjUwVdTcPhz5qRo+Lf3uJgQmpyQ7/1J7tl0nfKbuWVdXKBR/n8MTM2MbkDoETKdmrokiS78eKKCs4V+fAYOh4vneDF3HvRtF8uDUHoEq3VmKgvBoNgD1HulkQKqWM0KIgYDfSxtKOCp7fDe+X4x+qPqB3mJx+cscaRZ5rhFNdJRqw/4lvGMj900mkrnKQ4WvuJUg70VNsFZHwdXt9pSoeIUpgP3GJXkRlDEKVJZLn9BigGhkYE14RW9o5u7BYOp5gepIO1zG5dkp01M2ZXHxWDiEWvu4eaLM+a5VcZV2hTLI9JXIP6OjCGb2qmHfY7uq9oTadltVaJwQdTVeiqzLbMWSYkLbG+40xZN7UlaVFfQamaEW4Sy5BXuIU29Wm+IggfzCy1tFlWUxIUr/W98kcd94cgRw/YNgMnTqj9dbjgs+sSvuvIHLBci4FRHbxnKSvSjsvjedT2x/nrkoo0MdKo4Bq0IXuWP42uimEQO1yDmBVZi/8Q172SZTQ+v947ELvjQG4p3ucU30hVibMqbGrjP/Q4yVtqjHrlBBFIEMtLqpji3ZwKTH9MVYVIhjsIBrhH/xD3a6SZNLmh4Ljrq3qcT3BjjIyhMqCTDDG28nvJVHfP0MY0Q/YAao0sEuC5Zs3cNyb8ITm/cLDi2FLqWRM1ZS04OIiIL3X+FvVWB03NbKuSR9yObqo+JRaMAWJ8B2tzE6nrJyOpKxWxT2EMR8QXeUWR3YVFIVsAXim1X/naAxwyGChy+2OUhiCIL4xhD5Od0p4qYFec+O2BfU0Xu6K7BJGa3hQZiaaqZZFm1i9qHd/7U2w/Li4FT74mH74rVrOdy9SzeDj1rlqhLrgEqE2ipj8iIDk409Oc+sIw+erEkL7xD4YcmGFX/+FOV1jNlecmdsLMjs/zBKqDf4n6S9T/f0RVYGZ65Ea7VWkfm1RV89NefDqeI26uS1ee9KH/F/p6jWth5sc7iNiHf+StHHNwHKanKuOcnFXxR+rWHW03BviTZ6fs+wPLNzbS5NAKpXEUyk17envmcgflVP0/sokQuZ5gewS2/fKYA4r6n4oZP92idEezz72hXk4aWp4XlxWb9ML4vfwCVlHTL8zYSy9i++CFmVw1+0Isdrw4w8dfiN124l9K/1tKf0n1gsXNneWa+/Q/BN3jSyWb5dT8qprm527xDCYkWnM1LKV/FBwwbBGE6DsUD3bFeSIZ4LB9TZHtqAKfrPaBeLeKgMtcK0cFy57clz078Jy5wo7H+/McsiFe2jUDbUz7uGX0n1EhtfipO8vRi1ryXUBSK7RxYnVT56SDykS1KP/15FQlaI5uqSMkLq4u2NK50wrZyPZ3Zq16gez01vqKyluG75cjb0BDhw+6R2BzmggHq6o8Np3deh0O1zL1YnUDI9RYcFbtpzZaKOuVJsQ1xWEmX6kmzcTAKsOKjofuep7UqSdLT6Bly2iuNsztpHCeHO/6Ji1n/JKJ8nKnGJXcsfGM9xd60sFXElt5p7v9zioYFv2sakR9Wq8jNQE4afJMx/AEWOSVJU2namXpoDjyZ6lwgkJ/6kS9pHcUJrr/XCTTIQRF252CbFdDuNKU4NFx78w3nxxNdP9IvLHfR1T0Y4eYlRbcXHwuA29ITqcXnsKHuL4jxgOflr7kRx8ZZXNiPmhR6gw2HSBmaf2rGQOT/TAEXd/b95yGxHyBc47rBxah7jimueA71O6OD88w9UlXCk/Rvzm0bqcxPqVLBdpONscq16YiiIlrUOAtWrCMK5GRr4QaY3xoDo5Uw504e/aFAJbS10NeNyKivLZXy/JuFRwBlp0lsjYH+9UXL8Pg1yUiw6WgKRZqMEa6iyxlDBwq9d5i4ZseU56S2TnIpeufT7v4fIF/joMAXxS1j7muRMQnRwoO9UkFCQP8B3qcHfJvLMsfp2i7Jz9xerVJtqgjxp/5oKi9Y0Upr9unjCn+lMWuGTQ6QEcxePfSucRy+hDEJOFaYcppxBUF2zilNM4K7gw870BtS1JrizOJP7DsBJ3GZ7EjW3kkK//YAE1G+c4VLh5jVZRX6h0WIw4r2vg2hh5HXpco1dQwQ7ZB1qK5gLXLxihhlokPUuO8XjrLN4J4f4yqnl+Ygf/fUOuXV8Bojlp8UrDauU/eUjIqe0XPhz9PkEQjGsO0cMLMIf34lRqO3cgHc602fJ7A8uC5hUWeMOwBpaMQp85tqFtCGxuronFcw7FIadxSGnRtS/LB+Eu93S8KXuzixYYjFfUFFai2uSMz/o+P61jm9lnz8wRs+8ipKA68QIEaVja+kD4REgjBqGUOYc248XyBdc295XGEKcBRPcFRquTnWleVBwyLLHqtk7YaQXCDiZ63NjKUYFSmEJ+DOBk30yFQpWnBDonX6Tiko+IEbHZzRdX0+udSrXRI//gjq5UqPBcE0/9UqPuHsbwk7rseF5prBFZSTtWJhzxfaqx+Lh7rIIRxzF+D5f9QpZntQ9up4iS4pX/oeYKzY45Bpfx1AOUvBX8p+EvBXwr+UvCXgr8U/KXgiYJWYUvV4++0ul8tzR4uRET8vj/cO//96c7Ag4/vuOjvBn3/0lOKFXhF2Pbupqf06+aewvClm+apWdfBdZiN257StkM76SfCTs5Tujq3Qo+TPQHDo0NzZ7Ny9WMCMkrfQrPpFItJs6YAmcWEjCbiy/Fs/CDe6pCLt16R5eTqf4+Ia95lDz2nbrD3tovWxYnFbeQrRB0EPTiIdJPQevdYzspVARbZ4BNdHusJpGmKPUO/nKyTudg3ZMW1Dwt4Dv3lvXOHTZfYi6r5q+OGXedOlrJM9muXTO0i3zhB/BMnDvdM4leTt5YCVF8np09WhbWNahWN7MTwGg/foMa1EoFuOqQ3eeT4rxxXxBIaVUd+qDvs8LPqFCh4/WwTy6eGcI2yvtFToi1a/xiu1q0tylFQomm9k9PDDGea6NTQ9rHd85h8c+qKbWVKHfdmx7DTke67XGq4XXpfXlwzXRvOpFsktU/wdwRvVaaI+/5aJrEN/Ik+0Olh/X8VFHQHvCl4ZPkZvIfTob15AtXdyUsZV+dj9D1HV1yTRjKQzbWdVI4hmBLZr9XaARCXhdTqafblAUx9gF3hIjFE2e5GULrODaCtrWi2ndVFA0SPaEAd2WYTPRyCz4zN/RKoebTcRZzJCkPHpxiIJ1S2FvIMRcpttlneo3ZmDuDNN8KNsT6mE7xSHnGXRjfaulMTD6K84hTJn8SHxg5MlnIjmmdnAwguoP4F//5194hhMM6iKuMaqDZdrzBl9Ssp1XWnN3w8nBR+cbCXZq4jay76FrfIVcWCTJjAzE56q8D5O3Vqqd+PRa03Y6nBBv8SBjFupJFViMtlbdZ4625AflQYCCEs2YlYKh8lN2KbWB2xrqEg7S/EcBHrJ6NrrNLn5SNYiFtslIk4Q3h8bLhiDG3tIPdZu8l6UMBcckDv2n/j/Po0kHlDdRvDf+3LrJdsK7oaPJLcFZ9+qkWeWnKuxtRMtlmk8PFa+4Ah/sCi3/2dNY2D1Xpcv9EBj/GVbJ9TfMWU4rBJd7hBe9f5gtnWn8WylvJH4iGE3gaBr4jVyX/00sNBR0y7iV4wSIaCGmZz5L0lcWJddlfWQhDvFLmuFrcxooraVYvBBwsWcYzT7kRP7AhqJFW4qDuWKs6U+og54BKRGpRkm5gGRbcKC85afEQFkVfW5cB8+PYEQZy/ntyfxOM8wQBqCGICe352OpT+oCXJVnlvRC1MyKjU6B0hyic5qottJ0m7UoAEn3PbQ8jz6bwnX3A+THBltLqgtfqEx/ci5M7miKLxaK/ijYXCmyKXH/g1w8n1g3PpQWeqLF/jZtKWNg+O1n9BV8Z/bM8Pte9qDrCANlkKqutqUJQEkVqNbcv8yBa2zKnrGmamY8WDkVE2aGZMBkKm78KHuBJmwym+YGwXnm//eymXWa+arqoyQt7truHMKvK7LHMn/QB9CeIfiuH2MWCyV1RNtXhVyAYy7Smi+JoPabz4wvQkhnG9eKdlL8MkVtbZ2WvcJTgbggjrrVfnfmJ6IOu6Poj0CdATSzYwJOR2S75XxVlemTKyTp2r8fdMfdrJkmqFfevvc29nl3lcYnpcvghxm5l997A5M+TOJEtleXQ/X2Bdqb5CtlZRfBpY+FwDlWs9v0YpN8SSa8VJGRWoBnt2H64ZVVVFXMqKtG1r1MIPGV91UpbsTzRoL8bzuf/MhSCG19oRqWDlNBVFXrwbZnM+s4Wc0y7bnsPfehWoqCpEribLkhmFyVs0uRmkVBmgzZl4W47NvCpUd/RyEsX1NQndMBqgTEiRoZTaVDq3TGOJGTHOikMNljTzeg3KYttToozUMsiyGNyzlAqPF22znA9oGmnjWjfzwpCvC8qdC/j0FBezK635cV2dJcqW18GH66AGjNINZuF+5mP/XUS110n5W53p3F/VdWwrQ0fttNnzTMoGk5hGN/ZnVhDSOhnczSA3p3JxNZkL2g7fq9C+SudPXAb9ooPv0GtnTzPLbGS2V/DG80ZTMU4iF2YAyQ9sQOWydeGIZMbZQdOotZdjkU33fTwO5+W7SbrSzE37LY0MLZWAFKegVqRh9koFtC1NaVckOEu5wjiwjNo5mkq1HGQKbelUXk9kKpkSqrCsYfaP6NQMXSYSSY4DZNeodDsq+Gn3zhN8ne9MQ/02cKGwklWxE569dVXYPstgolMa4jNFfcFxVHY6d0mo35eK1LeafJgq9gkHEFAu6KDYtHHE4H9dMTUNX7WOsr7qTjV/vXKFAxmrdpZPGkg0U9nEWb6POAHPsgm2WtKaIi0u1TbsKW5BVxHNUWu8pX50jHvnhP2tNHsYdt1Zxv6PvHcEq89s+GiaviM4aD0i20jdBGylmQPfo6BEwpzHAQ8asTFDjZdna7rPhTO3Cxk1cQcHlPrjAv6oMVwWQB9QJmSw4jmCAUBiJBdUxXBDV31twJ9VL8yHnxJuDARsS3RKDevZ2MpMaFrkq5Crjvt+Qhu29lOOuL6NoNnLpSAoS42pVbHPOzw9IbwuQbrHeVOCmbIuFXexnuQenBVbfVdtZMaiDIQ0exWUvFo2TWXK+Yd11HqrPM0Aes2yBixjRgSTDcqLjg4zRvHbZKaUEK5e8nz7UJrDc6bnjtmXPhzYnbkZQBUg34O7lRa5/rotGFO/5Ir6WIuc20K1DwcYiUVnY0GWd01cde2uYsrwbrr4UrJYBF6v1veTkRjzTntWnVDdUCNL3qzlZz5itCS5f4TlAglJKq33gHKYsVCzqw5ta6qkAAKW2wPbtv6JHGgXjK6qx6UoKTaPBsFoEF0H+riOnuQYAtFLg3i9i9h9AZ+groCyw4e7kg8EOfoWpa4wQb1ygs5V1tNh3vG9HLrpbGxLzxPLHizihBUWHbt2EDczMR2W0NQcomBLpBS5nY3shYEBdcOA2kNH7C2AXegf+Oa1WpW2j/dsHN/cpM6BaSz86K4425rzQvn9Fy3LZ6jOH+I7PRxMD75f7+3q7T3ka/dKm/be5t7EqJBFBiceH49LrDznK0qxD+PWaaYRRC+dOSWcEuqZY6fzkHs0phX0d3+7jIrj9tQLkuz4u+JrNjKMKVbJLYfXpYFTaVQhL7fDtAcyeyax3bQl+Md1JfB/4hjxCyQu8qBIP3Wc+8mFmGrXCppjVlY1LEQV+qsVsdn2bWPI6xnireccUX3buxNF+SIVHgEJp1QVXgE2Zne884BS500nRwWwmuV4/lkUNdRgQ1CarxOqi9Y3Vsx9uCFPiFYbdVm1MTDPWay/WCl3xDH4cpaxTZmgNv4y7t+9QA28Rl1sD138aTZDVQB8ejt8+hxmb9crSyE5MAZ31HPWr8pIrYu136pz4HYttoSqsj+G0DJuf3mQQjNDtGAwzYFkeEt37VfW90r8KxW4WXo4Vmxu2nig52AV0/sDKlmbbPdm2C0RTSRb+ile7zjvus1/2ykyFyyI7k1rmjhngrt1f8QneqVmBL/dQAmlpOCRjl6bT0DiJFLOgHIlszZEe0Zbh+vvM8KbXa7Z98qhh0eP5W7kPWG7LZMsRHinczlt5vYqf/tsnF01x8HOu0yzBMR0fZatS8ZiFbz0ltE9FETBl+6yv1GEa3ZOogkzw6fJrgU2tpFkwfY4MsRjmx3Kj9umJ1lcbgnlDsKQmPfLVn4cLntistuG2D8iKPjyUmEef6qK7Hoo/BLOfAGI4Q2m1xE2q9mDkeScg0WuMKouu4hFblHmrqcPYS/FJjnG7xUiEuPO1y8FYNFIfzKDz+CbmE1XbLkfhHMnVc8moHKplq3v6rxYehhLjale8jPevS/d4BAN9/9aHPe+nlprA+ObbBSDw860j8l/TzcFB5HFYykOL5ZeA8Fz6fyXb7I6nT8Xj1Oy+RszJrYedC3CNJ8vZ3gs2R7pHsux+4aq29jWinPc9CtA7NdQn/VMTxjliampK2Dd78qSrqFkLcCJc03t2Atc22jyiPjZGAue+ybdRvxqyzlMf8zix4aZf0Ja3sCPgL828/dfsZcia7X2jVpIY1e1jtqCIm+SZOY6KAh2sxp8r1kodySITntVyKUntnOpFntKkFve0tVhuw6GHbT5+LnBtmvqYmEJ2W6xkSo3mDaaR6J5Yvs5/qcRlREsmVCePp+sgapJfJfxLr8P+zdlLaYiZvkKR0ijxTZBJti+4SS3r7BaxnTkZpZwLpgDmDXp4dRXj2CveMCu8Ee7bUsxu7zvXeKfKbOn5C5H6NQOutykGy7XNUSYzLlTC52c2SYsM5dWRkDVVLKZih7A2XwRP/ze4KC2Fh21yZpQA//RW0eyCQzn7KtyHfBrfnlctCh6UoGPi5OSoRiCyGXX8AWXZpM8K+nGg6X99P3oU0N6XIOsi+ZLyrARnz1VMGeiySo0yvE02EweWscFxNxmcz8N6Hcp7s5hRVa/UVBYSXnszeDnc2guf+km6xpxhl2vg//kgi/uiD0ww46Fvvmwj1pdU7vQXQYfDYPsM3Qm7DeP0OgIuuplLfQOPxMDsmT/2ZNL9ArYUPpIwAlK5alilAWlDJ1/knCFFS8Qc+xPwgiJXh9MpSt1SkLOpeAJnIj7yTvMZqv5Z2+vxU7lJUP6HD/CR8+y+V+02Z6qPC57tHgXEk82dIgj5vxJo4J6SMvh2I+YLC3zd1PIUqdAzxbl9IGZHUELpGEtkjj9oHMVbOoHhNbTR3Q38yWnIy4rYDWrWqru1y48L7P51PjK6wSP/LZjZkeZa4S5Fvl1SPxqJ6eYxrnfehySdWbi5anEqxabe8f00NwzpRjNDfUIen+1nLYMUuQGi5qKCIwUnuOO0gF2V5y5OA6f0d4XrGVjsaVCwauvOjlJLaxeB81T6c6azY+oOtnZnJrSuGqzpkm7lLd00xfmpNsF9DxBk22lR9VoX5zhxLsQeB2EOBYRl5Mxvngg4hGWI3Q8yDMsI0nSFTbPWOp2TivEZ4i7fhrJswVkacUym1FxjSl1K/I6WV1nhbxrTzuT2TPpmjU9ZxeKJESQUoRRQE8UCmabopAvlvvPrtw49wXmOj1oSQx1F+cCBC6uy6LZo7dr5dTUl1OxhidfrP0b7vGGhdPDR4/3BJyO/PTkux6dfJ78Go3TjcD/7oI36vqtZNzdBgK33rJz7sqmzyM/q/73vm//L1BLAwQUAAIACAAXdtxWkXUJiEwAAABrAAAAGwAAAHVuaXZlcnNhbC91bml2ZXJzYWwucG5nLnhtbLOxr8jNUShLLSrOzM+zVTLUM1Cyt+PlsikoSi3LTC1XqACKAQUhQEmh0lbJxAjBLc9MKckAqjAwMUAIZqRmpmeU2CqZWyAE9YFmAgBQSwECAAAUAAIACADlCyFRNmFYAkcDAADhCQAAFAAAAAAAAAABAAAAAAAAAAAAdW5pdmVyc2FsL3BsYXllci54bWxQSwECAAAUAAIACAAWdtxWYeJTIZwGAACTFwAAHQAAAAAAAAABAAAAAAB5AwAAdW5pdmVyc2FsL2NvbW1vbl9tZXNzYWdlcy5sbmdQSwECAAAUAAIACAAWdtxWFR5gG6MAAAB/AQAALgAAAAAAAAABAAAAAABQCgAAdW5pdmVyc2FsL3BsYXliYWNrX2FuZF9uYXZpZ2F0aW9uX3NldHRpbmdzLnhtbFBLAQIAABQAAgAIABZ23FYuu2tYxAUAAGQfAAAnAAAAAAAAAAEAAAAAAD8LAAB1bml2ZXJzYWwvZmxhc2hfcHVibGlzaGluZ19zZXR0aW5ncy54bWxQSwECAAAUAAIACAAWdtxWRvyEo4UDAACfDAAAIQAAAAAAAAABAAAAAABIEQAAdW5pdmVyc2FsL2ZsYXNoX3NraW5fc2V0dGluZ3MueG1sUEsBAgAAFAACAAgAFnbcVsY7akjABQAA7h4AACYAAAAAAAAAAQAAAAAADBUAAHVuaXZlcnNhbC9odG1sX3B1Ymxpc2hpbmdfc2V0dGluZ3MueG1sUEsBAgAAFAACAAgAFnbcVrryrB2yAQAAaAYAAB8AAAAAAAAAAQAAAAAAEBsAAHVuaXZlcnNhbC9odG1sX3NraW5fc2V0dGluZ3MuanNQSwECAAAUAAIACAAWdtxWh66fYGkAAABqAAAAHAAAAAAAAAABAAAAAAD/HAAAdW5pdmVyc2FsL2xvY2FsX3NldHRpbmdzLnhtbFBLAQIAABQAAgAIABd23Fal8XZC9D4AAGpkAAAXAAAAAAAAAAAAAAAAAKIdAAB1bml2ZXJzYWwvdW5pdmVyc2FsLnBuZ1BLAQIAABQAAgAIABd23FaRdQmITAAAAGsAAAAbAAAAAAAAAAEAAAAAAMtcAAB1bml2ZXJzYWwvdW5pdmVyc2FsLnBuZy54bWxQSwUGAAAAAAoACgAGAwAAUF0AAAAA"/>
  <p:tag name="ISPRING_CURRENT_PLAYER_ID" val="universal"/>
  <p:tag name="ISPRING_LMS_API_VERSION" val="SCORM 2004 (4th edition)"/>
  <p:tag name="ISPRING_ULTRA_SCORM_COURSE_ID" val="D050DB16-AB0A-4E7B-AEC7-E180D50B7EA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I\uFFFD{D8E4F3E4-C6CE-497D-BFC9-2BB23939F896}&quot;,&quot;D:\\Ngoc - Vat li\\KHTN 6\\PPT KHTN 6 - ketnoi\\PPT cho GV\\Bài 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compressionType&quot;:&quot;LOSSLESS&quot;,&quot;jpegQuality&quot;:7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PRESENTATION_TITLE" val="Bài 11 - Oxygen Không khí - tiết 1"/>
  <p:tag name="ISPRING_FIRST_PUBLISH" val="1"/>
</p:tagLst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981</Words>
  <Application>Microsoft Office PowerPoint</Application>
  <PresentationFormat>Widescreen</PresentationFormat>
  <Paragraphs>145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Bree Serif</vt:lpstr>
      <vt:lpstr>#9Slide07 SVNA Love Of Thunder</vt:lpstr>
      <vt:lpstr>Ropa Sans</vt:lpstr>
      <vt:lpstr>#9Slide07 SVNNexa Rust Slab Bla</vt:lpstr>
      <vt:lpstr>Abel</vt:lpstr>
      <vt:lpstr>#9Slide03 Ample</vt:lpstr>
      <vt:lpstr>#9Slide03 AllRoundGothic</vt:lpstr>
      <vt:lpstr>#9Slide07 SVNStick A Round</vt:lpstr>
      <vt:lpstr>#9Slide03 SVNEvery Movie Every </vt:lpstr>
      <vt:lpstr>Chau Philomene One</vt:lpstr>
      <vt:lpstr>#9Slide07 SVNZiclets</vt:lpstr>
      <vt:lpstr>Calibri</vt:lpstr>
      <vt:lpstr>Arial</vt:lpstr>
      <vt:lpstr>Roboto</vt:lpstr>
      <vt:lpstr>Cartoon Graduation Project Defense by Slidesgo</vt:lpstr>
      <vt:lpstr>PowerPoint Presentation</vt:lpstr>
      <vt:lpstr> TiếT 22, 23, 24: bàI 11 OXYGEN VÀ KHÔNG KHÍ</vt:lpstr>
      <vt:lpstr>NỘI DUNG CHÍNH</vt:lpstr>
      <vt:lpstr>PowerPoint Presentation</vt:lpstr>
      <vt:lpstr>PowerPoint Presentation</vt:lpstr>
      <vt:lpstr>PowerPoint Presentation</vt:lpstr>
      <vt:lpstr>PowerPoint Presentation</vt:lpstr>
      <vt:lpstr>NỘI DUNG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11 - Oxygen Không khí - tiết 1</dc:title>
  <dc:creator>Ngoc Nguyen</dc:creator>
  <cp:lastModifiedBy>Administrator</cp:lastModifiedBy>
  <cp:revision>21</cp:revision>
  <dcterms:created xsi:type="dcterms:W3CDTF">2021-07-26T17:43:01Z</dcterms:created>
  <dcterms:modified xsi:type="dcterms:W3CDTF">2023-10-10T15:20:02Z</dcterms:modified>
</cp:coreProperties>
</file>